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8" r:id="rId7"/>
    <p:sldId id="269" r:id="rId8"/>
    <p:sldId id="270" r:id="rId9"/>
    <p:sldId id="271" r:id="rId10"/>
    <p:sldId id="272" r:id="rId11"/>
    <p:sldId id="264" r:id="rId12"/>
    <p:sldId id="273" r:id="rId13"/>
    <p:sldId id="274" r:id="rId14"/>
    <p:sldId id="275" r:id="rId15"/>
    <p:sldId id="276" r:id="rId16"/>
    <p:sldId id="265" r:id="rId17"/>
    <p:sldId id="277" r:id="rId18"/>
    <p:sldId id="278" r:id="rId19"/>
    <p:sldId id="279" r:id="rId20"/>
    <p:sldId id="280" r:id="rId21"/>
    <p:sldId id="266" r:id="rId22"/>
    <p:sldId id="281" r:id="rId23"/>
    <p:sldId id="282" r:id="rId24"/>
    <p:sldId id="283" r:id="rId25"/>
    <p:sldId id="284" r:id="rId26"/>
    <p:sldId id="267" r:id="rId27"/>
    <p:sldId id="289" r:id="rId28"/>
  </p:sldIdLst>
  <p:sldSz cx="12192000" cy="6858000"/>
  <p:notesSz cx="6858000" cy="9144000"/>
  <p:embeddedFontLst>
    <p:embeddedFont>
      <p:font typeface="微软雅黑" panose="020B0503020204020204" pitchFamily="34" charset="-122"/>
      <p:regular r:id="rId32"/>
    </p:embeddedFont>
    <p:embeddedFont>
      <p:font typeface="方正清刻本悦宋简体" panose="02000000000000000000" pitchFamily="2" charset="-122"/>
      <p:regular r:id="rId33"/>
    </p:embeddedFont>
    <p:embeddedFont>
      <p:font typeface="等线" panose="02010600030101010101" charset="-122"/>
      <p:regular r:id="rId34"/>
    </p:embeddedFont>
    <p:embeddedFont>
      <p:font typeface="Impact" panose="020B0806030902050204" pitchFamily="34" charset="0"/>
      <p:regular r:id="rId35"/>
    </p:embeddedFont>
    <p:embeddedFont>
      <p:font typeface="Calibri" panose="020F050202020403020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09" autoAdjust="0"/>
  </p:normalViewPr>
  <p:slideViewPr>
    <p:cSldViewPr snapToGrid="0">
      <p:cViewPr varScale="1">
        <p:scale>
          <a:sx n="105" d="100"/>
          <a:sy n="105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10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750A7-B06F-4590-8821-18FE01E110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40CB6-7126-4EAF-82E6-21EF96E5A5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19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5391"/>
            <a:ext cx="12192000" cy="19829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19500"/>
            <a:ext cx="2826246" cy="327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0620"/>
          <a:stretch>
            <a:fillRect/>
          </a:stretch>
        </p:blipFill>
        <p:spPr>
          <a:xfrm>
            <a:off x="6096000" y="0"/>
            <a:ext cx="6096000" cy="5355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5391"/>
            <a:ext cx="12192000" cy="1982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75391"/>
            <a:ext cx="12192000" cy="19829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 b="30620"/>
          <a:stretch>
            <a:fillRect/>
          </a:stretch>
        </p:blipFill>
        <p:spPr>
          <a:xfrm>
            <a:off x="0" y="0"/>
            <a:ext cx="5950857" cy="5355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5754" y="3602063"/>
            <a:ext cx="2826246" cy="327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5917" y="13674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rgbClr val="2548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季度工作概述</a:t>
            </a:r>
            <a:endParaRPr kumimoji="1" lang="zh-CN" altLang="en-US" sz="2800" dirty="0">
              <a:solidFill>
                <a:srgbClr val="2548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5917" y="13674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rgbClr val="2548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季度工作概述</a:t>
            </a:r>
            <a:endParaRPr kumimoji="1" lang="zh-CN" altLang="en-US" sz="2800" dirty="0">
              <a:solidFill>
                <a:srgbClr val="2548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5917" y="13674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rgbClr val="2548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季度工作概述</a:t>
            </a:r>
            <a:endParaRPr kumimoji="1" lang="zh-CN" altLang="en-US" sz="2800" dirty="0">
              <a:solidFill>
                <a:srgbClr val="2548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75917" y="13674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dirty="0">
                <a:solidFill>
                  <a:srgbClr val="2548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季度工作概述</a:t>
            </a:r>
            <a:endParaRPr kumimoji="1" lang="zh-CN" altLang="en-US" sz="2800" dirty="0">
              <a:solidFill>
                <a:srgbClr val="2548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875391"/>
            <a:ext cx="12192000" cy="19829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90" b="30620"/>
          <a:stretch>
            <a:fillRect/>
          </a:stretch>
        </p:blipFill>
        <p:spPr>
          <a:xfrm>
            <a:off x="0" y="0"/>
            <a:ext cx="5950857" cy="53557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5754" y="3602063"/>
            <a:ext cx="2826246" cy="327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87169" y="1055310"/>
            <a:ext cx="1661993" cy="2917598"/>
          </a:xfrm>
          <a:prstGeom prst="rect">
            <a:avLst/>
          </a:prstGeom>
          <a:noFill/>
        </p:spPr>
        <p:txBody>
          <a:bodyPr vert="eaVert"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清新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67910" y="2691300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30422" y="3972908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雅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87169" y="3972908"/>
            <a:ext cx="265578" cy="265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52590" y="1806556"/>
            <a:ext cx="265578" cy="265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18168" y="5286669"/>
            <a:ext cx="265578" cy="265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700202" y="5015518"/>
            <a:ext cx="919756" cy="938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167794" y="2346992"/>
            <a:ext cx="402060" cy="41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文本框 17"/>
          <p:cNvSpPr txBox="1"/>
          <p:nvPr>
            <p:custDataLst>
              <p:tags r:id="rId1"/>
            </p:custDataLst>
          </p:nvPr>
        </p:nvSpPr>
        <p:spPr>
          <a:xfrm>
            <a:off x="5514434" y="3943621"/>
            <a:ext cx="275094" cy="501708"/>
          </a:xfrm>
          <a:custGeom>
            <a:avLst/>
            <a:gdLst/>
            <a:ahLst/>
            <a:cxnLst/>
            <a:rect l="l" t="t" r="r" b="b"/>
            <a:pathLst>
              <a:path w="820597" h="1496578">
                <a:moveTo>
                  <a:pt x="410021" y="0"/>
                </a:moveTo>
                <a:cubicBezTo>
                  <a:pt x="683369" y="13667"/>
                  <a:pt x="820043" y="184509"/>
                  <a:pt x="820043" y="512526"/>
                </a:cubicBezTo>
                <a:cubicBezTo>
                  <a:pt x="833710" y="908881"/>
                  <a:pt x="594531" y="1236898"/>
                  <a:pt x="102505" y="1496578"/>
                </a:cubicBezTo>
                <a:lnTo>
                  <a:pt x="0" y="1353070"/>
                </a:lnTo>
                <a:cubicBezTo>
                  <a:pt x="287015" y="1175395"/>
                  <a:pt x="437356" y="997719"/>
                  <a:pt x="451024" y="820042"/>
                </a:cubicBezTo>
                <a:cubicBezTo>
                  <a:pt x="164009" y="833710"/>
                  <a:pt x="13667" y="697036"/>
                  <a:pt x="0" y="410021"/>
                </a:cubicBezTo>
                <a:cubicBezTo>
                  <a:pt x="0" y="136673"/>
                  <a:pt x="136674" y="0"/>
                  <a:pt x="4100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54270" y="3814517"/>
            <a:ext cx="738664" cy="19348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Exquisite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Office PowerPoint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3" name="0050af4774bc6c9ee9df8885bdf9ba21e8f03769c6ebd193b76feed9ea9599d6cc9397a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26725" y="-2155825"/>
            <a:ext cx="609600" cy="6096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11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5"/>
          <p:cNvGrpSpPr/>
          <p:nvPr>
            <p:custDataLst>
              <p:tags r:id="rId1"/>
            </p:custDataLst>
          </p:nvPr>
        </p:nvGrpSpPr>
        <p:grpSpPr>
          <a:xfrm>
            <a:off x="4181013" y="1676832"/>
            <a:ext cx="3593407" cy="3561671"/>
            <a:chOff x="4492509" y="1985575"/>
            <a:chExt cx="2970419" cy="2944185"/>
          </a:xfrm>
        </p:grpSpPr>
        <p:sp>
          <p:nvSpPr>
            <p:cNvPr id="20" name="Diamond 4"/>
            <p:cNvSpPr/>
            <p:nvPr/>
          </p:nvSpPr>
          <p:spPr>
            <a:xfrm>
              <a:off x="5448560" y="1985575"/>
              <a:ext cx="1058318" cy="145624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Diamond 5"/>
            <p:cNvSpPr/>
            <p:nvPr/>
          </p:nvSpPr>
          <p:spPr>
            <a:xfrm rot="4320000">
              <a:off x="6205647" y="2556268"/>
              <a:ext cx="1058318" cy="1456245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Diamond 6"/>
            <p:cNvSpPr/>
            <p:nvPr/>
          </p:nvSpPr>
          <p:spPr>
            <a:xfrm rot="8640000">
              <a:off x="5921229" y="3464939"/>
              <a:ext cx="1058318" cy="145624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Diamond 7"/>
            <p:cNvSpPr/>
            <p:nvPr/>
          </p:nvSpPr>
          <p:spPr>
            <a:xfrm rot="12960000">
              <a:off x="4975891" y="3473514"/>
              <a:ext cx="1058318" cy="1456246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Diamond 8"/>
            <p:cNvSpPr/>
            <p:nvPr/>
          </p:nvSpPr>
          <p:spPr>
            <a:xfrm rot="17280000" flipH="1">
              <a:off x="4691473" y="2564843"/>
              <a:ext cx="1058318" cy="1456245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_组合 16"/>
          <p:cNvGrpSpPr/>
          <p:nvPr>
            <p:custDataLst>
              <p:tags r:id="rId2"/>
            </p:custDataLst>
          </p:nvPr>
        </p:nvGrpSpPr>
        <p:grpSpPr>
          <a:xfrm>
            <a:off x="7125461" y="1596718"/>
            <a:ext cx="4347401" cy="892552"/>
            <a:chOff x="741799" y="2254541"/>
            <a:chExt cx="2693045" cy="892552"/>
          </a:xfrm>
        </p:grpSpPr>
        <p:sp>
          <p:nvSpPr>
            <p:cNvPr id="18" name="TextBox 9"/>
            <p:cNvSpPr txBox="1"/>
            <p:nvPr/>
          </p:nvSpPr>
          <p:spPr>
            <a:xfrm>
              <a:off x="741799" y="2254541"/>
              <a:ext cx="2693045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CAA5B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Rectangle 14"/>
            <p:cNvSpPr/>
            <p:nvPr/>
          </p:nvSpPr>
          <p:spPr>
            <a:xfrm>
              <a:off x="741799" y="2500762"/>
              <a:ext cx="2693045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_组合 17"/>
          <p:cNvGrpSpPr/>
          <p:nvPr>
            <p:custDataLst>
              <p:tags r:id="rId3"/>
            </p:custDataLst>
          </p:nvPr>
        </p:nvGrpSpPr>
        <p:grpSpPr>
          <a:xfrm>
            <a:off x="755820" y="3017108"/>
            <a:ext cx="3106872" cy="892552"/>
            <a:chOff x="741799" y="2223763"/>
            <a:chExt cx="2693045" cy="892552"/>
          </a:xfrm>
        </p:grpSpPr>
        <p:sp>
          <p:nvSpPr>
            <p:cNvPr id="16" name="TextBox 18"/>
            <p:cNvSpPr txBox="1"/>
            <p:nvPr/>
          </p:nvSpPr>
          <p:spPr>
            <a:xfrm>
              <a:off x="741799" y="2223763"/>
              <a:ext cx="2693045" cy="24622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DAA63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741799" y="2469984"/>
              <a:ext cx="2693045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_组合 20"/>
          <p:cNvGrpSpPr/>
          <p:nvPr>
            <p:custDataLst>
              <p:tags r:id="rId4"/>
            </p:custDataLst>
          </p:nvPr>
        </p:nvGrpSpPr>
        <p:grpSpPr>
          <a:xfrm>
            <a:off x="8184232" y="3047886"/>
            <a:ext cx="3288631" cy="892552"/>
            <a:chOff x="741799" y="2254541"/>
            <a:chExt cx="2693045" cy="892552"/>
          </a:xfrm>
        </p:grpSpPr>
        <p:sp>
          <p:nvSpPr>
            <p:cNvPr id="14" name="TextBox 21"/>
            <p:cNvSpPr txBox="1"/>
            <p:nvPr/>
          </p:nvSpPr>
          <p:spPr>
            <a:xfrm>
              <a:off x="741799" y="2254541"/>
              <a:ext cx="2693045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DAA63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Rectangle 22"/>
            <p:cNvSpPr/>
            <p:nvPr/>
          </p:nvSpPr>
          <p:spPr>
            <a:xfrm>
              <a:off x="741799" y="2500762"/>
              <a:ext cx="2693045" cy="64633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_组合 23"/>
          <p:cNvGrpSpPr/>
          <p:nvPr>
            <p:custDataLst>
              <p:tags r:id="rId5"/>
            </p:custDataLst>
          </p:nvPr>
        </p:nvGrpSpPr>
        <p:grpSpPr>
          <a:xfrm>
            <a:off x="7585146" y="4880823"/>
            <a:ext cx="3887717" cy="1225812"/>
            <a:chOff x="741799" y="2254541"/>
            <a:chExt cx="3887717" cy="1225812"/>
          </a:xfrm>
        </p:grpSpPr>
        <p:sp>
          <p:nvSpPr>
            <p:cNvPr id="12" name="TextBox 24"/>
            <p:cNvSpPr txBox="1"/>
            <p:nvPr/>
          </p:nvSpPr>
          <p:spPr>
            <a:xfrm>
              <a:off x="741799" y="2254541"/>
              <a:ext cx="3887716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7D959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Rectangle 25"/>
            <p:cNvSpPr/>
            <p:nvPr/>
          </p:nvSpPr>
          <p:spPr>
            <a:xfrm>
              <a:off x="741799" y="2500762"/>
              <a:ext cx="3887717" cy="979591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29"/>
          <p:cNvGrpSpPr/>
          <p:nvPr>
            <p:custDataLst>
              <p:tags r:id="rId6"/>
            </p:custDataLst>
          </p:nvPr>
        </p:nvGrpSpPr>
        <p:grpSpPr>
          <a:xfrm>
            <a:off x="755821" y="4947645"/>
            <a:ext cx="3900020" cy="1154929"/>
            <a:chOff x="1294583" y="4947645"/>
            <a:chExt cx="3361257" cy="1154929"/>
          </a:xfrm>
        </p:grpSpPr>
        <p:sp>
          <p:nvSpPr>
            <p:cNvPr id="10" name="TextBox 27"/>
            <p:cNvSpPr txBox="1"/>
            <p:nvPr/>
          </p:nvSpPr>
          <p:spPr>
            <a:xfrm>
              <a:off x="1294583" y="4947645"/>
              <a:ext cx="3361257" cy="24622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CAA5B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Rectangle 28"/>
            <p:cNvSpPr/>
            <p:nvPr/>
          </p:nvSpPr>
          <p:spPr>
            <a:xfrm>
              <a:off x="1294583" y="5193866"/>
              <a:ext cx="3361257" cy="90870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1618722" y="1891839"/>
            <a:ext cx="8954556" cy="3623853"/>
            <a:chOff x="1618722" y="1891839"/>
            <a:chExt cx="8954556" cy="3623853"/>
          </a:xfrm>
        </p:grpSpPr>
        <p:grpSp>
          <p:nvGrpSpPr>
            <p:cNvPr id="4" name="Group 53"/>
            <p:cNvGrpSpPr/>
            <p:nvPr/>
          </p:nvGrpSpPr>
          <p:grpSpPr>
            <a:xfrm>
              <a:off x="1719185" y="2001655"/>
              <a:ext cx="8737857" cy="3386874"/>
              <a:chOff x="-2130469" y="1991215"/>
              <a:chExt cx="8275491" cy="3386874"/>
            </a:xfrm>
          </p:grpSpPr>
          <p:cxnSp>
            <p:nvCxnSpPr>
              <p:cNvPr id="40" name="Straight Connector 94"/>
              <p:cNvCxnSpPr>
                <a:endCxn id="43" idx="0"/>
              </p:cNvCxnSpPr>
              <p:nvPr/>
            </p:nvCxnSpPr>
            <p:spPr>
              <a:xfrm>
                <a:off x="3320122" y="1991215"/>
                <a:ext cx="197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5"/>
              <p:cNvCxnSpPr>
                <a:stCxn id="44" idx="0"/>
              </p:cNvCxnSpPr>
              <p:nvPr/>
            </p:nvCxnSpPr>
            <p:spPr>
              <a:xfrm flipV="1">
                <a:off x="-1283761" y="3684651"/>
                <a:ext cx="6579744" cy="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96"/>
              <p:cNvCxnSpPr>
                <a:stCxn id="44" idx="2"/>
              </p:cNvCxnSpPr>
              <p:nvPr/>
            </p:nvCxnSpPr>
            <p:spPr>
              <a:xfrm flipV="1">
                <a:off x="-1267052" y="5377923"/>
                <a:ext cx="3813493" cy="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97"/>
              <p:cNvSpPr/>
              <p:nvPr/>
            </p:nvSpPr>
            <p:spPr>
              <a:xfrm>
                <a:off x="4451606" y="1991215"/>
                <a:ext cx="1693416" cy="1693416"/>
              </a:xfrm>
              <a:prstGeom prst="arc">
                <a:avLst>
                  <a:gd name="adj1" fmla="val 16200000"/>
                  <a:gd name="adj2" fmla="val 5467845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Arc 98"/>
              <p:cNvSpPr/>
              <p:nvPr/>
            </p:nvSpPr>
            <p:spPr>
              <a:xfrm flipH="1">
                <a:off x="-2130469" y="3684652"/>
                <a:ext cx="1693417" cy="1693437"/>
              </a:xfrm>
              <a:prstGeom prst="arc">
                <a:avLst>
                  <a:gd name="adj1" fmla="val 16200000"/>
                  <a:gd name="adj2" fmla="val 5467845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" name="Isosceles Triangle 64"/>
            <p:cNvSpPr/>
            <p:nvPr/>
          </p:nvSpPr>
          <p:spPr>
            <a:xfrm rot="5400000">
              <a:off x="8787516" y="1907482"/>
              <a:ext cx="226831" cy="19554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Isosceles Triangle 65"/>
            <p:cNvSpPr/>
            <p:nvPr/>
          </p:nvSpPr>
          <p:spPr>
            <a:xfrm rot="16200000" flipH="1">
              <a:off x="6043357" y="3594214"/>
              <a:ext cx="226831" cy="19554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Isosceles Triangle 66"/>
            <p:cNvSpPr/>
            <p:nvPr/>
          </p:nvSpPr>
          <p:spPr>
            <a:xfrm rot="5400000">
              <a:off x="5974699" y="5304504"/>
              <a:ext cx="226831" cy="19554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Isosceles Triangle 67"/>
            <p:cNvSpPr/>
            <p:nvPr/>
          </p:nvSpPr>
          <p:spPr>
            <a:xfrm rot="10800000">
              <a:off x="10346447" y="2590831"/>
              <a:ext cx="226831" cy="19554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Isosceles Triangle 68"/>
            <p:cNvSpPr/>
            <p:nvPr/>
          </p:nvSpPr>
          <p:spPr>
            <a:xfrm rot="10800000">
              <a:off x="1618722" y="4406453"/>
              <a:ext cx="226831" cy="19554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" name="_组合 9"/>
          <p:cNvGrpSpPr/>
          <p:nvPr>
            <p:custDataLst>
              <p:tags r:id="rId2"/>
            </p:custDataLst>
          </p:nvPr>
        </p:nvGrpSpPr>
        <p:grpSpPr>
          <a:xfrm>
            <a:off x="4609116" y="1496350"/>
            <a:ext cx="3349141" cy="976904"/>
            <a:chOff x="4688982" y="1340768"/>
            <a:chExt cx="3349141" cy="976904"/>
          </a:xfrm>
        </p:grpSpPr>
        <p:sp>
          <p:nvSpPr>
            <p:cNvPr id="35" name="Rectangle: Rounded Corners 54"/>
            <p:cNvSpPr/>
            <p:nvPr/>
          </p:nvSpPr>
          <p:spPr>
            <a:xfrm>
              <a:off x="4688982" y="1340768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6" name="Group 55"/>
            <p:cNvGrpSpPr/>
            <p:nvPr/>
          </p:nvGrpSpPr>
          <p:grpSpPr>
            <a:xfrm>
              <a:off x="4924862" y="1524520"/>
              <a:ext cx="683999" cy="609398"/>
              <a:chOff x="5004953" y="1906448"/>
              <a:chExt cx="622074" cy="554227"/>
            </a:xfrm>
          </p:grpSpPr>
          <p:sp>
            <p:nvSpPr>
              <p:cNvPr id="38" name="TextBox 90"/>
              <p:cNvSpPr txBox="1"/>
              <p:nvPr/>
            </p:nvSpPr>
            <p:spPr>
              <a:xfrm>
                <a:off x="5004953" y="1906448"/>
                <a:ext cx="466521" cy="55422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anchor="ctr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01</a:t>
                </a:r>
                <a:endParaRPr kumimoji="0" lang="en-US" altLang="ko-KR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39" name="Straight Connector 91"/>
              <p:cNvCxnSpPr/>
              <p:nvPr/>
            </p:nvCxnSpPr>
            <p:spPr>
              <a:xfrm>
                <a:off x="5627027" y="1979722"/>
                <a:ext cx="0" cy="43500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Rectangle 99"/>
            <p:cNvSpPr/>
            <p:nvPr/>
          </p:nvSpPr>
          <p:spPr>
            <a:xfrm>
              <a:off x="5606589" y="1565815"/>
              <a:ext cx="2361619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_组合 10"/>
          <p:cNvGrpSpPr/>
          <p:nvPr>
            <p:custDataLst>
              <p:tags r:id="rId3"/>
            </p:custDataLst>
          </p:nvPr>
        </p:nvGrpSpPr>
        <p:grpSpPr>
          <a:xfrm>
            <a:off x="2522008" y="3150559"/>
            <a:ext cx="3349141" cy="976904"/>
            <a:chOff x="2522008" y="3150559"/>
            <a:chExt cx="3349141" cy="976904"/>
          </a:xfrm>
        </p:grpSpPr>
        <p:sp>
          <p:nvSpPr>
            <p:cNvPr id="30" name="Rectangle: Rounded Corners 100"/>
            <p:cNvSpPr/>
            <p:nvPr/>
          </p:nvSpPr>
          <p:spPr>
            <a:xfrm>
              <a:off x="2522008" y="3150559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Group 61"/>
            <p:cNvGrpSpPr/>
            <p:nvPr/>
          </p:nvGrpSpPr>
          <p:grpSpPr>
            <a:xfrm>
              <a:off x="2773085" y="3368169"/>
              <a:ext cx="637116" cy="541688"/>
              <a:chOff x="5108824" y="1937236"/>
              <a:chExt cx="579437" cy="492646"/>
            </a:xfrm>
          </p:grpSpPr>
          <p:sp>
            <p:nvSpPr>
              <p:cNvPr id="33" name="TextBox 80"/>
              <p:cNvSpPr txBox="1"/>
              <p:nvPr/>
            </p:nvSpPr>
            <p:spPr>
              <a:xfrm>
                <a:off x="5108824" y="1937236"/>
                <a:ext cx="414038" cy="492646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anchor="ctr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03</a:t>
                </a:r>
                <a:endParaRPr kumimoji="0" lang="en-US" altLang="ko-KR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34" name="Straight Connector 81"/>
              <p:cNvCxnSpPr/>
              <p:nvPr/>
            </p:nvCxnSpPr>
            <p:spPr>
              <a:xfrm>
                <a:off x="5688261" y="1979721"/>
                <a:ext cx="0" cy="43500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102"/>
            <p:cNvSpPr/>
            <p:nvPr/>
          </p:nvSpPr>
          <p:spPr>
            <a:xfrm>
              <a:off x="3410213" y="3375606"/>
              <a:ext cx="2361619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" name="_组合 12"/>
          <p:cNvGrpSpPr/>
          <p:nvPr>
            <p:custDataLst>
              <p:tags r:id="rId4"/>
            </p:custDataLst>
          </p:nvPr>
        </p:nvGrpSpPr>
        <p:grpSpPr>
          <a:xfrm>
            <a:off x="2522008" y="4891768"/>
            <a:ext cx="3349141" cy="976904"/>
            <a:chOff x="2522008" y="4891768"/>
            <a:chExt cx="3349141" cy="976904"/>
          </a:xfrm>
        </p:grpSpPr>
        <p:sp>
          <p:nvSpPr>
            <p:cNvPr id="25" name="Rectangle: Rounded Corners 103"/>
            <p:cNvSpPr/>
            <p:nvPr/>
          </p:nvSpPr>
          <p:spPr>
            <a:xfrm>
              <a:off x="2522008" y="4891768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6" name="Group 63"/>
            <p:cNvGrpSpPr/>
            <p:nvPr/>
          </p:nvGrpSpPr>
          <p:grpSpPr>
            <a:xfrm>
              <a:off x="2773089" y="5109378"/>
              <a:ext cx="633401" cy="541688"/>
              <a:chOff x="5108824" y="1937236"/>
              <a:chExt cx="576058" cy="492646"/>
            </a:xfrm>
          </p:grpSpPr>
          <p:sp>
            <p:nvSpPr>
              <p:cNvPr id="28" name="TextBox 70"/>
              <p:cNvSpPr txBox="1"/>
              <p:nvPr/>
            </p:nvSpPr>
            <p:spPr>
              <a:xfrm>
                <a:off x="5108824" y="1937236"/>
                <a:ext cx="414038" cy="492646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anchor="ctr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04</a:t>
                </a:r>
                <a:endParaRPr kumimoji="0" lang="en-US" altLang="ko-KR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29" name="Straight Connector 71"/>
              <p:cNvCxnSpPr/>
              <p:nvPr/>
            </p:nvCxnSpPr>
            <p:spPr>
              <a:xfrm>
                <a:off x="5684882" y="1979721"/>
                <a:ext cx="0" cy="43500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104"/>
            <p:cNvSpPr/>
            <p:nvPr/>
          </p:nvSpPr>
          <p:spPr>
            <a:xfrm>
              <a:off x="3410213" y="5116815"/>
              <a:ext cx="2361619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_组合 11"/>
          <p:cNvGrpSpPr/>
          <p:nvPr>
            <p:custDataLst>
              <p:tags r:id="rId5"/>
            </p:custDataLst>
          </p:nvPr>
        </p:nvGrpSpPr>
        <p:grpSpPr>
          <a:xfrm>
            <a:off x="6519751" y="3150559"/>
            <a:ext cx="3349141" cy="976904"/>
            <a:chOff x="6519751" y="3150559"/>
            <a:chExt cx="3349141" cy="976904"/>
          </a:xfrm>
        </p:grpSpPr>
        <p:sp>
          <p:nvSpPr>
            <p:cNvPr id="20" name="Rectangle: Rounded Corners 101"/>
            <p:cNvSpPr/>
            <p:nvPr/>
          </p:nvSpPr>
          <p:spPr>
            <a:xfrm>
              <a:off x="6519751" y="3150559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1" name="Group 60"/>
            <p:cNvGrpSpPr/>
            <p:nvPr/>
          </p:nvGrpSpPr>
          <p:grpSpPr>
            <a:xfrm>
              <a:off x="6792250" y="3368169"/>
              <a:ext cx="665003" cy="541687"/>
              <a:chOff x="5108825" y="1937235"/>
              <a:chExt cx="604797" cy="492646"/>
            </a:xfrm>
          </p:grpSpPr>
          <p:sp>
            <p:nvSpPr>
              <p:cNvPr id="23" name="TextBox 85"/>
              <p:cNvSpPr txBox="1"/>
              <p:nvPr/>
            </p:nvSpPr>
            <p:spPr>
              <a:xfrm>
                <a:off x="5108825" y="1937235"/>
                <a:ext cx="414037" cy="492646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anchor="ctr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02</a:t>
                </a:r>
                <a:endParaRPr kumimoji="0" lang="en-US" altLang="ko-KR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24" name="Straight Connector 86"/>
              <p:cNvCxnSpPr/>
              <p:nvPr/>
            </p:nvCxnSpPr>
            <p:spPr>
              <a:xfrm>
                <a:off x="5713622" y="1979721"/>
                <a:ext cx="0" cy="4350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105"/>
            <p:cNvSpPr/>
            <p:nvPr/>
          </p:nvSpPr>
          <p:spPr>
            <a:xfrm>
              <a:off x="7464152" y="3375606"/>
              <a:ext cx="2361619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" name="_组合 13"/>
          <p:cNvGrpSpPr/>
          <p:nvPr>
            <p:custDataLst>
              <p:tags r:id="rId6"/>
            </p:custDataLst>
          </p:nvPr>
        </p:nvGrpSpPr>
        <p:grpSpPr>
          <a:xfrm>
            <a:off x="6519751" y="4885050"/>
            <a:ext cx="3349141" cy="976904"/>
            <a:chOff x="6519751" y="4885050"/>
            <a:chExt cx="3349141" cy="976904"/>
          </a:xfrm>
        </p:grpSpPr>
        <p:sp>
          <p:nvSpPr>
            <p:cNvPr id="15" name="Rectangle: Rounded Corners 106"/>
            <p:cNvSpPr/>
            <p:nvPr/>
          </p:nvSpPr>
          <p:spPr>
            <a:xfrm>
              <a:off x="6519751" y="4885050"/>
              <a:ext cx="3349141" cy="976904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6792250" y="5102660"/>
              <a:ext cx="665003" cy="541687"/>
              <a:chOff x="5108825" y="1937235"/>
              <a:chExt cx="604797" cy="492646"/>
            </a:xfrm>
          </p:grpSpPr>
          <p:sp>
            <p:nvSpPr>
              <p:cNvPr id="18" name="TextBox 108"/>
              <p:cNvSpPr txBox="1"/>
              <p:nvPr/>
            </p:nvSpPr>
            <p:spPr>
              <a:xfrm>
                <a:off x="5108825" y="1937235"/>
                <a:ext cx="414037" cy="492646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anchor="ctr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ko-KR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05</a:t>
                </a:r>
                <a:endParaRPr kumimoji="0" lang="en-US" altLang="ko-KR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cxnSp>
            <p:nvCxnSpPr>
              <p:cNvPr id="19" name="Straight Connector 109"/>
              <p:cNvCxnSpPr/>
              <p:nvPr/>
            </p:nvCxnSpPr>
            <p:spPr>
              <a:xfrm>
                <a:off x="5713622" y="1979721"/>
                <a:ext cx="0" cy="43500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10"/>
            <p:cNvSpPr/>
            <p:nvPr/>
          </p:nvSpPr>
          <p:spPr>
            <a:xfrm>
              <a:off x="7464152" y="5110097"/>
              <a:ext cx="2361620" cy="526811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_组合 1"/>
          <p:cNvGrpSpPr/>
          <p:nvPr>
            <p:custDataLst>
              <p:tags r:id="rId1"/>
            </p:custDataLst>
          </p:nvPr>
        </p:nvGrpSpPr>
        <p:grpSpPr>
          <a:xfrm>
            <a:off x="3691659" y="1224439"/>
            <a:ext cx="4739166" cy="4359565"/>
            <a:chOff x="3691659" y="1224439"/>
            <a:chExt cx="4739166" cy="4359565"/>
          </a:xfrm>
        </p:grpSpPr>
        <p:sp>
          <p:nvSpPr>
            <p:cNvPr id="4" name="Freeform: Shape 41"/>
            <p:cNvSpPr/>
            <p:nvPr/>
          </p:nvSpPr>
          <p:spPr bwMode="auto">
            <a:xfrm>
              <a:off x="5890142" y="1795925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Freeform: Shape 43"/>
            <p:cNvSpPr/>
            <p:nvPr/>
          </p:nvSpPr>
          <p:spPr bwMode="auto">
            <a:xfrm>
              <a:off x="5773370" y="1224439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Freeform: Shape 44"/>
            <p:cNvSpPr/>
            <p:nvPr/>
          </p:nvSpPr>
          <p:spPr bwMode="auto">
            <a:xfrm rot="16200000" flipV="1">
              <a:off x="5972263" y="1395629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Freeform: Shape 48"/>
            <p:cNvSpPr/>
            <p:nvPr/>
          </p:nvSpPr>
          <p:spPr bwMode="auto">
            <a:xfrm rot="10800000">
              <a:off x="4531672" y="4502966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Freeform: Shape 49"/>
            <p:cNvSpPr/>
            <p:nvPr/>
          </p:nvSpPr>
          <p:spPr bwMode="auto">
            <a:xfrm rot="10800000">
              <a:off x="4414899" y="4926988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: Shape 47"/>
            <p:cNvSpPr/>
            <p:nvPr/>
          </p:nvSpPr>
          <p:spPr bwMode="auto">
            <a:xfrm rot="5400000">
              <a:off x="4613793" y="5123528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Freeform: Shape 53"/>
            <p:cNvSpPr/>
            <p:nvPr/>
          </p:nvSpPr>
          <p:spPr bwMode="auto">
            <a:xfrm rot="16200000">
              <a:off x="6567692" y="3821689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: Shape 54"/>
            <p:cNvSpPr/>
            <p:nvPr/>
          </p:nvSpPr>
          <p:spPr bwMode="auto">
            <a:xfrm rot="16200000">
              <a:off x="5973653" y="3747956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: Shape 52"/>
            <p:cNvSpPr/>
            <p:nvPr/>
          </p:nvSpPr>
          <p:spPr bwMode="auto">
            <a:xfrm rot="10800000">
              <a:off x="6139078" y="3919145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: Shape 55"/>
            <p:cNvSpPr/>
            <p:nvPr/>
          </p:nvSpPr>
          <p:spPr bwMode="auto">
            <a:xfrm>
              <a:off x="7245639" y="3143511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Freeform: Shape 56"/>
            <p:cNvSpPr/>
            <p:nvPr/>
          </p:nvSpPr>
          <p:spPr bwMode="auto">
            <a:xfrm>
              <a:off x="4531671" y="3143511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: Shape 57"/>
            <p:cNvSpPr/>
            <p:nvPr/>
          </p:nvSpPr>
          <p:spPr bwMode="auto">
            <a:xfrm rot="5400000">
              <a:off x="5209422" y="2464203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: Shape 58"/>
            <p:cNvSpPr/>
            <p:nvPr/>
          </p:nvSpPr>
          <p:spPr bwMode="auto">
            <a:xfrm rot="5400000">
              <a:off x="6570858" y="2464203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Oval 60"/>
            <p:cNvSpPr/>
            <p:nvPr/>
          </p:nvSpPr>
          <p:spPr bwMode="auto">
            <a:xfrm>
              <a:off x="5623045" y="2241159"/>
              <a:ext cx="957665" cy="95564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: Shape 61"/>
            <p:cNvSpPr/>
            <p:nvPr/>
          </p:nvSpPr>
          <p:spPr bwMode="auto">
            <a:xfrm>
              <a:off x="5742500" y="2359601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Oval 63"/>
            <p:cNvSpPr/>
            <p:nvPr/>
          </p:nvSpPr>
          <p:spPr bwMode="auto">
            <a:xfrm>
              <a:off x="4264574" y="2241159"/>
              <a:ext cx="957665" cy="95564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: Shape 64"/>
            <p:cNvSpPr/>
            <p:nvPr/>
          </p:nvSpPr>
          <p:spPr bwMode="auto">
            <a:xfrm>
              <a:off x="4384029" y="2359601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Oval 66"/>
            <p:cNvSpPr/>
            <p:nvPr/>
          </p:nvSpPr>
          <p:spPr bwMode="auto">
            <a:xfrm>
              <a:off x="6981514" y="2238191"/>
              <a:ext cx="957665" cy="95564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: Shape 67"/>
            <p:cNvSpPr/>
            <p:nvPr/>
          </p:nvSpPr>
          <p:spPr bwMode="auto">
            <a:xfrm>
              <a:off x="7100969" y="2356635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Oval 69"/>
            <p:cNvSpPr/>
            <p:nvPr/>
          </p:nvSpPr>
          <p:spPr bwMode="auto">
            <a:xfrm>
              <a:off x="4264574" y="3598644"/>
              <a:ext cx="957665" cy="95564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: Shape 70"/>
            <p:cNvSpPr/>
            <p:nvPr/>
          </p:nvSpPr>
          <p:spPr bwMode="auto">
            <a:xfrm>
              <a:off x="4384029" y="3717088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Oval 72"/>
            <p:cNvSpPr/>
            <p:nvPr/>
          </p:nvSpPr>
          <p:spPr bwMode="auto">
            <a:xfrm>
              <a:off x="6978542" y="3598644"/>
              <a:ext cx="957665" cy="95564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: Shape 73"/>
            <p:cNvSpPr/>
            <p:nvPr/>
          </p:nvSpPr>
          <p:spPr bwMode="auto">
            <a:xfrm>
              <a:off x="7097997" y="3717088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: Shape 74"/>
            <p:cNvSpPr/>
            <p:nvPr/>
          </p:nvSpPr>
          <p:spPr bwMode="auto">
            <a:xfrm rot="17739490" flipH="1" flipV="1">
              <a:off x="3650277" y="2195259"/>
              <a:ext cx="1338623" cy="96706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: Shape 75"/>
            <p:cNvSpPr/>
            <p:nvPr/>
          </p:nvSpPr>
          <p:spPr bwMode="auto">
            <a:xfrm rot="1404926">
              <a:off x="5439874" y="2729135"/>
              <a:ext cx="1269161" cy="91688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: Shape 76"/>
            <p:cNvSpPr>
              <a:spLocks noChangeAspect="1"/>
            </p:cNvSpPr>
            <p:nvPr/>
          </p:nvSpPr>
          <p:spPr bwMode="auto">
            <a:xfrm>
              <a:off x="7262933" y="3896774"/>
              <a:ext cx="388884" cy="35938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: Shape 77"/>
            <p:cNvSpPr>
              <a:spLocks noChangeAspect="1"/>
            </p:cNvSpPr>
            <p:nvPr/>
          </p:nvSpPr>
          <p:spPr bwMode="auto">
            <a:xfrm>
              <a:off x="5913722" y="2516549"/>
              <a:ext cx="376309" cy="404859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: Shape 78"/>
            <p:cNvSpPr/>
            <p:nvPr/>
          </p:nvSpPr>
          <p:spPr bwMode="auto">
            <a:xfrm>
              <a:off x="4594994" y="2500438"/>
              <a:ext cx="296825" cy="437084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Oval 80"/>
            <p:cNvSpPr/>
            <p:nvPr/>
          </p:nvSpPr>
          <p:spPr bwMode="auto">
            <a:xfrm>
              <a:off x="7400271" y="2680011"/>
              <a:ext cx="58452" cy="5195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: Shape 81"/>
            <p:cNvSpPr/>
            <p:nvPr/>
          </p:nvSpPr>
          <p:spPr bwMode="auto">
            <a:xfrm>
              <a:off x="7270378" y="2731968"/>
              <a:ext cx="233807" cy="201336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4" y="3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17" y="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1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3" y="28"/>
                </a:cxn>
                <a:cxn ang="0">
                  <a:pos x="13" y="28"/>
                </a:cxn>
                <a:cxn ang="0">
                  <a:pos x="15" y="26"/>
                </a:cxn>
                <a:cxn ang="0">
                  <a:pos x="18" y="20"/>
                </a:cxn>
                <a:cxn ang="0">
                  <a:pos x="19" y="21"/>
                </a:cxn>
                <a:cxn ang="0">
                  <a:pos x="20" y="21"/>
                </a:cxn>
                <a:cxn ang="0">
                  <a:pos x="24" y="33"/>
                </a:cxn>
                <a:cxn ang="0">
                  <a:pos x="27" y="34"/>
                </a:cxn>
                <a:cxn ang="0">
                  <a:pos x="28" y="34"/>
                </a:cxn>
                <a:cxn ang="0">
                  <a:pos x="30" y="31"/>
                </a:cxn>
                <a:cxn ang="0">
                  <a:pos x="24" y="17"/>
                </a:cxn>
                <a:cxn ang="0">
                  <a:pos x="26" y="12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40" y="13"/>
                </a:cxn>
                <a:cxn ang="0">
                  <a:pos x="38" y="10"/>
                </a:cxn>
              </a:cxnLst>
              <a:rect l="0" t="0" r="r" b="b"/>
              <a:pathLst>
                <a:path w="40" h="34">
                  <a:moveTo>
                    <a:pt x="38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6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9" y="34"/>
                    <a:pt x="30" y="32"/>
                    <a:pt x="30" y="3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11"/>
                    <a:pt x="39" y="10"/>
                    <a:pt x="38" y="1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: Shape 82"/>
            <p:cNvSpPr/>
            <p:nvPr/>
          </p:nvSpPr>
          <p:spPr bwMode="auto">
            <a:xfrm>
              <a:off x="7494442" y="2751453"/>
              <a:ext cx="22732" cy="29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: Shape 83"/>
            <p:cNvSpPr/>
            <p:nvPr/>
          </p:nvSpPr>
          <p:spPr bwMode="auto">
            <a:xfrm>
              <a:off x="7432743" y="2822895"/>
              <a:ext cx="35723" cy="357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: Shape 84"/>
            <p:cNvSpPr/>
            <p:nvPr/>
          </p:nvSpPr>
          <p:spPr bwMode="auto">
            <a:xfrm>
              <a:off x="7474957" y="2728723"/>
              <a:ext cx="35723" cy="1623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3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6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: Shape 85"/>
            <p:cNvSpPr/>
            <p:nvPr/>
          </p:nvSpPr>
          <p:spPr bwMode="auto">
            <a:xfrm>
              <a:off x="7487947" y="2715734"/>
              <a:ext cx="22732" cy="1623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: Shape 86"/>
            <p:cNvSpPr/>
            <p:nvPr/>
          </p:nvSpPr>
          <p:spPr bwMode="auto">
            <a:xfrm>
              <a:off x="7423000" y="2504653"/>
              <a:ext cx="227312" cy="224067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13" y="37"/>
                </a:cxn>
                <a:cxn ang="0">
                  <a:pos x="4" y="1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7" y="12"/>
                </a:cxn>
                <a:cxn ang="0">
                  <a:pos x="37" y="26"/>
                </a:cxn>
                <a:cxn ang="0">
                  <a:pos x="20" y="38"/>
                </a:cxn>
                <a:cxn ang="0">
                  <a:pos x="21" y="4"/>
                </a:cxn>
                <a:cxn ang="0">
                  <a:pos x="8" y="14"/>
                </a:cxn>
                <a:cxn ang="0">
                  <a:pos x="15" y="33"/>
                </a:cxn>
                <a:cxn ang="0">
                  <a:pos x="20" y="34"/>
                </a:cxn>
                <a:cxn ang="0">
                  <a:pos x="33" y="24"/>
                </a:cxn>
                <a:cxn ang="0">
                  <a:pos x="34" y="13"/>
                </a:cxn>
                <a:cxn ang="0">
                  <a:pos x="26" y="5"/>
                </a:cxn>
                <a:cxn ang="0">
                  <a:pos x="21" y="4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18" y="38"/>
                    <a:pt x="15" y="37"/>
                    <a:pt x="13" y="37"/>
                  </a:cubicBezTo>
                  <a:cubicBezTo>
                    <a:pt x="4" y="33"/>
                    <a:pt x="0" y="22"/>
                    <a:pt x="4" y="12"/>
                  </a:cubicBezTo>
                  <a:cubicBezTo>
                    <a:pt x="7" y="5"/>
                    <a:pt x="14" y="0"/>
                    <a:pt x="21" y="0"/>
                  </a:cubicBezTo>
                  <a:cubicBezTo>
                    <a:pt x="24" y="0"/>
                    <a:pt x="26" y="1"/>
                    <a:pt x="28" y="2"/>
                  </a:cubicBezTo>
                  <a:cubicBezTo>
                    <a:pt x="32" y="3"/>
                    <a:pt x="36" y="7"/>
                    <a:pt x="37" y="12"/>
                  </a:cubicBezTo>
                  <a:cubicBezTo>
                    <a:pt x="39" y="16"/>
                    <a:pt x="39" y="21"/>
                    <a:pt x="37" y="26"/>
                  </a:cubicBezTo>
                  <a:cubicBezTo>
                    <a:pt x="34" y="33"/>
                    <a:pt x="27" y="38"/>
                    <a:pt x="20" y="38"/>
                  </a:cubicBezTo>
                  <a:close/>
                  <a:moveTo>
                    <a:pt x="21" y="4"/>
                  </a:moveTo>
                  <a:cubicBezTo>
                    <a:pt x="16" y="4"/>
                    <a:pt x="10" y="8"/>
                    <a:pt x="8" y="14"/>
                  </a:cubicBezTo>
                  <a:cubicBezTo>
                    <a:pt x="4" y="21"/>
                    <a:pt x="8" y="30"/>
                    <a:pt x="15" y="33"/>
                  </a:cubicBezTo>
                  <a:cubicBezTo>
                    <a:pt x="16" y="34"/>
                    <a:pt x="18" y="34"/>
                    <a:pt x="20" y="34"/>
                  </a:cubicBezTo>
                  <a:cubicBezTo>
                    <a:pt x="26" y="34"/>
                    <a:pt x="31" y="30"/>
                    <a:pt x="33" y="24"/>
                  </a:cubicBezTo>
                  <a:cubicBezTo>
                    <a:pt x="35" y="21"/>
                    <a:pt x="35" y="17"/>
                    <a:pt x="34" y="13"/>
                  </a:cubicBezTo>
                  <a:cubicBezTo>
                    <a:pt x="32" y="9"/>
                    <a:pt x="30" y="7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: Shape 87"/>
            <p:cNvSpPr/>
            <p:nvPr/>
          </p:nvSpPr>
          <p:spPr bwMode="auto">
            <a:xfrm>
              <a:off x="7461968" y="2579346"/>
              <a:ext cx="107163" cy="120151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8" y="19"/>
                </a:cxn>
                <a:cxn ang="0">
                  <a:pos x="2" y="1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9" y="16"/>
                </a:cxn>
                <a:cxn ang="0">
                  <a:pos x="16" y="16"/>
                </a:cxn>
                <a:cxn ang="0">
                  <a:pos x="17" y="17"/>
                </a:cxn>
                <a:cxn ang="0">
                  <a:pos x="16" y="19"/>
                </a:cxn>
                <a:cxn ang="0">
                  <a:pos x="13" y="20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1" y="20"/>
                    <a:pt x="10" y="19"/>
                    <a:pt x="8" y="19"/>
                  </a:cubicBezTo>
                  <a:cubicBezTo>
                    <a:pt x="5" y="17"/>
                    <a:pt x="3" y="15"/>
                    <a:pt x="2" y="11"/>
                  </a:cubicBezTo>
                  <a:cubicBezTo>
                    <a:pt x="0" y="8"/>
                    <a:pt x="0" y="5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5"/>
                    <a:pt x="3" y="8"/>
                    <a:pt x="4" y="11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1" y="17"/>
                    <a:pt x="14" y="17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: Shape 88"/>
            <p:cNvSpPr/>
            <p:nvPr/>
          </p:nvSpPr>
          <p:spPr bwMode="auto">
            <a:xfrm>
              <a:off x="7458721" y="2738464"/>
              <a:ext cx="38968" cy="4870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: Shape 89"/>
            <p:cNvSpPr/>
            <p:nvPr/>
          </p:nvSpPr>
          <p:spPr bwMode="auto">
            <a:xfrm>
              <a:off x="4541325" y="3874383"/>
              <a:ext cx="404160" cy="404160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TextBox 90"/>
            <p:cNvSpPr txBox="1"/>
            <p:nvPr/>
          </p:nvSpPr>
          <p:spPr>
            <a:xfrm>
              <a:off x="4485443" y="1748432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CAA5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TextBox 91"/>
            <p:cNvSpPr txBox="1"/>
            <p:nvPr/>
          </p:nvSpPr>
          <p:spPr>
            <a:xfrm>
              <a:off x="5843913" y="312569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BDAA6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TextBox 92"/>
            <p:cNvSpPr txBox="1"/>
            <p:nvPr/>
          </p:nvSpPr>
          <p:spPr>
            <a:xfrm>
              <a:off x="7202383" y="1748432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C7D95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7D959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TextBox 93"/>
            <p:cNvSpPr txBox="1"/>
            <p:nvPr/>
          </p:nvSpPr>
          <p:spPr>
            <a:xfrm>
              <a:off x="7989679" y="384627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BDAA6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TextBox 94"/>
            <p:cNvSpPr txBox="1"/>
            <p:nvPr/>
          </p:nvSpPr>
          <p:spPr>
            <a:xfrm>
              <a:off x="3691659" y="384627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CAA5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7" name="_组合 50"/>
          <p:cNvGrpSpPr/>
          <p:nvPr>
            <p:custDataLst>
              <p:tags r:id="rId2"/>
            </p:custDataLst>
          </p:nvPr>
        </p:nvGrpSpPr>
        <p:grpSpPr>
          <a:xfrm>
            <a:off x="7939178" y="2290784"/>
            <a:ext cx="2879569" cy="866137"/>
            <a:chOff x="8601584" y="1451933"/>
            <a:chExt cx="2196245" cy="866137"/>
          </a:xfrm>
        </p:grpSpPr>
        <p:sp>
          <p:nvSpPr>
            <p:cNvPr id="60" name="TextBox 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360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7D959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TextBox 59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360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8" name="组合 62"/>
          <p:cNvGrpSpPr/>
          <p:nvPr>
            <p:custDataLst>
              <p:tags r:id="rId3"/>
            </p:custDataLst>
          </p:nvPr>
        </p:nvGrpSpPr>
        <p:grpSpPr>
          <a:xfrm>
            <a:off x="8430826" y="3643394"/>
            <a:ext cx="2879569" cy="866137"/>
            <a:chOff x="8601584" y="1451933"/>
            <a:chExt cx="2196245" cy="866137"/>
          </a:xfrm>
        </p:grpSpPr>
        <p:sp>
          <p:nvSpPr>
            <p:cNvPr id="58" name="TextBox 65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360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AA63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TextBox 6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360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组合 71"/>
          <p:cNvGrpSpPr/>
          <p:nvPr>
            <p:custDataLst>
              <p:tags r:id="rId4"/>
            </p:custDataLst>
          </p:nvPr>
        </p:nvGrpSpPr>
        <p:grpSpPr>
          <a:xfrm>
            <a:off x="1351383" y="2209253"/>
            <a:ext cx="2913191" cy="866137"/>
            <a:chOff x="1415480" y="1669738"/>
            <a:chExt cx="2913191" cy="866137"/>
          </a:xfrm>
        </p:grpSpPr>
        <p:sp>
          <p:nvSpPr>
            <p:cNvPr id="56" name="TextBox 7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576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AA5B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TextBox 10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576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0" name="_组合 101"/>
          <p:cNvGrpSpPr/>
          <p:nvPr>
            <p:custDataLst>
              <p:tags r:id="rId5"/>
            </p:custDataLst>
          </p:nvPr>
        </p:nvGrpSpPr>
        <p:grpSpPr>
          <a:xfrm>
            <a:off x="778470" y="3646609"/>
            <a:ext cx="2913191" cy="866137"/>
            <a:chOff x="1415480" y="1669738"/>
            <a:chExt cx="2913191" cy="866137"/>
          </a:xfrm>
        </p:grpSpPr>
        <p:sp>
          <p:nvSpPr>
            <p:cNvPr id="54" name="TextBox 102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88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AA5B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TextBox 103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88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1" name="_组合 104"/>
          <p:cNvGrpSpPr/>
          <p:nvPr>
            <p:custDataLst>
              <p:tags r:id="rId6"/>
            </p:custDataLst>
          </p:nvPr>
        </p:nvGrpSpPr>
        <p:grpSpPr>
          <a:xfrm>
            <a:off x="5132843" y="4554284"/>
            <a:ext cx="2338632" cy="960709"/>
            <a:chOff x="4945500" y="1069126"/>
            <a:chExt cx="2338632" cy="960709"/>
          </a:xfrm>
        </p:grpSpPr>
        <p:sp>
          <p:nvSpPr>
            <p:cNvPr id="52" name="TextBox 105"/>
            <p:cNvSpPr txBox="1"/>
            <p:nvPr/>
          </p:nvSpPr>
          <p:spPr bwMode="auto">
            <a:xfrm>
              <a:off x="4952534" y="1069126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AA63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TextBox 106"/>
            <p:cNvSpPr txBox="1"/>
            <p:nvPr/>
          </p:nvSpPr>
          <p:spPr bwMode="auto">
            <a:xfrm>
              <a:off x="4945500" y="1434518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_直接连接符 2"/>
          <p:cNvCxnSpPr/>
          <p:nvPr>
            <p:custDataLst>
              <p:tags r:id="rId1"/>
            </p:custDataLst>
          </p:nvPr>
        </p:nvCxnSpPr>
        <p:spPr>
          <a:xfrm flipV="1">
            <a:off x="2226778" y="3743591"/>
            <a:ext cx="7744775" cy="0"/>
          </a:xfrm>
          <a:prstGeom prst="line">
            <a:avLst/>
          </a:prstGeom>
          <a:solidFill>
            <a:srgbClr val="EDA048"/>
          </a:solidFill>
          <a:ln w="1905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_组合 32"/>
          <p:cNvGrpSpPr/>
          <p:nvPr>
            <p:custDataLst>
              <p:tags r:id="rId2"/>
            </p:custDataLst>
          </p:nvPr>
        </p:nvGrpSpPr>
        <p:grpSpPr>
          <a:xfrm>
            <a:off x="5114183" y="2852936"/>
            <a:ext cx="2005968" cy="2200368"/>
            <a:chOff x="5114183" y="2852936"/>
            <a:chExt cx="2005968" cy="2200368"/>
          </a:xfrm>
        </p:grpSpPr>
        <p:sp>
          <p:nvSpPr>
            <p:cNvPr id="5" name="Oval 5"/>
            <p:cNvSpPr/>
            <p:nvPr/>
          </p:nvSpPr>
          <p:spPr>
            <a:xfrm flipV="1">
              <a:off x="6038201" y="3668981"/>
              <a:ext cx="157933" cy="1579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Freeform: Shape 9"/>
            <p:cNvSpPr/>
            <p:nvPr/>
          </p:nvSpPr>
          <p:spPr>
            <a:xfrm>
              <a:off x="5249905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" name="Group 25"/>
            <p:cNvGrpSpPr/>
            <p:nvPr/>
          </p:nvGrpSpPr>
          <p:grpSpPr>
            <a:xfrm>
              <a:off x="5114183" y="3826914"/>
              <a:ext cx="2005968" cy="1226390"/>
              <a:chOff x="1173709" y="4780387"/>
              <a:chExt cx="2005968" cy="122639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D959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此部分内容作为文字排版占位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显示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4" name="组合 33"/>
          <p:cNvGrpSpPr/>
          <p:nvPr>
            <p:custDataLst>
              <p:tags r:id="rId3"/>
            </p:custDataLst>
          </p:nvPr>
        </p:nvGrpSpPr>
        <p:grpSpPr>
          <a:xfrm>
            <a:off x="7043036" y="2442591"/>
            <a:ext cx="2005968" cy="2206732"/>
            <a:chOff x="7043036" y="2442591"/>
            <a:chExt cx="2005968" cy="2206732"/>
          </a:xfrm>
        </p:grpSpPr>
        <p:sp>
          <p:nvSpPr>
            <p:cNvPr id="8" name="Oval 6"/>
            <p:cNvSpPr/>
            <p:nvPr/>
          </p:nvSpPr>
          <p:spPr>
            <a:xfrm flipV="1">
              <a:off x="7967054" y="3668981"/>
              <a:ext cx="157933" cy="15793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Freeform: Shape 11"/>
            <p:cNvSpPr/>
            <p:nvPr/>
          </p:nvSpPr>
          <p:spPr>
            <a:xfrm flipV="1">
              <a:off x="7178758" y="3973455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18"/>
            <p:cNvSpPr txBox="1"/>
            <p:nvPr/>
          </p:nvSpPr>
          <p:spPr bwMode="auto">
            <a:xfrm>
              <a:off x="7430467" y="4312919"/>
              <a:ext cx="1231106" cy="22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Group 31"/>
            <p:cNvGrpSpPr/>
            <p:nvPr/>
          </p:nvGrpSpPr>
          <p:grpSpPr>
            <a:xfrm>
              <a:off x="7043036" y="2442591"/>
              <a:ext cx="2005968" cy="1226390"/>
              <a:chOff x="1173709" y="4780387"/>
              <a:chExt cx="2005968" cy="1226390"/>
            </a:xfrm>
          </p:grpSpPr>
          <p:sp>
            <p:nvSpPr>
              <p:cNvPr id="28" name="TextBox 32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33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此部分内容作为文字排版占位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显示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" name="_组合 1"/>
          <p:cNvGrpSpPr/>
          <p:nvPr>
            <p:custDataLst>
              <p:tags r:id="rId4"/>
            </p:custDataLst>
          </p:nvPr>
        </p:nvGrpSpPr>
        <p:grpSpPr>
          <a:xfrm>
            <a:off x="1256478" y="2852936"/>
            <a:ext cx="2005968" cy="2200368"/>
            <a:chOff x="1256478" y="2852936"/>
            <a:chExt cx="2005968" cy="2200368"/>
          </a:xfrm>
        </p:grpSpPr>
        <p:sp>
          <p:nvSpPr>
            <p:cNvPr id="12" name="Oval 3"/>
            <p:cNvSpPr/>
            <p:nvPr/>
          </p:nvSpPr>
          <p:spPr>
            <a:xfrm flipV="1">
              <a:off x="2180496" y="3668981"/>
              <a:ext cx="157933" cy="15793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: Shape 8"/>
            <p:cNvSpPr/>
            <p:nvPr/>
          </p:nvSpPr>
          <p:spPr>
            <a:xfrm>
              <a:off x="1392200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4" name="Group 34"/>
            <p:cNvGrpSpPr/>
            <p:nvPr/>
          </p:nvGrpSpPr>
          <p:grpSpPr>
            <a:xfrm>
              <a:off x="1256478" y="3826914"/>
              <a:ext cx="2005968" cy="1226390"/>
              <a:chOff x="1173709" y="4780387"/>
              <a:chExt cx="2005968" cy="1226390"/>
            </a:xfrm>
          </p:grpSpPr>
          <p:sp>
            <p:nvSpPr>
              <p:cNvPr id="26" name="TextBox 35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TextBox 36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此部分内容作为文字排版占位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显示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2" name="组合 31"/>
          <p:cNvGrpSpPr/>
          <p:nvPr>
            <p:custDataLst>
              <p:tags r:id="rId5"/>
            </p:custDataLst>
          </p:nvPr>
        </p:nvGrpSpPr>
        <p:grpSpPr>
          <a:xfrm>
            <a:off x="3185330" y="2442591"/>
            <a:ext cx="2005968" cy="2206732"/>
            <a:chOff x="3185330" y="2442591"/>
            <a:chExt cx="2005968" cy="2206732"/>
          </a:xfrm>
        </p:grpSpPr>
        <p:sp>
          <p:nvSpPr>
            <p:cNvPr id="15" name="Oval 4"/>
            <p:cNvSpPr/>
            <p:nvPr/>
          </p:nvSpPr>
          <p:spPr>
            <a:xfrm flipV="1">
              <a:off x="4109348" y="3668981"/>
              <a:ext cx="157933" cy="1579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: Shape 12"/>
            <p:cNvSpPr/>
            <p:nvPr/>
          </p:nvSpPr>
          <p:spPr>
            <a:xfrm flipV="1">
              <a:off x="3321052" y="3973455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 bwMode="auto">
            <a:xfrm>
              <a:off x="3572761" y="4312919"/>
              <a:ext cx="1231106" cy="22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lnSpcReduction="10000"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8" name="Group 37"/>
            <p:cNvGrpSpPr/>
            <p:nvPr/>
          </p:nvGrpSpPr>
          <p:grpSpPr>
            <a:xfrm>
              <a:off x="3185330" y="2442591"/>
              <a:ext cx="2005968" cy="1226390"/>
              <a:chOff x="1173709" y="4780387"/>
              <a:chExt cx="2005968" cy="1226390"/>
            </a:xfrm>
          </p:grpSpPr>
          <p:sp>
            <p:nvSpPr>
              <p:cNvPr id="24" name="TextBox 38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TextBox 39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此部分内容作为文字排版占位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显示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5" name="_组合 34"/>
          <p:cNvGrpSpPr/>
          <p:nvPr>
            <p:custDataLst>
              <p:tags r:id="rId6"/>
            </p:custDataLst>
          </p:nvPr>
        </p:nvGrpSpPr>
        <p:grpSpPr>
          <a:xfrm>
            <a:off x="8971888" y="2852936"/>
            <a:ext cx="2005968" cy="2200368"/>
            <a:chOff x="8971888" y="2852936"/>
            <a:chExt cx="2005968" cy="2200368"/>
          </a:xfrm>
        </p:grpSpPr>
        <p:sp>
          <p:nvSpPr>
            <p:cNvPr id="19" name="Oval 7"/>
            <p:cNvSpPr/>
            <p:nvPr/>
          </p:nvSpPr>
          <p:spPr>
            <a:xfrm flipV="1">
              <a:off x="9895906" y="3668981"/>
              <a:ext cx="157933" cy="1579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: Shape 10"/>
            <p:cNvSpPr/>
            <p:nvPr/>
          </p:nvSpPr>
          <p:spPr>
            <a:xfrm>
              <a:off x="9107610" y="2852936"/>
              <a:ext cx="1734524" cy="675868"/>
            </a:xfrm>
            <a:custGeom>
              <a:avLst/>
              <a:gdLst/>
              <a:ahLst/>
              <a:cxnLst/>
              <a:rect l="l" t="t" r="r" b="b"/>
              <a:pathLst>
                <a:path w="1296908" h="519689">
                  <a:moveTo>
                    <a:pt x="0" y="0"/>
                  </a:moveTo>
                  <a:lnTo>
                    <a:pt x="1296908" y="0"/>
                  </a:lnTo>
                  <a:lnTo>
                    <a:pt x="1296908" y="360208"/>
                  </a:lnTo>
                  <a:lnTo>
                    <a:pt x="740953" y="360208"/>
                  </a:lnTo>
                  <a:lnTo>
                    <a:pt x="648454" y="519689"/>
                  </a:lnTo>
                  <a:lnTo>
                    <a:pt x="555956" y="360208"/>
                  </a:lnTo>
                  <a:lnTo>
                    <a:pt x="0" y="360208"/>
                  </a:lnTo>
                  <a:close/>
                </a:path>
              </a:pathLst>
            </a:cu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44000" anchor="t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1" name="Group 40"/>
            <p:cNvGrpSpPr/>
            <p:nvPr/>
          </p:nvGrpSpPr>
          <p:grpSpPr>
            <a:xfrm>
              <a:off x="8971888" y="3826914"/>
              <a:ext cx="2005968" cy="1226390"/>
              <a:chOff x="1173709" y="4780387"/>
              <a:chExt cx="2005968" cy="1226390"/>
            </a:xfrm>
          </p:grpSpPr>
          <p:sp>
            <p:nvSpPr>
              <p:cNvPr id="22" name="TextBox 41"/>
              <p:cNvSpPr txBox="1"/>
              <p:nvPr/>
            </p:nvSpPr>
            <p:spPr>
              <a:xfrm>
                <a:off x="1173710" y="4780387"/>
                <a:ext cx="2005967" cy="527411"/>
              </a:xfrm>
              <a:prstGeom prst="rect">
                <a:avLst/>
              </a:prstGeom>
              <a:noFill/>
            </p:spPr>
            <p:txBody>
              <a:bodyPr wrap="none" lIns="0" tIns="0" rIns="0" bIns="72000" anchor="b" anchorCtr="1">
                <a:normAutofit/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marL="45720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TextBox 42"/>
              <p:cNvSpPr txBox="1"/>
              <p:nvPr/>
            </p:nvSpPr>
            <p:spPr bwMode="auto">
              <a:xfrm>
                <a:off x="1173709" y="5307798"/>
                <a:ext cx="2005967" cy="69897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t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此部分内容作为文字排版占位</a:t>
                </a:r>
                <a:b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显示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7237" y="2347813"/>
            <a:ext cx="31099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PART.03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94480" y="3119574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成功项目展示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8630" y="3732349"/>
            <a:ext cx="726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For our ever-lasting friendship, send sincere blessings and warm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greetings to my friends whom I miss so much.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_组合 1"/>
          <p:cNvGrpSpPr/>
          <p:nvPr>
            <p:custDataLst>
              <p:tags r:id="rId1"/>
            </p:custDataLst>
          </p:nvPr>
        </p:nvGrpSpPr>
        <p:grpSpPr>
          <a:xfrm>
            <a:off x="1662999" y="1736585"/>
            <a:ext cx="4094706" cy="3929277"/>
            <a:chOff x="2234928" y="2285406"/>
            <a:chExt cx="2950848" cy="2831633"/>
          </a:xfrm>
        </p:grpSpPr>
        <p:sp>
          <p:nvSpPr>
            <p:cNvPr id="30" name="Freeform: Shape 4"/>
            <p:cNvSpPr/>
            <p:nvPr/>
          </p:nvSpPr>
          <p:spPr bwMode="auto">
            <a:xfrm>
              <a:off x="2567608" y="2479955"/>
              <a:ext cx="2291555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: Shape 5"/>
            <p:cNvSpPr/>
            <p:nvPr/>
          </p:nvSpPr>
          <p:spPr bwMode="auto">
            <a:xfrm>
              <a:off x="2579998" y="2285406"/>
              <a:ext cx="2266951" cy="292591"/>
            </a:xfrm>
            <a:custGeom>
              <a:avLst/>
              <a:gdLst>
                <a:gd name="connsiteX0" fmla="*/ 1425278 w 2850555"/>
                <a:gd name="connsiteY0" fmla="*/ 0 h 434976"/>
                <a:gd name="connsiteX1" fmla="*/ 2843493 w 2850555"/>
                <a:gd name="connsiteY1" fmla="*/ 195251 h 434976"/>
                <a:gd name="connsiteX2" fmla="*/ 2850328 w 2850555"/>
                <a:gd name="connsiteY2" fmla="*/ 215900 h 434976"/>
                <a:gd name="connsiteX3" fmla="*/ 2850555 w 2850555"/>
                <a:gd name="connsiteY3" fmla="*/ 216587 h 434976"/>
                <a:gd name="connsiteX4" fmla="*/ 2838209 w 2850555"/>
                <a:gd name="connsiteY4" fmla="*/ 245007 h 434976"/>
                <a:gd name="connsiteX5" fmla="*/ 2821890 w 2850555"/>
                <a:gd name="connsiteY5" fmla="*/ 261319 h 434976"/>
                <a:gd name="connsiteX6" fmla="*/ 1425278 w 2850555"/>
                <a:gd name="connsiteY6" fmla="*/ 434976 h 434976"/>
                <a:gd name="connsiteX7" fmla="*/ 28666 w 2850555"/>
                <a:gd name="connsiteY7" fmla="*/ 261319 h 434976"/>
                <a:gd name="connsiteX8" fmla="*/ 12128 w 2850555"/>
                <a:gd name="connsiteY8" fmla="*/ 244788 h 434976"/>
                <a:gd name="connsiteX9" fmla="*/ 0 w 2850555"/>
                <a:gd name="connsiteY9" fmla="*/ 216591 h 434976"/>
                <a:gd name="connsiteX10" fmla="*/ 229 w 2850555"/>
                <a:gd name="connsiteY10" fmla="*/ 215900 h 434976"/>
                <a:gd name="connsiteX11" fmla="*/ 7063 w 2850555"/>
                <a:gd name="connsiteY11" fmla="*/ 195251 h 434976"/>
                <a:gd name="connsiteX12" fmla="*/ 1425278 w 2850555"/>
                <a:gd name="connsiteY12" fmla="*/ 0 h 434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0555" h="434976">
                  <a:moveTo>
                    <a:pt x="1425278" y="0"/>
                  </a:moveTo>
                  <a:cubicBezTo>
                    <a:pt x="2163393" y="0"/>
                    <a:pt x="2770489" y="85582"/>
                    <a:pt x="2843493" y="195251"/>
                  </a:cubicBezTo>
                  <a:lnTo>
                    <a:pt x="2850328" y="215900"/>
                  </a:lnTo>
                  <a:lnTo>
                    <a:pt x="2850555" y="216587"/>
                  </a:lnTo>
                  <a:lnTo>
                    <a:pt x="2838209" y="245007"/>
                  </a:lnTo>
                  <a:lnTo>
                    <a:pt x="2821890" y="261319"/>
                  </a:lnTo>
                  <a:cubicBezTo>
                    <a:pt x="2688961" y="360425"/>
                    <a:pt x="2114186" y="434976"/>
                    <a:pt x="1425278" y="434976"/>
                  </a:cubicBezTo>
                  <a:cubicBezTo>
                    <a:pt x="736370" y="434976"/>
                    <a:pt x="161595" y="360425"/>
                    <a:pt x="28666" y="261319"/>
                  </a:cubicBezTo>
                  <a:lnTo>
                    <a:pt x="12128" y="244788"/>
                  </a:lnTo>
                  <a:lnTo>
                    <a:pt x="0" y="216591"/>
                  </a:lnTo>
                  <a:lnTo>
                    <a:pt x="229" y="215900"/>
                  </a:lnTo>
                  <a:lnTo>
                    <a:pt x="7063" y="195251"/>
                  </a:lnTo>
                  <a:cubicBezTo>
                    <a:pt x="80067" y="85582"/>
                    <a:pt x="687163" y="0"/>
                    <a:pt x="142527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: Shape 6"/>
            <p:cNvSpPr/>
            <p:nvPr/>
          </p:nvSpPr>
          <p:spPr bwMode="auto">
            <a:xfrm>
              <a:off x="2825092" y="2985684"/>
              <a:ext cx="1776587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: Shape 10"/>
            <p:cNvSpPr/>
            <p:nvPr/>
          </p:nvSpPr>
          <p:spPr bwMode="auto">
            <a:xfrm>
              <a:off x="3021148" y="3491413"/>
              <a:ext cx="1384475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: Shape 11"/>
            <p:cNvSpPr/>
            <p:nvPr/>
          </p:nvSpPr>
          <p:spPr bwMode="auto">
            <a:xfrm>
              <a:off x="3170374" y="3997143"/>
              <a:ext cx="1086024" cy="591912"/>
            </a:xfrm>
            <a:custGeom>
              <a:avLst/>
              <a:gdLst>
                <a:gd name="connsiteX0" fmla="*/ 0 w 2826081"/>
                <a:gd name="connsiteY0" fmla="*/ 0 h 879959"/>
                <a:gd name="connsiteX1" fmla="*/ 16538 w 2826081"/>
                <a:gd name="connsiteY1" fmla="*/ 16531 h 879959"/>
                <a:gd name="connsiteX2" fmla="*/ 1413150 w 2826081"/>
                <a:gd name="connsiteY2" fmla="*/ 190188 h 879959"/>
                <a:gd name="connsiteX3" fmla="*/ 2809762 w 2826081"/>
                <a:gd name="connsiteY3" fmla="*/ 16531 h 879959"/>
                <a:gd name="connsiteX4" fmla="*/ 2826081 w 2826081"/>
                <a:gd name="connsiteY4" fmla="*/ 219 h 879959"/>
                <a:gd name="connsiteX5" fmla="*/ 2518050 w 2826081"/>
                <a:gd name="connsiteY5" fmla="*/ 709300 h 879959"/>
                <a:gd name="connsiteX6" fmla="*/ 2514422 w 2826081"/>
                <a:gd name="connsiteY6" fmla="*/ 709300 h 879959"/>
                <a:gd name="connsiteX7" fmla="*/ 2497825 w 2826081"/>
                <a:gd name="connsiteY7" fmla="*/ 736090 h 879959"/>
                <a:gd name="connsiteX8" fmla="*/ 1413040 w 2826081"/>
                <a:gd name="connsiteY8" fmla="*/ 879959 h 879959"/>
                <a:gd name="connsiteX9" fmla="*/ 328255 w 2826081"/>
                <a:gd name="connsiteY9" fmla="*/ 736090 h 879959"/>
                <a:gd name="connsiteX10" fmla="*/ 311659 w 2826081"/>
                <a:gd name="connsiteY10" fmla="*/ 709300 h 879959"/>
                <a:gd name="connsiteX11" fmla="*/ 305075 w 2826081"/>
                <a:gd name="connsiteY11" fmla="*/ 709300 h 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6081" h="879959">
                  <a:moveTo>
                    <a:pt x="0" y="0"/>
                  </a:moveTo>
                  <a:lnTo>
                    <a:pt x="16538" y="16531"/>
                  </a:lnTo>
                  <a:cubicBezTo>
                    <a:pt x="149467" y="115637"/>
                    <a:pt x="724242" y="190188"/>
                    <a:pt x="1413150" y="190188"/>
                  </a:cubicBezTo>
                  <a:cubicBezTo>
                    <a:pt x="2102058" y="190188"/>
                    <a:pt x="2676833" y="115637"/>
                    <a:pt x="2809762" y="16531"/>
                  </a:cubicBezTo>
                  <a:lnTo>
                    <a:pt x="2826081" y="219"/>
                  </a:lnTo>
                  <a:lnTo>
                    <a:pt x="2518050" y="709300"/>
                  </a:lnTo>
                  <a:lnTo>
                    <a:pt x="2514422" y="709300"/>
                  </a:lnTo>
                  <a:lnTo>
                    <a:pt x="2497825" y="736090"/>
                  </a:lnTo>
                  <a:cubicBezTo>
                    <a:pt x="2394575" y="818196"/>
                    <a:pt x="1948132" y="879959"/>
                    <a:pt x="1413040" y="879959"/>
                  </a:cubicBezTo>
                  <a:cubicBezTo>
                    <a:pt x="877948" y="879959"/>
                    <a:pt x="431505" y="818196"/>
                    <a:pt x="328255" y="736090"/>
                  </a:cubicBezTo>
                  <a:lnTo>
                    <a:pt x="311659" y="709300"/>
                  </a:lnTo>
                  <a:lnTo>
                    <a:pt x="305075" y="7093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: Shape 12"/>
            <p:cNvSpPr/>
            <p:nvPr/>
          </p:nvSpPr>
          <p:spPr>
            <a:xfrm rot="21386873">
              <a:off x="4382224" y="2680136"/>
              <a:ext cx="803552" cy="1514184"/>
            </a:xfrm>
            <a:custGeom>
              <a:avLst/>
              <a:gdLst>
                <a:gd name="connsiteX0" fmla="*/ 700392 w 700392"/>
                <a:gd name="connsiteY0" fmla="*/ 0 h 1819072"/>
                <a:gd name="connsiteX1" fmla="*/ 0 w 700392"/>
                <a:gd name="connsiteY1" fmla="*/ 1819072 h 1819072"/>
                <a:gd name="connsiteX0-1" fmla="*/ 700392 w 700392"/>
                <a:gd name="connsiteY0-2" fmla="*/ 0 h 1819072"/>
                <a:gd name="connsiteX1-3" fmla="*/ 0 w 700392"/>
                <a:gd name="connsiteY1-4" fmla="*/ 1819072 h 1819072"/>
                <a:gd name="connsiteX0-5" fmla="*/ 647052 w 647052"/>
                <a:gd name="connsiteY0-6" fmla="*/ 0 h 1811452"/>
                <a:gd name="connsiteX1-7" fmla="*/ 0 w 647052"/>
                <a:gd name="connsiteY1-8" fmla="*/ 1811452 h 1811452"/>
                <a:gd name="connsiteX0-9" fmla="*/ 647052 w 647052"/>
                <a:gd name="connsiteY0-10" fmla="*/ 0 h 1811452"/>
                <a:gd name="connsiteX1-11" fmla="*/ 0 w 647052"/>
                <a:gd name="connsiteY1-12" fmla="*/ 1811452 h 1811452"/>
                <a:gd name="connsiteX0-13" fmla="*/ 774956 w 774956"/>
                <a:gd name="connsiteY0-14" fmla="*/ 0 h 1805639"/>
                <a:gd name="connsiteX1-15" fmla="*/ 0 w 774956"/>
                <a:gd name="connsiteY1-16" fmla="*/ 1805639 h 1805639"/>
                <a:gd name="connsiteX0-17" fmla="*/ 875081 w 875081"/>
                <a:gd name="connsiteY0-18" fmla="*/ 0 h 1723424"/>
                <a:gd name="connsiteX1-19" fmla="*/ 0 w 875081"/>
                <a:gd name="connsiteY1-20" fmla="*/ 1723424 h 1723424"/>
                <a:gd name="connsiteX0-21" fmla="*/ 875081 w 875081"/>
                <a:gd name="connsiteY0-22" fmla="*/ 0 h 1723424"/>
                <a:gd name="connsiteX1-23" fmla="*/ 0 w 875081"/>
                <a:gd name="connsiteY1-24" fmla="*/ 1723424 h 1723424"/>
                <a:gd name="connsiteX0-25" fmla="*/ 875081 w 875081"/>
                <a:gd name="connsiteY0-26" fmla="*/ 0 h 1723424"/>
                <a:gd name="connsiteX1-27" fmla="*/ 0 w 875081"/>
                <a:gd name="connsiteY1-28" fmla="*/ 1723424 h 1723424"/>
                <a:gd name="connsiteX0-29" fmla="*/ 800366 w 800366"/>
                <a:gd name="connsiteY0-30" fmla="*/ 0 h 1741018"/>
                <a:gd name="connsiteX1-31" fmla="*/ 0 w 800366"/>
                <a:gd name="connsiteY1-32" fmla="*/ 1741018 h 1741018"/>
                <a:gd name="connsiteX0-33" fmla="*/ 800366 w 800366"/>
                <a:gd name="connsiteY0-34" fmla="*/ 0 h 1741018"/>
                <a:gd name="connsiteX1-35" fmla="*/ 0 w 800366"/>
                <a:gd name="connsiteY1-36" fmla="*/ 1741018 h 1741018"/>
                <a:gd name="connsiteX0-37" fmla="*/ 800366 w 800366"/>
                <a:gd name="connsiteY0-38" fmla="*/ 0 h 1741018"/>
                <a:gd name="connsiteX1-39" fmla="*/ 0 w 800366"/>
                <a:gd name="connsiteY1-40" fmla="*/ 1741018 h 174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00366" h="1741018">
                  <a:moveTo>
                    <a:pt x="800366" y="0"/>
                  </a:moveTo>
                  <a:cubicBezTo>
                    <a:pt x="190811" y="430397"/>
                    <a:pt x="29734" y="1513718"/>
                    <a:pt x="0" y="1741018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: Shape 14"/>
            <p:cNvSpPr/>
            <p:nvPr/>
          </p:nvSpPr>
          <p:spPr>
            <a:xfrm rot="213127" flipH="1">
              <a:off x="2234928" y="2680135"/>
              <a:ext cx="803552" cy="1514184"/>
            </a:xfrm>
            <a:custGeom>
              <a:avLst/>
              <a:gdLst>
                <a:gd name="connsiteX0" fmla="*/ 700392 w 700392"/>
                <a:gd name="connsiteY0" fmla="*/ 0 h 1819072"/>
                <a:gd name="connsiteX1" fmla="*/ 0 w 700392"/>
                <a:gd name="connsiteY1" fmla="*/ 1819072 h 1819072"/>
                <a:gd name="connsiteX0-1" fmla="*/ 700392 w 700392"/>
                <a:gd name="connsiteY0-2" fmla="*/ 0 h 1819072"/>
                <a:gd name="connsiteX1-3" fmla="*/ 0 w 700392"/>
                <a:gd name="connsiteY1-4" fmla="*/ 1819072 h 1819072"/>
                <a:gd name="connsiteX0-5" fmla="*/ 647052 w 647052"/>
                <a:gd name="connsiteY0-6" fmla="*/ 0 h 1811452"/>
                <a:gd name="connsiteX1-7" fmla="*/ 0 w 647052"/>
                <a:gd name="connsiteY1-8" fmla="*/ 1811452 h 1811452"/>
                <a:gd name="connsiteX0-9" fmla="*/ 647052 w 647052"/>
                <a:gd name="connsiteY0-10" fmla="*/ 0 h 1811452"/>
                <a:gd name="connsiteX1-11" fmla="*/ 0 w 647052"/>
                <a:gd name="connsiteY1-12" fmla="*/ 1811452 h 1811452"/>
                <a:gd name="connsiteX0-13" fmla="*/ 774956 w 774956"/>
                <a:gd name="connsiteY0-14" fmla="*/ 0 h 1805639"/>
                <a:gd name="connsiteX1-15" fmla="*/ 0 w 774956"/>
                <a:gd name="connsiteY1-16" fmla="*/ 1805639 h 1805639"/>
                <a:gd name="connsiteX0-17" fmla="*/ 875081 w 875081"/>
                <a:gd name="connsiteY0-18" fmla="*/ 0 h 1723424"/>
                <a:gd name="connsiteX1-19" fmla="*/ 0 w 875081"/>
                <a:gd name="connsiteY1-20" fmla="*/ 1723424 h 1723424"/>
                <a:gd name="connsiteX0-21" fmla="*/ 875081 w 875081"/>
                <a:gd name="connsiteY0-22" fmla="*/ 0 h 1723424"/>
                <a:gd name="connsiteX1-23" fmla="*/ 0 w 875081"/>
                <a:gd name="connsiteY1-24" fmla="*/ 1723424 h 1723424"/>
                <a:gd name="connsiteX0-25" fmla="*/ 875081 w 875081"/>
                <a:gd name="connsiteY0-26" fmla="*/ 0 h 1723424"/>
                <a:gd name="connsiteX1-27" fmla="*/ 0 w 875081"/>
                <a:gd name="connsiteY1-28" fmla="*/ 1723424 h 1723424"/>
                <a:gd name="connsiteX0-29" fmla="*/ 800366 w 800366"/>
                <a:gd name="connsiteY0-30" fmla="*/ 0 h 1741018"/>
                <a:gd name="connsiteX1-31" fmla="*/ 0 w 800366"/>
                <a:gd name="connsiteY1-32" fmla="*/ 1741018 h 1741018"/>
                <a:gd name="connsiteX0-33" fmla="*/ 800366 w 800366"/>
                <a:gd name="connsiteY0-34" fmla="*/ 0 h 1741018"/>
                <a:gd name="connsiteX1-35" fmla="*/ 0 w 800366"/>
                <a:gd name="connsiteY1-36" fmla="*/ 1741018 h 1741018"/>
                <a:gd name="connsiteX0-37" fmla="*/ 800366 w 800366"/>
                <a:gd name="connsiteY0-38" fmla="*/ 0 h 1741018"/>
                <a:gd name="connsiteX1-39" fmla="*/ 0 w 800366"/>
                <a:gd name="connsiteY1-40" fmla="*/ 1741018 h 17410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00366" h="1741018">
                  <a:moveTo>
                    <a:pt x="800366" y="0"/>
                  </a:moveTo>
                  <a:cubicBezTo>
                    <a:pt x="190811" y="430397"/>
                    <a:pt x="29734" y="1513718"/>
                    <a:pt x="0" y="1741018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  <a:headEnd type="none" w="lg" len="lg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: Shape 18"/>
            <p:cNvSpPr/>
            <p:nvPr/>
          </p:nvSpPr>
          <p:spPr>
            <a:xfrm rot="10800000">
              <a:off x="3289525" y="4502871"/>
              <a:ext cx="847724" cy="614168"/>
            </a:xfrm>
            <a:custGeom>
              <a:avLst/>
              <a:gdLst>
                <a:gd name="connsiteX0" fmla="*/ 847724 w 847724"/>
                <a:gd name="connsiteY0" fmla="*/ 614168 h 614168"/>
                <a:gd name="connsiteX1" fmla="*/ 842763 w 847724"/>
                <a:gd name="connsiteY1" fmla="*/ 604378 h 614168"/>
                <a:gd name="connsiteX2" fmla="*/ 423829 w 847724"/>
                <a:gd name="connsiteY2" fmla="*/ 501538 h 614168"/>
                <a:gd name="connsiteX3" fmla="*/ 4895 w 847724"/>
                <a:gd name="connsiteY3" fmla="*/ 604378 h 614168"/>
                <a:gd name="connsiteX4" fmla="*/ 0 w 847724"/>
                <a:gd name="connsiteY4" fmla="*/ 614038 h 614168"/>
                <a:gd name="connsiteX5" fmla="*/ 77717 w 847724"/>
                <a:gd name="connsiteY5" fmla="*/ 260839 h 614168"/>
                <a:gd name="connsiteX6" fmla="*/ 78587 w 847724"/>
                <a:gd name="connsiteY6" fmla="*/ 260839 h 614168"/>
                <a:gd name="connsiteX7" fmla="*/ 423865 w 847724"/>
                <a:gd name="connsiteY7" fmla="*/ 0 h 614168"/>
                <a:gd name="connsiteX8" fmla="*/ 769143 w 847724"/>
                <a:gd name="connsiteY8" fmla="*/ 260839 h 614168"/>
                <a:gd name="connsiteX9" fmla="*/ 770747 w 847724"/>
                <a:gd name="connsiteY9" fmla="*/ 260839 h 61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724" h="614168">
                  <a:moveTo>
                    <a:pt x="847724" y="614168"/>
                  </a:moveTo>
                  <a:lnTo>
                    <a:pt x="842763" y="604378"/>
                  </a:lnTo>
                  <a:cubicBezTo>
                    <a:pt x="802889" y="545687"/>
                    <a:pt x="630477" y="501538"/>
                    <a:pt x="423829" y="501538"/>
                  </a:cubicBezTo>
                  <a:cubicBezTo>
                    <a:pt x="217181" y="501538"/>
                    <a:pt x="44769" y="545687"/>
                    <a:pt x="4895" y="604378"/>
                  </a:cubicBezTo>
                  <a:lnTo>
                    <a:pt x="0" y="614038"/>
                  </a:lnTo>
                  <a:lnTo>
                    <a:pt x="77717" y="260839"/>
                  </a:lnTo>
                  <a:lnTo>
                    <a:pt x="78587" y="260839"/>
                  </a:lnTo>
                  <a:lnTo>
                    <a:pt x="423865" y="0"/>
                  </a:lnTo>
                  <a:lnTo>
                    <a:pt x="769143" y="260839"/>
                  </a:lnTo>
                  <a:lnTo>
                    <a:pt x="770747" y="2608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组合 20"/>
          <p:cNvGrpSpPr/>
          <p:nvPr>
            <p:custDataLst>
              <p:tags r:id="rId2"/>
            </p:custDataLst>
          </p:nvPr>
        </p:nvGrpSpPr>
        <p:grpSpPr>
          <a:xfrm>
            <a:off x="6485107" y="1844232"/>
            <a:ext cx="3910621" cy="612221"/>
            <a:chOff x="6485107" y="2253238"/>
            <a:chExt cx="3910621" cy="612221"/>
          </a:xfrm>
        </p:grpSpPr>
        <p:sp>
          <p:nvSpPr>
            <p:cNvPr id="26" name="Oval 25"/>
            <p:cNvSpPr/>
            <p:nvPr/>
          </p:nvSpPr>
          <p:spPr bwMode="auto">
            <a:xfrm flipH="1">
              <a:off x="6485107" y="2453799"/>
              <a:ext cx="186348" cy="18634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7" name="Group 2"/>
            <p:cNvGrpSpPr/>
            <p:nvPr/>
          </p:nvGrpSpPr>
          <p:grpSpPr>
            <a:xfrm>
              <a:off x="6780076" y="2253238"/>
              <a:ext cx="3615652" cy="612221"/>
              <a:chOff x="6780076" y="2253238"/>
              <a:chExt cx="3615652" cy="612221"/>
            </a:xfrm>
          </p:grpSpPr>
          <p:sp>
            <p:nvSpPr>
              <p:cNvPr id="28" name="TextBox 36"/>
              <p:cNvSpPr txBox="1"/>
              <p:nvPr/>
            </p:nvSpPr>
            <p:spPr bwMode="auto">
              <a:xfrm>
                <a:off x="6780076" y="2253238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TextBox 37"/>
              <p:cNvSpPr txBox="1"/>
              <p:nvPr/>
            </p:nvSpPr>
            <p:spPr bwMode="auto">
              <a:xfrm>
                <a:off x="6780076" y="2563196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6" name="组合 21"/>
          <p:cNvGrpSpPr/>
          <p:nvPr>
            <p:custDataLst>
              <p:tags r:id="rId3"/>
            </p:custDataLst>
          </p:nvPr>
        </p:nvGrpSpPr>
        <p:grpSpPr>
          <a:xfrm>
            <a:off x="6485107" y="2565780"/>
            <a:ext cx="3910621" cy="612221"/>
            <a:chOff x="6485107" y="2874505"/>
            <a:chExt cx="3910621" cy="612221"/>
          </a:xfrm>
        </p:grpSpPr>
        <p:sp>
          <p:nvSpPr>
            <p:cNvPr id="22" name="Oval 27"/>
            <p:cNvSpPr/>
            <p:nvPr/>
          </p:nvSpPr>
          <p:spPr bwMode="auto">
            <a:xfrm flipH="1">
              <a:off x="6485107" y="3075066"/>
              <a:ext cx="186348" cy="18634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" name="Group 3"/>
            <p:cNvGrpSpPr/>
            <p:nvPr/>
          </p:nvGrpSpPr>
          <p:grpSpPr>
            <a:xfrm>
              <a:off x="6780076" y="2874505"/>
              <a:ext cx="3615652" cy="612221"/>
              <a:chOff x="6780076" y="2874505"/>
              <a:chExt cx="3615652" cy="612221"/>
            </a:xfrm>
          </p:grpSpPr>
          <p:sp>
            <p:nvSpPr>
              <p:cNvPr id="24" name="TextBox 38"/>
              <p:cNvSpPr txBox="1"/>
              <p:nvPr/>
            </p:nvSpPr>
            <p:spPr bwMode="auto">
              <a:xfrm>
                <a:off x="6780076" y="2874505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TextBox 39"/>
              <p:cNvSpPr txBox="1"/>
              <p:nvPr/>
            </p:nvSpPr>
            <p:spPr bwMode="auto">
              <a:xfrm>
                <a:off x="6780076" y="3184463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" name="组合 22"/>
          <p:cNvGrpSpPr/>
          <p:nvPr>
            <p:custDataLst>
              <p:tags r:id="rId4"/>
            </p:custDataLst>
          </p:nvPr>
        </p:nvGrpSpPr>
        <p:grpSpPr>
          <a:xfrm>
            <a:off x="6485107" y="3287328"/>
            <a:ext cx="3910621" cy="612221"/>
            <a:chOff x="6485107" y="3495772"/>
            <a:chExt cx="3910621" cy="612221"/>
          </a:xfrm>
        </p:grpSpPr>
        <p:sp>
          <p:nvSpPr>
            <p:cNvPr id="18" name="Oval 29"/>
            <p:cNvSpPr/>
            <p:nvPr/>
          </p:nvSpPr>
          <p:spPr bwMode="auto">
            <a:xfrm flipH="1">
              <a:off x="6485107" y="3696333"/>
              <a:ext cx="186348" cy="18634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9" name="Group 16"/>
            <p:cNvGrpSpPr/>
            <p:nvPr/>
          </p:nvGrpSpPr>
          <p:grpSpPr>
            <a:xfrm>
              <a:off x="6780076" y="3495772"/>
              <a:ext cx="3615652" cy="612221"/>
              <a:chOff x="6780076" y="3495772"/>
              <a:chExt cx="3615652" cy="612221"/>
            </a:xfrm>
          </p:grpSpPr>
          <p:sp>
            <p:nvSpPr>
              <p:cNvPr id="20" name="TextBox 40"/>
              <p:cNvSpPr txBox="1"/>
              <p:nvPr/>
            </p:nvSpPr>
            <p:spPr bwMode="auto">
              <a:xfrm>
                <a:off x="6780076" y="349577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D959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7D95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TextBox 41"/>
              <p:cNvSpPr txBox="1"/>
              <p:nvPr/>
            </p:nvSpPr>
            <p:spPr bwMode="auto">
              <a:xfrm>
                <a:off x="6780076" y="3805730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8" name="_组合 23"/>
          <p:cNvGrpSpPr/>
          <p:nvPr>
            <p:custDataLst>
              <p:tags r:id="rId5"/>
            </p:custDataLst>
          </p:nvPr>
        </p:nvGrpSpPr>
        <p:grpSpPr>
          <a:xfrm>
            <a:off x="6485107" y="4008876"/>
            <a:ext cx="3910621" cy="612221"/>
            <a:chOff x="6485107" y="4117039"/>
            <a:chExt cx="3910621" cy="612221"/>
          </a:xfrm>
        </p:grpSpPr>
        <p:sp>
          <p:nvSpPr>
            <p:cNvPr id="14" name="Oval 31"/>
            <p:cNvSpPr/>
            <p:nvPr/>
          </p:nvSpPr>
          <p:spPr bwMode="auto">
            <a:xfrm flipH="1">
              <a:off x="6485107" y="4317600"/>
              <a:ext cx="186348" cy="18634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Group 17"/>
            <p:cNvGrpSpPr/>
            <p:nvPr/>
          </p:nvGrpSpPr>
          <p:grpSpPr>
            <a:xfrm>
              <a:off x="6780076" y="4117039"/>
              <a:ext cx="3615652" cy="612221"/>
              <a:chOff x="6780076" y="4117039"/>
              <a:chExt cx="3615652" cy="612221"/>
            </a:xfrm>
          </p:grpSpPr>
          <p:sp>
            <p:nvSpPr>
              <p:cNvPr id="16" name="TextBox 42"/>
              <p:cNvSpPr txBox="1"/>
              <p:nvPr/>
            </p:nvSpPr>
            <p:spPr bwMode="auto">
              <a:xfrm>
                <a:off x="6780076" y="411703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TextBox 43"/>
              <p:cNvSpPr txBox="1"/>
              <p:nvPr/>
            </p:nvSpPr>
            <p:spPr bwMode="auto">
              <a:xfrm>
                <a:off x="6780076" y="4426997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9" name="组合 24"/>
          <p:cNvGrpSpPr/>
          <p:nvPr>
            <p:custDataLst>
              <p:tags r:id="rId6"/>
            </p:custDataLst>
          </p:nvPr>
        </p:nvGrpSpPr>
        <p:grpSpPr>
          <a:xfrm>
            <a:off x="6485107" y="4730423"/>
            <a:ext cx="3910621" cy="612221"/>
            <a:chOff x="6485107" y="4738306"/>
            <a:chExt cx="3910621" cy="612221"/>
          </a:xfrm>
        </p:grpSpPr>
        <p:sp>
          <p:nvSpPr>
            <p:cNvPr id="10" name="Oval 33"/>
            <p:cNvSpPr/>
            <p:nvPr/>
          </p:nvSpPr>
          <p:spPr bwMode="auto">
            <a:xfrm flipH="1">
              <a:off x="6485107" y="4938867"/>
              <a:ext cx="186348" cy="186348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6780076" y="4738306"/>
              <a:ext cx="3615652" cy="612221"/>
              <a:chOff x="6780076" y="4738306"/>
              <a:chExt cx="3615652" cy="612221"/>
            </a:xfrm>
          </p:grpSpPr>
          <p:sp>
            <p:nvSpPr>
              <p:cNvPr id="12" name="TextBox 44"/>
              <p:cNvSpPr txBox="1"/>
              <p:nvPr/>
            </p:nvSpPr>
            <p:spPr bwMode="auto">
              <a:xfrm>
                <a:off x="6780076" y="473830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TextBox 45"/>
              <p:cNvSpPr txBox="1"/>
              <p:nvPr/>
            </p:nvSpPr>
            <p:spPr bwMode="auto">
              <a:xfrm>
                <a:off x="6780076" y="5048264"/>
                <a:ext cx="3615652" cy="30226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_组合 24"/>
          <p:cNvGrpSpPr/>
          <p:nvPr>
            <p:custDataLst>
              <p:tags r:id="rId1"/>
            </p:custDataLst>
          </p:nvPr>
        </p:nvGrpSpPr>
        <p:grpSpPr>
          <a:xfrm>
            <a:off x="6804765" y="3079442"/>
            <a:ext cx="2092962" cy="2511382"/>
            <a:chOff x="6804765" y="3079442"/>
            <a:chExt cx="2092962" cy="2511382"/>
          </a:xfrm>
        </p:grpSpPr>
        <p:sp>
          <p:nvSpPr>
            <p:cNvPr id="9" name="Freeform: Shape 6"/>
            <p:cNvSpPr/>
            <p:nvPr/>
          </p:nvSpPr>
          <p:spPr bwMode="auto">
            <a:xfrm>
              <a:off x="7498618" y="3079442"/>
              <a:ext cx="1399109" cy="1560513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17" y="18240"/>
                    <a:pt x="6842" y="19168"/>
                    <a:pt x="9114" y="19332"/>
                  </a:cubicBezTo>
                  <a:cubicBezTo>
                    <a:pt x="8835" y="20154"/>
                    <a:pt x="8369" y="20930"/>
                    <a:pt x="7714" y="21600"/>
                  </a:cubicBezTo>
                  <a:cubicBezTo>
                    <a:pt x="8791" y="21508"/>
                    <a:pt x="9844" y="21069"/>
                    <a:pt x="10668" y="20282"/>
                  </a:cubicBezTo>
                  <a:cubicBezTo>
                    <a:pt x="11003" y="19962"/>
                    <a:pt x="11269" y="19602"/>
                    <a:pt x="11482" y="19223"/>
                  </a:cubicBezTo>
                  <a:cubicBezTo>
                    <a:pt x="13428" y="18900"/>
                    <a:pt x="15295" y="18008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4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Freeform: Shape 11"/>
            <p:cNvSpPr/>
            <p:nvPr/>
          </p:nvSpPr>
          <p:spPr bwMode="auto">
            <a:xfrm>
              <a:off x="6804765" y="4747849"/>
              <a:ext cx="2092962" cy="842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_组合 1"/>
          <p:cNvGrpSpPr/>
          <p:nvPr>
            <p:custDataLst>
              <p:tags r:id="rId2"/>
            </p:custDataLst>
          </p:nvPr>
        </p:nvGrpSpPr>
        <p:grpSpPr>
          <a:xfrm>
            <a:off x="1201310" y="3079442"/>
            <a:ext cx="2099103" cy="2511382"/>
            <a:chOff x="1201310" y="3079442"/>
            <a:chExt cx="2099103" cy="2511382"/>
          </a:xfrm>
        </p:grpSpPr>
        <p:sp>
          <p:nvSpPr>
            <p:cNvPr id="4" name="Freeform: Shape 1"/>
            <p:cNvSpPr/>
            <p:nvPr/>
          </p:nvSpPr>
          <p:spPr bwMode="auto">
            <a:xfrm>
              <a:off x="2416211" y="3579438"/>
              <a:ext cx="369294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Freeform: Shape 2"/>
            <p:cNvSpPr/>
            <p:nvPr/>
          </p:nvSpPr>
          <p:spPr bwMode="auto">
            <a:xfrm>
              <a:off x="1901303" y="3079442"/>
              <a:ext cx="1399110" cy="1560513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39" y="18260"/>
                    <a:pt x="6897" y="19188"/>
                    <a:pt x="9197" y="19335"/>
                  </a:cubicBezTo>
                  <a:cubicBezTo>
                    <a:pt x="8918" y="20157"/>
                    <a:pt x="8453" y="20930"/>
                    <a:pt x="7797" y="21600"/>
                  </a:cubicBezTo>
                  <a:cubicBezTo>
                    <a:pt x="8874" y="21508"/>
                    <a:pt x="9927" y="21069"/>
                    <a:pt x="10751" y="20282"/>
                  </a:cubicBezTo>
                  <a:cubicBezTo>
                    <a:pt x="11091" y="19958"/>
                    <a:pt x="11357" y="19595"/>
                    <a:pt x="11572" y="19211"/>
                  </a:cubicBezTo>
                  <a:cubicBezTo>
                    <a:pt x="13486" y="18876"/>
                    <a:pt x="15317" y="17986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: Shape 13"/>
            <p:cNvSpPr/>
            <p:nvPr/>
          </p:nvSpPr>
          <p:spPr bwMode="auto">
            <a:xfrm>
              <a:off x="1201310" y="4747849"/>
              <a:ext cx="2092962" cy="842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3300413" y="1267177"/>
            <a:ext cx="2099102" cy="2512259"/>
            <a:chOff x="3300413" y="1267177"/>
            <a:chExt cx="2099102" cy="2512259"/>
          </a:xfrm>
        </p:grpSpPr>
        <p:sp>
          <p:nvSpPr>
            <p:cNvPr id="6" name="Freeform: Shape 3"/>
            <p:cNvSpPr/>
            <p:nvPr/>
          </p:nvSpPr>
          <p:spPr bwMode="auto">
            <a:xfrm>
              <a:off x="3300413" y="2199625"/>
              <a:ext cx="1399109" cy="1579811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880" y="0"/>
                  </a:moveTo>
                  <a:cubicBezTo>
                    <a:pt x="10803" y="87"/>
                    <a:pt x="9750" y="505"/>
                    <a:pt x="8926" y="1250"/>
                  </a:cubicBezTo>
                  <a:cubicBezTo>
                    <a:pt x="8506" y="1629"/>
                    <a:pt x="8190" y="2063"/>
                    <a:pt x="7960" y="2524"/>
                  </a:cubicBezTo>
                  <a:cubicBezTo>
                    <a:pt x="6100" y="2860"/>
                    <a:pt x="4322" y="3700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21" y="3388"/>
                    <a:pt x="12736" y="2509"/>
                    <a:pt x="10412" y="2383"/>
                  </a:cubicBezTo>
                  <a:cubicBezTo>
                    <a:pt x="10678" y="1519"/>
                    <a:pt x="11159" y="697"/>
                    <a:pt x="11880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: Shape 8"/>
            <p:cNvSpPr/>
            <p:nvPr/>
          </p:nvSpPr>
          <p:spPr bwMode="auto">
            <a:xfrm>
              <a:off x="3306553" y="1267177"/>
              <a:ext cx="2092962" cy="843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Freeform: Shape 14"/>
            <p:cNvSpPr/>
            <p:nvPr/>
          </p:nvSpPr>
          <p:spPr bwMode="auto">
            <a:xfrm>
              <a:off x="3815320" y="2879444"/>
              <a:ext cx="369295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3" name="_组合 22"/>
          <p:cNvGrpSpPr/>
          <p:nvPr>
            <p:custDataLst>
              <p:tags r:id="rId4"/>
            </p:custDataLst>
          </p:nvPr>
        </p:nvGrpSpPr>
        <p:grpSpPr>
          <a:xfrm>
            <a:off x="4000406" y="3079442"/>
            <a:ext cx="2099103" cy="2511382"/>
            <a:chOff x="4000406" y="3079442"/>
            <a:chExt cx="2099103" cy="2511382"/>
          </a:xfrm>
        </p:grpSpPr>
        <p:sp>
          <p:nvSpPr>
            <p:cNvPr id="7" name="Freeform: Shape 4"/>
            <p:cNvSpPr/>
            <p:nvPr/>
          </p:nvSpPr>
          <p:spPr bwMode="auto">
            <a:xfrm>
              <a:off x="4699522" y="3079442"/>
              <a:ext cx="1399987" cy="1560513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48" y="18270"/>
                    <a:pt x="6921" y="19199"/>
                    <a:pt x="9234" y="19338"/>
                  </a:cubicBezTo>
                  <a:cubicBezTo>
                    <a:pt x="8955" y="20157"/>
                    <a:pt x="8491" y="20932"/>
                    <a:pt x="7837" y="21600"/>
                  </a:cubicBezTo>
                  <a:cubicBezTo>
                    <a:pt x="8914" y="21508"/>
                    <a:pt x="9967" y="21069"/>
                    <a:pt x="10791" y="20282"/>
                  </a:cubicBezTo>
                  <a:cubicBezTo>
                    <a:pt x="11132" y="19957"/>
                    <a:pt x="11400" y="19590"/>
                    <a:pt x="11615" y="19205"/>
                  </a:cubicBezTo>
                  <a:cubicBezTo>
                    <a:pt x="13512" y="18863"/>
                    <a:pt x="15329" y="17974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Freeform: Shape 12"/>
            <p:cNvSpPr/>
            <p:nvPr/>
          </p:nvSpPr>
          <p:spPr bwMode="auto">
            <a:xfrm>
              <a:off x="4000406" y="4747849"/>
              <a:ext cx="2092962" cy="8429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: Shape 15"/>
            <p:cNvSpPr/>
            <p:nvPr/>
          </p:nvSpPr>
          <p:spPr bwMode="auto">
            <a:xfrm>
              <a:off x="5214430" y="3579438"/>
              <a:ext cx="370172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_组合 23"/>
          <p:cNvGrpSpPr/>
          <p:nvPr>
            <p:custDataLst>
              <p:tags r:id="rId5"/>
            </p:custDataLst>
          </p:nvPr>
        </p:nvGrpSpPr>
        <p:grpSpPr>
          <a:xfrm>
            <a:off x="6098632" y="1267177"/>
            <a:ext cx="2278047" cy="2712258"/>
            <a:chOff x="6098632" y="1267177"/>
            <a:chExt cx="2278047" cy="2712258"/>
          </a:xfrm>
        </p:grpSpPr>
        <p:sp>
          <p:nvSpPr>
            <p:cNvPr id="8" name="Freeform: Shape 5"/>
            <p:cNvSpPr/>
            <p:nvPr/>
          </p:nvSpPr>
          <p:spPr bwMode="auto">
            <a:xfrm>
              <a:off x="6098632" y="2199625"/>
              <a:ext cx="1399987" cy="1579811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963" y="0"/>
                  </a:moveTo>
                  <a:cubicBezTo>
                    <a:pt x="10886" y="87"/>
                    <a:pt x="9837" y="505"/>
                    <a:pt x="9012" y="1250"/>
                  </a:cubicBezTo>
                  <a:cubicBezTo>
                    <a:pt x="8596" y="1626"/>
                    <a:pt x="8279" y="2055"/>
                    <a:pt x="8050" y="2513"/>
                  </a:cubicBezTo>
                  <a:cubicBezTo>
                    <a:pt x="6157" y="2837"/>
                    <a:pt x="4344" y="3678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42" y="3408"/>
                    <a:pt x="12790" y="2528"/>
                    <a:pt x="10495" y="2386"/>
                  </a:cubicBezTo>
                  <a:cubicBezTo>
                    <a:pt x="10761" y="1521"/>
                    <a:pt x="11241" y="697"/>
                    <a:pt x="11963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Freeform: Shape 9"/>
            <p:cNvSpPr/>
            <p:nvPr/>
          </p:nvSpPr>
          <p:spPr bwMode="auto">
            <a:xfrm>
              <a:off x="6099509" y="1267177"/>
              <a:ext cx="2092086" cy="843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: Shape 16"/>
            <p:cNvSpPr/>
            <p:nvPr/>
          </p:nvSpPr>
          <p:spPr bwMode="auto">
            <a:xfrm>
              <a:off x="6619679" y="2879444"/>
              <a:ext cx="370172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: Shape 17"/>
            <p:cNvSpPr/>
            <p:nvPr/>
          </p:nvSpPr>
          <p:spPr bwMode="auto">
            <a:xfrm>
              <a:off x="8007385" y="3579438"/>
              <a:ext cx="369294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6"/>
            </p:custDataLst>
          </p:nvPr>
        </p:nvGrpSpPr>
        <p:grpSpPr>
          <a:xfrm>
            <a:off x="8897728" y="1267177"/>
            <a:ext cx="2092962" cy="2512259"/>
            <a:chOff x="8897728" y="1267177"/>
            <a:chExt cx="2092962" cy="2512259"/>
          </a:xfrm>
        </p:grpSpPr>
        <p:sp>
          <p:nvSpPr>
            <p:cNvPr id="10" name="Freeform: Shape 7"/>
            <p:cNvSpPr/>
            <p:nvPr/>
          </p:nvSpPr>
          <p:spPr bwMode="auto">
            <a:xfrm>
              <a:off x="8897728" y="2199625"/>
              <a:ext cx="1399110" cy="1579811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880" y="0"/>
                  </a:moveTo>
                  <a:cubicBezTo>
                    <a:pt x="10803" y="87"/>
                    <a:pt x="9750" y="505"/>
                    <a:pt x="8926" y="1250"/>
                  </a:cubicBezTo>
                  <a:cubicBezTo>
                    <a:pt x="8506" y="1629"/>
                    <a:pt x="8190" y="2063"/>
                    <a:pt x="7960" y="2524"/>
                  </a:cubicBezTo>
                  <a:cubicBezTo>
                    <a:pt x="6098" y="2859"/>
                    <a:pt x="4322" y="3699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21" y="3388"/>
                    <a:pt x="12736" y="2509"/>
                    <a:pt x="10412" y="2383"/>
                  </a:cubicBezTo>
                  <a:cubicBezTo>
                    <a:pt x="10678" y="1519"/>
                    <a:pt x="11159" y="697"/>
                    <a:pt x="11880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: Shape 10"/>
            <p:cNvSpPr/>
            <p:nvPr/>
          </p:nvSpPr>
          <p:spPr bwMode="auto">
            <a:xfrm>
              <a:off x="8897728" y="1267177"/>
              <a:ext cx="2092962" cy="8438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: Shape 18"/>
            <p:cNvSpPr/>
            <p:nvPr/>
          </p:nvSpPr>
          <p:spPr bwMode="auto">
            <a:xfrm>
              <a:off x="9412635" y="2879444"/>
              <a:ext cx="369294" cy="3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53585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06</a:t>
              </a: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3"/>
          <p:cNvGrpSpPr/>
          <p:nvPr>
            <p:custDataLst>
              <p:tags r:id="rId1"/>
            </p:custDataLst>
          </p:nvPr>
        </p:nvGrpSpPr>
        <p:grpSpPr>
          <a:xfrm>
            <a:off x="1544125" y="1712948"/>
            <a:ext cx="4064000" cy="3923046"/>
            <a:chOff x="1544125" y="1712948"/>
            <a:chExt cx="4064000" cy="3923046"/>
          </a:xfrm>
        </p:grpSpPr>
        <p:grpSp>
          <p:nvGrpSpPr>
            <p:cNvPr id="40" name="Group 3"/>
            <p:cNvGrpSpPr/>
            <p:nvPr/>
          </p:nvGrpSpPr>
          <p:grpSpPr>
            <a:xfrm>
              <a:off x="4130979" y="2623012"/>
              <a:ext cx="315809" cy="399615"/>
              <a:chOff x="2943440" y="2191613"/>
              <a:chExt cx="236857" cy="299711"/>
            </a:xfrm>
          </p:grpSpPr>
          <p:sp>
            <p:nvSpPr>
              <p:cNvPr id="73" name="Arrow: Right 4"/>
              <p:cNvSpPr/>
              <p:nvPr/>
            </p:nvSpPr>
            <p:spPr>
              <a:xfrm rot="2160000">
                <a:off x="2943440" y="2191613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Rectangle 5"/>
              <p:cNvSpPr/>
              <p:nvPr/>
            </p:nvSpPr>
            <p:spPr>
              <a:xfrm rot="2160000">
                <a:off x="2950225" y="2230672"/>
                <a:ext cx="165800" cy="17982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4544047" y="4031171"/>
              <a:ext cx="399615" cy="315809"/>
              <a:chOff x="3253241" y="3247732"/>
              <a:chExt cx="299711" cy="236857"/>
            </a:xfrm>
          </p:grpSpPr>
          <p:sp>
            <p:nvSpPr>
              <p:cNvPr id="71" name="Arrow: Right 7"/>
              <p:cNvSpPr/>
              <p:nvPr/>
            </p:nvSpPr>
            <p:spPr>
              <a:xfrm rot="6480000">
                <a:off x="3284668" y="321630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3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Rectangle 8"/>
              <p:cNvSpPr/>
              <p:nvPr/>
            </p:nvSpPr>
            <p:spPr>
              <a:xfrm rot="17280000">
                <a:off x="3331176" y="324245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2" name="Group 9"/>
            <p:cNvGrpSpPr/>
            <p:nvPr/>
          </p:nvGrpSpPr>
          <p:grpSpPr>
            <a:xfrm>
              <a:off x="3427159" y="4844165"/>
              <a:ext cx="315809" cy="399615"/>
              <a:chOff x="2415575" y="3857478"/>
              <a:chExt cx="236857" cy="299711"/>
            </a:xfrm>
          </p:grpSpPr>
          <p:sp>
            <p:nvSpPr>
              <p:cNvPr id="69" name="Arrow: Right 10"/>
              <p:cNvSpPr/>
              <p:nvPr/>
            </p:nvSpPr>
            <p:spPr>
              <a:xfrm rot="10800000">
                <a:off x="2415575" y="3857478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4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Rectangle 11"/>
              <p:cNvSpPr/>
              <p:nvPr/>
            </p:nvSpPr>
            <p:spPr>
              <a:xfrm>
                <a:off x="2486632" y="3917420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3" name="Group 12"/>
            <p:cNvGrpSpPr/>
            <p:nvPr/>
          </p:nvGrpSpPr>
          <p:grpSpPr>
            <a:xfrm>
              <a:off x="2214113" y="4048171"/>
              <a:ext cx="399615" cy="315809"/>
              <a:chOff x="1505791" y="3260482"/>
              <a:chExt cx="299711" cy="236857"/>
            </a:xfrm>
          </p:grpSpPr>
          <p:sp>
            <p:nvSpPr>
              <p:cNvPr id="67" name="Arrow: Right 13"/>
              <p:cNvSpPr/>
              <p:nvPr/>
            </p:nvSpPr>
            <p:spPr>
              <a:xfrm rot="15120000">
                <a:off x="1537218" y="3229055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5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Rectangle 14"/>
              <p:cNvSpPr/>
              <p:nvPr/>
            </p:nvSpPr>
            <p:spPr>
              <a:xfrm rot="4320000">
                <a:off x="1583726" y="3322787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4" name="Group 15"/>
            <p:cNvGrpSpPr/>
            <p:nvPr/>
          </p:nvGrpSpPr>
          <p:grpSpPr>
            <a:xfrm>
              <a:off x="2691002" y="2633520"/>
              <a:ext cx="315809" cy="399615"/>
              <a:chOff x="1863457" y="2199494"/>
              <a:chExt cx="236857" cy="299711"/>
            </a:xfrm>
          </p:grpSpPr>
          <p:sp>
            <p:nvSpPr>
              <p:cNvPr id="65" name="Arrow: Right 16"/>
              <p:cNvSpPr/>
              <p:nvPr/>
            </p:nvSpPr>
            <p:spPr>
              <a:xfrm rot="19440000">
                <a:off x="1863457" y="2199494"/>
                <a:ext cx="236857" cy="299711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accent1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7"/>
              <p:cNvSpPr/>
              <p:nvPr/>
            </p:nvSpPr>
            <p:spPr>
              <a:xfrm rot="19440000">
                <a:off x="1870242" y="2280319"/>
                <a:ext cx="165800" cy="17982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5" name="Group 18"/>
            <p:cNvGrpSpPr/>
            <p:nvPr/>
          </p:nvGrpSpPr>
          <p:grpSpPr>
            <a:xfrm>
              <a:off x="2746391" y="2980204"/>
              <a:ext cx="1659467" cy="1659467"/>
              <a:chOff x="1016000" y="1689100"/>
              <a:chExt cx="787400" cy="787400"/>
            </a:xfrm>
          </p:grpSpPr>
          <p:grpSp>
            <p:nvGrpSpPr>
              <p:cNvPr id="61" name="Group 19"/>
              <p:cNvGrpSpPr/>
              <p:nvPr/>
            </p:nvGrpSpPr>
            <p:grpSpPr>
              <a:xfrm>
                <a:off x="1016000" y="1689100"/>
                <a:ext cx="787400" cy="787400"/>
                <a:chOff x="4343400" y="1854885"/>
                <a:chExt cx="457200" cy="457200"/>
              </a:xfrm>
            </p:grpSpPr>
            <p:sp>
              <p:nvSpPr>
                <p:cNvPr id="63" name="Oval 21"/>
                <p:cNvSpPr/>
                <p:nvPr/>
              </p:nvSpPr>
              <p:spPr>
                <a:xfrm>
                  <a:off x="4343400" y="1854885"/>
                  <a:ext cx="457200" cy="457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Oval 22"/>
                <p:cNvSpPr/>
                <p:nvPr/>
              </p:nvSpPr>
              <p:spPr>
                <a:xfrm>
                  <a:off x="4408030" y="1919516"/>
                  <a:ext cx="327939" cy="327939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62" name="Freeform: Shape 20"/>
              <p:cNvSpPr/>
              <p:nvPr/>
            </p:nvSpPr>
            <p:spPr bwMode="auto">
              <a:xfrm>
                <a:off x="1267654" y="1960311"/>
                <a:ext cx="284092" cy="244978"/>
              </a:xfrm>
              <a:custGeom>
                <a:avLst/>
                <a:gdLst/>
                <a:ahLst/>
                <a:cxnLst>
                  <a:cxn ang="0">
                    <a:pos x="64" y="51"/>
                  </a:cxn>
                  <a:cxn ang="0">
                    <a:pos x="60" y="55"/>
                  </a:cxn>
                  <a:cxn ang="0">
                    <a:pos x="49" y="55"/>
                  </a:cxn>
                  <a:cxn ang="0">
                    <a:pos x="45" y="51"/>
                  </a:cxn>
                  <a:cxn ang="0">
                    <a:pos x="45" y="40"/>
                  </a:cxn>
                  <a:cxn ang="0">
                    <a:pos x="49" y="36"/>
                  </a:cxn>
                  <a:cxn ang="0">
                    <a:pos x="52" y="36"/>
                  </a:cxn>
                  <a:cxn ang="0">
                    <a:pos x="52" y="30"/>
                  </a:cxn>
                  <a:cxn ang="0">
                    <a:pos x="34" y="30"/>
                  </a:cxn>
                  <a:cxn ang="0">
                    <a:pos x="34" y="36"/>
                  </a:cxn>
                  <a:cxn ang="0">
                    <a:pos x="37" y="36"/>
                  </a:cxn>
                  <a:cxn ang="0">
                    <a:pos x="41" y="40"/>
                  </a:cxn>
                  <a:cxn ang="0">
                    <a:pos x="41" y="51"/>
                  </a:cxn>
                  <a:cxn ang="0">
                    <a:pos x="37" y="55"/>
                  </a:cxn>
                  <a:cxn ang="0">
                    <a:pos x="26" y="55"/>
                  </a:cxn>
                  <a:cxn ang="0">
                    <a:pos x="23" y="51"/>
                  </a:cxn>
                  <a:cxn ang="0">
                    <a:pos x="23" y="40"/>
                  </a:cxn>
                  <a:cxn ang="0">
                    <a:pos x="26" y="36"/>
                  </a:cxn>
                  <a:cxn ang="0">
                    <a:pos x="29" y="36"/>
                  </a:cxn>
                  <a:cxn ang="0">
                    <a:pos x="29" y="30"/>
                  </a:cxn>
                  <a:cxn ang="0">
                    <a:pos x="11" y="30"/>
                  </a:cxn>
                  <a:cxn ang="0">
                    <a:pos x="11" y="36"/>
                  </a:cxn>
                  <a:cxn ang="0">
                    <a:pos x="15" y="36"/>
                  </a:cxn>
                  <a:cxn ang="0">
                    <a:pos x="18" y="40"/>
                  </a:cxn>
                  <a:cxn ang="0">
                    <a:pos x="18" y="51"/>
                  </a:cxn>
                  <a:cxn ang="0">
                    <a:pos x="15" y="55"/>
                  </a:cxn>
                  <a:cxn ang="0">
                    <a:pos x="3" y="55"/>
                  </a:cxn>
                  <a:cxn ang="0">
                    <a:pos x="0" y="51"/>
                  </a:cxn>
                  <a:cxn ang="0">
                    <a:pos x="0" y="40"/>
                  </a:cxn>
                  <a:cxn ang="0">
                    <a:pos x="3" y="36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1" y="25"/>
                  </a:cxn>
                  <a:cxn ang="0">
                    <a:pos x="29" y="25"/>
                  </a:cxn>
                  <a:cxn ang="0">
                    <a:pos x="29" y="18"/>
                  </a:cxn>
                  <a:cxn ang="0">
                    <a:pos x="26" y="18"/>
                  </a:cxn>
                  <a:cxn ang="0">
                    <a:pos x="23" y="15"/>
                  </a:cxn>
                  <a:cxn ang="0">
                    <a:pos x="23" y="3"/>
                  </a:cxn>
                  <a:cxn ang="0">
                    <a:pos x="26" y="0"/>
                  </a:cxn>
                  <a:cxn ang="0">
                    <a:pos x="37" y="0"/>
                  </a:cxn>
                  <a:cxn ang="0">
                    <a:pos x="41" y="3"/>
                  </a:cxn>
                  <a:cxn ang="0">
                    <a:pos x="41" y="15"/>
                  </a:cxn>
                  <a:cxn ang="0">
                    <a:pos x="37" y="18"/>
                  </a:cxn>
                  <a:cxn ang="0">
                    <a:pos x="34" y="18"/>
                  </a:cxn>
                  <a:cxn ang="0">
                    <a:pos x="34" y="25"/>
                  </a:cxn>
                  <a:cxn ang="0">
                    <a:pos x="52" y="25"/>
                  </a:cxn>
                  <a:cxn ang="0">
                    <a:pos x="57" y="30"/>
                  </a:cxn>
                  <a:cxn ang="0">
                    <a:pos x="57" y="36"/>
                  </a:cxn>
                  <a:cxn ang="0">
                    <a:pos x="60" y="36"/>
                  </a:cxn>
                  <a:cxn ang="0">
                    <a:pos x="64" y="40"/>
                  </a:cxn>
                  <a:cxn ang="0">
                    <a:pos x="64" y="51"/>
                  </a:cxn>
                </a:cxnLst>
                <a:rect l="0" t="0" r="r" b="b"/>
                <a:pathLst>
                  <a:path w="64" h="55">
                    <a:moveTo>
                      <a:pt x="64" y="51"/>
                    </a:moveTo>
                    <a:cubicBezTo>
                      <a:pt x="64" y="53"/>
                      <a:pt x="62" y="55"/>
                      <a:pt x="60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7" y="55"/>
                      <a:pt x="45" y="53"/>
                      <a:pt x="45" y="51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38"/>
                      <a:pt x="47" y="36"/>
                      <a:pt x="49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9" y="36"/>
                      <a:pt x="41" y="38"/>
                      <a:pt x="41" y="40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3"/>
                      <a:pt x="39" y="55"/>
                      <a:pt x="37" y="55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4" y="55"/>
                      <a:pt x="23" y="53"/>
                      <a:pt x="23" y="51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38"/>
                      <a:pt x="24" y="36"/>
                      <a:pt x="26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6"/>
                      <a:pt x="18" y="38"/>
                      <a:pt x="18" y="4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3"/>
                      <a:pt x="17" y="55"/>
                      <a:pt x="15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1" y="55"/>
                      <a:pt x="0" y="53"/>
                      <a:pt x="0" y="5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38"/>
                      <a:pt x="1" y="36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27"/>
                      <a:pt x="9" y="25"/>
                      <a:pt x="11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4" y="18"/>
                      <a:pt x="23" y="17"/>
                      <a:pt x="23" y="15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1"/>
                      <a:pt x="41" y="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7"/>
                      <a:pt x="39" y="18"/>
                      <a:pt x="37" y="18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5" y="25"/>
                      <a:pt x="57" y="27"/>
                      <a:pt x="57" y="30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2" y="36"/>
                      <a:pt x="64" y="38"/>
                      <a:pt x="64" y="40"/>
                    </a:cubicBezTo>
                    <a:lnTo>
                      <a:pt x="64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6" name="Group 23"/>
            <p:cNvGrpSpPr/>
            <p:nvPr/>
          </p:nvGrpSpPr>
          <p:grpSpPr>
            <a:xfrm>
              <a:off x="2984103" y="1712948"/>
              <a:ext cx="1184043" cy="1184043"/>
              <a:chOff x="2083284" y="1636066"/>
              <a:chExt cx="888032" cy="888032"/>
            </a:xfrm>
          </p:grpSpPr>
          <p:sp>
            <p:nvSpPr>
              <p:cNvPr id="59" name="Oval 24"/>
              <p:cNvSpPr/>
              <p:nvPr/>
            </p:nvSpPr>
            <p:spPr>
              <a:xfrm>
                <a:off x="2083284" y="1636066"/>
                <a:ext cx="888032" cy="888032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Freeform: Shape 25"/>
              <p:cNvSpPr/>
              <p:nvPr/>
            </p:nvSpPr>
            <p:spPr bwMode="auto">
              <a:xfrm>
                <a:off x="2357278" y="1910060"/>
                <a:ext cx="340044" cy="340044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7" name="Group 26"/>
            <p:cNvGrpSpPr/>
            <p:nvPr/>
          </p:nvGrpSpPr>
          <p:grpSpPr>
            <a:xfrm>
              <a:off x="4424082" y="2759154"/>
              <a:ext cx="1184043" cy="1184043"/>
              <a:chOff x="3163268" y="2420720"/>
              <a:chExt cx="888032" cy="888032"/>
            </a:xfrm>
          </p:grpSpPr>
          <p:sp>
            <p:nvSpPr>
              <p:cNvPr id="57" name="Oval 27"/>
              <p:cNvSpPr/>
              <p:nvPr/>
            </p:nvSpPr>
            <p:spPr>
              <a:xfrm>
                <a:off x="3163268" y="2420720"/>
                <a:ext cx="888032" cy="888032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: Shape 28"/>
              <p:cNvSpPr/>
              <p:nvPr/>
            </p:nvSpPr>
            <p:spPr bwMode="auto">
              <a:xfrm>
                <a:off x="3430119" y="2721861"/>
                <a:ext cx="354330" cy="285750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8" name="Group 29"/>
            <p:cNvGrpSpPr/>
            <p:nvPr/>
          </p:nvGrpSpPr>
          <p:grpSpPr>
            <a:xfrm>
              <a:off x="3874059" y="4451951"/>
              <a:ext cx="1184043" cy="1184043"/>
              <a:chOff x="2750751" y="3690318"/>
              <a:chExt cx="888032" cy="888032"/>
            </a:xfrm>
          </p:grpSpPr>
          <p:sp>
            <p:nvSpPr>
              <p:cNvPr id="55" name="Oval 30"/>
              <p:cNvSpPr/>
              <p:nvPr/>
            </p:nvSpPr>
            <p:spPr>
              <a:xfrm>
                <a:off x="2750751" y="3690318"/>
                <a:ext cx="888032" cy="888032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: Shape 31"/>
              <p:cNvSpPr/>
              <p:nvPr/>
            </p:nvSpPr>
            <p:spPr bwMode="auto">
              <a:xfrm>
                <a:off x="2996170" y="3978600"/>
                <a:ext cx="397194" cy="311468"/>
              </a:xfrm>
              <a:custGeom>
                <a:avLst/>
                <a:gdLst/>
                <a:ahLst/>
                <a:cxnLst>
                  <a:cxn ang="0">
                    <a:pos x="45" y="14"/>
                  </a:cxn>
                  <a:cxn ang="0">
                    <a:pos x="32" y="10"/>
                  </a:cxn>
                  <a:cxn ang="0">
                    <a:pos x="18" y="14"/>
                  </a:cxn>
                  <a:cxn ang="0">
                    <a:pos x="0" y="14"/>
                  </a:cxn>
                  <a:cxn ang="0">
                    <a:pos x="64" y="14"/>
                  </a:cxn>
                  <a:cxn ang="0">
                    <a:pos x="0" y="15"/>
                  </a:cxn>
                  <a:cxn ang="0">
                    <a:pos x="18" y="20"/>
                  </a:cxn>
                  <a:cxn ang="0">
                    <a:pos x="2" y="22"/>
                  </a:cxn>
                  <a:cxn ang="0">
                    <a:pos x="9" y="35"/>
                  </a:cxn>
                  <a:cxn ang="0">
                    <a:pos x="1" y="36"/>
                  </a:cxn>
                  <a:cxn ang="0">
                    <a:pos x="0" y="28"/>
                  </a:cxn>
                  <a:cxn ang="0">
                    <a:pos x="8" y="27"/>
                  </a:cxn>
                  <a:cxn ang="0">
                    <a:pos x="9" y="35"/>
                  </a:cxn>
                  <a:cxn ang="0">
                    <a:pos x="15" y="50"/>
                  </a:cxn>
                  <a:cxn ang="0">
                    <a:pos x="7" y="49"/>
                  </a:cxn>
                  <a:cxn ang="0">
                    <a:pos x="8" y="41"/>
                  </a:cxn>
                  <a:cxn ang="0">
                    <a:pos x="16" y="42"/>
                  </a:cxn>
                  <a:cxn ang="0">
                    <a:pos x="23" y="35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21" y="27"/>
                  </a:cxn>
                  <a:cxn ang="0">
                    <a:pos x="23" y="35"/>
                  </a:cxn>
                  <a:cxn ang="0">
                    <a:pos x="28" y="50"/>
                  </a:cxn>
                  <a:cxn ang="0">
                    <a:pos x="20" y="49"/>
                  </a:cxn>
                  <a:cxn ang="0">
                    <a:pos x="21" y="41"/>
                  </a:cxn>
                  <a:cxn ang="0">
                    <a:pos x="29" y="42"/>
                  </a:cxn>
                  <a:cxn ang="0">
                    <a:pos x="36" y="35"/>
                  </a:cxn>
                  <a:cxn ang="0">
                    <a:pos x="28" y="36"/>
                  </a:cxn>
                  <a:cxn ang="0">
                    <a:pos x="27" y="28"/>
                  </a:cxn>
                  <a:cxn ang="0">
                    <a:pos x="35" y="27"/>
                  </a:cxn>
                  <a:cxn ang="0">
                    <a:pos x="36" y="35"/>
                  </a:cxn>
                  <a:cxn ang="0">
                    <a:pos x="42" y="50"/>
                  </a:cxn>
                  <a:cxn ang="0">
                    <a:pos x="34" y="49"/>
                  </a:cxn>
                  <a:cxn ang="0">
                    <a:pos x="35" y="41"/>
                  </a:cxn>
                  <a:cxn ang="0">
                    <a:pos x="43" y="42"/>
                  </a:cxn>
                  <a:cxn ang="0">
                    <a:pos x="50" y="35"/>
                  </a:cxn>
                  <a:cxn ang="0">
                    <a:pos x="42" y="36"/>
                  </a:cxn>
                  <a:cxn ang="0">
                    <a:pos x="41" y="28"/>
                  </a:cxn>
                  <a:cxn ang="0">
                    <a:pos x="49" y="27"/>
                  </a:cxn>
                  <a:cxn ang="0">
                    <a:pos x="50" y="35"/>
                  </a:cxn>
                  <a:cxn ang="0">
                    <a:pos x="61" y="22"/>
                  </a:cxn>
                  <a:cxn ang="0">
                    <a:pos x="45" y="20"/>
                  </a:cxn>
                  <a:cxn ang="0">
                    <a:pos x="64" y="15"/>
                  </a:cxn>
                  <a:cxn ang="0">
                    <a:pos x="57" y="49"/>
                  </a:cxn>
                  <a:cxn ang="0">
                    <a:pos x="49" y="50"/>
                  </a:cxn>
                  <a:cxn ang="0">
                    <a:pos x="48" y="42"/>
                  </a:cxn>
                  <a:cxn ang="0">
                    <a:pos x="56" y="41"/>
                  </a:cxn>
                  <a:cxn ang="0">
                    <a:pos x="57" y="49"/>
                  </a:cxn>
                  <a:cxn ang="0">
                    <a:pos x="63" y="36"/>
                  </a:cxn>
                  <a:cxn ang="0">
                    <a:pos x="55" y="35"/>
                  </a:cxn>
                  <a:cxn ang="0">
                    <a:pos x="56" y="27"/>
                  </a:cxn>
                  <a:cxn ang="0">
                    <a:pos x="64" y="28"/>
                  </a:cxn>
                </a:cxnLst>
                <a:rect l="0" t="0" r="r" b="b"/>
                <a:pathLst>
                  <a:path w="64" h="50">
                    <a:moveTo>
                      <a:pt x="64" y="14"/>
                    </a:move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2"/>
                      <a:pt x="44" y="10"/>
                      <a:pt x="32" y="10"/>
                    </a:cubicBezTo>
                    <a:cubicBezTo>
                      <a:pt x="19" y="10"/>
                      <a:pt x="18" y="12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4" y="0"/>
                      <a:pt x="32" y="0"/>
                    </a:cubicBezTo>
                    <a:cubicBezTo>
                      <a:pt x="59" y="0"/>
                      <a:pt x="64" y="11"/>
                      <a:pt x="64" y="14"/>
                    </a:cubicBezTo>
                    <a:close/>
                    <a:moveTo>
                      <a:pt x="0" y="20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0"/>
                    </a:cubicBezTo>
                    <a:close/>
                    <a:moveTo>
                      <a:pt x="9" y="35"/>
                    </a:moveTo>
                    <a:cubicBezTo>
                      <a:pt x="9" y="36"/>
                      <a:pt x="8" y="36"/>
                      <a:pt x="8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6"/>
                      <a:pt x="0" y="36"/>
                      <a:pt x="0" y="3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9" y="27"/>
                      <a:pt x="9" y="28"/>
                    </a:cubicBezTo>
                    <a:lnTo>
                      <a:pt x="9" y="35"/>
                    </a:lnTo>
                    <a:close/>
                    <a:moveTo>
                      <a:pt x="16" y="49"/>
                    </a:moveTo>
                    <a:cubicBezTo>
                      <a:pt x="16" y="49"/>
                      <a:pt x="15" y="50"/>
                      <a:pt x="15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0"/>
                      <a:pt x="7" y="49"/>
                      <a:pt x="7" y="4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1"/>
                      <a:pt x="7" y="41"/>
                      <a:pt x="8" y="41"/>
                    </a:cubicBezTo>
                    <a:cubicBezTo>
                      <a:pt x="15" y="41"/>
                      <a:pt x="15" y="41"/>
                      <a:pt x="15" y="41"/>
                    </a:cubicBezTo>
                    <a:cubicBezTo>
                      <a:pt x="15" y="41"/>
                      <a:pt x="16" y="41"/>
                      <a:pt x="16" y="42"/>
                    </a:cubicBezTo>
                    <a:lnTo>
                      <a:pt x="16" y="49"/>
                    </a:lnTo>
                    <a:close/>
                    <a:moveTo>
                      <a:pt x="23" y="35"/>
                    </a:moveTo>
                    <a:cubicBezTo>
                      <a:pt x="23" y="36"/>
                      <a:pt x="22" y="36"/>
                      <a:pt x="21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3" y="36"/>
                      <a:pt x="13" y="35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7"/>
                      <a:pt x="14" y="27"/>
                      <a:pt x="15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3" y="27"/>
                      <a:pt x="23" y="28"/>
                    </a:cubicBezTo>
                    <a:lnTo>
                      <a:pt x="23" y="35"/>
                    </a:lnTo>
                    <a:close/>
                    <a:moveTo>
                      <a:pt x="29" y="49"/>
                    </a:moveTo>
                    <a:cubicBezTo>
                      <a:pt x="29" y="49"/>
                      <a:pt x="29" y="50"/>
                      <a:pt x="28" y="50"/>
                    </a:cubicBezTo>
                    <a:cubicBezTo>
                      <a:pt x="21" y="50"/>
                      <a:pt x="21" y="50"/>
                      <a:pt x="21" y="50"/>
                    </a:cubicBezTo>
                    <a:cubicBezTo>
                      <a:pt x="21" y="50"/>
                      <a:pt x="20" y="49"/>
                      <a:pt x="20" y="49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2"/>
                    </a:cubicBezTo>
                    <a:lnTo>
                      <a:pt x="29" y="49"/>
                    </a:lnTo>
                    <a:close/>
                    <a:moveTo>
                      <a:pt x="36" y="35"/>
                    </a:moveTo>
                    <a:cubicBezTo>
                      <a:pt x="36" y="36"/>
                      <a:pt x="36" y="36"/>
                      <a:pt x="35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8" y="36"/>
                      <a:pt x="27" y="36"/>
                      <a:pt x="27" y="35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27"/>
                      <a:pt x="28" y="27"/>
                      <a:pt x="28" y="27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6" y="27"/>
                      <a:pt x="36" y="27"/>
                      <a:pt x="36" y="28"/>
                    </a:cubicBezTo>
                    <a:lnTo>
                      <a:pt x="36" y="35"/>
                    </a:lnTo>
                    <a:close/>
                    <a:moveTo>
                      <a:pt x="43" y="49"/>
                    </a:moveTo>
                    <a:cubicBezTo>
                      <a:pt x="43" y="49"/>
                      <a:pt x="43" y="50"/>
                      <a:pt x="42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4" y="49"/>
                      <a:pt x="34" y="49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4" y="41"/>
                      <a:pt x="35" y="41"/>
                      <a:pt x="35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3" y="41"/>
                      <a:pt x="43" y="41"/>
                      <a:pt x="43" y="42"/>
                    </a:cubicBezTo>
                    <a:lnTo>
                      <a:pt x="43" y="49"/>
                    </a:lnTo>
                    <a:close/>
                    <a:moveTo>
                      <a:pt x="50" y="35"/>
                    </a:moveTo>
                    <a:cubicBezTo>
                      <a:pt x="50" y="36"/>
                      <a:pt x="50" y="36"/>
                      <a:pt x="49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6"/>
                      <a:pt x="41" y="36"/>
                      <a:pt x="41" y="35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7"/>
                      <a:pt x="41" y="27"/>
                      <a:pt x="42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50" y="27"/>
                      <a:pt x="50" y="27"/>
                      <a:pt x="50" y="28"/>
                    </a:cubicBezTo>
                    <a:lnTo>
                      <a:pt x="50" y="35"/>
                    </a:lnTo>
                    <a:close/>
                    <a:moveTo>
                      <a:pt x="64" y="20"/>
                    </a:moveTo>
                    <a:cubicBezTo>
                      <a:pt x="64" y="21"/>
                      <a:pt x="63" y="22"/>
                      <a:pt x="61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6" y="22"/>
                      <a:pt x="45" y="21"/>
                      <a:pt x="45" y="20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64" y="15"/>
                      <a:pt x="64" y="15"/>
                      <a:pt x="64" y="15"/>
                    </a:cubicBezTo>
                    <a:lnTo>
                      <a:pt x="64" y="20"/>
                    </a:lnTo>
                    <a:close/>
                    <a:moveTo>
                      <a:pt x="57" y="49"/>
                    </a:moveTo>
                    <a:cubicBezTo>
                      <a:pt x="57" y="49"/>
                      <a:pt x="56" y="50"/>
                      <a:pt x="56" y="50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0"/>
                      <a:pt x="48" y="49"/>
                      <a:pt x="48" y="49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41"/>
                      <a:pt x="48" y="41"/>
                      <a:pt x="49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7" y="41"/>
                      <a:pt x="57" y="42"/>
                    </a:cubicBezTo>
                    <a:lnTo>
                      <a:pt x="57" y="49"/>
                    </a:lnTo>
                    <a:close/>
                    <a:moveTo>
                      <a:pt x="64" y="35"/>
                    </a:moveTo>
                    <a:cubicBezTo>
                      <a:pt x="64" y="36"/>
                      <a:pt x="63" y="36"/>
                      <a:pt x="63" y="36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5" y="36"/>
                      <a:pt x="55" y="36"/>
                      <a:pt x="55" y="35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7"/>
                      <a:pt x="55" y="27"/>
                      <a:pt x="56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4" y="27"/>
                      <a:pt x="64" y="28"/>
                    </a:cubicBezTo>
                    <a:lnTo>
                      <a:pt x="64" y="3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9" name="Group 32"/>
            <p:cNvGrpSpPr/>
            <p:nvPr/>
          </p:nvGrpSpPr>
          <p:grpSpPr>
            <a:xfrm>
              <a:off x="2094147" y="4451951"/>
              <a:ext cx="1184043" cy="1184043"/>
              <a:chOff x="1415817" y="3690318"/>
              <a:chExt cx="888032" cy="888032"/>
            </a:xfrm>
          </p:grpSpPr>
          <p:sp>
            <p:nvSpPr>
              <p:cNvPr id="53" name="Oval 33"/>
              <p:cNvSpPr/>
              <p:nvPr/>
            </p:nvSpPr>
            <p:spPr>
              <a:xfrm>
                <a:off x="1415817" y="3690318"/>
                <a:ext cx="888032" cy="888032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: Shape 34"/>
              <p:cNvSpPr/>
              <p:nvPr/>
            </p:nvSpPr>
            <p:spPr bwMode="auto">
              <a:xfrm>
                <a:off x="1662665" y="3991459"/>
                <a:ext cx="394336" cy="285750"/>
              </a:xfrm>
              <a:custGeom>
                <a:avLst/>
                <a:gdLst/>
                <a:ahLst/>
                <a:cxnLst>
                  <a:cxn ang="0">
                    <a:pos x="64" y="42"/>
                  </a:cxn>
                  <a:cxn ang="0">
                    <a:pos x="62" y="44"/>
                  </a:cxn>
                  <a:cxn ang="0">
                    <a:pos x="61" y="45"/>
                  </a:cxn>
                  <a:cxn ang="0">
                    <a:pos x="60" y="44"/>
                  </a:cxn>
                  <a:cxn ang="0">
                    <a:pos x="45" y="30"/>
                  </a:cxn>
                  <a:cxn ang="0">
                    <a:pos x="45" y="36"/>
                  </a:cxn>
                  <a:cxn ang="0">
                    <a:pos x="35" y="46"/>
                  </a:cxn>
                  <a:cxn ang="0">
                    <a:pos x="10" y="46"/>
                  </a:cxn>
                  <a:cxn ang="0">
                    <a:pos x="0" y="36"/>
                  </a:cxn>
                  <a:cxn ang="0">
                    <a:pos x="0" y="10"/>
                  </a:cxn>
                  <a:cxn ang="0">
                    <a:pos x="10" y="0"/>
                  </a:cxn>
                  <a:cxn ang="0">
                    <a:pos x="35" y="0"/>
                  </a:cxn>
                  <a:cxn ang="0">
                    <a:pos x="45" y="10"/>
                  </a:cxn>
                  <a:cxn ang="0">
                    <a:pos x="45" y="16"/>
                  </a:cxn>
                  <a:cxn ang="0">
                    <a:pos x="60" y="2"/>
                  </a:cxn>
                  <a:cxn ang="0">
                    <a:pos x="61" y="1"/>
                  </a:cxn>
                  <a:cxn ang="0">
                    <a:pos x="62" y="1"/>
                  </a:cxn>
                  <a:cxn ang="0">
                    <a:pos x="64" y="4"/>
                  </a:cxn>
                  <a:cxn ang="0">
                    <a:pos x="64" y="42"/>
                  </a:cxn>
                </a:cxnLst>
                <a:rect l="0" t="0" r="r" b="b"/>
                <a:pathLst>
                  <a:path w="64" h="46">
                    <a:moveTo>
                      <a:pt x="64" y="42"/>
                    </a:moveTo>
                    <a:cubicBezTo>
                      <a:pt x="64" y="43"/>
                      <a:pt x="63" y="44"/>
                      <a:pt x="62" y="44"/>
                    </a:cubicBezTo>
                    <a:cubicBezTo>
                      <a:pt x="62" y="45"/>
                      <a:pt x="62" y="45"/>
                      <a:pt x="61" y="45"/>
                    </a:cubicBezTo>
                    <a:cubicBezTo>
                      <a:pt x="61" y="45"/>
                      <a:pt x="60" y="44"/>
                      <a:pt x="60" y="4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41"/>
                      <a:pt x="41" y="46"/>
                      <a:pt x="35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1" y="0"/>
                      <a:pt x="45" y="5"/>
                      <a:pt x="45" y="10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1"/>
                      <a:pt x="61" y="1"/>
                      <a:pt x="61" y="1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3" y="2"/>
                      <a:pt x="64" y="3"/>
                      <a:pt x="64" y="4"/>
                    </a:cubicBezTo>
                    <a:lnTo>
                      <a:pt x="64" y="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0" name="Group 35"/>
            <p:cNvGrpSpPr/>
            <p:nvPr/>
          </p:nvGrpSpPr>
          <p:grpSpPr>
            <a:xfrm>
              <a:off x="1544125" y="2759154"/>
              <a:ext cx="1184043" cy="1184043"/>
              <a:chOff x="1003300" y="2420720"/>
              <a:chExt cx="888032" cy="888032"/>
            </a:xfrm>
          </p:grpSpPr>
          <p:sp>
            <p:nvSpPr>
              <p:cNvPr id="51" name="Oval 36"/>
              <p:cNvSpPr/>
              <p:nvPr/>
            </p:nvSpPr>
            <p:spPr>
              <a:xfrm>
                <a:off x="1003300" y="2420720"/>
                <a:ext cx="888032" cy="88803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: Shape 37"/>
              <p:cNvSpPr/>
              <p:nvPr/>
            </p:nvSpPr>
            <p:spPr bwMode="auto">
              <a:xfrm>
                <a:off x="1264437" y="2694714"/>
                <a:ext cx="365758" cy="340044"/>
              </a:xfrm>
              <a:custGeom>
                <a:avLst/>
                <a:gdLst/>
                <a:ahLst/>
                <a:cxnLst>
                  <a:cxn ang="0">
                    <a:pos x="10" y="37"/>
                  </a:cxn>
                  <a:cxn ang="0">
                    <a:pos x="0" y="25"/>
                  </a:cxn>
                  <a:cxn ang="0">
                    <a:pos x="6" y="18"/>
                  </a:cxn>
                  <a:cxn ang="0">
                    <a:pos x="15" y="30"/>
                  </a:cxn>
                  <a:cxn ang="0">
                    <a:pos x="10" y="37"/>
                  </a:cxn>
                  <a:cxn ang="0">
                    <a:pos x="50" y="50"/>
                  </a:cxn>
                  <a:cxn ang="0">
                    <a:pos x="43" y="55"/>
                  </a:cxn>
                  <a:cxn ang="0">
                    <a:pos x="29" y="52"/>
                  </a:cxn>
                  <a:cxn ang="0">
                    <a:pos x="15" y="55"/>
                  </a:cxn>
                  <a:cxn ang="0">
                    <a:pos x="9" y="50"/>
                  </a:cxn>
                  <a:cxn ang="0">
                    <a:pos x="29" y="29"/>
                  </a:cxn>
                  <a:cxn ang="0">
                    <a:pos x="50" y="50"/>
                  </a:cxn>
                  <a:cxn ang="0">
                    <a:pos x="21" y="21"/>
                  </a:cxn>
                  <a:cxn ang="0">
                    <a:pos x="12" y="9"/>
                  </a:cxn>
                  <a:cxn ang="0">
                    <a:pos x="18" y="0"/>
                  </a:cxn>
                  <a:cxn ang="0">
                    <a:pos x="28" y="13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41" y="0"/>
                  </a:cxn>
                  <a:cxn ang="0">
                    <a:pos x="47" y="9"/>
                  </a:cxn>
                  <a:cxn ang="0">
                    <a:pos x="38" y="21"/>
                  </a:cxn>
                  <a:cxn ang="0">
                    <a:pos x="31" y="13"/>
                  </a:cxn>
                  <a:cxn ang="0">
                    <a:pos x="59" y="25"/>
                  </a:cxn>
                  <a:cxn ang="0">
                    <a:pos x="49" y="37"/>
                  </a:cxn>
                  <a:cxn ang="0">
                    <a:pos x="44" y="30"/>
                  </a:cxn>
                  <a:cxn ang="0">
                    <a:pos x="53" y="18"/>
                  </a:cxn>
                  <a:cxn ang="0">
                    <a:pos x="59" y="25"/>
                  </a:cxn>
                </a:cxnLst>
                <a:rect l="0" t="0" r="r" b="b"/>
                <a:pathLst>
                  <a:path w="59" h="55">
                    <a:moveTo>
                      <a:pt x="10" y="37"/>
                    </a:moveTo>
                    <a:cubicBezTo>
                      <a:pt x="4" y="37"/>
                      <a:pt x="0" y="30"/>
                      <a:pt x="0" y="25"/>
                    </a:cubicBezTo>
                    <a:cubicBezTo>
                      <a:pt x="0" y="21"/>
                      <a:pt x="2" y="18"/>
                      <a:pt x="6" y="18"/>
                    </a:cubicBezTo>
                    <a:cubicBezTo>
                      <a:pt x="11" y="18"/>
                      <a:pt x="15" y="25"/>
                      <a:pt x="15" y="30"/>
                    </a:cubicBezTo>
                    <a:cubicBezTo>
                      <a:pt x="15" y="33"/>
                      <a:pt x="14" y="37"/>
                      <a:pt x="10" y="37"/>
                    </a:cubicBezTo>
                    <a:close/>
                    <a:moveTo>
                      <a:pt x="50" y="50"/>
                    </a:moveTo>
                    <a:cubicBezTo>
                      <a:pt x="50" y="54"/>
                      <a:pt x="46" y="55"/>
                      <a:pt x="43" y="55"/>
                    </a:cubicBezTo>
                    <a:cubicBezTo>
                      <a:pt x="38" y="55"/>
                      <a:pt x="34" y="52"/>
                      <a:pt x="29" y="52"/>
                    </a:cubicBezTo>
                    <a:cubicBezTo>
                      <a:pt x="25" y="52"/>
                      <a:pt x="21" y="55"/>
                      <a:pt x="15" y="55"/>
                    </a:cubicBezTo>
                    <a:cubicBezTo>
                      <a:pt x="12" y="55"/>
                      <a:pt x="9" y="54"/>
                      <a:pt x="9" y="50"/>
                    </a:cubicBezTo>
                    <a:cubicBezTo>
                      <a:pt x="9" y="41"/>
                      <a:pt x="21" y="29"/>
                      <a:pt x="29" y="29"/>
                    </a:cubicBezTo>
                    <a:cubicBezTo>
                      <a:pt x="38" y="29"/>
                      <a:pt x="50" y="41"/>
                      <a:pt x="50" y="50"/>
                    </a:cubicBezTo>
                    <a:close/>
                    <a:moveTo>
                      <a:pt x="21" y="21"/>
                    </a:moveTo>
                    <a:cubicBezTo>
                      <a:pt x="15" y="21"/>
                      <a:pt x="12" y="14"/>
                      <a:pt x="12" y="9"/>
                    </a:cubicBezTo>
                    <a:cubicBezTo>
                      <a:pt x="12" y="5"/>
                      <a:pt x="14" y="0"/>
                      <a:pt x="18" y="0"/>
                    </a:cubicBezTo>
                    <a:cubicBezTo>
                      <a:pt x="24" y="0"/>
                      <a:pt x="28" y="8"/>
                      <a:pt x="28" y="13"/>
                    </a:cubicBezTo>
                    <a:cubicBezTo>
                      <a:pt x="28" y="17"/>
                      <a:pt x="26" y="21"/>
                      <a:pt x="21" y="21"/>
                    </a:cubicBezTo>
                    <a:close/>
                    <a:moveTo>
                      <a:pt x="31" y="13"/>
                    </a:moveTo>
                    <a:cubicBezTo>
                      <a:pt x="31" y="8"/>
                      <a:pt x="35" y="0"/>
                      <a:pt x="41" y="0"/>
                    </a:cubicBezTo>
                    <a:cubicBezTo>
                      <a:pt x="45" y="0"/>
                      <a:pt x="47" y="5"/>
                      <a:pt x="47" y="9"/>
                    </a:cubicBezTo>
                    <a:cubicBezTo>
                      <a:pt x="47" y="14"/>
                      <a:pt x="44" y="21"/>
                      <a:pt x="38" y="21"/>
                    </a:cubicBezTo>
                    <a:cubicBezTo>
                      <a:pt x="33" y="21"/>
                      <a:pt x="31" y="17"/>
                      <a:pt x="31" y="13"/>
                    </a:cubicBezTo>
                    <a:close/>
                    <a:moveTo>
                      <a:pt x="59" y="25"/>
                    </a:moveTo>
                    <a:cubicBezTo>
                      <a:pt x="59" y="30"/>
                      <a:pt x="55" y="37"/>
                      <a:pt x="49" y="37"/>
                    </a:cubicBezTo>
                    <a:cubicBezTo>
                      <a:pt x="45" y="37"/>
                      <a:pt x="44" y="33"/>
                      <a:pt x="44" y="30"/>
                    </a:cubicBezTo>
                    <a:cubicBezTo>
                      <a:pt x="44" y="25"/>
                      <a:pt x="48" y="18"/>
                      <a:pt x="53" y="18"/>
                    </a:cubicBezTo>
                    <a:cubicBezTo>
                      <a:pt x="57" y="18"/>
                      <a:pt x="59" y="21"/>
                      <a:pt x="59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" name="_组合 89"/>
          <p:cNvGrpSpPr/>
          <p:nvPr>
            <p:custDataLst>
              <p:tags r:id="rId2"/>
            </p:custDataLst>
          </p:nvPr>
        </p:nvGrpSpPr>
        <p:grpSpPr>
          <a:xfrm>
            <a:off x="6100007" y="4259497"/>
            <a:ext cx="4837237" cy="642478"/>
            <a:chOff x="5831273" y="4278292"/>
            <a:chExt cx="4837237" cy="642478"/>
          </a:xfrm>
        </p:grpSpPr>
        <p:grpSp>
          <p:nvGrpSpPr>
            <p:cNvPr id="34" name="Group 67"/>
            <p:cNvGrpSpPr/>
            <p:nvPr/>
          </p:nvGrpSpPr>
          <p:grpSpPr>
            <a:xfrm>
              <a:off x="5831273" y="4294731"/>
              <a:ext cx="609600" cy="609600"/>
              <a:chOff x="5831273" y="5140838"/>
              <a:chExt cx="609600" cy="6096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Oval 69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5" name="Group 70"/>
            <p:cNvGrpSpPr/>
            <p:nvPr/>
          </p:nvGrpSpPr>
          <p:grpSpPr>
            <a:xfrm>
              <a:off x="6440873" y="4278292"/>
              <a:ext cx="4227637" cy="642478"/>
              <a:chOff x="7284132" y="5074715"/>
              <a:chExt cx="2262955" cy="642478"/>
            </a:xfrm>
          </p:grpSpPr>
          <p:sp>
            <p:nvSpPr>
              <p:cNvPr id="36" name="TextBox 71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TextBox 72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6" name="组合 90"/>
          <p:cNvGrpSpPr/>
          <p:nvPr>
            <p:custDataLst>
              <p:tags r:id="rId3"/>
            </p:custDataLst>
          </p:nvPr>
        </p:nvGrpSpPr>
        <p:grpSpPr>
          <a:xfrm>
            <a:off x="6100007" y="3365117"/>
            <a:ext cx="4837237" cy="642478"/>
            <a:chOff x="5831273" y="3477735"/>
            <a:chExt cx="4837237" cy="642478"/>
          </a:xfrm>
        </p:grpSpPr>
        <p:grpSp>
          <p:nvGrpSpPr>
            <p:cNvPr id="28" name="Group 64"/>
            <p:cNvGrpSpPr/>
            <p:nvPr/>
          </p:nvGrpSpPr>
          <p:grpSpPr>
            <a:xfrm>
              <a:off x="5831273" y="3494174"/>
              <a:ext cx="609600" cy="609600"/>
              <a:chOff x="5831273" y="4138950"/>
              <a:chExt cx="609600" cy="609600"/>
            </a:xfrm>
          </p:grpSpPr>
          <p:sp>
            <p:nvSpPr>
              <p:cNvPr id="32" name="Oval 65"/>
              <p:cNvSpPr/>
              <p:nvPr/>
            </p:nvSpPr>
            <p:spPr>
              <a:xfrm>
                <a:off x="5831273" y="4138950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Oval 66"/>
              <p:cNvSpPr/>
              <p:nvPr/>
            </p:nvSpPr>
            <p:spPr>
              <a:xfrm>
                <a:off x="5917446" y="4225125"/>
                <a:ext cx="437252" cy="437252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Group 73"/>
            <p:cNvGrpSpPr/>
            <p:nvPr/>
          </p:nvGrpSpPr>
          <p:grpSpPr>
            <a:xfrm>
              <a:off x="6440873" y="3477735"/>
              <a:ext cx="4227637" cy="642478"/>
              <a:chOff x="7284132" y="5074715"/>
              <a:chExt cx="2262955" cy="642478"/>
            </a:xfrm>
          </p:grpSpPr>
          <p:sp>
            <p:nvSpPr>
              <p:cNvPr id="30" name="TextBox 74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D959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TextBox 75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" name="_组合 91"/>
          <p:cNvGrpSpPr/>
          <p:nvPr>
            <p:custDataLst>
              <p:tags r:id="rId4"/>
            </p:custDataLst>
          </p:nvPr>
        </p:nvGrpSpPr>
        <p:grpSpPr>
          <a:xfrm>
            <a:off x="6100007" y="2470737"/>
            <a:ext cx="4837237" cy="642478"/>
            <a:chOff x="5831273" y="2307867"/>
            <a:chExt cx="4837237" cy="642478"/>
          </a:xfrm>
        </p:grpSpPr>
        <p:grpSp>
          <p:nvGrpSpPr>
            <p:cNvPr id="22" name="Group 61"/>
            <p:cNvGrpSpPr/>
            <p:nvPr/>
          </p:nvGrpSpPr>
          <p:grpSpPr>
            <a:xfrm>
              <a:off x="5831273" y="2324306"/>
              <a:ext cx="609600" cy="609600"/>
              <a:chOff x="5831273" y="3137061"/>
              <a:chExt cx="609600" cy="609600"/>
            </a:xfrm>
          </p:grpSpPr>
          <p:sp>
            <p:nvSpPr>
              <p:cNvPr id="26" name="Oval 62"/>
              <p:cNvSpPr/>
              <p:nvPr/>
            </p:nvSpPr>
            <p:spPr>
              <a:xfrm>
                <a:off x="5831273" y="3137061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Oval 63"/>
              <p:cNvSpPr/>
              <p:nvPr/>
            </p:nvSpPr>
            <p:spPr>
              <a:xfrm>
                <a:off x="5917446" y="3223236"/>
                <a:ext cx="437252" cy="43725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3" name="Group 76"/>
            <p:cNvGrpSpPr/>
            <p:nvPr/>
          </p:nvGrpSpPr>
          <p:grpSpPr>
            <a:xfrm>
              <a:off x="6440873" y="2307867"/>
              <a:ext cx="4227637" cy="642478"/>
              <a:chOff x="7284132" y="5074715"/>
              <a:chExt cx="2262955" cy="642478"/>
            </a:xfrm>
          </p:grpSpPr>
          <p:sp>
            <p:nvSpPr>
              <p:cNvPr id="24" name="TextBox 77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TextBox 78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8" name="_组合 92"/>
          <p:cNvGrpSpPr/>
          <p:nvPr>
            <p:custDataLst>
              <p:tags r:id="rId5"/>
            </p:custDataLst>
          </p:nvPr>
        </p:nvGrpSpPr>
        <p:grpSpPr>
          <a:xfrm>
            <a:off x="6100007" y="1576357"/>
            <a:ext cx="4837237" cy="642478"/>
            <a:chOff x="5831273" y="1576357"/>
            <a:chExt cx="4837237" cy="642478"/>
          </a:xfrm>
        </p:grpSpPr>
        <p:grpSp>
          <p:nvGrpSpPr>
            <p:cNvPr id="16" name="Group 58"/>
            <p:cNvGrpSpPr/>
            <p:nvPr/>
          </p:nvGrpSpPr>
          <p:grpSpPr>
            <a:xfrm>
              <a:off x="5831273" y="1592796"/>
              <a:ext cx="609600" cy="609600"/>
              <a:chOff x="5831273" y="2135171"/>
              <a:chExt cx="609600" cy="609600"/>
            </a:xfrm>
          </p:grpSpPr>
          <p:sp>
            <p:nvSpPr>
              <p:cNvPr id="20" name="Oval 59"/>
              <p:cNvSpPr/>
              <p:nvPr/>
            </p:nvSpPr>
            <p:spPr>
              <a:xfrm>
                <a:off x="5831273" y="2135171"/>
                <a:ext cx="609600" cy="6096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Oval 60"/>
              <p:cNvSpPr/>
              <p:nvPr/>
            </p:nvSpPr>
            <p:spPr>
              <a:xfrm>
                <a:off x="5917446" y="2221346"/>
                <a:ext cx="437252" cy="437252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7" name="Group 79"/>
            <p:cNvGrpSpPr/>
            <p:nvPr/>
          </p:nvGrpSpPr>
          <p:grpSpPr>
            <a:xfrm>
              <a:off x="6440873" y="1576357"/>
              <a:ext cx="4227637" cy="642478"/>
              <a:chOff x="7284132" y="5074715"/>
              <a:chExt cx="2262955" cy="642478"/>
            </a:xfrm>
          </p:grpSpPr>
          <p:sp>
            <p:nvSpPr>
              <p:cNvPr id="18" name="TextBox 80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TextBox 81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9" name="_组合 88"/>
          <p:cNvGrpSpPr/>
          <p:nvPr>
            <p:custDataLst>
              <p:tags r:id="rId6"/>
            </p:custDataLst>
          </p:nvPr>
        </p:nvGrpSpPr>
        <p:grpSpPr>
          <a:xfrm>
            <a:off x="6100007" y="5153876"/>
            <a:ext cx="4837237" cy="642478"/>
            <a:chOff x="5831273" y="5153876"/>
            <a:chExt cx="4837237" cy="642478"/>
          </a:xfrm>
        </p:grpSpPr>
        <p:grpSp>
          <p:nvGrpSpPr>
            <p:cNvPr id="10" name="Group 82"/>
            <p:cNvGrpSpPr/>
            <p:nvPr/>
          </p:nvGrpSpPr>
          <p:grpSpPr>
            <a:xfrm>
              <a:off x="5831273" y="5170315"/>
              <a:ext cx="609600" cy="609600"/>
              <a:chOff x="5831273" y="5140838"/>
              <a:chExt cx="609600" cy="609600"/>
            </a:xfrm>
          </p:grpSpPr>
          <p:sp>
            <p:nvSpPr>
              <p:cNvPr id="14" name="Oval 83"/>
              <p:cNvSpPr/>
              <p:nvPr/>
            </p:nvSpPr>
            <p:spPr>
              <a:xfrm>
                <a:off x="5831273" y="5140838"/>
                <a:ext cx="609600" cy="6096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100000"/>
                      </a:schemeClr>
                    </a:solidFill>
                  </a14:hiddenFill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Oval 84"/>
              <p:cNvSpPr/>
              <p:nvPr/>
            </p:nvSpPr>
            <p:spPr>
              <a:xfrm>
                <a:off x="5917446" y="5227013"/>
                <a:ext cx="437252" cy="437252"/>
              </a:xfrm>
              <a:prstGeom prst="ellipse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5">
                        <a:lumMod val="100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" name="Group 85"/>
            <p:cNvGrpSpPr/>
            <p:nvPr/>
          </p:nvGrpSpPr>
          <p:grpSpPr>
            <a:xfrm>
              <a:off x="6440873" y="5153876"/>
              <a:ext cx="4227637" cy="642478"/>
              <a:chOff x="7284132" y="5074715"/>
              <a:chExt cx="2262955" cy="642478"/>
            </a:xfrm>
          </p:grpSpPr>
          <p:sp>
            <p:nvSpPr>
              <p:cNvPr id="12" name="TextBox 86"/>
              <p:cNvSpPr txBox="1"/>
              <p:nvPr/>
            </p:nvSpPr>
            <p:spPr>
              <a:xfrm>
                <a:off x="7284132" y="5074715"/>
                <a:ext cx="2262955" cy="29140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4">
                        <a:lumMod val="10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TextBox 87"/>
              <p:cNvSpPr txBox="1"/>
              <p:nvPr/>
            </p:nvSpPr>
            <p:spPr>
              <a:xfrm>
                <a:off x="7284132" y="5366119"/>
                <a:ext cx="2262955" cy="351074"/>
              </a:xfrm>
              <a:prstGeom prst="rect">
                <a:avLst/>
              </a:prstGeom>
            </p:spPr>
            <p:txBody>
              <a:bodyPr vert="horz" wrap="square" lIns="360000" tIns="0" rIns="28800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_组合 1"/>
          <p:cNvGrpSpPr/>
          <p:nvPr>
            <p:custDataLst>
              <p:tags r:id="rId1"/>
            </p:custDataLst>
          </p:nvPr>
        </p:nvGrpSpPr>
        <p:grpSpPr>
          <a:xfrm>
            <a:off x="1490319" y="2296240"/>
            <a:ext cx="2683451" cy="2405496"/>
            <a:chOff x="1490319" y="2296240"/>
            <a:chExt cx="2683451" cy="2405496"/>
          </a:xfrm>
        </p:grpSpPr>
        <p:grpSp>
          <p:nvGrpSpPr>
            <p:cNvPr id="5" name="组合 4"/>
            <p:cNvGrpSpPr/>
            <p:nvPr/>
          </p:nvGrpSpPr>
          <p:grpSpPr>
            <a:xfrm>
              <a:off x="1490319" y="2296240"/>
              <a:ext cx="1656794" cy="1656794"/>
              <a:chOff x="1490319" y="2855075"/>
              <a:chExt cx="1656794" cy="1656794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490319" y="2855075"/>
                <a:ext cx="1656794" cy="1656794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547449" y="2912205"/>
                <a:ext cx="1542534" cy="1542534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604582" y="2969338"/>
                <a:ext cx="1428269" cy="1428269"/>
              </a:xfrm>
              <a:prstGeom prst="ellipse">
                <a:avLst/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9" name="任意多边形: 形状 8"/>
            <p:cNvSpPr/>
            <p:nvPr/>
          </p:nvSpPr>
          <p:spPr bwMode="auto">
            <a:xfrm flipH="1">
              <a:off x="2335445" y="4010174"/>
              <a:ext cx="1838325" cy="66992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957079" y="3281672"/>
              <a:ext cx="72327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2476344" y="4268190"/>
              <a:ext cx="1532466" cy="43354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2095048" y="2771775"/>
              <a:ext cx="442308" cy="37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27" y="0"/>
                  </a:moveTo>
                  <a:cubicBezTo>
                    <a:pt x="6595" y="0"/>
                    <a:pt x="5854" y="590"/>
                    <a:pt x="5543" y="1508"/>
                  </a:cubicBezTo>
                  <a:lnTo>
                    <a:pt x="4621" y="4258"/>
                  </a:lnTo>
                  <a:lnTo>
                    <a:pt x="1689" y="4833"/>
                  </a:lnTo>
                  <a:cubicBezTo>
                    <a:pt x="708" y="5026"/>
                    <a:pt x="0" y="6024"/>
                    <a:pt x="0" y="7204"/>
                  </a:cubicBezTo>
                  <a:lnTo>
                    <a:pt x="0" y="19206"/>
                  </a:lnTo>
                  <a:cubicBezTo>
                    <a:pt x="0" y="20530"/>
                    <a:pt x="912" y="21600"/>
                    <a:pt x="2029" y="21600"/>
                  </a:cubicBezTo>
                  <a:lnTo>
                    <a:pt x="19571" y="21600"/>
                  </a:lnTo>
                  <a:cubicBezTo>
                    <a:pt x="20687" y="21600"/>
                    <a:pt x="21600" y="20530"/>
                    <a:pt x="21600" y="19206"/>
                  </a:cubicBezTo>
                  <a:lnTo>
                    <a:pt x="21600" y="7204"/>
                  </a:lnTo>
                  <a:cubicBezTo>
                    <a:pt x="21600" y="6024"/>
                    <a:pt x="20892" y="5026"/>
                    <a:pt x="19911" y="4833"/>
                  </a:cubicBezTo>
                  <a:lnTo>
                    <a:pt x="16979" y="4258"/>
                  </a:lnTo>
                  <a:lnTo>
                    <a:pt x="16057" y="1508"/>
                  </a:lnTo>
                  <a:cubicBezTo>
                    <a:pt x="15747" y="591"/>
                    <a:pt x="15005" y="0"/>
                    <a:pt x="14173" y="0"/>
                  </a:cubicBezTo>
                  <a:lnTo>
                    <a:pt x="7427" y="0"/>
                  </a:lnTo>
                  <a:close/>
                  <a:moveTo>
                    <a:pt x="7320" y="1841"/>
                  </a:moveTo>
                  <a:lnTo>
                    <a:pt x="14067" y="1841"/>
                  </a:lnTo>
                  <a:cubicBezTo>
                    <a:pt x="14342" y="1841"/>
                    <a:pt x="14595" y="2044"/>
                    <a:pt x="14698" y="2348"/>
                  </a:cubicBezTo>
                  <a:lnTo>
                    <a:pt x="15901" y="5926"/>
                  </a:lnTo>
                  <a:lnTo>
                    <a:pt x="19581" y="6651"/>
                  </a:lnTo>
                  <a:cubicBezTo>
                    <a:pt x="19906" y="6715"/>
                    <a:pt x="20144" y="7054"/>
                    <a:pt x="20144" y="7445"/>
                  </a:cubicBezTo>
                  <a:cubicBezTo>
                    <a:pt x="20144" y="7445"/>
                    <a:pt x="20144" y="19448"/>
                    <a:pt x="20144" y="19448"/>
                  </a:cubicBezTo>
                  <a:cubicBezTo>
                    <a:pt x="20144" y="19890"/>
                    <a:pt x="19837" y="20242"/>
                    <a:pt x="19464" y="20242"/>
                  </a:cubicBezTo>
                  <a:lnTo>
                    <a:pt x="1922" y="20242"/>
                  </a:lnTo>
                  <a:cubicBezTo>
                    <a:pt x="1549" y="20242"/>
                    <a:pt x="1243" y="19890"/>
                    <a:pt x="1243" y="19448"/>
                  </a:cubicBezTo>
                  <a:lnTo>
                    <a:pt x="1243" y="7445"/>
                  </a:lnTo>
                  <a:cubicBezTo>
                    <a:pt x="1243" y="7054"/>
                    <a:pt x="1480" y="6715"/>
                    <a:pt x="1806" y="6651"/>
                  </a:cubicBezTo>
                  <a:lnTo>
                    <a:pt x="5485" y="5926"/>
                  </a:lnTo>
                  <a:lnTo>
                    <a:pt x="6689" y="2348"/>
                  </a:lnTo>
                  <a:cubicBezTo>
                    <a:pt x="6792" y="2044"/>
                    <a:pt x="7043" y="1841"/>
                    <a:pt x="7320" y="1841"/>
                  </a:cubicBezTo>
                  <a:close/>
                  <a:moveTo>
                    <a:pt x="10679" y="5892"/>
                  </a:moveTo>
                  <a:cubicBezTo>
                    <a:pt x="7695" y="5892"/>
                    <a:pt x="5281" y="8755"/>
                    <a:pt x="5281" y="12290"/>
                  </a:cubicBezTo>
                  <a:cubicBezTo>
                    <a:pt x="5281" y="15826"/>
                    <a:pt x="7695" y="18689"/>
                    <a:pt x="10679" y="18689"/>
                  </a:cubicBezTo>
                  <a:cubicBezTo>
                    <a:pt x="13661" y="18689"/>
                    <a:pt x="16076" y="15826"/>
                    <a:pt x="16076" y="12290"/>
                  </a:cubicBezTo>
                  <a:cubicBezTo>
                    <a:pt x="16076" y="8755"/>
                    <a:pt x="13661" y="5892"/>
                    <a:pt x="10679" y="5892"/>
                  </a:cubicBezTo>
                  <a:close/>
                  <a:moveTo>
                    <a:pt x="10261" y="7376"/>
                  </a:moveTo>
                  <a:cubicBezTo>
                    <a:pt x="11295" y="7282"/>
                    <a:pt x="12363" y="7653"/>
                    <a:pt x="13212" y="8516"/>
                  </a:cubicBezTo>
                  <a:cubicBezTo>
                    <a:pt x="14911" y="10240"/>
                    <a:pt x="15105" y="13280"/>
                    <a:pt x="13649" y="15294"/>
                  </a:cubicBezTo>
                  <a:cubicBezTo>
                    <a:pt x="12194" y="17308"/>
                    <a:pt x="9639" y="17537"/>
                    <a:pt x="7941" y="15812"/>
                  </a:cubicBezTo>
                  <a:cubicBezTo>
                    <a:pt x="6242" y="14086"/>
                    <a:pt x="6039" y="11058"/>
                    <a:pt x="7494" y="9045"/>
                  </a:cubicBezTo>
                  <a:cubicBezTo>
                    <a:pt x="8222" y="8038"/>
                    <a:pt x="9228" y="7470"/>
                    <a:pt x="10261" y="7376"/>
                  </a:cubicBezTo>
                  <a:close/>
                  <a:moveTo>
                    <a:pt x="10776" y="8838"/>
                  </a:moveTo>
                  <a:cubicBezTo>
                    <a:pt x="9285" y="8838"/>
                    <a:pt x="8077" y="10270"/>
                    <a:pt x="8077" y="12037"/>
                  </a:cubicBezTo>
                  <a:cubicBezTo>
                    <a:pt x="8077" y="12258"/>
                    <a:pt x="8229" y="12440"/>
                    <a:pt x="8417" y="12440"/>
                  </a:cubicBezTo>
                  <a:cubicBezTo>
                    <a:pt x="8603" y="12440"/>
                    <a:pt x="8756" y="12258"/>
                    <a:pt x="8756" y="12037"/>
                  </a:cubicBezTo>
                  <a:cubicBezTo>
                    <a:pt x="8756" y="10711"/>
                    <a:pt x="9657" y="9643"/>
                    <a:pt x="10776" y="9643"/>
                  </a:cubicBezTo>
                  <a:cubicBezTo>
                    <a:pt x="10962" y="9643"/>
                    <a:pt x="11116" y="9461"/>
                    <a:pt x="11116" y="9241"/>
                  </a:cubicBezTo>
                  <a:cubicBezTo>
                    <a:pt x="11116" y="9020"/>
                    <a:pt x="10962" y="8838"/>
                    <a:pt x="10776" y="883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2" name="组合 61"/>
          <p:cNvGrpSpPr/>
          <p:nvPr>
            <p:custDataLst>
              <p:tags r:id="rId2"/>
            </p:custDataLst>
          </p:nvPr>
        </p:nvGrpSpPr>
        <p:grpSpPr>
          <a:xfrm>
            <a:off x="3355381" y="1520788"/>
            <a:ext cx="2666555" cy="2432246"/>
            <a:chOff x="3355381" y="1520788"/>
            <a:chExt cx="2666555" cy="2432246"/>
          </a:xfrm>
        </p:grpSpPr>
        <p:grpSp>
          <p:nvGrpSpPr>
            <p:cNvPr id="6" name="PA_库_组合 5"/>
            <p:cNvGrpSpPr/>
            <p:nvPr>
              <p:custDataLst>
                <p:tags r:id="rId3"/>
              </p:custDataLst>
            </p:nvPr>
          </p:nvGrpSpPr>
          <p:grpSpPr>
            <a:xfrm>
              <a:off x="3355381" y="2296240"/>
              <a:ext cx="1656794" cy="1656794"/>
              <a:chOff x="3355381" y="2855075"/>
              <a:chExt cx="1656794" cy="1656794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3355381" y="2855075"/>
                <a:ext cx="1656794" cy="1656794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412511" y="2912205"/>
                <a:ext cx="1542534" cy="1542534"/>
              </a:xfrm>
              <a:prstGeom prst="ellipse">
                <a:avLst/>
              </a:prstGeom>
              <a:solidFill>
                <a:schemeClr val="accent2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469644" y="2969338"/>
                <a:ext cx="1428269" cy="1428269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822143" y="1520788"/>
              <a:ext cx="2199793" cy="2068661"/>
              <a:chOff x="3822143" y="1520788"/>
              <a:chExt cx="2199793" cy="2068661"/>
            </a:xfrm>
          </p:grpSpPr>
          <p:sp>
            <p:nvSpPr>
              <p:cNvPr id="10" name="任意多边形: 形状 9"/>
              <p:cNvSpPr/>
              <p:nvPr/>
            </p:nvSpPr>
            <p:spPr bwMode="auto">
              <a:xfrm rot="10800000">
                <a:off x="4183611" y="1556452"/>
                <a:ext cx="1838325" cy="669925"/>
              </a:xfrm>
              <a:custGeom>
                <a:avLst/>
                <a:gdLst>
                  <a:gd name="T0" fmla="*/ 13 w 487"/>
                  <a:gd name="T1" fmla="*/ 0 h 176"/>
                  <a:gd name="T2" fmla="*/ 0 w 487"/>
                  <a:gd name="T3" fmla="*/ 50 h 176"/>
                  <a:gd name="T4" fmla="*/ 14 w 487"/>
                  <a:gd name="T5" fmla="*/ 31 h 176"/>
                  <a:gd name="T6" fmla="*/ 17 w 487"/>
                  <a:gd name="T7" fmla="*/ 40 h 176"/>
                  <a:gd name="T8" fmla="*/ 20 w 487"/>
                  <a:gd name="T9" fmla="*/ 46 h 176"/>
                  <a:gd name="T10" fmla="*/ 21 w 487"/>
                  <a:gd name="T11" fmla="*/ 47 h 176"/>
                  <a:gd name="T12" fmla="*/ 42 w 487"/>
                  <a:gd name="T13" fmla="*/ 79 h 176"/>
                  <a:gd name="T14" fmla="*/ 84 w 487"/>
                  <a:gd name="T15" fmla="*/ 121 h 176"/>
                  <a:gd name="T16" fmla="*/ 115 w 487"/>
                  <a:gd name="T17" fmla="*/ 141 h 176"/>
                  <a:gd name="T18" fmla="*/ 121 w 487"/>
                  <a:gd name="T19" fmla="*/ 144 h 176"/>
                  <a:gd name="T20" fmla="*/ 134 w 487"/>
                  <a:gd name="T21" fmla="*/ 151 h 176"/>
                  <a:gd name="T22" fmla="*/ 140 w 487"/>
                  <a:gd name="T23" fmla="*/ 154 h 176"/>
                  <a:gd name="T24" fmla="*/ 160 w 487"/>
                  <a:gd name="T25" fmla="*/ 161 h 176"/>
                  <a:gd name="T26" fmla="*/ 239 w 487"/>
                  <a:gd name="T27" fmla="*/ 176 h 176"/>
                  <a:gd name="T28" fmla="*/ 259 w 487"/>
                  <a:gd name="T29" fmla="*/ 176 h 176"/>
                  <a:gd name="T30" fmla="*/ 265 w 487"/>
                  <a:gd name="T31" fmla="*/ 176 h 176"/>
                  <a:gd name="T32" fmla="*/ 277 w 487"/>
                  <a:gd name="T33" fmla="*/ 175 h 176"/>
                  <a:gd name="T34" fmla="*/ 336 w 487"/>
                  <a:gd name="T35" fmla="*/ 164 h 176"/>
                  <a:gd name="T36" fmla="*/ 437 w 487"/>
                  <a:gd name="T37" fmla="*/ 106 h 176"/>
                  <a:gd name="T38" fmla="*/ 481 w 487"/>
                  <a:gd name="T39" fmla="*/ 50 h 176"/>
                  <a:gd name="T40" fmla="*/ 486 w 487"/>
                  <a:gd name="T41" fmla="*/ 41 h 176"/>
                  <a:gd name="T42" fmla="*/ 471 w 487"/>
                  <a:gd name="T43" fmla="*/ 30 h 176"/>
                  <a:gd name="T44" fmla="*/ 468 w 487"/>
                  <a:gd name="T45" fmla="*/ 37 h 176"/>
                  <a:gd name="T46" fmla="*/ 443 w 487"/>
                  <a:gd name="T47" fmla="*/ 73 h 176"/>
                  <a:gd name="T48" fmla="*/ 367 w 487"/>
                  <a:gd name="T49" fmla="*/ 132 h 176"/>
                  <a:gd name="T50" fmla="*/ 344 w 487"/>
                  <a:gd name="T51" fmla="*/ 142 h 176"/>
                  <a:gd name="T52" fmla="*/ 329 w 487"/>
                  <a:gd name="T53" fmla="*/ 147 h 176"/>
                  <a:gd name="T54" fmla="*/ 279 w 487"/>
                  <a:gd name="T55" fmla="*/ 157 h 176"/>
                  <a:gd name="T56" fmla="*/ 270 w 487"/>
                  <a:gd name="T57" fmla="*/ 157 h 176"/>
                  <a:gd name="T58" fmla="*/ 261 w 487"/>
                  <a:gd name="T59" fmla="*/ 158 h 176"/>
                  <a:gd name="T60" fmla="*/ 187 w 487"/>
                  <a:gd name="T61" fmla="*/ 150 h 176"/>
                  <a:gd name="T62" fmla="*/ 174 w 487"/>
                  <a:gd name="T63" fmla="*/ 147 h 176"/>
                  <a:gd name="T64" fmla="*/ 168 w 487"/>
                  <a:gd name="T65" fmla="*/ 145 h 176"/>
                  <a:gd name="T66" fmla="*/ 156 w 487"/>
                  <a:gd name="T67" fmla="*/ 140 h 176"/>
                  <a:gd name="T68" fmla="*/ 150 w 487"/>
                  <a:gd name="T69" fmla="*/ 138 h 176"/>
                  <a:gd name="T70" fmla="*/ 137 w 487"/>
                  <a:gd name="T71" fmla="*/ 132 h 176"/>
                  <a:gd name="T72" fmla="*/ 111 w 487"/>
                  <a:gd name="T73" fmla="*/ 118 h 176"/>
                  <a:gd name="T74" fmla="*/ 102 w 487"/>
                  <a:gd name="T75" fmla="*/ 112 h 176"/>
                  <a:gd name="T76" fmla="*/ 81 w 487"/>
                  <a:gd name="T77" fmla="*/ 95 h 176"/>
                  <a:gd name="T78" fmla="*/ 75 w 487"/>
                  <a:gd name="T79" fmla="*/ 89 h 176"/>
                  <a:gd name="T80" fmla="*/ 71 w 487"/>
                  <a:gd name="T81" fmla="*/ 85 h 176"/>
                  <a:gd name="T82" fmla="*/ 38 w 487"/>
                  <a:gd name="T83" fmla="*/ 40 h 176"/>
                  <a:gd name="T84" fmla="*/ 37 w 487"/>
                  <a:gd name="T85" fmla="*/ 38 h 176"/>
                  <a:gd name="T86" fmla="*/ 37 w 487"/>
                  <a:gd name="T87" fmla="*/ 37 h 176"/>
                  <a:gd name="T88" fmla="*/ 36 w 487"/>
                  <a:gd name="T89" fmla="*/ 36 h 176"/>
                  <a:gd name="T90" fmla="*/ 32 w 487"/>
                  <a:gd name="T91" fmla="*/ 28 h 176"/>
                  <a:gd name="T92" fmla="*/ 41 w 487"/>
                  <a:gd name="T93" fmla="*/ 23 h 176"/>
                  <a:gd name="T94" fmla="*/ 54 w 487"/>
                  <a:gd name="T95" fmla="*/ 2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7" h="176">
                    <a:moveTo>
                      <a:pt x="54" y="25"/>
                    </a:moveTo>
                    <a:cubicBezTo>
                      <a:pt x="40" y="19"/>
                      <a:pt x="26" y="11"/>
                      <a:pt x="13" y="0"/>
                    </a:cubicBezTo>
                    <a:cubicBezTo>
                      <a:pt x="6" y="16"/>
                      <a:pt x="2" y="33"/>
                      <a:pt x="0" y="52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1" y="49"/>
                      <a:pt x="1" y="47"/>
                      <a:pt x="3" y="45"/>
                    </a:cubicBezTo>
                    <a:cubicBezTo>
                      <a:pt x="5" y="40"/>
                      <a:pt x="8" y="35"/>
                      <a:pt x="14" y="31"/>
                    </a:cubicBezTo>
                    <a:cubicBezTo>
                      <a:pt x="14" y="31"/>
                      <a:pt x="14" y="33"/>
                      <a:pt x="15" y="35"/>
                    </a:cubicBezTo>
                    <a:cubicBezTo>
                      <a:pt x="16" y="37"/>
                      <a:pt x="17" y="38"/>
                      <a:pt x="17" y="40"/>
                    </a:cubicBezTo>
                    <a:cubicBezTo>
                      <a:pt x="18" y="41"/>
                      <a:pt x="19" y="43"/>
                      <a:pt x="20" y="44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30" y="63"/>
                      <a:pt x="36" y="71"/>
                      <a:pt x="42" y="79"/>
                    </a:cubicBezTo>
                    <a:cubicBezTo>
                      <a:pt x="48" y="87"/>
                      <a:pt x="55" y="94"/>
                      <a:pt x="62" y="101"/>
                    </a:cubicBezTo>
                    <a:cubicBezTo>
                      <a:pt x="69" y="108"/>
                      <a:pt x="76" y="115"/>
                      <a:pt x="84" y="121"/>
                    </a:cubicBezTo>
                    <a:cubicBezTo>
                      <a:pt x="92" y="127"/>
                      <a:pt x="100" y="132"/>
                      <a:pt x="108" y="137"/>
                    </a:cubicBezTo>
                    <a:cubicBezTo>
                      <a:pt x="110" y="139"/>
                      <a:pt x="112" y="140"/>
                      <a:pt x="115" y="141"/>
                    </a:cubicBezTo>
                    <a:cubicBezTo>
                      <a:pt x="118" y="143"/>
                      <a:pt x="118" y="143"/>
                      <a:pt x="118" y="143"/>
                    </a:cubicBezTo>
                    <a:cubicBezTo>
                      <a:pt x="119" y="143"/>
                      <a:pt x="120" y="144"/>
                      <a:pt x="121" y="144"/>
                    </a:cubicBezTo>
                    <a:cubicBezTo>
                      <a:pt x="123" y="145"/>
                      <a:pt x="125" y="147"/>
                      <a:pt x="127" y="148"/>
                    </a:cubicBezTo>
                    <a:cubicBezTo>
                      <a:pt x="129" y="149"/>
                      <a:pt x="132" y="150"/>
                      <a:pt x="134" y="151"/>
                    </a:cubicBezTo>
                    <a:cubicBezTo>
                      <a:pt x="135" y="151"/>
                      <a:pt x="136" y="152"/>
                      <a:pt x="137" y="152"/>
                    </a:cubicBezTo>
                    <a:cubicBezTo>
                      <a:pt x="140" y="154"/>
                      <a:pt x="140" y="154"/>
                      <a:pt x="140" y="154"/>
                    </a:cubicBezTo>
                    <a:cubicBezTo>
                      <a:pt x="142" y="154"/>
                      <a:pt x="144" y="155"/>
                      <a:pt x="147" y="156"/>
                    </a:cubicBezTo>
                    <a:cubicBezTo>
                      <a:pt x="151" y="158"/>
                      <a:pt x="155" y="160"/>
                      <a:pt x="160" y="161"/>
                    </a:cubicBezTo>
                    <a:cubicBezTo>
                      <a:pt x="169" y="164"/>
                      <a:pt x="178" y="166"/>
                      <a:pt x="186" y="169"/>
                    </a:cubicBezTo>
                    <a:cubicBezTo>
                      <a:pt x="204" y="173"/>
                      <a:pt x="222" y="175"/>
                      <a:pt x="239" y="176"/>
                    </a:cubicBezTo>
                    <a:cubicBezTo>
                      <a:pt x="244" y="176"/>
                      <a:pt x="248" y="176"/>
                      <a:pt x="252" y="176"/>
                    </a:cubicBezTo>
                    <a:cubicBezTo>
                      <a:pt x="254" y="176"/>
                      <a:pt x="256" y="176"/>
                      <a:pt x="259" y="176"/>
                    </a:cubicBezTo>
                    <a:cubicBezTo>
                      <a:pt x="260" y="176"/>
                      <a:pt x="261" y="176"/>
                      <a:pt x="262" y="176"/>
                    </a:cubicBezTo>
                    <a:cubicBezTo>
                      <a:pt x="263" y="176"/>
                      <a:pt x="264" y="176"/>
                      <a:pt x="265" y="176"/>
                    </a:cubicBezTo>
                    <a:cubicBezTo>
                      <a:pt x="267" y="176"/>
                      <a:pt x="269" y="176"/>
                      <a:pt x="271" y="175"/>
                    </a:cubicBezTo>
                    <a:cubicBezTo>
                      <a:pt x="273" y="175"/>
                      <a:pt x="275" y="175"/>
                      <a:pt x="277" y="175"/>
                    </a:cubicBezTo>
                    <a:cubicBezTo>
                      <a:pt x="282" y="175"/>
                      <a:pt x="286" y="174"/>
                      <a:pt x="290" y="174"/>
                    </a:cubicBezTo>
                    <a:cubicBezTo>
                      <a:pt x="306" y="172"/>
                      <a:pt x="321" y="168"/>
                      <a:pt x="336" y="164"/>
                    </a:cubicBezTo>
                    <a:cubicBezTo>
                      <a:pt x="365" y="155"/>
                      <a:pt x="390" y="142"/>
                      <a:pt x="410" y="128"/>
                    </a:cubicBezTo>
                    <a:cubicBezTo>
                      <a:pt x="420" y="121"/>
                      <a:pt x="429" y="113"/>
                      <a:pt x="437" y="106"/>
                    </a:cubicBezTo>
                    <a:cubicBezTo>
                      <a:pt x="445" y="99"/>
                      <a:pt x="452" y="91"/>
                      <a:pt x="457" y="85"/>
                    </a:cubicBezTo>
                    <a:cubicBezTo>
                      <a:pt x="469" y="71"/>
                      <a:pt x="476" y="59"/>
                      <a:pt x="481" y="50"/>
                    </a:cubicBezTo>
                    <a:cubicBezTo>
                      <a:pt x="482" y="48"/>
                      <a:pt x="483" y="46"/>
                      <a:pt x="484" y="45"/>
                    </a:cubicBezTo>
                    <a:cubicBezTo>
                      <a:pt x="485" y="43"/>
                      <a:pt x="485" y="42"/>
                      <a:pt x="486" y="41"/>
                    </a:cubicBezTo>
                    <a:cubicBezTo>
                      <a:pt x="487" y="38"/>
                      <a:pt x="487" y="37"/>
                      <a:pt x="487" y="37"/>
                    </a:cubicBezTo>
                    <a:cubicBezTo>
                      <a:pt x="471" y="30"/>
                      <a:pt x="471" y="30"/>
                      <a:pt x="471" y="30"/>
                    </a:cubicBezTo>
                    <a:cubicBezTo>
                      <a:pt x="471" y="30"/>
                      <a:pt x="471" y="31"/>
                      <a:pt x="470" y="33"/>
                    </a:cubicBezTo>
                    <a:cubicBezTo>
                      <a:pt x="469" y="34"/>
                      <a:pt x="468" y="35"/>
                      <a:pt x="468" y="37"/>
                    </a:cubicBezTo>
                    <a:cubicBezTo>
                      <a:pt x="467" y="38"/>
                      <a:pt x="466" y="40"/>
                      <a:pt x="465" y="42"/>
                    </a:cubicBezTo>
                    <a:cubicBezTo>
                      <a:pt x="461" y="50"/>
                      <a:pt x="454" y="61"/>
                      <a:pt x="443" y="73"/>
                    </a:cubicBezTo>
                    <a:cubicBezTo>
                      <a:pt x="433" y="86"/>
                      <a:pt x="418" y="100"/>
                      <a:pt x="399" y="114"/>
                    </a:cubicBezTo>
                    <a:cubicBezTo>
                      <a:pt x="389" y="120"/>
                      <a:pt x="379" y="126"/>
                      <a:pt x="367" y="132"/>
                    </a:cubicBezTo>
                    <a:cubicBezTo>
                      <a:pt x="361" y="135"/>
                      <a:pt x="355" y="138"/>
                      <a:pt x="349" y="140"/>
                    </a:cubicBezTo>
                    <a:cubicBezTo>
                      <a:pt x="347" y="141"/>
                      <a:pt x="345" y="141"/>
                      <a:pt x="344" y="142"/>
                    </a:cubicBezTo>
                    <a:cubicBezTo>
                      <a:pt x="342" y="143"/>
                      <a:pt x="340" y="143"/>
                      <a:pt x="339" y="144"/>
                    </a:cubicBezTo>
                    <a:cubicBezTo>
                      <a:pt x="335" y="145"/>
                      <a:pt x="332" y="146"/>
                      <a:pt x="329" y="147"/>
                    </a:cubicBezTo>
                    <a:cubicBezTo>
                      <a:pt x="315" y="151"/>
                      <a:pt x="300" y="154"/>
                      <a:pt x="285" y="156"/>
                    </a:cubicBezTo>
                    <a:cubicBezTo>
                      <a:pt x="283" y="156"/>
                      <a:pt x="281" y="156"/>
                      <a:pt x="279" y="157"/>
                    </a:cubicBezTo>
                    <a:cubicBezTo>
                      <a:pt x="277" y="157"/>
                      <a:pt x="275" y="157"/>
                      <a:pt x="273" y="157"/>
                    </a:cubicBezTo>
                    <a:cubicBezTo>
                      <a:pt x="272" y="157"/>
                      <a:pt x="271" y="157"/>
                      <a:pt x="270" y="157"/>
                    </a:cubicBezTo>
                    <a:cubicBezTo>
                      <a:pt x="269" y="157"/>
                      <a:pt x="268" y="158"/>
                      <a:pt x="267" y="158"/>
                    </a:cubicBezTo>
                    <a:cubicBezTo>
                      <a:pt x="265" y="158"/>
                      <a:pt x="263" y="158"/>
                      <a:pt x="261" y="158"/>
                    </a:cubicBezTo>
                    <a:cubicBezTo>
                      <a:pt x="253" y="158"/>
                      <a:pt x="245" y="158"/>
                      <a:pt x="237" y="158"/>
                    </a:cubicBezTo>
                    <a:cubicBezTo>
                      <a:pt x="221" y="157"/>
                      <a:pt x="204" y="154"/>
                      <a:pt x="187" y="150"/>
                    </a:cubicBezTo>
                    <a:cubicBezTo>
                      <a:pt x="185" y="150"/>
                      <a:pt x="183" y="149"/>
                      <a:pt x="181" y="149"/>
                    </a:cubicBezTo>
                    <a:cubicBezTo>
                      <a:pt x="179" y="148"/>
                      <a:pt x="176" y="147"/>
                      <a:pt x="174" y="147"/>
                    </a:cubicBezTo>
                    <a:cubicBezTo>
                      <a:pt x="171" y="146"/>
                      <a:pt x="171" y="146"/>
                      <a:pt x="171" y="146"/>
                    </a:cubicBez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66" y="144"/>
                      <a:pt x="164" y="143"/>
                      <a:pt x="162" y="143"/>
                    </a:cubicBezTo>
                    <a:cubicBezTo>
                      <a:pt x="160" y="142"/>
                      <a:pt x="158" y="141"/>
                      <a:pt x="156" y="140"/>
                    </a:cubicBezTo>
                    <a:cubicBezTo>
                      <a:pt x="153" y="139"/>
                      <a:pt x="153" y="139"/>
                      <a:pt x="153" y="139"/>
                    </a:cubicBezTo>
                    <a:cubicBezTo>
                      <a:pt x="150" y="138"/>
                      <a:pt x="150" y="138"/>
                      <a:pt x="150" y="138"/>
                    </a:cubicBezTo>
                    <a:cubicBezTo>
                      <a:pt x="148" y="137"/>
                      <a:pt x="145" y="136"/>
                      <a:pt x="143" y="135"/>
                    </a:cubicBezTo>
                    <a:cubicBezTo>
                      <a:pt x="141" y="134"/>
                      <a:pt x="139" y="133"/>
                      <a:pt x="137" y="132"/>
                    </a:cubicBezTo>
                    <a:cubicBezTo>
                      <a:pt x="129" y="128"/>
                      <a:pt x="121" y="124"/>
                      <a:pt x="114" y="119"/>
                    </a:cubicBezTo>
                    <a:cubicBezTo>
                      <a:pt x="111" y="118"/>
                      <a:pt x="111" y="118"/>
                      <a:pt x="111" y="118"/>
                    </a:cubicBezTo>
                    <a:cubicBezTo>
                      <a:pt x="110" y="117"/>
                      <a:pt x="109" y="116"/>
                      <a:pt x="108" y="116"/>
                    </a:cubicBezTo>
                    <a:cubicBezTo>
                      <a:pt x="106" y="114"/>
                      <a:pt x="104" y="113"/>
                      <a:pt x="102" y="112"/>
                    </a:cubicBezTo>
                    <a:cubicBezTo>
                      <a:pt x="99" y="109"/>
                      <a:pt x="95" y="106"/>
                      <a:pt x="91" y="104"/>
                    </a:cubicBezTo>
                    <a:cubicBezTo>
                      <a:pt x="88" y="101"/>
                      <a:pt x="84" y="98"/>
                      <a:pt x="81" y="95"/>
                    </a:cubicBezTo>
                    <a:cubicBezTo>
                      <a:pt x="79" y="93"/>
                      <a:pt x="77" y="91"/>
                      <a:pt x="76" y="90"/>
                    </a:cubicBezTo>
                    <a:cubicBezTo>
                      <a:pt x="75" y="89"/>
                      <a:pt x="75" y="89"/>
                      <a:pt x="75" y="89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64" y="78"/>
                      <a:pt x="58" y="71"/>
                      <a:pt x="53" y="64"/>
                    </a:cubicBezTo>
                    <a:cubicBezTo>
                      <a:pt x="47" y="56"/>
                      <a:pt x="42" y="48"/>
                      <a:pt x="38" y="40"/>
                    </a:cubicBezTo>
                    <a:cubicBezTo>
                      <a:pt x="38" y="40"/>
                      <a:pt x="37" y="39"/>
                      <a:pt x="37" y="39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5" y="35"/>
                      <a:pt x="34" y="33"/>
                      <a:pt x="34" y="32"/>
                    </a:cubicBezTo>
                    <a:cubicBezTo>
                      <a:pt x="33" y="30"/>
                      <a:pt x="32" y="29"/>
                      <a:pt x="32" y="28"/>
                    </a:cubicBezTo>
                    <a:cubicBezTo>
                      <a:pt x="31" y="26"/>
                      <a:pt x="30" y="24"/>
                      <a:pt x="30" y="24"/>
                    </a:cubicBezTo>
                    <a:cubicBezTo>
                      <a:pt x="34" y="23"/>
                      <a:pt x="37" y="23"/>
                      <a:pt x="41" y="23"/>
                    </a:cubicBezTo>
                    <a:cubicBezTo>
                      <a:pt x="43" y="23"/>
                      <a:pt x="45" y="24"/>
                      <a:pt x="48" y="24"/>
                    </a:cubicBezTo>
                    <a:cubicBezTo>
                      <a:pt x="50" y="24"/>
                      <a:pt x="52" y="24"/>
                      <a:pt x="54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4333956" y="1520788"/>
                <a:ext cx="1532466" cy="433546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3822143" y="3281672"/>
                <a:ext cx="723275" cy="307777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E7E6E6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关键词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任意多边形: 形状 22"/>
              <p:cNvSpPr/>
              <p:nvPr/>
            </p:nvSpPr>
            <p:spPr>
              <a:xfrm>
                <a:off x="4090380" y="2737210"/>
                <a:ext cx="259570" cy="442308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59" name="_组合 58"/>
          <p:cNvGrpSpPr/>
          <p:nvPr>
            <p:custDataLst>
              <p:tags r:id="rId4"/>
            </p:custDataLst>
          </p:nvPr>
        </p:nvGrpSpPr>
        <p:grpSpPr>
          <a:xfrm>
            <a:off x="5235968" y="2296240"/>
            <a:ext cx="2724834" cy="2405496"/>
            <a:chOff x="5235968" y="2296240"/>
            <a:chExt cx="2724834" cy="2405496"/>
          </a:xfrm>
        </p:grpSpPr>
        <p:grpSp>
          <p:nvGrpSpPr>
            <p:cNvPr id="7" name="组合 6"/>
            <p:cNvGrpSpPr/>
            <p:nvPr/>
          </p:nvGrpSpPr>
          <p:grpSpPr>
            <a:xfrm>
              <a:off x="5235968" y="2296240"/>
              <a:ext cx="1656794" cy="1656794"/>
              <a:chOff x="5235967" y="2855075"/>
              <a:chExt cx="1656794" cy="1656794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235967" y="2855075"/>
                <a:ext cx="1656794" cy="1656794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293097" y="2912205"/>
                <a:ext cx="1542534" cy="1542534"/>
              </a:xfrm>
              <a:prstGeom prst="ellipse">
                <a:avLst/>
              </a:prstGeom>
              <a:solidFill>
                <a:schemeClr val="accent3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5350230" y="2969338"/>
                <a:ext cx="1428269" cy="1428269"/>
              </a:xfrm>
              <a:prstGeom prst="ellipse">
                <a:avLst/>
              </a:prstGeom>
              <a:solidFill>
                <a:schemeClr val="accent3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任意多边形: 形状 10"/>
            <p:cNvSpPr/>
            <p:nvPr/>
          </p:nvSpPr>
          <p:spPr bwMode="auto">
            <a:xfrm flipH="1">
              <a:off x="6122477" y="4010174"/>
              <a:ext cx="1838325" cy="66992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02728" y="3281672"/>
              <a:ext cx="72327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6269630" y="4268190"/>
              <a:ext cx="1532466" cy="43354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5874846" y="2803660"/>
              <a:ext cx="442308" cy="309408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_组合 60"/>
          <p:cNvGrpSpPr/>
          <p:nvPr>
            <p:custDataLst>
              <p:tags r:id="rId5"/>
            </p:custDataLst>
          </p:nvPr>
        </p:nvGrpSpPr>
        <p:grpSpPr>
          <a:xfrm>
            <a:off x="7177166" y="1520788"/>
            <a:ext cx="2631801" cy="2432246"/>
            <a:chOff x="7177166" y="1520788"/>
            <a:chExt cx="2631801" cy="2432246"/>
          </a:xfrm>
        </p:grpSpPr>
        <p:grpSp>
          <p:nvGrpSpPr>
            <p:cNvPr id="8" name="组合 7"/>
            <p:cNvGrpSpPr/>
            <p:nvPr/>
          </p:nvGrpSpPr>
          <p:grpSpPr>
            <a:xfrm>
              <a:off x="7177166" y="2296240"/>
              <a:ext cx="1656794" cy="1656794"/>
              <a:chOff x="7177165" y="2855075"/>
              <a:chExt cx="1656794" cy="1656794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7177165" y="2855075"/>
                <a:ext cx="1656794" cy="1656794"/>
              </a:xfrm>
              <a:prstGeom prst="ellipse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7234295" y="2912205"/>
                <a:ext cx="1542534" cy="1542534"/>
              </a:xfrm>
              <a:prstGeom prst="ellipse">
                <a:avLst/>
              </a:prstGeom>
              <a:solidFill>
                <a:schemeClr val="accent4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291428" y="2969338"/>
                <a:ext cx="1428269" cy="1428269"/>
              </a:xfrm>
              <a:prstGeom prst="ellipse">
                <a:avLst/>
              </a:prstGeom>
              <a:solidFill>
                <a:schemeClr val="accent4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任意多边形: 形状 11"/>
            <p:cNvSpPr/>
            <p:nvPr/>
          </p:nvSpPr>
          <p:spPr bwMode="auto">
            <a:xfrm rot="10800000">
              <a:off x="7970642" y="1556452"/>
              <a:ext cx="1838325" cy="66992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8127241" y="1520788"/>
              <a:ext cx="1532466" cy="43354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643927" y="3281672"/>
              <a:ext cx="72327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7862223" y="2737210"/>
              <a:ext cx="331731" cy="442308"/>
            </a:xfrm>
            <a:custGeom>
              <a:avLst/>
              <a:gdLst>
                <a:gd name="connsiteX0" fmla="*/ 115491 w 252413"/>
                <a:gd name="connsiteY0" fmla="*/ 304800 h 336550"/>
                <a:gd name="connsiteX1" fmla="*/ 104775 w 252413"/>
                <a:gd name="connsiteY1" fmla="*/ 315119 h 336550"/>
                <a:gd name="connsiteX2" fmla="*/ 115491 w 252413"/>
                <a:gd name="connsiteY2" fmla="*/ 325438 h 336550"/>
                <a:gd name="connsiteX3" fmla="*/ 136922 w 252413"/>
                <a:gd name="connsiteY3" fmla="*/ 325438 h 336550"/>
                <a:gd name="connsiteX4" fmla="*/ 147638 w 252413"/>
                <a:gd name="connsiteY4" fmla="*/ 315119 h 336550"/>
                <a:gd name="connsiteX5" fmla="*/ 136922 w 252413"/>
                <a:gd name="connsiteY5" fmla="*/ 304800 h 336550"/>
                <a:gd name="connsiteX6" fmla="*/ 115491 w 252413"/>
                <a:gd name="connsiteY6" fmla="*/ 304800 h 336550"/>
                <a:gd name="connsiteX7" fmla="*/ 20638 w 252413"/>
                <a:gd name="connsiteY7" fmla="*/ 20637 h 336550"/>
                <a:gd name="connsiteX8" fmla="*/ 20638 w 252413"/>
                <a:gd name="connsiteY8" fmla="*/ 293687 h 336550"/>
                <a:gd name="connsiteX9" fmla="*/ 231776 w 252413"/>
                <a:gd name="connsiteY9" fmla="*/ 293687 h 336550"/>
                <a:gd name="connsiteX10" fmla="*/ 231776 w 252413"/>
                <a:gd name="connsiteY10" fmla="*/ 20637 h 336550"/>
                <a:gd name="connsiteX11" fmla="*/ 0 w 252413"/>
                <a:gd name="connsiteY11" fmla="*/ 0 h 336550"/>
                <a:gd name="connsiteX12" fmla="*/ 252413 w 252413"/>
                <a:gd name="connsiteY12" fmla="*/ 0 h 336550"/>
                <a:gd name="connsiteX13" fmla="*/ 252413 w 252413"/>
                <a:gd name="connsiteY13" fmla="*/ 336550 h 336550"/>
                <a:gd name="connsiteX14" fmla="*/ 0 w 252413"/>
                <a:gd name="connsiteY14" fmla="*/ 33655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2413" h="336550">
                  <a:moveTo>
                    <a:pt x="115491" y="304800"/>
                  </a:moveTo>
                  <a:cubicBezTo>
                    <a:pt x="108793" y="304800"/>
                    <a:pt x="104775" y="309960"/>
                    <a:pt x="104775" y="315119"/>
                  </a:cubicBezTo>
                  <a:cubicBezTo>
                    <a:pt x="104775" y="320279"/>
                    <a:pt x="108793" y="325438"/>
                    <a:pt x="115491" y="325438"/>
                  </a:cubicBezTo>
                  <a:cubicBezTo>
                    <a:pt x="115491" y="325438"/>
                    <a:pt x="115491" y="325438"/>
                    <a:pt x="136922" y="325438"/>
                  </a:cubicBezTo>
                  <a:cubicBezTo>
                    <a:pt x="142280" y="325438"/>
                    <a:pt x="147638" y="320279"/>
                    <a:pt x="147638" y="315119"/>
                  </a:cubicBezTo>
                  <a:cubicBezTo>
                    <a:pt x="147638" y="309960"/>
                    <a:pt x="142280" y="304800"/>
                    <a:pt x="136922" y="304800"/>
                  </a:cubicBezTo>
                  <a:cubicBezTo>
                    <a:pt x="136922" y="304800"/>
                    <a:pt x="136922" y="304800"/>
                    <a:pt x="115491" y="304800"/>
                  </a:cubicBezTo>
                  <a:close/>
                  <a:moveTo>
                    <a:pt x="20638" y="20637"/>
                  </a:moveTo>
                  <a:lnTo>
                    <a:pt x="20638" y="293687"/>
                  </a:lnTo>
                  <a:lnTo>
                    <a:pt x="231776" y="293687"/>
                  </a:lnTo>
                  <a:lnTo>
                    <a:pt x="231776" y="20637"/>
                  </a:lnTo>
                  <a:close/>
                  <a:moveTo>
                    <a:pt x="0" y="0"/>
                  </a:moveTo>
                  <a:lnTo>
                    <a:pt x="252413" y="0"/>
                  </a:lnTo>
                  <a:lnTo>
                    <a:pt x="252413" y="336550"/>
                  </a:lnTo>
                  <a:lnTo>
                    <a:pt x="0" y="33655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0" name="_组合 59"/>
          <p:cNvGrpSpPr/>
          <p:nvPr>
            <p:custDataLst>
              <p:tags r:id="rId6"/>
            </p:custDataLst>
          </p:nvPr>
        </p:nvGrpSpPr>
        <p:grpSpPr>
          <a:xfrm>
            <a:off x="9103655" y="2355820"/>
            <a:ext cx="1656794" cy="1656794"/>
            <a:chOff x="9103655" y="2355820"/>
            <a:chExt cx="1656794" cy="1656794"/>
          </a:xfrm>
        </p:grpSpPr>
        <p:grpSp>
          <p:nvGrpSpPr>
            <p:cNvPr id="4" name="组合 3"/>
            <p:cNvGrpSpPr/>
            <p:nvPr/>
          </p:nvGrpSpPr>
          <p:grpSpPr>
            <a:xfrm>
              <a:off x="9103655" y="2355820"/>
              <a:ext cx="1656794" cy="1656794"/>
              <a:chOff x="9103653" y="2914655"/>
              <a:chExt cx="1656794" cy="1656794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9103653" y="2914655"/>
                <a:ext cx="1656794" cy="1656794"/>
              </a:xfrm>
              <a:prstGeom prst="ellipse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9160783" y="2971785"/>
                <a:ext cx="1542534" cy="1542534"/>
              </a:xfrm>
              <a:prstGeom prst="ellipse">
                <a:avLst/>
              </a:prstGeom>
              <a:solidFill>
                <a:schemeClr val="accent5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9217916" y="3028918"/>
                <a:ext cx="1428269" cy="1428269"/>
              </a:xfrm>
              <a:prstGeom prst="ellipse">
                <a:avLst/>
              </a:prstGeom>
              <a:solidFill>
                <a:schemeClr val="accent5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9570416" y="3281672"/>
              <a:ext cx="723275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9710898" y="2744479"/>
              <a:ext cx="442308" cy="427771"/>
            </a:xfrm>
            <a:custGeom>
              <a:avLst/>
              <a:gdLst>
                <a:gd name="connsiteX0" fmla="*/ 70140 w 338138"/>
                <a:gd name="connsiteY0" fmla="*/ 285750 h 327025"/>
                <a:gd name="connsiteX1" fmla="*/ 85221 w 338138"/>
                <a:gd name="connsiteY1" fmla="*/ 285750 h 327025"/>
                <a:gd name="connsiteX2" fmla="*/ 92076 w 338138"/>
                <a:gd name="connsiteY2" fmla="*/ 293544 h 327025"/>
                <a:gd name="connsiteX3" fmla="*/ 85221 w 338138"/>
                <a:gd name="connsiteY3" fmla="*/ 300038 h 327025"/>
                <a:gd name="connsiteX4" fmla="*/ 70140 w 338138"/>
                <a:gd name="connsiteY4" fmla="*/ 300038 h 327025"/>
                <a:gd name="connsiteX5" fmla="*/ 61913 w 338138"/>
                <a:gd name="connsiteY5" fmla="*/ 293544 h 327025"/>
                <a:gd name="connsiteX6" fmla="*/ 70140 w 338138"/>
                <a:gd name="connsiteY6" fmla="*/ 285750 h 327025"/>
                <a:gd name="connsiteX7" fmla="*/ 22225 w 338138"/>
                <a:gd name="connsiteY7" fmla="*/ 277812 h 327025"/>
                <a:gd name="connsiteX8" fmla="*/ 22225 w 338138"/>
                <a:gd name="connsiteY8" fmla="*/ 304800 h 327025"/>
                <a:gd name="connsiteX9" fmla="*/ 23529 w 338138"/>
                <a:gd name="connsiteY9" fmla="*/ 304800 h 327025"/>
                <a:gd name="connsiteX10" fmla="*/ 131763 w 338138"/>
                <a:gd name="connsiteY10" fmla="*/ 304800 h 327025"/>
                <a:gd name="connsiteX11" fmla="*/ 131763 w 338138"/>
                <a:gd name="connsiteY11" fmla="*/ 277812 h 327025"/>
                <a:gd name="connsiteX12" fmla="*/ 22225 w 338138"/>
                <a:gd name="connsiteY12" fmla="*/ 277812 h 327025"/>
                <a:gd name="connsiteX13" fmla="*/ 155575 w 338138"/>
                <a:gd name="connsiteY13" fmla="*/ 244475 h 327025"/>
                <a:gd name="connsiteX14" fmla="*/ 155575 w 338138"/>
                <a:gd name="connsiteY14" fmla="*/ 266700 h 327025"/>
                <a:gd name="connsiteX15" fmla="*/ 211138 w 338138"/>
                <a:gd name="connsiteY15" fmla="*/ 266700 h 327025"/>
                <a:gd name="connsiteX16" fmla="*/ 211138 w 338138"/>
                <a:gd name="connsiteY16" fmla="*/ 244475 h 327025"/>
                <a:gd name="connsiteX17" fmla="*/ 22225 w 338138"/>
                <a:gd name="connsiteY17" fmla="*/ 120650 h 327025"/>
                <a:gd name="connsiteX18" fmla="*/ 22225 w 338138"/>
                <a:gd name="connsiteY18" fmla="*/ 263525 h 327025"/>
                <a:gd name="connsiteX19" fmla="*/ 131763 w 338138"/>
                <a:gd name="connsiteY19" fmla="*/ 263525 h 327025"/>
                <a:gd name="connsiteX20" fmla="*/ 131763 w 338138"/>
                <a:gd name="connsiteY20" fmla="*/ 120650 h 327025"/>
                <a:gd name="connsiteX21" fmla="*/ 23529 w 338138"/>
                <a:gd name="connsiteY21" fmla="*/ 120650 h 327025"/>
                <a:gd name="connsiteX22" fmla="*/ 22225 w 338138"/>
                <a:gd name="connsiteY22" fmla="*/ 120650 h 327025"/>
                <a:gd name="connsiteX23" fmla="*/ 62683 w 338138"/>
                <a:gd name="connsiteY23" fmla="*/ 22225 h 327025"/>
                <a:gd name="connsiteX24" fmla="*/ 50800 w 338138"/>
                <a:gd name="connsiteY24" fmla="*/ 32767 h 327025"/>
                <a:gd name="connsiteX25" fmla="*/ 50800 w 338138"/>
                <a:gd name="connsiteY25" fmla="*/ 97336 h 327025"/>
                <a:gd name="connsiteX26" fmla="*/ 132659 w 338138"/>
                <a:gd name="connsiteY26" fmla="*/ 97336 h 327025"/>
                <a:gd name="connsiteX27" fmla="*/ 155104 w 338138"/>
                <a:gd name="connsiteY27" fmla="*/ 119737 h 327025"/>
                <a:gd name="connsiteX28" fmla="*/ 155104 w 338138"/>
                <a:gd name="connsiteY28" fmla="*/ 223838 h 327025"/>
                <a:gd name="connsiteX29" fmla="*/ 305618 w 338138"/>
                <a:gd name="connsiteY29" fmla="*/ 223838 h 327025"/>
                <a:gd name="connsiteX30" fmla="*/ 317500 w 338138"/>
                <a:gd name="connsiteY30" fmla="*/ 213296 h 327025"/>
                <a:gd name="connsiteX31" fmla="*/ 317500 w 338138"/>
                <a:gd name="connsiteY31" fmla="*/ 32767 h 327025"/>
                <a:gd name="connsiteX32" fmla="*/ 305618 w 338138"/>
                <a:gd name="connsiteY32" fmla="*/ 22225 h 327025"/>
                <a:gd name="connsiteX33" fmla="*/ 62683 w 338138"/>
                <a:gd name="connsiteY33" fmla="*/ 22225 h 327025"/>
                <a:gd name="connsiteX34" fmla="*/ 62080 w 338138"/>
                <a:gd name="connsiteY34" fmla="*/ 0 h 327025"/>
                <a:gd name="connsiteX35" fmla="*/ 305117 w 338138"/>
                <a:gd name="connsiteY35" fmla="*/ 0 h 327025"/>
                <a:gd name="connsiteX36" fmla="*/ 338138 w 338138"/>
                <a:gd name="connsiteY36" fmla="*/ 32966 h 327025"/>
                <a:gd name="connsiteX37" fmla="*/ 338138 w 338138"/>
                <a:gd name="connsiteY37" fmla="*/ 213621 h 327025"/>
                <a:gd name="connsiteX38" fmla="*/ 305117 w 338138"/>
                <a:gd name="connsiteY38" fmla="*/ 245269 h 327025"/>
                <a:gd name="connsiteX39" fmla="*/ 233791 w 338138"/>
                <a:gd name="connsiteY39" fmla="*/ 245269 h 327025"/>
                <a:gd name="connsiteX40" fmla="*/ 233791 w 338138"/>
                <a:gd name="connsiteY40" fmla="*/ 266367 h 327025"/>
                <a:gd name="connsiteX41" fmla="*/ 265491 w 338138"/>
                <a:gd name="connsiteY41" fmla="*/ 266367 h 327025"/>
                <a:gd name="connsiteX42" fmla="*/ 276058 w 338138"/>
                <a:gd name="connsiteY42" fmla="*/ 276916 h 327025"/>
                <a:gd name="connsiteX43" fmla="*/ 265491 w 338138"/>
                <a:gd name="connsiteY43" fmla="*/ 288784 h 327025"/>
                <a:gd name="connsiteX44" fmla="*/ 154540 w 338138"/>
                <a:gd name="connsiteY44" fmla="*/ 288784 h 327025"/>
                <a:gd name="connsiteX45" fmla="*/ 154540 w 338138"/>
                <a:gd name="connsiteY45" fmla="*/ 304608 h 327025"/>
                <a:gd name="connsiteX46" fmla="*/ 132085 w 338138"/>
                <a:gd name="connsiteY46" fmla="*/ 327025 h 327025"/>
                <a:gd name="connsiteX47" fmla="*/ 22454 w 338138"/>
                <a:gd name="connsiteY47" fmla="*/ 327025 h 327025"/>
                <a:gd name="connsiteX48" fmla="*/ 0 w 338138"/>
                <a:gd name="connsiteY48" fmla="*/ 304608 h 327025"/>
                <a:gd name="connsiteX49" fmla="*/ 0 w 338138"/>
                <a:gd name="connsiteY49" fmla="*/ 119997 h 327025"/>
                <a:gd name="connsiteX50" fmla="*/ 22454 w 338138"/>
                <a:gd name="connsiteY50" fmla="*/ 97580 h 327025"/>
                <a:gd name="connsiteX51" fmla="*/ 29058 w 338138"/>
                <a:gd name="connsiteY51" fmla="*/ 97580 h 327025"/>
                <a:gd name="connsiteX52" fmla="*/ 29058 w 338138"/>
                <a:gd name="connsiteY52" fmla="*/ 32966 h 327025"/>
                <a:gd name="connsiteX53" fmla="*/ 62080 w 338138"/>
                <a:gd name="connsiteY53" fmla="*/ 0 h 32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38138" h="327025">
                  <a:moveTo>
                    <a:pt x="70140" y="285750"/>
                  </a:moveTo>
                  <a:cubicBezTo>
                    <a:pt x="70140" y="285750"/>
                    <a:pt x="70140" y="285750"/>
                    <a:pt x="85221" y="285750"/>
                  </a:cubicBezTo>
                  <a:cubicBezTo>
                    <a:pt x="89334" y="285750"/>
                    <a:pt x="92076" y="289647"/>
                    <a:pt x="92076" y="293544"/>
                  </a:cubicBezTo>
                  <a:cubicBezTo>
                    <a:pt x="92076" y="297440"/>
                    <a:pt x="89334" y="300038"/>
                    <a:pt x="85221" y="300038"/>
                  </a:cubicBezTo>
                  <a:cubicBezTo>
                    <a:pt x="85221" y="300038"/>
                    <a:pt x="85221" y="300038"/>
                    <a:pt x="70140" y="300038"/>
                  </a:cubicBezTo>
                  <a:cubicBezTo>
                    <a:pt x="66026" y="300038"/>
                    <a:pt x="61913" y="297440"/>
                    <a:pt x="61913" y="293544"/>
                  </a:cubicBezTo>
                  <a:cubicBezTo>
                    <a:pt x="61913" y="289647"/>
                    <a:pt x="66026" y="285750"/>
                    <a:pt x="70140" y="285750"/>
                  </a:cubicBezTo>
                  <a:close/>
                  <a:moveTo>
                    <a:pt x="22225" y="277812"/>
                  </a:moveTo>
                  <a:cubicBezTo>
                    <a:pt x="22225" y="277812"/>
                    <a:pt x="22225" y="277812"/>
                    <a:pt x="22225" y="304800"/>
                  </a:cubicBezTo>
                  <a:cubicBezTo>
                    <a:pt x="22225" y="304800"/>
                    <a:pt x="23529" y="304800"/>
                    <a:pt x="23529" y="304800"/>
                  </a:cubicBezTo>
                  <a:cubicBezTo>
                    <a:pt x="23529" y="304800"/>
                    <a:pt x="23529" y="304800"/>
                    <a:pt x="131763" y="304800"/>
                  </a:cubicBezTo>
                  <a:cubicBezTo>
                    <a:pt x="131763" y="304800"/>
                    <a:pt x="131763" y="304800"/>
                    <a:pt x="131763" y="277812"/>
                  </a:cubicBezTo>
                  <a:cubicBezTo>
                    <a:pt x="131763" y="277812"/>
                    <a:pt x="131763" y="277812"/>
                    <a:pt x="22225" y="277812"/>
                  </a:cubicBezTo>
                  <a:close/>
                  <a:moveTo>
                    <a:pt x="155575" y="244475"/>
                  </a:moveTo>
                  <a:lnTo>
                    <a:pt x="155575" y="266700"/>
                  </a:lnTo>
                  <a:lnTo>
                    <a:pt x="211138" y="266700"/>
                  </a:lnTo>
                  <a:lnTo>
                    <a:pt x="211138" y="244475"/>
                  </a:lnTo>
                  <a:close/>
                  <a:moveTo>
                    <a:pt x="22225" y="120650"/>
                  </a:moveTo>
                  <a:cubicBezTo>
                    <a:pt x="22225" y="120650"/>
                    <a:pt x="22225" y="120650"/>
                    <a:pt x="22225" y="263525"/>
                  </a:cubicBezTo>
                  <a:cubicBezTo>
                    <a:pt x="22225" y="263525"/>
                    <a:pt x="22225" y="263525"/>
                    <a:pt x="131763" y="263525"/>
                  </a:cubicBezTo>
                  <a:cubicBezTo>
                    <a:pt x="131763" y="263525"/>
                    <a:pt x="131763" y="263525"/>
                    <a:pt x="131763" y="120650"/>
                  </a:cubicBezTo>
                  <a:cubicBezTo>
                    <a:pt x="131763" y="120650"/>
                    <a:pt x="131763" y="120650"/>
                    <a:pt x="23529" y="120650"/>
                  </a:cubicBezTo>
                  <a:cubicBezTo>
                    <a:pt x="23529" y="120650"/>
                    <a:pt x="22225" y="120650"/>
                    <a:pt x="22225" y="120650"/>
                  </a:cubicBezTo>
                  <a:close/>
                  <a:moveTo>
                    <a:pt x="62683" y="22225"/>
                  </a:moveTo>
                  <a:cubicBezTo>
                    <a:pt x="56081" y="22225"/>
                    <a:pt x="50800" y="26178"/>
                    <a:pt x="50800" y="32767"/>
                  </a:cubicBezTo>
                  <a:cubicBezTo>
                    <a:pt x="50800" y="32767"/>
                    <a:pt x="50800" y="32767"/>
                    <a:pt x="50800" y="97336"/>
                  </a:cubicBezTo>
                  <a:cubicBezTo>
                    <a:pt x="50800" y="97336"/>
                    <a:pt x="50800" y="97336"/>
                    <a:pt x="132659" y="97336"/>
                  </a:cubicBezTo>
                  <a:cubicBezTo>
                    <a:pt x="144541" y="97336"/>
                    <a:pt x="155104" y="107878"/>
                    <a:pt x="155104" y="119737"/>
                  </a:cubicBezTo>
                  <a:cubicBezTo>
                    <a:pt x="155104" y="119737"/>
                    <a:pt x="155104" y="119737"/>
                    <a:pt x="155104" y="223838"/>
                  </a:cubicBezTo>
                  <a:cubicBezTo>
                    <a:pt x="155104" y="223838"/>
                    <a:pt x="155104" y="223838"/>
                    <a:pt x="305618" y="223838"/>
                  </a:cubicBezTo>
                  <a:cubicBezTo>
                    <a:pt x="312219" y="223838"/>
                    <a:pt x="317500" y="218567"/>
                    <a:pt x="317500" y="213296"/>
                  </a:cubicBezTo>
                  <a:lnTo>
                    <a:pt x="317500" y="32767"/>
                  </a:lnTo>
                  <a:cubicBezTo>
                    <a:pt x="317500" y="26178"/>
                    <a:pt x="312219" y="22225"/>
                    <a:pt x="305618" y="22225"/>
                  </a:cubicBezTo>
                  <a:cubicBezTo>
                    <a:pt x="305618" y="22225"/>
                    <a:pt x="305618" y="22225"/>
                    <a:pt x="62683" y="22225"/>
                  </a:cubicBezTo>
                  <a:close/>
                  <a:moveTo>
                    <a:pt x="62080" y="0"/>
                  </a:moveTo>
                  <a:cubicBezTo>
                    <a:pt x="62080" y="0"/>
                    <a:pt x="62080" y="0"/>
                    <a:pt x="305117" y="0"/>
                  </a:cubicBezTo>
                  <a:cubicBezTo>
                    <a:pt x="323609" y="0"/>
                    <a:pt x="338138" y="14505"/>
                    <a:pt x="338138" y="32966"/>
                  </a:cubicBezTo>
                  <a:cubicBezTo>
                    <a:pt x="338138" y="32966"/>
                    <a:pt x="338138" y="32966"/>
                    <a:pt x="338138" y="213621"/>
                  </a:cubicBezTo>
                  <a:cubicBezTo>
                    <a:pt x="338138" y="230764"/>
                    <a:pt x="323609" y="245269"/>
                    <a:pt x="305117" y="245269"/>
                  </a:cubicBezTo>
                  <a:cubicBezTo>
                    <a:pt x="305117" y="245269"/>
                    <a:pt x="305117" y="245269"/>
                    <a:pt x="233791" y="245269"/>
                  </a:cubicBezTo>
                  <a:cubicBezTo>
                    <a:pt x="233791" y="245269"/>
                    <a:pt x="233791" y="245269"/>
                    <a:pt x="233791" y="266367"/>
                  </a:cubicBezTo>
                  <a:cubicBezTo>
                    <a:pt x="233791" y="266367"/>
                    <a:pt x="233791" y="266367"/>
                    <a:pt x="265491" y="266367"/>
                  </a:cubicBezTo>
                  <a:cubicBezTo>
                    <a:pt x="270775" y="266367"/>
                    <a:pt x="276058" y="271642"/>
                    <a:pt x="276058" y="276916"/>
                  </a:cubicBezTo>
                  <a:cubicBezTo>
                    <a:pt x="276058" y="283510"/>
                    <a:pt x="270775" y="288784"/>
                    <a:pt x="265491" y="288784"/>
                  </a:cubicBezTo>
                  <a:cubicBezTo>
                    <a:pt x="265491" y="288784"/>
                    <a:pt x="265491" y="288784"/>
                    <a:pt x="154540" y="288784"/>
                  </a:cubicBezTo>
                  <a:cubicBezTo>
                    <a:pt x="154540" y="288784"/>
                    <a:pt x="154540" y="288784"/>
                    <a:pt x="154540" y="304608"/>
                  </a:cubicBezTo>
                  <a:cubicBezTo>
                    <a:pt x="154540" y="316476"/>
                    <a:pt x="143973" y="327025"/>
                    <a:pt x="132085" y="327025"/>
                  </a:cubicBezTo>
                  <a:cubicBezTo>
                    <a:pt x="132085" y="327025"/>
                    <a:pt x="132085" y="327025"/>
                    <a:pt x="22454" y="327025"/>
                  </a:cubicBezTo>
                  <a:cubicBezTo>
                    <a:pt x="10567" y="327025"/>
                    <a:pt x="0" y="316476"/>
                    <a:pt x="0" y="304608"/>
                  </a:cubicBezTo>
                  <a:cubicBezTo>
                    <a:pt x="0" y="304608"/>
                    <a:pt x="0" y="304608"/>
                    <a:pt x="0" y="119997"/>
                  </a:cubicBezTo>
                  <a:cubicBezTo>
                    <a:pt x="0" y="108129"/>
                    <a:pt x="10567" y="97580"/>
                    <a:pt x="22454" y="97580"/>
                  </a:cubicBezTo>
                  <a:cubicBezTo>
                    <a:pt x="22454" y="97580"/>
                    <a:pt x="22454" y="97580"/>
                    <a:pt x="29058" y="97580"/>
                  </a:cubicBezTo>
                  <a:cubicBezTo>
                    <a:pt x="29058" y="97580"/>
                    <a:pt x="29058" y="97580"/>
                    <a:pt x="29058" y="32966"/>
                  </a:cubicBezTo>
                  <a:cubicBezTo>
                    <a:pt x="29058" y="14505"/>
                    <a:pt x="43588" y="0"/>
                    <a:pt x="62080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8" name="_组合 27"/>
          <p:cNvGrpSpPr/>
          <p:nvPr>
            <p:custDataLst>
              <p:tags r:id="rId7"/>
            </p:custDataLst>
          </p:nvPr>
        </p:nvGrpSpPr>
        <p:grpSpPr>
          <a:xfrm>
            <a:off x="947428" y="5121189"/>
            <a:ext cx="1954370" cy="857260"/>
            <a:chOff x="1732858" y="5001250"/>
            <a:chExt cx="2213143" cy="857260"/>
          </a:xfrm>
        </p:grpSpPr>
        <p:sp>
          <p:nvSpPr>
            <p:cNvPr id="41" name="文本框 78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CAA5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文本框 79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8"/>
            </p:custDataLst>
          </p:nvPr>
        </p:nvGrpSpPr>
        <p:grpSpPr>
          <a:xfrm>
            <a:off x="3033121" y="5121189"/>
            <a:ext cx="1954370" cy="857260"/>
            <a:chOff x="1732858" y="5001250"/>
            <a:chExt cx="2213143" cy="857260"/>
          </a:xfrm>
        </p:grpSpPr>
        <p:sp>
          <p:nvSpPr>
            <p:cNvPr id="39" name="文本框 76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DAA6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文本框 77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0" name="_组合 29"/>
          <p:cNvGrpSpPr/>
          <p:nvPr>
            <p:custDataLst>
              <p:tags r:id="rId9"/>
            </p:custDataLst>
          </p:nvPr>
        </p:nvGrpSpPr>
        <p:grpSpPr>
          <a:xfrm>
            <a:off x="5118815" y="5121189"/>
            <a:ext cx="1954370" cy="857260"/>
            <a:chOff x="1732858" y="5001250"/>
            <a:chExt cx="2213143" cy="857260"/>
          </a:xfrm>
        </p:grpSpPr>
        <p:sp>
          <p:nvSpPr>
            <p:cNvPr id="37" name="文本框 74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7D959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文本框 75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" name="_组合 30"/>
          <p:cNvGrpSpPr/>
          <p:nvPr>
            <p:custDataLst>
              <p:tags r:id="rId10"/>
            </p:custDataLst>
          </p:nvPr>
        </p:nvGrpSpPr>
        <p:grpSpPr>
          <a:xfrm>
            <a:off x="7204508" y="5121189"/>
            <a:ext cx="1954370" cy="857260"/>
            <a:chOff x="1732858" y="5001250"/>
            <a:chExt cx="2213143" cy="857260"/>
          </a:xfrm>
        </p:grpSpPr>
        <p:sp>
          <p:nvSpPr>
            <p:cNvPr id="35" name="文本框 72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CAA5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文本框 73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2" name="_组合 31"/>
          <p:cNvGrpSpPr/>
          <p:nvPr>
            <p:custDataLst>
              <p:tags r:id="rId11"/>
            </p:custDataLst>
          </p:nvPr>
        </p:nvGrpSpPr>
        <p:grpSpPr>
          <a:xfrm>
            <a:off x="9290202" y="5121189"/>
            <a:ext cx="1954370" cy="857260"/>
            <a:chOff x="1732858" y="5001250"/>
            <a:chExt cx="2213143" cy="857260"/>
          </a:xfrm>
        </p:grpSpPr>
        <p:sp>
          <p:nvSpPr>
            <p:cNvPr id="33" name="文本框 70"/>
            <p:cNvSpPr txBox="1"/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DAA6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文本框 71"/>
            <p:cNvSpPr txBox="1"/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20537" y="2365456"/>
            <a:ext cx="31099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PART.04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27780" y="3137217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未来工作计划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41930" y="3749992"/>
            <a:ext cx="726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For our ever-lasting friendship, send sincere blessings and warm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greetings to my friends whom I miss so much.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8547" y="1577951"/>
            <a:ext cx="9715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目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8532" y="1852906"/>
            <a:ext cx="1680845" cy="1405890"/>
            <a:chOff x="6015" y="4586"/>
            <a:chExt cx="2647" cy="2214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6342" y="4838"/>
              <a:ext cx="2040" cy="1704"/>
            </a:xfrm>
            <a:prstGeom prst="line">
              <a:avLst/>
            </a:prstGeom>
            <a:ln>
              <a:solidFill>
                <a:srgbClr val="2548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8473" y="4586"/>
              <a:ext cx="189" cy="1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015" y="6611"/>
              <a:ext cx="189" cy="18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41012" y="2492351"/>
            <a:ext cx="9715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录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8562" y="3315946"/>
            <a:ext cx="492760" cy="1652270"/>
            <a:chOff x="2269" y="4698"/>
            <a:chExt cx="776" cy="2602"/>
          </a:xfrm>
        </p:grpSpPr>
        <p:sp>
          <p:nvSpPr>
            <p:cNvPr id="9" name="矩形 8"/>
            <p:cNvSpPr/>
            <p:nvPr/>
          </p:nvSpPr>
          <p:spPr>
            <a:xfrm>
              <a:off x="2366" y="4698"/>
              <a:ext cx="590" cy="2602"/>
            </a:xfrm>
            <a:prstGeom prst="rect">
              <a:avLst/>
            </a:prstGeom>
            <a:noFill/>
            <a:ln>
              <a:solidFill>
                <a:srgbClr val="2548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华文细黑" panose="02010600040101010101" charset="-122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69" y="4861"/>
              <a:ext cx="776" cy="22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00000C"/>
                  </a:solidFill>
                  <a:effectLst/>
                  <a:uLnTx/>
                  <a:uFillTx/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+mn-cs"/>
                </a:rPr>
                <a:t>CONTENTS</a:t>
              </a:r>
              <a:endPara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07631" y="3419451"/>
            <a:ext cx="701731" cy="1548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  <a:sym typeface="+mn-ea"/>
              </a:rPr>
              <a:t>When a cigarette falls in love with a match.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华文细黑" panose="02010600040101010101" charset="-122"/>
              <a:ea typeface="华文细黑" panose="02010600040101010101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99277" y="1544931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548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548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1947" y="1413486"/>
            <a:ext cx="4322445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  <a:sym typeface="+mn-ea"/>
              </a:rPr>
              <a:t>季度工作概述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点击此处更换文本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https://duailifang.tmall.com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点击此处更换文本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https://duailifang.tmall.com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98642" y="2670786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548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548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41947" y="2539341"/>
            <a:ext cx="4322445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  <a:sym typeface="+mn-ea"/>
              </a:rPr>
              <a:t>工作完成情况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点击此处更换文本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https://duailifang.tmall.com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点击此处更换文本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https://duailifang.tmall.com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98642" y="3794736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548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548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41312" y="3654401"/>
            <a:ext cx="4323080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  <a:sym typeface="+mn-ea"/>
              </a:rPr>
              <a:t>成功项目展示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点击此处更换文本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https://duailifang.tmall.com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点击此处更换文本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https://duailifang.tmall.com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99277" y="4911701"/>
            <a:ext cx="854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25482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2548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41947" y="4771366"/>
            <a:ext cx="4322445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  <a:sym typeface="+mn-ea"/>
              </a:rPr>
              <a:t>未来工作计划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点击此处更换文本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https://duailifang.tmall.com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点击此处更换文本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https://duailifang.tmall.com 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_组合 2"/>
          <p:cNvGrpSpPr/>
          <p:nvPr>
            <p:custDataLst>
              <p:tags r:id="rId1"/>
            </p:custDataLst>
          </p:nvPr>
        </p:nvGrpSpPr>
        <p:grpSpPr>
          <a:xfrm>
            <a:off x="4331804" y="1452310"/>
            <a:ext cx="3749699" cy="3841152"/>
            <a:chOff x="4220972" y="1452310"/>
            <a:chExt cx="3749699" cy="3841152"/>
          </a:xfrm>
        </p:grpSpPr>
        <p:sp>
          <p:nvSpPr>
            <p:cNvPr id="20" name="Freeform: Shape 25"/>
            <p:cNvSpPr/>
            <p:nvPr/>
          </p:nvSpPr>
          <p:spPr bwMode="auto">
            <a:xfrm>
              <a:off x="4960574" y="3038872"/>
              <a:ext cx="294250" cy="811176"/>
            </a:xfrm>
            <a:custGeom>
              <a:avLst/>
              <a:gdLst/>
              <a:ahLst/>
              <a:cxnLst>
                <a:cxn ang="0">
                  <a:pos x="103" y="285"/>
                </a:cxn>
                <a:cxn ang="0">
                  <a:pos x="46" y="0"/>
                </a:cxn>
                <a:cxn ang="0">
                  <a:pos x="12" y="106"/>
                </a:cxn>
                <a:cxn ang="0">
                  <a:pos x="20" y="214"/>
                </a:cxn>
                <a:cxn ang="0">
                  <a:pos x="20" y="214"/>
                </a:cxn>
                <a:cxn ang="0">
                  <a:pos x="20" y="214"/>
                </a:cxn>
                <a:cxn ang="0">
                  <a:pos x="103" y="285"/>
                </a:cxn>
              </a:cxnLst>
              <a:rect l="0" t="0" r="r" b="b"/>
              <a:pathLst>
                <a:path w="103" h="285">
                  <a:moveTo>
                    <a:pt x="103" y="285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0" y="143"/>
                    <a:pt x="4" y="182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37" y="246"/>
                    <a:pt x="66" y="273"/>
                    <a:pt x="103" y="2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: Shape 26"/>
            <p:cNvSpPr/>
            <p:nvPr/>
          </p:nvSpPr>
          <p:spPr bwMode="auto">
            <a:xfrm>
              <a:off x="5421831" y="4052842"/>
              <a:ext cx="815153" cy="274369"/>
            </a:xfrm>
            <a:custGeom>
              <a:avLst/>
              <a:gdLst/>
              <a:ahLst/>
              <a:cxnLst>
                <a:cxn ang="0">
                  <a:pos x="288" y="34"/>
                </a:cxn>
                <a:cxn ang="0">
                  <a:pos x="0" y="0"/>
                </a:cxn>
                <a:cxn ang="0">
                  <a:pos x="90" y="66"/>
                </a:cxn>
                <a:cxn ang="0">
                  <a:pos x="195" y="91"/>
                </a:cxn>
                <a:cxn ang="0">
                  <a:pos x="195" y="91"/>
                </a:cxn>
                <a:cxn ang="0">
                  <a:pos x="195" y="91"/>
                </a:cxn>
                <a:cxn ang="0">
                  <a:pos x="288" y="34"/>
                </a:cxn>
              </a:cxnLst>
              <a:rect l="0" t="0" r="r" b="b"/>
              <a:pathLst>
                <a:path w="288" h="97">
                  <a:moveTo>
                    <a:pt x="288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121" y="89"/>
                    <a:pt x="160" y="97"/>
                    <a:pt x="195" y="91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195" y="91"/>
                    <a:pt x="195" y="91"/>
                    <a:pt x="195" y="91"/>
                  </a:cubicBezTo>
                  <a:cubicBezTo>
                    <a:pt x="231" y="85"/>
                    <a:pt x="265" y="66"/>
                    <a:pt x="288" y="3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: Shape 27"/>
            <p:cNvSpPr/>
            <p:nvPr/>
          </p:nvSpPr>
          <p:spPr bwMode="auto">
            <a:xfrm>
              <a:off x="6487492" y="3309263"/>
              <a:ext cx="429446" cy="743579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263"/>
                </a:cxn>
                <a:cxn ang="0">
                  <a:pos x="89" y="198"/>
                </a:cxn>
                <a:cxn ang="0">
                  <a:pos x="146" y="106"/>
                </a:cxn>
                <a:cxn ang="0">
                  <a:pos x="146" y="106"/>
                </a:cxn>
                <a:cxn ang="0">
                  <a:pos x="146" y="106"/>
                </a:cxn>
                <a:cxn ang="0">
                  <a:pos x="121" y="0"/>
                </a:cxn>
              </a:cxnLst>
              <a:rect l="0" t="0" r="r" b="b"/>
              <a:pathLst>
                <a:path w="152" h="263">
                  <a:moveTo>
                    <a:pt x="121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89" y="198"/>
                    <a:pt x="89" y="198"/>
                    <a:pt x="89" y="198"/>
                  </a:cubicBezTo>
                  <a:cubicBezTo>
                    <a:pt x="121" y="175"/>
                    <a:pt x="140" y="142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52" y="70"/>
                    <a:pt x="144" y="32"/>
                    <a:pt x="12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: Shape 28"/>
            <p:cNvSpPr/>
            <p:nvPr/>
          </p:nvSpPr>
          <p:spPr bwMode="auto">
            <a:xfrm>
              <a:off x="6209147" y="2450372"/>
              <a:ext cx="604406" cy="588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4" y="208"/>
                </a:cxn>
                <a:cxn ang="0">
                  <a:pos x="179" y="103"/>
                </a:cxn>
                <a:cxn ang="0">
                  <a:pos x="109" y="20"/>
                </a:cxn>
                <a:cxn ang="0">
                  <a:pos x="109" y="20"/>
                </a:cxn>
                <a:cxn ang="0">
                  <a:pos x="109" y="20"/>
                </a:cxn>
                <a:cxn ang="0">
                  <a:pos x="0" y="12"/>
                </a:cxn>
              </a:cxnLst>
              <a:rect l="0" t="0" r="r" b="b"/>
              <a:pathLst>
                <a:path w="214" h="208">
                  <a:moveTo>
                    <a:pt x="0" y="12"/>
                  </a:moveTo>
                  <a:cubicBezTo>
                    <a:pt x="214" y="208"/>
                    <a:pt x="214" y="208"/>
                    <a:pt x="214" y="208"/>
                  </a:cubicBezTo>
                  <a:cubicBezTo>
                    <a:pt x="179" y="103"/>
                    <a:pt x="179" y="103"/>
                    <a:pt x="179" y="103"/>
                  </a:cubicBezTo>
                  <a:cubicBezTo>
                    <a:pt x="167" y="66"/>
                    <a:pt x="141" y="37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76" y="4"/>
                    <a:pt x="38" y="0"/>
                    <a:pt x="0" y="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: Shape 29"/>
            <p:cNvSpPr/>
            <p:nvPr/>
          </p:nvSpPr>
          <p:spPr bwMode="auto">
            <a:xfrm>
              <a:off x="5234941" y="2418562"/>
              <a:ext cx="719721" cy="401613"/>
            </a:xfrm>
            <a:custGeom>
              <a:avLst/>
              <a:gdLst/>
              <a:ahLst/>
              <a:cxnLst>
                <a:cxn ang="0">
                  <a:pos x="0" y="142"/>
                </a:cxn>
                <a:cxn ang="0">
                  <a:pos x="253" y="0"/>
                </a:cxn>
                <a:cxn ang="0">
                  <a:pos x="142" y="0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42" y="41"/>
                </a:cxn>
                <a:cxn ang="0">
                  <a:pos x="0" y="142"/>
                </a:cxn>
              </a:cxnLst>
              <a:rect l="0" t="0" r="r" b="b"/>
              <a:pathLst>
                <a:path w="253" h="142">
                  <a:moveTo>
                    <a:pt x="0" y="142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03" y="0"/>
                    <a:pt x="67" y="16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16" y="67"/>
                    <a:pt x="0" y="102"/>
                    <a:pt x="0" y="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: Shape 30"/>
            <p:cNvSpPr/>
            <p:nvPr/>
          </p:nvSpPr>
          <p:spPr bwMode="auto">
            <a:xfrm>
              <a:off x="4912857" y="2227696"/>
              <a:ext cx="2079632" cy="1980222"/>
            </a:xfrm>
            <a:custGeom>
              <a:avLst/>
              <a:gdLst/>
              <a:ahLst/>
              <a:cxnLst>
                <a:cxn ang="0">
                  <a:pos x="100" y="498"/>
                </a:cxn>
                <a:cxn ang="0">
                  <a:pos x="0" y="190"/>
                </a:cxn>
                <a:cxn ang="0">
                  <a:pos x="262" y="0"/>
                </a:cxn>
                <a:cxn ang="0">
                  <a:pos x="523" y="190"/>
                </a:cxn>
                <a:cxn ang="0">
                  <a:pos x="423" y="498"/>
                </a:cxn>
                <a:cxn ang="0">
                  <a:pos x="100" y="498"/>
                </a:cxn>
              </a:cxnLst>
              <a:rect l="0" t="0" r="r" b="b"/>
              <a:pathLst>
                <a:path w="523" h="498">
                  <a:moveTo>
                    <a:pt x="100" y="498"/>
                  </a:moveTo>
                  <a:lnTo>
                    <a:pt x="0" y="190"/>
                  </a:lnTo>
                  <a:lnTo>
                    <a:pt x="262" y="0"/>
                  </a:lnTo>
                  <a:lnTo>
                    <a:pt x="523" y="190"/>
                  </a:lnTo>
                  <a:lnTo>
                    <a:pt x="423" y="498"/>
                  </a:lnTo>
                  <a:lnTo>
                    <a:pt x="100" y="49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: Shape 31"/>
            <p:cNvSpPr/>
            <p:nvPr/>
          </p:nvSpPr>
          <p:spPr bwMode="auto">
            <a:xfrm>
              <a:off x="4415812" y="1901637"/>
              <a:ext cx="1065661" cy="1745618"/>
            </a:xfrm>
            <a:custGeom>
              <a:avLst/>
              <a:gdLst/>
              <a:ahLst/>
              <a:cxnLst>
                <a:cxn ang="0">
                  <a:pos x="196" y="3"/>
                </a:cxn>
                <a:cxn ang="0">
                  <a:pos x="7" y="33"/>
                </a:cxn>
                <a:cxn ang="0">
                  <a:pos x="6" y="44"/>
                </a:cxn>
                <a:cxn ang="0">
                  <a:pos x="51" y="58"/>
                </a:cxn>
                <a:cxn ang="0">
                  <a:pos x="21" y="150"/>
                </a:cxn>
                <a:cxn ang="0">
                  <a:pos x="30" y="258"/>
                </a:cxn>
                <a:cxn ang="0">
                  <a:pos x="212" y="616"/>
                </a:cxn>
                <a:cxn ang="0">
                  <a:pos x="204" y="508"/>
                </a:cxn>
                <a:cxn ang="0">
                  <a:pos x="321" y="146"/>
                </a:cxn>
                <a:cxn ang="0">
                  <a:pos x="366" y="161"/>
                </a:cxn>
                <a:cxn ang="0">
                  <a:pos x="372" y="151"/>
                </a:cxn>
                <a:cxn ang="0">
                  <a:pos x="237" y="16"/>
                </a:cxn>
                <a:cxn ang="0">
                  <a:pos x="196" y="3"/>
                </a:cxn>
              </a:cxnLst>
              <a:rect l="0" t="0" r="r" b="b"/>
              <a:pathLst>
                <a:path w="376" h="616">
                  <a:moveTo>
                    <a:pt x="196" y="3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1" y="34"/>
                    <a:pt x="0" y="42"/>
                    <a:pt x="6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9" y="187"/>
                    <a:pt x="13" y="226"/>
                    <a:pt x="30" y="258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196" y="584"/>
                    <a:pt x="192" y="545"/>
                    <a:pt x="204" y="508"/>
                  </a:cubicBezTo>
                  <a:cubicBezTo>
                    <a:pt x="321" y="146"/>
                    <a:pt x="321" y="146"/>
                    <a:pt x="321" y="146"/>
                  </a:cubicBezTo>
                  <a:cubicBezTo>
                    <a:pt x="366" y="161"/>
                    <a:pt x="366" y="161"/>
                    <a:pt x="366" y="161"/>
                  </a:cubicBezTo>
                  <a:cubicBezTo>
                    <a:pt x="372" y="163"/>
                    <a:pt x="376" y="156"/>
                    <a:pt x="372" y="151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26" y="5"/>
                    <a:pt x="211" y="0"/>
                    <a:pt x="196" y="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: Shape 32"/>
            <p:cNvSpPr/>
            <p:nvPr/>
          </p:nvSpPr>
          <p:spPr bwMode="auto">
            <a:xfrm>
              <a:off x="5354231" y="1452310"/>
              <a:ext cx="1658139" cy="1121331"/>
            </a:xfrm>
            <a:custGeom>
              <a:avLst/>
              <a:gdLst/>
              <a:ahLst/>
              <a:cxnLst>
                <a:cxn ang="0">
                  <a:pos x="578" y="177"/>
                </a:cxn>
                <a:cxn ang="0">
                  <a:pos x="491" y="6"/>
                </a:cxn>
                <a:cxn ang="0">
                  <a:pos x="480" y="8"/>
                </a:cxn>
                <a:cxn ang="0">
                  <a:pos x="480" y="56"/>
                </a:cxn>
                <a:cxn ang="0">
                  <a:pos x="384" y="56"/>
                </a:cxn>
                <a:cxn ang="0">
                  <a:pos x="284" y="97"/>
                </a:cxn>
                <a:cxn ang="0">
                  <a:pos x="0" y="381"/>
                </a:cxn>
                <a:cxn ang="0">
                  <a:pos x="100" y="340"/>
                </a:cxn>
                <a:cxn ang="0">
                  <a:pos x="480" y="340"/>
                </a:cxn>
                <a:cxn ang="0">
                  <a:pos x="480" y="387"/>
                </a:cxn>
                <a:cxn ang="0">
                  <a:pos x="491" y="390"/>
                </a:cxn>
                <a:cxn ang="0">
                  <a:pos x="578" y="219"/>
                </a:cxn>
                <a:cxn ang="0">
                  <a:pos x="578" y="177"/>
                </a:cxn>
              </a:cxnLst>
              <a:rect l="0" t="0" r="r" b="b"/>
              <a:pathLst>
                <a:path w="585" h="395">
                  <a:moveTo>
                    <a:pt x="578" y="177"/>
                  </a:moveTo>
                  <a:cubicBezTo>
                    <a:pt x="491" y="6"/>
                    <a:pt x="491" y="6"/>
                    <a:pt x="491" y="6"/>
                  </a:cubicBezTo>
                  <a:cubicBezTo>
                    <a:pt x="488" y="0"/>
                    <a:pt x="480" y="2"/>
                    <a:pt x="480" y="8"/>
                  </a:cubicBezTo>
                  <a:cubicBezTo>
                    <a:pt x="480" y="56"/>
                    <a:pt x="480" y="56"/>
                    <a:pt x="480" y="56"/>
                  </a:cubicBezTo>
                  <a:cubicBezTo>
                    <a:pt x="384" y="56"/>
                    <a:pt x="384" y="56"/>
                    <a:pt x="384" y="56"/>
                  </a:cubicBezTo>
                  <a:cubicBezTo>
                    <a:pt x="345" y="56"/>
                    <a:pt x="309" y="71"/>
                    <a:pt x="284" y="97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25" y="356"/>
                    <a:pt x="61" y="340"/>
                    <a:pt x="100" y="340"/>
                  </a:cubicBezTo>
                  <a:cubicBezTo>
                    <a:pt x="480" y="340"/>
                    <a:pt x="480" y="340"/>
                    <a:pt x="480" y="340"/>
                  </a:cubicBezTo>
                  <a:cubicBezTo>
                    <a:pt x="480" y="387"/>
                    <a:pt x="480" y="387"/>
                    <a:pt x="480" y="387"/>
                  </a:cubicBezTo>
                  <a:cubicBezTo>
                    <a:pt x="480" y="393"/>
                    <a:pt x="488" y="395"/>
                    <a:pt x="491" y="390"/>
                  </a:cubicBezTo>
                  <a:cubicBezTo>
                    <a:pt x="578" y="219"/>
                    <a:pt x="578" y="219"/>
                    <a:pt x="578" y="219"/>
                  </a:cubicBezTo>
                  <a:cubicBezTo>
                    <a:pt x="585" y="205"/>
                    <a:pt x="585" y="190"/>
                    <a:pt x="578" y="17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: Shape 33"/>
            <p:cNvSpPr/>
            <p:nvPr/>
          </p:nvSpPr>
          <p:spPr bwMode="auto">
            <a:xfrm>
              <a:off x="4220972" y="3464342"/>
              <a:ext cx="1753571" cy="1041803"/>
            </a:xfrm>
            <a:custGeom>
              <a:avLst/>
              <a:gdLst/>
              <a:ahLst/>
              <a:cxnLst>
                <a:cxn ang="0">
                  <a:pos x="31" y="124"/>
                </a:cxn>
                <a:cxn ang="0">
                  <a:pos x="1" y="313"/>
                </a:cxn>
                <a:cxn ang="0">
                  <a:pos x="11" y="317"/>
                </a:cxn>
                <a:cxn ang="0">
                  <a:pos x="39" y="279"/>
                </a:cxn>
                <a:cxn ang="0">
                  <a:pos x="117" y="335"/>
                </a:cxn>
                <a:cxn ang="0">
                  <a:pos x="223" y="361"/>
                </a:cxn>
                <a:cxn ang="0">
                  <a:pos x="619" y="298"/>
                </a:cxn>
                <a:cxn ang="0">
                  <a:pos x="514" y="273"/>
                </a:cxn>
                <a:cxn ang="0">
                  <a:pos x="206" y="49"/>
                </a:cxn>
                <a:cxn ang="0">
                  <a:pos x="234" y="11"/>
                </a:cxn>
                <a:cxn ang="0">
                  <a:pos x="227" y="2"/>
                </a:cxn>
                <a:cxn ang="0">
                  <a:pos x="56" y="90"/>
                </a:cxn>
                <a:cxn ang="0">
                  <a:pos x="31" y="124"/>
                </a:cxn>
              </a:cxnLst>
              <a:rect l="0" t="0" r="r" b="b"/>
              <a:pathLst>
                <a:path w="619" h="367">
                  <a:moveTo>
                    <a:pt x="31" y="124"/>
                  </a:moveTo>
                  <a:cubicBezTo>
                    <a:pt x="1" y="313"/>
                    <a:pt x="1" y="313"/>
                    <a:pt x="1" y="313"/>
                  </a:cubicBezTo>
                  <a:cubicBezTo>
                    <a:pt x="0" y="319"/>
                    <a:pt x="8" y="322"/>
                    <a:pt x="11" y="317"/>
                  </a:cubicBezTo>
                  <a:cubicBezTo>
                    <a:pt x="39" y="279"/>
                    <a:pt x="39" y="279"/>
                    <a:pt x="39" y="27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49" y="359"/>
                    <a:pt x="187" y="367"/>
                    <a:pt x="223" y="361"/>
                  </a:cubicBezTo>
                  <a:cubicBezTo>
                    <a:pt x="619" y="298"/>
                    <a:pt x="619" y="298"/>
                    <a:pt x="619" y="298"/>
                  </a:cubicBezTo>
                  <a:cubicBezTo>
                    <a:pt x="584" y="304"/>
                    <a:pt x="545" y="296"/>
                    <a:pt x="514" y="273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34" y="11"/>
                    <a:pt x="234" y="11"/>
                    <a:pt x="234" y="11"/>
                  </a:cubicBezTo>
                  <a:cubicBezTo>
                    <a:pt x="238" y="6"/>
                    <a:pt x="232" y="0"/>
                    <a:pt x="227" y="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43" y="96"/>
                    <a:pt x="34" y="109"/>
                    <a:pt x="31" y="12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: Shape 34"/>
            <p:cNvSpPr/>
            <p:nvPr/>
          </p:nvSpPr>
          <p:spPr bwMode="auto">
            <a:xfrm>
              <a:off x="6519302" y="2506041"/>
              <a:ext cx="1451369" cy="1423533"/>
            </a:xfrm>
            <a:custGeom>
              <a:avLst/>
              <a:gdLst/>
              <a:ahLst/>
              <a:cxnLst>
                <a:cxn ang="0">
                  <a:pos x="373" y="487"/>
                </a:cxn>
                <a:cxn ang="0">
                  <a:pos x="509" y="352"/>
                </a:cxn>
                <a:cxn ang="0">
                  <a:pos x="503" y="342"/>
                </a:cxn>
                <a:cxn ang="0">
                  <a:pos x="458" y="357"/>
                </a:cxn>
                <a:cxn ang="0">
                  <a:pos x="428" y="265"/>
                </a:cxn>
                <a:cxn ang="0">
                  <a:pos x="358" y="183"/>
                </a:cxn>
                <a:cxn ang="0">
                  <a:pos x="0" y="0"/>
                </a:cxn>
                <a:cxn ang="0">
                  <a:pos x="70" y="83"/>
                </a:cxn>
                <a:cxn ang="0">
                  <a:pos x="188" y="445"/>
                </a:cxn>
                <a:cxn ang="0">
                  <a:pos x="143" y="459"/>
                </a:cxn>
                <a:cxn ang="0">
                  <a:pos x="144" y="470"/>
                </a:cxn>
                <a:cxn ang="0">
                  <a:pos x="333" y="500"/>
                </a:cxn>
                <a:cxn ang="0">
                  <a:pos x="373" y="487"/>
                </a:cxn>
              </a:cxnLst>
              <a:rect l="0" t="0" r="r" b="b"/>
              <a:pathLst>
                <a:path w="513" h="502">
                  <a:moveTo>
                    <a:pt x="373" y="487"/>
                  </a:moveTo>
                  <a:cubicBezTo>
                    <a:pt x="509" y="352"/>
                    <a:pt x="509" y="352"/>
                    <a:pt x="509" y="352"/>
                  </a:cubicBezTo>
                  <a:cubicBezTo>
                    <a:pt x="513" y="347"/>
                    <a:pt x="509" y="340"/>
                    <a:pt x="503" y="342"/>
                  </a:cubicBezTo>
                  <a:cubicBezTo>
                    <a:pt x="458" y="357"/>
                    <a:pt x="458" y="357"/>
                    <a:pt x="458" y="357"/>
                  </a:cubicBezTo>
                  <a:cubicBezTo>
                    <a:pt x="428" y="265"/>
                    <a:pt x="428" y="265"/>
                    <a:pt x="428" y="265"/>
                  </a:cubicBezTo>
                  <a:cubicBezTo>
                    <a:pt x="416" y="228"/>
                    <a:pt x="390" y="199"/>
                    <a:pt x="358" y="1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17"/>
                    <a:pt x="58" y="46"/>
                    <a:pt x="70" y="83"/>
                  </a:cubicBezTo>
                  <a:cubicBezTo>
                    <a:pt x="188" y="445"/>
                    <a:pt x="188" y="445"/>
                    <a:pt x="188" y="445"/>
                  </a:cubicBezTo>
                  <a:cubicBezTo>
                    <a:pt x="143" y="459"/>
                    <a:pt x="143" y="459"/>
                    <a:pt x="143" y="459"/>
                  </a:cubicBezTo>
                  <a:cubicBezTo>
                    <a:pt x="137" y="461"/>
                    <a:pt x="138" y="469"/>
                    <a:pt x="144" y="470"/>
                  </a:cubicBezTo>
                  <a:cubicBezTo>
                    <a:pt x="333" y="500"/>
                    <a:pt x="333" y="500"/>
                    <a:pt x="333" y="500"/>
                  </a:cubicBezTo>
                  <a:cubicBezTo>
                    <a:pt x="348" y="502"/>
                    <a:pt x="363" y="498"/>
                    <a:pt x="373" y="487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: Shape 35"/>
            <p:cNvSpPr/>
            <p:nvPr/>
          </p:nvSpPr>
          <p:spPr bwMode="auto">
            <a:xfrm>
              <a:off x="5759819" y="3607491"/>
              <a:ext cx="1141214" cy="1685971"/>
            </a:xfrm>
            <a:custGeom>
              <a:avLst/>
              <a:gdLst/>
              <a:ahLst/>
              <a:cxnLst>
                <a:cxn ang="0">
                  <a:pos x="55" y="505"/>
                </a:cxn>
                <a:cxn ang="0">
                  <a:pos x="226" y="592"/>
                </a:cxn>
                <a:cxn ang="0">
                  <a:pos x="234" y="584"/>
                </a:cxn>
                <a:cxn ang="0">
                  <a:pos x="206" y="546"/>
                </a:cxn>
                <a:cxn ang="0">
                  <a:pos x="283" y="489"/>
                </a:cxn>
                <a:cxn ang="0">
                  <a:pos x="340" y="397"/>
                </a:cxn>
                <a:cxn ang="0">
                  <a:pos x="403" y="0"/>
                </a:cxn>
                <a:cxn ang="0">
                  <a:pos x="346" y="92"/>
                </a:cxn>
                <a:cxn ang="0">
                  <a:pos x="39" y="316"/>
                </a:cxn>
                <a:cxn ang="0">
                  <a:pos x="11" y="277"/>
                </a:cxn>
                <a:cxn ang="0">
                  <a:pos x="1" y="282"/>
                </a:cxn>
                <a:cxn ang="0">
                  <a:pos x="31" y="471"/>
                </a:cxn>
                <a:cxn ang="0">
                  <a:pos x="55" y="505"/>
                </a:cxn>
              </a:cxnLst>
              <a:rect l="0" t="0" r="r" b="b"/>
              <a:pathLst>
                <a:path w="403" h="595">
                  <a:moveTo>
                    <a:pt x="55" y="505"/>
                  </a:moveTo>
                  <a:cubicBezTo>
                    <a:pt x="226" y="592"/>
                    <a:pt x="226" y="592"/>
                    <a:pt x="226" y="592"/>
                  </a:cubicBezTo>
                  <a:cubicBezTo>
                    <a:pt x="232" y="595"/>
                    <a:pt x="237" y="589"/>
                    <a:pt x="234" y="584"/>
                  </a:cubicBezTo>
                  <a:cubicBezTo>
                    <a:pt x="206" y="546"/>
                    <a:pt x="206" y="546"/>
                    <a:pt x="206" y="546"/>
                  </a:cubicBezTo>
                  <a:cubicBezTo>
                    <a:pt x="283" y="489"/>
                    <a:pt x="283" y="489"/>
                    <a:pt x="283" y="489"/>
                  </a:cubicBezTo>
                  <a:cubicBezTo>
                    <a:pt x="315" y="466"/>
                    <a:pt x="334" y="432"/>
                    <a:pt x="340" y="397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397" y="36"/>
                    <a:pt x="378" y="69"/>
                    <a:pt x="346" y="92"/>
                  </a:cubicBezTo>
                  <a:cubicBezTo>
                    <a:pt x="39" y="316"/>
                    <a:pt x="39" y="316"/>
                    <a:pt x="39" y="316"/>
                  </a:cubicBezTo>
                  <a:cubicBezTo>
                    <a:pt x="11" y="277"/>
                    <a:pt x="11" y="277"/>
                    <a:pt x="11" y="277"/>
                  </a:cubicBezTo>
                  <a:cubicBezTo>
                    <a:pt x="7" y="273"/>
                    <a:pt x="0" y="276"/>
                    <a:pt x="1" y="282"/>
                  </a:cubicBezTo>
                  <a:cubicBezTo>
                    <a:pt x="31" y="471"/>
                    <a:pt x="31" y="471"/>
                    <a:pt x="31" y="471"/>
                  </a:cubicBezTo>
                  <a:cubicBezTo>
                    <a:pt x="33" y="486"/>
                    <a:pt x="42" y="499"/>
                    <a:pt x="55" y="50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1" name="Group 36"/>
            <p:cNvGrpSpPr/>
            <p:nvPr/>
          </p:nvGrpSpPr>
          <p:grpSpPr>
            <a:xfrm>
              <a:off x="5346272" y="2706795"/>
              <a:ext cx="1212804" cy="1212804"/>
              <a:chOff x="4048080" y="2600884"/>
              <a:chExt cx="847725" cy="847725"/>
            </a:xfrm>
          </p:grpSpPr>
          <p:sp>
            <p:nvSpPr>
              <p:cNvPr id="37" name="Oval 37"/>
              <p:cNvSpPr/>
              <p:nvPr/>
            </p:nvSpPr>
            <p:spPr bwMode="auto">
              <a:xfrm>
                <a:off x="4048080" y="2600884"/>
                <a:ext cx="847725" cy="84772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Freeform: Shape 38"/>
              <p:cNvSpPr/>
              <p:nvPr/>
            </p:nvSpPr>
            <p:spPr bwMode="auto">
              <a:xfrm>
                <a:off x="4276347" y="2827821"/>
                <a:ext cx="391191" cy="393851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58" y="61"/>
                  </a:cxn>
                  <a:cxn ang="0">
                    <a:pos x="57" y="63"/>
                  </a:cxn>
                  <a:cxn ang="0">
                    <a:pos x="56" y="63"/>
                  </a:cxn>
                  <a:cxn ang="0">
                    <a:pos x="55" y="63"/>
                  </a:cxn>
                  <a:cxn ang="0">
                    <a:pos x="38" y="56"/>
                  </a:cxn>
                  <a:cxn ang="0">
                    <a:pos x="28" y="67"/>
                  </a:cxn>
                  <a:cxn ang="0">
                    <a:pos x="26" y="68"/>
                  </a:cxn>
                  <a:cxn ang="0">
                    <a:pos x="26" y="68"/>
                  </a:cxn>
                  <a:cxn ang="0">
                    <a:pos x="24" y="65"/>
                  </a:cxn>
                  <a:cxn ang="0">
                    <a:pos x="24" y="52"/>
                  </a:cxn>
                  <a:cxn ang="0">
                    <a:pos x="57" y="12"/>
                  </a:cxn>
                  <a:cxn ang="0">
                    <a:pos x="16" y="47"/>
                  </a:cxn>
                  <a:cxn ang="0">
                    <a:pos x="1" y="41"/>
                  </a:cxn>
                  <a:cxn ang="0">
                    <a:pos x="0" y="39"/>
                  </a:cxn>
                  <a:cxn ang="0">
                    <a:pos x="1" y="36"/>
                  </a:cxn>
                  <a:cxn ang="0">
                    <a:pos x="64" y="0"/>
                  </a:cxn>
                  <a:cxn ang="0">
                    <a:pos x="65" y="0"/>
                  </a:cxn>
                  <a:cxn ang="0">
                    <a:pos x="67" y="0"/>
                  </a:cxn>
                  <a:cxn ang="0">
                    <a:pos x="68" y="3"/>
                  </a:cxn>
                </a:cxnLst>
                <a:rect l="0" t="0" r="r" b="b"/>
                <a:pathLst>
                  <a:path w="68" h="68">
                    <a:moveTo>
                      <a:pt x="68" y="3"/>
                    </a:moveTo>
                    <a:cubicBezTo>
                      <a:pt x="58" y="61"/>
                      <a:pt x="58" y="61"/>
                      <a:pt x="58" y="61"/>
                    </a:cubicBezTo>
                    <a:cubicBezTo>
                      <a:pt x="58" y="62"/>
                      <a:pt x="57" y="62"/>
                      <a:pt x="57" y="63"/>
                    </a:cubicBezTo>
                    <a:cubicBezTo>
                      <a:pt x="56" y="63"/>
                      <a:pt x="56" y="63"/>
                      <a:pt x="56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7" y="68"/>
                      <a:pt x="26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7"/>
                      <a:pt x="24" y="66"/>
                      <a:pt x="24" y="65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8"/>
                      <a:pt x="0" y="37"/>
                      <a:pt x="1" y="3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6" y="0"/>
                      <a:pt x="66" y="0"/>
                      <a:pt x="67" y="0"/>
                    </a:cubicBezTo>
                    <a:cubicBezTo>
                      <a:pt x="68" y="1"/>
                      <a:pt x="68" y="2"/>
                      <a:pt x="6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2" name="TextBox 39"/>
            <p:cNvSpPr txBox="1"/>
            <p:nvPr/>
          </p:nvSpPr>
          <p:spPr>
            <a:xfrm>
              <a:off x="4699604" y="206552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TextBox 40"/>
            <p:cNvSpPr txBox="1"/>
            <p:nvPr/>
          </p:nvSpPr>
          <p:spPr>
            <a:xfrm>
              <a:off x="6375726" y="1765731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TextBox 41"/>
            <p:cNvSpPr txBox="1"/>
            <p:nvPr/>
          </p:nvSpPr>
          <p:spPr>
            <a:xfrm>
              <a:off x="7193347" y="3210195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TextBox 42"/>
            <p:cNvSpPr txBox="1"/>
            <p:nvPr/>
          </p:nvSpPr>
          <p:spPr>
            <a:xfrm>
              <a:off x="6035051" y="4450253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TextBox 43"/>
            <p:cNvSpPr txBox="1"/>
            <p:nvPr/>
          </p:nvSpPr>
          <p:spPr>
            <a:xfrm>
              <a:off x="4508826" y="3741648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_组合 44"/>
          <p:cNvGrpSpPr/>
          <p:nvPr>
            <p:custDataLst>
              <p:tags r:id="rId2"/>
            </p:custDataLst>
          </p:nvPr>
        </p:nvGrpSpPr>
        <p:grpSpPr>
          <a:xfrm>
            <a:off x="8081503" y="2021028"/>
            <a:ext cx="2879569" cy="866137"/>
            <a:chOff x="8601584" y="1451933"/>
            <a:chExt cx="2196245" cy="866137"/>
          </a:xfrm>
        </p:grpSpPr>
        <p:sp>
          <p:nvSpPr>
            <p:cNvPr id="18" name="TextBox 4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AA63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50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3"/>
          <p:cNvGrpSpPr/>
          <p:nvPr>
            <p:custDataLst>
              <p:tags r:id="rId3"/>
            </p:custDataLst>
          </p:nvPr>
        </p:nvGrpSpPr>
        <p:grpSpPr>
          <a:xfrm>
            <a:off x="1418613" y="2021028"/>
            <a:ext cx="2913191" cy="866137"/>
            <a:chOff x="1415480" y="1669738"/>
            <a:chExt cx="2913191" cy="866137"/>
          </a:xfrm>
        </p:grpSpPr>
        <p:sp>
          <p:nvSpPr>
            <p:cNvPr id="16" name="TextBox 5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AA5B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TextBox 59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_组合 60"/>
          <p:cNvGrpSpPr/>
          <p:nvPr>
            <p:custDataLst>
              <p:tags r:id="rId4"/>
            </p:custDataLst>
          </p:nvPr>
        </p:nvGrpSpPr>
        <p:grpSpPr>
          <a:xfrm>
            <a:off x="8081503" y="3654118"/>
            <a:ext cx="2879569" cy="866137"/>
            <a:chOff x="8601584" y="1451933"/>
            <a:chExt cx="2196245" cy="866137"/>
          </a:xfrm>
        </p:grpSpPr>
        <p:sp>
          <p:nvSpPr>
            <p:cNvPr id="14" name="TextBox 6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7D959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TextBox 62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63"/>
          <p:cNvGrpSpPr/>
          <p:nvPr>
            <p:custDataLst>
              <p:tags r:id="rId5"/>
            </p:custDataLst>
          </p:nvPr>
        </p:nvGrpSpPr>
        <p:grpSpPr>
          <a:xfrm>
            <a:off x="1418613" y="3659249"/>
            <a:ext cx="2913191" cy="866137"/>
            <a:chOff x="1415480" y="1669738"/>
            <a:chExt cx="2913191" cy="866137"/>
          </a:xfrm>
        </p:grpSpPr>
        <p:sp>
          <p:nvSpPr>
            <p:cNvPr id="12" name="TextBox 64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DAA63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TextBox 65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66"/>
          <p:cNvGrpSpPr/>
          <p:nvPr>
            <p:custDataLst>
              <p:tags r:id="rId6"/>
            </p:custDataLst>
          </p:nvPr>
        </p:nvGrpSpPr>
        <p:grpSpPr>
          <a:xfrm>
            <a:off x="2875208" y="4795111"/>
            <a:ext cx="2913191" cy="866137"/>
            <a:chOff x="1415480" y="1669738"/>
            <a:chExt cx="2913191" cy="866137"/>
          </a:xfrm>
        </p:grpSpPr>
        <p:sp>
          <p:nvSpPr>
            <p:cNvPr id="10" name="TextBox 67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CAA5B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TextBox 68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_组合 10"/>
          <p:cNvGrpSpPr/>
          <p:nvPr>
            <p:custDataLst>
              <p:tags r:id="rId1"/>
            </p:custDataLst>
          </p:nvPr>
        </p:nvGrpSpPr>
        <p:grpSpPr>
          <a:xfrm>
            <a:off x="817676" y="2101144"/>
            <a:ext cx="3370112" cy="623248"/>
            <a:chOff x="817676" y="2101144"/>
            <a:chExt cx="3370112" cy="623248"/>
          </a:xfrm>
        </p:grpSpPr>
        <p:sp>
          <p:nvSpPr>
            <p:cNvPr id="34" name="TextBox 3"/>
            <p:cNvSpPr txBox="1"/>
            <p:nvPr/>
          </p:nvSpPr>
          <p:spPr>
            <a:xfrm>
              <a:off x="817676" y="2101144"/>
              <a:ext cx="2723540" cy="623248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请替换文字内容复制你的内容到此如需更改请在（设置形状格式）菜单下（文本选项）中调整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TextBox 7"/>
            <p:cNvSpPr txBox="1"/>
            <p:nvPr/>
          </p:nvSpPr>
          <p:spPr>
            <a:xfrm>
              <a:off x="3541216" y="2161577"/>
              <a:ext cx="646572" cy="49275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CAA5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_组合 6"/>
          <p:cNvGrpSpPr/>
          <p:nvPr>
            <p:custDataLst>
              <p:tags r:id="rId2"/>
            </p:custDataLst>
          </p:nvPr>
        </p:nvGrpSpPr>
        <p:grpSpPr>
          <a:xfrm>
            <a:off x="817676" y="3334144"/>
            <a:ext cx="3370112" cy="623248"/>
            <a:chOff x="817676" y="3334144"/>
            <a:chExt cx="3370112" cy="623248"/>
          </a:xfrm>
        </p:grpSpPr>
        <p:sp>
          <p:nvSpPr>
            <p:cNvPr id="32" name="TextBox 5"/>
            <p:cNvSpPr txBox="1"/>
            <p:nvPr/>
          </p:nvSpPr>
          <p:spPr>
            <a:xfrm>
              <a:off x="817676" y="3334144"/>
              <a:ext cx="2723540" cy="623248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请替换文字内容复制你的内容到此如需更改请在（设置形状格式）菜单下（文本选项）中调整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3541216" y="3447900"/>
              <a:ext cx="646572" cy="49275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C7D95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C7D959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12"/>
          <p:cNvGrpSpPr/>
          <p:nvPr>
            <p:custDataLst>
              <p:tags r:id="rId3"/>
            </p:custDataLst>
          </p:nvPr>
        </p:nvGrpSpPr>
        <p:grpSpPr>
          <a:xfrm>
            <a:off x="8076220" y="2115472"/>
            <a:ext cx="3377189" cy="623248"/>
            <a:chOff x="8076220" y="2115472"/>
            <a:chExt cx="3377189" cy="623248"/>
          </a:xfrm>
        </p:grpSpPr>
        <p:sp>
          <p:nvSpPr>
            <p:cNvPr id="30" name="TextBox 9"/>
            <p:cNvSpPr txBox="1"/>
            <p:nvPr/>
          </p:nvSpPr>
          <p:spPr>
            <a:xfrm>
              <a:off x="8722792" y="2115472"/>
              <a:ext cx="2730617" cy="623248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请替换文字内容复制你的内容到此如需更改请在（设置形状格式）菜单下（文本选项）中调整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8076220" y="2161577"/>
              <a:ext cx="646572" cy="49275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BDAA6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_组合 16"/>
          <p:cNvGrpSpPr/>
          <p:nvPr>
            <p:custDataLst>
              <p:tags r:id="rId4"/>
            </p:custDataLst>
          </p:nvPr>
        </p:nvGrpSpPr>
        <p:grpSpPr>
          <a:xfrm>
            <a:off x="8076220" y="3378540"/>
            <a:ext cx="3377189" cy="623248"/>
            <a:chOff x="8076220" y="3378540"/>
            <a:chExt cx="3377189" cy="623248"/>
          </a:xfrm>
        </p:grpSpPr>
        <p:sp>
          <p:nvSpPr>
            <p:cNvPr id="28" name="TextBox 11"/>
            <p:cNvSpPr txBox="1"/>
            <p:nvPr/>
          </p:nvSpPr>
          <p:spPr>
            <a:xfrm>
              <a:off x="8722792" y="3378540"/>
              <a:ext cx="2730617" cy="623248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请替换文字内容复制你的内容到此如需更改请在（设置形状格式）菜单下（文本选项）中调整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TextBox 14"/>
            <p:cNvSpPr txBox="1"/>
            <p:nvPr/>
          </p:nvSpPr>
          <p:spPr>
            <a:xfrm>
              <a:off x="8076220" y="3447900"/>
              <a:ext cx="646572" cy="49275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CAA5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_组合 1"/>
          <p:cNvGrpSpPr/>
          <p:nvPr>
            <p:custDataLst>
              <p:tags r:id="rId5"/>
            </p:custDataLst>
          </p:nvPr>
        </p:nvGrpSpPr>
        <p:grpSpPr>
          <a:xfrm>
            <a:off x="4843490" y="4969175"/>
            <a:ext cx="2653399" cy="1115999"/>
            <a:chOff x="4843490" y="4969175"/>
            <a:chExt cx="2653399" cy="1115999"/>
          </a:xfrm>
        </p:grpSpPr>
        <p:sp>
          <p:nvSpPr>
            <p:cNvPr id="26" name="TextBox 15"/>
            <p:cNvSpPr txBox="1"/>
            <p:nvPr/>
          </p:nvSpPr>
          <p:spPr>
            <a:xfrm>
              <a:off x="4843490" y="5461926"/>
              <a:ext cx="2653399" cy="6232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请替换文字内容复制你的内容到此如需更改请在（设置形状格式）菜单下（文本选项）中调整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TextBox 17"/>
            <p:cNvSpPr txBox="1"/>
            <p:nvPr/>
          </p:nvSpPr>
          <p:spPr>
            <a:xfrm>
              <a:off x="4843490" y="4969175"/>
              <a:ext cx="2653399" cy="492751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BDAA6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21"/>
          <p:cNvGrpSpPr/>
          <p:nvPr>
            <p:custDataLst>
              <p:tags r:id="rId6"/>
            </p:custDataLst>
          </p:nvPr>
        </p:nvGrpSpPr>
        <p:grpSpPr>
          <a:xfrm>
            <a:off x="4972206" y="1404086"/>
            <a:ext cx="2527950" cy="3462292"/>
            <a:chOff x="3135313" y="-1376362"/>
            <a:chExt cx="6142038" cy="8412162"/>
          </a:xfrm>
        </p:grpSpPr>
        <p:sp>
          <p:nvSpPr>
            <p:cNvPr id="10" name="Freeform: Shape 22"/>
            <p:cNvSpPr/>
            <p:nvPr/>
          </p:nvSpPr>
          <p:spPr bwMode="auto">
            <a:xfrm>
              <a:off x="3143251" y="3609975"/>
              <a:ext cx="6134100" cy="3425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" y="0"/>
                  </a:moveTo>
                  <a:cubicBezTo>
                    <a:pt x="1" y="44"/>
                    <a:pt x="0" y="88"/>
                    <a:pt x="0" y="132"/>
                  </a:cubicBezTo>
                  <a:lnTo>
                    <a:pt x="0" y="2252"/>
                  </a:lnTo>
                  <a:cubicBezTo>
                    <a:pt x="0" y="12937"/>
                    <a:pt x="4834" y="21599"/>
                    <a:pt x="10799" y="21599"/>
                  </a:cubicBezTo>
                  <a:cubicBezTo>
                    <a:pt x="16763" y="21599"/>
                    <a:pt x="21599" y="12937"/>
                    <a:pt x="21599" y="2252"/>
                  </a:cubicBezTo>
                  <a:lnTo>
                    <a:pt x="21599" y="132"/>
                  </a:lnTo>
                  <a:cubicBezTo>
                    <a:pt x="21599" y="88"/>
                    <a:pt x="21598" y="44"/>
                    <a:pt x="21598" y="0"/>
                  </a:cubicBezTo>
                  <a:lnTo>
                    <a:pt x="18198" y="0"/>
                  </a:lnTo>
                  <a:lnTo>
                    <a:pt x="18198" y="2520"/>
                  </a:lnTo>
                  <a:cubicBezTo>
                    <a:pt x="18198" y="9811"/>
                    <a:pt x="14900" y="15722"/>
                    <a:pt x="10830" y="15722"/>
                  </a:cubicBezTo>
                  <a:cubicBezTo>
                    <a:pt x="6759" y="15722"/>
                    <a:pt x="3460" y="9811"/>
                    <a:pt x="3460" y="2520"/>
                  </a:cubicBezTo>
                  <a:lnTo>
                    <a:pt x="346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Rectangle: Rounded Corners 23"/>
            <p:cNvSpPr/>
            <p:nvPr/>
          </p:nvSpPr>
          <p:spPr bwMode="auto">
            <a:xfrm>
              <a:off x="6937376" y="-828675"/>
              <a:ext cx="993775" cy="5443538"/>
            </a:xfrm>
            <a:prstGeom prst="roundRect">
              <a:avLst>
                <a:gd name="adj" fmla="val 49824"/>
              </a:avLst>
            </a:pr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Rectangle: Rounded Corners 24"/>
            <p:cNvSpPr/>
            <p:nvPr/>
          </p:nvSpPr>
          <p:spPr bwMode="auto">
            <a:xfrm>
              <a:off x="6943726" y="1346200"/>
              <a:ext cx="969962" cy="968375"/>
            </a:xfrm>
            <a:prstGeom prst="roundRect">
              <a:avLst>
                <a:gd name="adj" fmla="val 4981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Freeform: Shape 25"/>
            <p:cNvSpPr/>
            <p:nvPr/>
          </p:nvSpPr>
          <p:spPr bwMode="auto">
            <a:xfrm>
              <a:off x="7005638" y="1528763"/>
              <a:ext cx="874713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Rectangle: Rounded Corners 26"/>
            <p:cNvSpPr/>
            <p:nvPr/>
          </p:nvSpPr>
          <p:spPr bwMode="auto">
            <a:xfrm>
              <a:off x="4367213" y="-693737"/>
              <a:ext cx="993775" cy="5308600"/>
            </a:xfrm>
            <a:prstGeom prst="roundRect">
              <a:avLst>
                <a:gd name="adj" fmla="val 49824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Rectangle: Rounded Corners 27"/>
            <p:cNvSpPr/>
            <p:nvPr/>
          </p:nvSpPr>
          <p:spPr bwMode="auto">
            <a:xfrm>
              <a:off x="4368801" y="1346200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Freeform: Shape 28"/>
            <p:cNvSpPr/>
            <p:nvPr/>
          </p:nvSpPr>
          <p:spPr bwMode="auto">
            <a:xfrm>
              <a:off x="4432301" y="1520825"/>
              <a:ext cx="874712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Rectangle: Rounded Corners 29"/>
            <p:cNvSpPr/>
            <p:nvPr/>
          </p:nvSpPr>
          <p:spPr bwMode="auto">
            <a:xfrm>
              <a:off x="5599113" y="-1376362"/>
              <a:ext cx="993775" cy="6003925"/>
            </a:xfrm>
            <a:prstGeom prst="roundRect">
              <a:avLst>
                <a:gd name="adj" fmla="val 49824"/>
              </a:avLst>
            </a:pr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Rectangle: Rounded Corners 30"/>
            <p:cNvSpPr/>
            <p:nvPr/>
          </p:nvSpPr>
          <p:spPr bwMode="auto">
            <a:xfrm>
              <a:off x="5600701" y="330200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: Shape 31"/>
            <p:cNvSpPr/>
            <p:nvPr/>
          </p:nvSpPr>
          <p:spPr bwMode="auto">
            <a:xfrm>
              <a:off x="5667376" y="492125"/>
              <a:ext cx="876300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Rectangle: Rounded Corners 32"/>
            <p:cNvSpPr/>
            <p:nvPr/>
          </p:nvSpPr>
          <p:spPr bwMode="auto">
            <a:xfrm>
              <a:off x="3135313" y="1990725"/>
              <a:ext cx="993775" cy="2624138"/>
            </a:xfrm>
            <a:prstGeom prst="roundRect">
              <a:avLst>
                <a:gd name="adj" fmla="val 49824"/>
              </a:avLst>
            </a:pr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Rectangle: Rounded Corners 33"/>
            <p:cNvSpPr/>
            <p:nvPr/>
          </p:nvSpPr>
          <p:spPr bwMode="auto">
            <a:xfrm>
              <a:off x="3149601" y="2362200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: Shape 34"/>
            <p:cNvSpPr/>
            <p:nvPr/>
          </p:nvSpPr>
          <p:spPr bwMode="auto">
            <a:xfrm>
              <a:off x="3198813" y="2527300"/>
              <a:ext cx="874713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Rectangle: Rounded Corners 35"/>
            <p:cNvSpPr/>
            <p:nvPr/>
          </p:nvSpPr>
          <p:spPr bwMode="auto">
            <a:xfrm>
              <a:off x="8301038" y="522288"/>
              <a:ext cx="968375" cy="4060825"/>
            </a:xfrm>
            <a:prstGeom prst="roundRect">
              <a:avLst>
                <a:gd name="adj" fmla="val 48509"/>
              </a:avLst>
            </a:pr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Rectangle: Rounded Corners 36"/>
            <p:cNvSpPr/>
            <p:nvPr/>
          </p:nvSpPr>
          <p:spPr bwMode="auto">
            <a:xfrm>
              <a:off x="8301038" y="2362200"/>
              <a:ext cx="968375" cy="968375"/>
            </a:xfrm>
            <a:prstGeom prst="roundRect">
              <a:avLst>
                <a:gd name="adj" fmla="val 4981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: Shape 37"/>
            <p:cNvSpPr/>
            <p:nvPr/>
          </p:nvSpPr>
          <p:spPr bwMode="auto">
            <a:xfrm>
              <a:off x="8350251" y="2532063"/>
              <a:ext cx="876300" cy="609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b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s-ES" sz="1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es-E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_组合 35"/>
          <p:cNvGrpSpPr/>
          <p:nvPr>
            <p:custDataLst>
              <p:tags r:id="rId1"/>
            </p:custDataLst>
          </p:nvPr>
        </p:nvGrpSpPr>
        <p:grpSpPr>
          <a:xfrm>
            <a:off x="922296" y="1556792"/>
            <a:ext cx="4223036" cy="4076700"/>
            <a:chOff x="922296" y="1790701"/>
            <a:chExt cx="4223036" cy="4076700"/>
          </a:xfrm>
        </p:grpSpPr>
        <p:sp>
          <p:nvSpPr>
            <p:cNvPr id="26" name="Freeform: Shape 2"/>
            <p:cNvSpPr/>
            <p:nvPr/>
          </p:nvSpPr>
          <p:spPr bwMode="auto">
            <a:xfrm>
              <a:off x="3690501" y="2568725"/>
              <a:ext cx="1454831" cy="1938963"/>
            </a:xfrm>
            <a:custGeom>
              <a:avLst/>
              <a:gdLst>
                <a:gd name="T0" fmla="*/ 313 w 505"/>
                <a:gd name="T1" fmla="*/ 577 h 673"/>
                <a:gd name="T2" fmla="*/ 342 w 505"/>
                <a:gd name="T3" fmla="*/ 588 h 673"/>
                <a:gd name="T4" fmla="*/ 299 w 505"/>
                <a:gd name="T5" fmla="*/ 624 h 673"/>
                <a:gd name="T6" fmla="*/ 299 w 505"/>
                <a:gd name="T7" fmla="*/ 624 h 673"/>
                <a:gd name="T8" fmla="*/ 241 w 505"/>
                <a:gd name="T9" fmla="*/ 673 h 673"/>
                <a:gd name="T10" fmla="*/ 229 w 505"/>
                <a:gd name="T11" fmla="*/ 605 h 673"/>
                <a:gd name="T12" fmla="*/ 229 w 505"/>
                <a:gd name="T13" fmla="*/ 605 h 673"/>
                <a:gd name="T14" fmla="*/ 218 w 505"/>
                <a:gd name="T15" fmla="*/ 543 h 673"/>
                <a:gd name="T16" fmla="*/ 244 w 505"/>
                <a:gd name="T17" fmla="*/ 553 h 673"/>
                <a:gd name="T18" fmla="*/ 255 w 505"/>
                <a:gd name="T19" fmla="*/ 489 h 673"/>
                <a:gd name="T20" fmla="*/ 124 w 505"/>
                <a:gd name="T21" fmla="*/ 532 h 673"/>
                <a:gd name="T22" fmla="*/ 0 w 505"/>
                <a:gd name="T23" fmla="*/ 151 h 673"/>
                <a:gd name="T24" fmla="*/ 128 w 505"/>
                <a:gd name="T25" fmla="*/ 109 h 673"/>
                <a:gd name="T26" fmla="*/ 78 w 505"/>
                <a:gd name="T27" fmla="*/ 63 h 673"/>
                <a:gd name="T28" fmla="*/ 143 w 505"/>
                <a:gd name="T29" fmla="*/ 73 h 673"/>
                <a:gd name="T30" fmla="*/ 116 w 505"/>
                <a:gd name="T31" fmla="*/ 0 h 673"/>
                <a:gd name="T32" fmla="*/ 202 w 505"/>
                <a:gd name="T33" fmla="*/ 85 h 673"/>
                <a:gd name="T34" fmla="*/ 381 w 505"/>
                <a:gd name="T35" fmla="*/ 27 h 673"/>
                <a:gd name="T36" fmla="*/ 505 w 505"/>
                <a:gd name="T37" fmla="*/ 408 h 673"/>
                <a:gd name="T38" fmla="*/ 329 w 505"/>
                <a:gd name="T39" fmla="*/ 465 h 673"/>
                <a:gd name="T40" fmla="*/ 313 w 505"/>
                <a:gd name="T41" fmla="*/ 577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673">
                  <a:moveTo>
                    <a:pt x="313" y="577"/>
                  </a:moveTo>
                  <a:cubicBezTo>
                    <a:pt x="342" y="588"/>
                    <a:pt x="342" y="588"/>
                    <a:pt x="342" y="588"/>
                  </a:cubicBezTo>
                  <a:cubicBezTo>
                    <a:pt x="299" y="624"/>
                    <a:pt x="299" y="624"/>
                    <a:pt x="299" y="624"/>
                  </a:cubicBezTo>
                  <a:cubicBezTo>
                    <a:pt x="299" y="624"/>
                    <a:pt x="299" y="624"/>
                    <a:pt x="299" y="624"/>
                  </a:cubicBezTo>
                  <a:cubicBezTo>
                    <a:pt x="241" y="673"/>
                    <a:pt x="241" y="673"/>
                    <a:pt x="241" y="673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218" y="543"/>
                    <a:pt x="218" y="543"/>
                    <a:pt x="218" y="543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49" y="532"/>
                    <a:pt x="253" y="511"/>
                    <a:pt x="255" y="489"/>
                  </a:cubicBezTo>
                  <a:cubicBezTo>
                    <a:pt x="124" y="532"/>
                    <a:pt x="124" y="532"/>
                    <a:pt x="124" y="53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13" y="93"/>
                    <a:pt x="96" y="77"/>
                    <a:pt x="78" y="6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48" y="25"/>
                    <a:pt x="177" y="54"/>
                    <a:pt x="202" y="85"/>
                  </a:cubicBezTo>
                  <a:cubicBezTo>
                    <a:pt x="381" y="27"/>
                    <a:pt x="381" y="27"/>
                    <a:pt x="381" y="27"/>
                  </a:cubicBezTo>
                  <a:cubicBezTo>
                    <a:pt x="505" y="408"/>
                    <a:pt x="505" y="408"/>
                    <a:pt x="505" y="408"/>
                  </a:cubicBezTo>
                  <a:cubicBezTo>
                    <a:pt x="329" y="465"/>
                    <a:pt x="329" y="465"/>
                    <a:pt x="329" y="465"/>
                  </a:cubicBezTo>
                  <a:cubicBezTo>
                    <a:pt x="327" y="504"/>
                    <a:pt x="322" y="541"/>
                    <a:pt x="313" y="577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: Shape 3"/>
            <p:cNvSpPr/>
            <p:nvPr/>
          </p:nvSpPr>
          <p:spPr bwMode="auto">
            <a:xfrm>
              <a:off x="3690501" y="2750427"/>
              <a:ext cx="849973" cy="1757261"/>
            </a:xfrm>
            <a:custGeom>
              <a:avLst/>
              <a:gdLst>
                <a:gd name="T0" fmla="*/ 295 w 295"/>
                <a:gd name="T1" fmla="*/ 378 h 610"/>
                <a:gd name="T2" fmla="*/ 241 w 295"/>
                <a:gd name="T3" fmla="*/ 610 h 610"/>
                <a:gd name="T4" fmla="*/ 229 w 295"/>
                <a:gd name="T5" fmla="*/ 542 h 610"/>
                <a:gd name="T6" fmla="*/ 229 w 295"/>
                <a:gd name="T7" fmla="*/ 542 h 610"/>
                <a:gd name="T8" fmla="*/ 218 w 295"/>
                <a:gd name="T9" fmla="*/ 480 h 610"/>
                <a:gd name="T10" fmla="*/ 244 w 295"/>
                <a:gd name="T11" fmla="*/ 490 h 610"/>
                <a:gd name="T12" fmla="*/ 255 w 295"/>
                <a:gd name="T13" fmla="*/ 426 h 610"/>
                <a:gd name="T14" fmla="*/ 124 w 295"/>
                <a:gd name="T15" fmla="*/ 469 h 610"/>
                <a:gd name="T16" fmla="*/ 0 w 295"/>
                <a:gd name="T17" fmla="*/ 88 h 610"/>
                <a:gd name="T18" fmla="*/ 128 w 295"/>
                <a:gd name="T19" fmla="*/ 46 h 610"/>
                <a:gd name="T20" fmla="*/ 78 w 295"/>
                <a:gd name="T21" fmla="*/ 0 h 610"/>
                <a:gd name="T22" fmla="*/ 143 w 295"/>
                <a:gd name="T23" fmla="*/ 10 h 610"/>
                <a:gd name="T24" fmla="*/ 143 w 295"/>
                <a:gd name="T25" fmla="*/ 8 h 610"/>
                <a:gd name="T26" fmla="*/ 295 w 295"/>
                <a:gd name="T27" fmla="*/ 37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10">
                  <a:moveTo>
                    <a:pt x="295" y="378"/>
                  </a:moveTo>
                  <a:cubicBezTo>
                    <a:pt x="295" y="461"/>
                    <a:pt x="276" y="540"/>
                    <a:pt x="241" y="610"/>
                  </a:cubicBezTo>
                  <a:cubicBezTo>
                    <a:pt x="229" y="542"/>
                    <a:pt x="229" y="542"/>
                    <a:pt x="229" y="542"/>
                  </a:cubicBezTo>
                  <a:cubicBezTo>
                    <a:pt x="229" y="542"/>
                    <a:pt x="229" y="542"/>
                    <a:pt x="229" y="542"/>
                  </a:cubicBezTo>
                  <a:cubicBezTo>
                    <a:pt x="218" y="480"/>
                    <a:pt x="218" y="480"/>
                    <a:pt x="218" y="480"/>
                  </a:cubicBezTo>
                  <a:cubicBezTo>
                    <a:pt x="244" y="490"/>
                    <a:pt x="244" y="490"/>
                    <a:pt x="244" y="490"/>
                  </a:cubicBezTo>
                  <a:cubicBezTo>
                    <a:pt x="249" y="469"/>
                    <a:pt x="253" y="448"/>
                    <a:pt x="255" y="426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13" y="30"/>
                    <a:pt x="96" y="14"/>
                    <a:pt x="78" y="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237" y="103"/>
                    <a:pt x="295" y="234"/>
                    <a:pt x="295" y="3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: Shape 4"/>
            <p:cNvSpPr/>
            <p:nvPr/>
          </p:nvSpPr>
          <p:spPr bwMode="auto">
            <a:xfrm>
              <a:off x="2157622" y="1790701"/>
              <a:ext cx="1945060" cy="1152403"/>
            </a:xfrm>
            <a:custGeom>
              <a:avLst/>
              <a:gdLst>
                <a:gd name="T0" fmla="*/ 675 w 675"/>
                <a:gd name="T1" fmla="*/ 343 h 400"/>
                <a:gd name="T2" fmla="*/ 610 w 675"/>
                <a:gd name="T3" fmla="*/ 333 h 400"/>
                <a:gd name="T4" fmla="*/ 610 w 675"/>
                <a:gd name="T5" fmla="*/ 333 h 400"/>
                <a:gd name="T6" fmla="*/ 545 w 675"/>
                <a:gd name="T7" fmla="*/ 322 h 400"/>
                <a:gd name="T8" fmla="*/ 564 w 675"/>
                <a:gd name="T9" fmla="*/ 299 h 400"/>
                <a:gd name="T10" fmla="*/ 504 w 675"/>
                <a:gd name="T11" fmla="*/ 266 h 400"/>
                <a:gd name="T12" fmla="*/ 504 w 675"/>
                <a:gd name="T13" fmla="*/ 400 h 400"/>
                <a:gd name="T14" fmla="*/ 104 w 675"/>
                <a:gd name="T15" fmla="*/ 400 h 400"/>
                <a:gd name="T16" fmla="*/ 104 w 675"/>
                <a:gd name="T17" fmla="*/ 265 h 400"/>
                <a:gd name="T18" fmla="*/ 43 w 675"/>
                <a:gd name="T19" fmla="*/ 297 h 400"/>
                <a:gd name="T20" fmla="*/ 75 w 675"/>
                <a:gd name="T21" fmla="*/ 236 h 400"/>
                <a:gd name="T22" fmla="*/ 0 w 675"/>
                <a:gd name="T23" fmla="*/ 239 h 400"/>
                <a:gd name="T24" fmla="*/ 104 w 675"/>
                <a:gd name="T25" fmla="*/ 187 h 400"/>
                <a:gd name="T26" fmla="*/ 104 w 675"/>
                <a:gd name="T27" fmla="*/ 0 h 400"/>
                <a:gd name="T28" fmla="*/ 504 w 675"/>
                <a:gd name="T29" fmla="*/ 0 h 400"/>
                <a:gd name="T30" fmla="*/ 504 w 675"/>
                <a:gd name="T31" fmla="*/ 188 h 400"/>
                <a:gd name="T32" fmla="*/ 610 w 675"/>
                <a:gd name="T33" fmla="*/ 243 h 400"/>
                <a:gd name="T34" fmla="*/ 628 w 675"/>
                <a:gd name="T35" fmla="*/ 220 h 400"/>
                <a:gd name="T36" fmla="*/ 648 w 675"/>
                <a:gd name="T37" fmla="*/ 270 h 400"/>
                <a:gd name="T38" fmla="*/ 675 w 675"/>
                <a:gd name="T39" fmla="*/ 3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5" h="400">
                  <a:moveTo>
                    <a:pt x="675" y="343"/>
                  </a:moveTo>
                  <a:cubicBezTo>
                    <a:pt x="610" y="333"/>
                    <a:pt x="610" y="333"/>
                    <a:pt x="610" y="333"/>
                  </a:cubicBezTo>
                  <a:cubicBezTo>
                    <a:pt x="610" y="333"/>
                    <a:pt x="610" y="333"/>
                    <a:pt x="610" y="333"/>
                  </a:cubicBezTo>
                  <a:cubicBezTo>
                    <a:pt x="545" y="322"/>
                    <a:pt x="545" y="322"/>
                    <a:pt x="545" y="322"/>
                  </a:cubicBezTo>
                  <a:cubicBezTo>
                    <a:pt x="564" y="299"/>
                    <a:pt x="564" y="299"/>
                    <a:pt x="564" y="299"/>
                  </a:cubicBezTo>
                  <a:cubicBezTo>
                    <a:pt x="545" y="287"/>
                    <a:pt x="525" y="276"/>
                    <a:pt x="504" y="266"/>
                  </a:cubicBezTo>
                  <a:cubicBezTo>
                    <a:pt x="504" y="400"/>
                    <a:pt x="504" y="400"/>
                    <a:pt x="504" y="400"/>
                  </a:cubicBezTo>
                  <a:cubicBezTo>
                    <a:pt x="104" y="400"/>
                    <a:pt x="104" y="400"/>
                    <a:pt x="104" y="400"/>
                  </a:cubicBezTo>
                  <a:cubicBezTo>
                    <a:pt x="104" y="265"/>
                    <a:pt x="104" y="265"/>
                    <a:pt x="104" y="265"/>
                  </a:cubicBezTo>
                  <a:cubicBezTo>
                    <a:pt x="83" y="274"/>
                    <a:pt x="62" y="285"/>
                    <a:pt x="43" y="297"/>
                  </a:cubicBezTo>
                  <a:cubicBezTo>
                    <a:pt x="75" y="236"/>
                    <a:pt x="75" y="236"/>
                    <a:pt x="75" y="236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33" y="218"/>
                    <a:pt x="67" y="201"/>
                    <a:pt x="104" y="18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188"/>
                    <a:pt x="504" y="188"/>
                    <a:pt x="504" y="188"/>
                  </a:cubicBezTo>
                  <a:cubicBezTo>
                    <a:pt x="541" y="203"/>
                    <a:pt x="577" y="221"/>
                    <a:pt x="610" y="243"/>
                  </a:cubicBezTo>
                  <a:cubicBezTo>
                    <a:pt x="628" y="220"/>
                    <a:pt x="628" y="220"/>
                    <a:pt x="628" y="220"/>
                  </a:cubicBezTo>
                  <a:cubicBezTo>
                    <a:pt x="648" y="270"/>
                    <a:pt x="648" y="270"/>
                    <a:pt x="648" y="270"/>
                  </a:cubicBezTo>
                  <a:lnTo>
                    <a:pt x="675" y="343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: Shape 5"/>
            <p:cNvSpPr/>
            <p:nvPr/>
          </p:nvSpPr>
          <p:spPr bwMode="auto">
            <a:xfrm>
              <a:off x="2282008" y="2327269"/>
              <a:ext cx="1820674" cy="615834"/>
            </a:xfrm>
            <a:custGeom>
              <a:avLst/>
              <a:gdLst>
                <a:gd name="T0" fmla="*/ 632 w 632"/>
                <a:gd name="T1" fmla="*/ 157 h 214"/>
                <a:gd name="T2" fmla="*/ 567 w 632"/>
                <a:gd name="T3" fmla="*/ 147 h 214"/>
                <a:gd name="T4" fmla="*/ 567 w 632"/>
                <a:gd name="T5" fmla="*/ 147 h 214"/>
                <a:gd name="T6" fmla="*/ 502 w 632"/>
                <a:gd name="T7" fmla="*/ 136 h 214"/>
                <a:gd name="T8" fmla="*/ 521 w 632"/>
                <a:gd name="T9" fmla="*/ 113 h 214"/>
                <a:gd name="T10" fmla="*/ 461 w 632"/>
                <a:gd name="T11" fmla="*/ 80 h 214"/>
                <a:gd name="T12" fmla="*/ 461 w 632"/>
                <a:gd name="T13" fmla="*/ 214 h 214"/>
                <a:gd name="T14" fmla="*/ 61 w 632"/>
                <a:gd name="T15" fmla="*/ 214 h 214"/>
                <a:gd name="T16" fmla="*/ 61 w 632"/>
                <a:gd name="T17" fmla="*/ 79 h 214"/>
                <a:gd name="T18" fmla="*/ 0 w 632"/>
                <a:gd name="T19" fmla="*/ 111 h 214"/>
                <a:gd name="T20" fmla="*/ 32 w 632"/>
                <a:gd name="T21" fmla="*/ 51 h 214"/>
                <a:gd name="T22" fmla="*/ 259 w 632"/>
                <a:gd name="T23" fmla="*/ 0 h 214"/>
                <a:gd name="T24" fmla="*/ 632 w 632"/>
                <a:gd name="T25" fmla="*/ 155 h 214"/>
                <a:gd name="T26" fmla="*/ 632 w 632"/>
                <a:gd name="T27" fmla="*/ 155 h 214"/>
                <a:gd name="T28" fmla="*/ 632 w 632"/>
                <a:gd name="T29" fmla="*/ 15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2" h="214">
                  <a:moveTo>
                    <a:pt x="632" y="157"/>
                  </a:moveTo>
                  <a:cubicBezTo>
                    <a:pt x="567" y="147"/>
                    <a:pt x="567" y="147"/>
                    <a:pt x="567" y="147"/>
                  </a:cubicBezTo>
                  <a:cubicBezTo>
                    <a:pt x="567" y="147"/>
                    <a:pt x="567" y="147"/>
                    <a:pt x="567" y="147"/>
                  </a:cubicBezTo>
                  <a:cubicBezTo>
                    <a:pt x="502" y="136"/>
                    <a:pt x="502" y="136"/>
                    <a:pt x="502" y="136"/>
                  </a:cubicBezTo>
                  <a:cubicBezTo>
                    <a:pt x="521" y="113"/>
                    <a:pt x="521" y="113"/>
                    <a:pt x="521" y="113"/>
                  </a:cubicBezTo>
                  <a:cubicBezTo>
                    <a:pt x="502" y="101"/>
                    <a:pt x="482" y="90"/>
                    <a:pt x="461" y="80"/>
                  </a:cubicBezTo>
                  <a:cubicBezTo>
                    <a:pt x="461" y="214"/>
                    <a:pt x="461" y="214"/>
                    <a:pt x="461" y="214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40" y="88"/>
                    <a:pt x="19" y="99"/>
                    <a:pt x="0" y="11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01" y="18"/>
                    <a:pt x="178" y="0"/>
                    <a:pt x="259" y="0"/>
                  </a:cubicBezTo>
                  <a:cubicBezTo>
                    <a:pt x="404" y="0"/>
                    <a:pt x="536" y="59"/>
                    <a:pt x="632" y="155"/>
                  </a:cubicBezTo>
                  <a:cubicBezTo>
                    <a:pt x="632" y="155"/>
                    <a:pt x="632" y="155"/>
                    <a:pt x="632" y="155"/>
                  </a:cubicBezTo>
                  <a:lnTo>
                    <a:pt x="632" y="157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: Shape 6"/>
            <p:cNvSpPr/>
            <p:nvPr/>
          </p:nvSpPr>
          <p:spPr bwMode="auto">
            <a:xfrm>
              <a:off x="922296" y="2471167"/>
              <a:ext cx="1451173" cy="1745067"/>
            </a:xfrm>
            <a:custGeom>
              <a:avLst/>
              <a:gdLst>
                <a:gd name="T0" fmla="*/ 374 w 504"/>
                <a:gd name="T1" fmla="*/ 143 h 606"/>
                <a:gd name="T2" fmla="*/ 504 w 504"/>
                <a:gd name="T3" fmla="*/ 185 h 606"/>
                <a:gd name="T4" fmla="*/ 381 w 504"/>
                <a:gd name="T5" fmla="*/ 566 h 606"/>
                <a:gd name="T6" fmla="*/ 246 w 504"/>
                <a:gd name="T7" fmla="*/ 522 h 606"/>
                <a:gd name="T8" fmla="*/ 257 w 504"/>
                <a:gd name="T9" fmla="*/ 586 h 606"/>
                <a:gd name="T10" fmla="*/ 208 w 504"/>
                <a:gd name="T11" fmla="*/ 535 h 606"/>
                <a:gd name="T12" fmla="*/ 187 w 504"/>
                <a:gd name="T13" fmla="*/ 606 h 606"/>
                <a:gd name="T14" fmla="*/ 172 w 504"/>
                <a:gd name="T15" fmla="*/ 498 h 606"/>
                <a:gd name="T16" fmla="*/ 0 w 504"/>
                <a:gd name="T17" fmla="*/ 442 h 606"/>
                <a:gd name="T18" fmla="*/ 123 w 504"/>
                <a:gd name="T19" fmla="*/ 61 h 606"/>
                <a:gd name="T20" fmla="*/ 299 w 504"/>
                <a:gd name="T21" fmla="*/ 118 h 606"/>
                <a:gd name="T22" fmla="*/ 389 w 504"/>
                <a:gd name="T23" fmla="*/ 31 h 606"/>
                <a:gd name="T24" fmla="*/ 373 w 504"/>
                <a:gd name="T25" fmla="*/ 5 h 606"/>
                <a:gd name="T26" fmla="*/ 429 w 504"/>
                <a:gd name="T27" fmla="*/ 3 h 606"/>
                <a:gd name="T28" fmla="*/ 504 w 504"/>
                <a:gd name="T29" fmla="*/ 0 h 606"/>
                <a:gd name="T30" fmla="*/ 472 w 504"/>
                <a:gd name="T31" fmla="*/ 61 h 606"/>
                <a:gd name="T32" fmla="*/ 442 w 504"/>
                <a:gd name="T33" fmla="*/ 117 h 606"/>
                <a:gd name="T34" fmla="*/ 428 w 504"/>
                <a:gd name="T35" fmla="*/ 93 h 606"/>
                <a:gd name="T36" fmla="*/ 374 w 504"/>
                <a:gd name="T37" fmla="*/ 14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606">
                  <a:moveTo>
                    <a:pt x="374" y="143"/>
                  </a:moveTo>
                  <a:cubicBezTo>
                    <a:pt x="504" y="185"/>
                    <a:pt x="504" y="185"/>
                    <a:pt x="504" y="185"/>
                  </a:cubicBezTo>
                  <a:cubicBezTo>
                    <a:pt x="381" y="566"/>
                    <a:pt x="381" y="566"/>
                    <a:pt x="381" y="566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8" y="544"/>
                    <a:pt x="252" y="565"/>
                    <a:pt x="257" y="586"/>
                  </a:cubicBezTo>
                  <a:cubicBezTo>
                    <a:pt x="208" y="535"/>
                    <a:pt x="208" y="535"/>
                    <a:pt x="208" y="535"/>
                  </a:cubicBezTo>
                  <a:cubicBezTo>
                    <a:pt x="187" y="606"/>
                    <a:pt x="187" y="606"/>
                    <a:pt x="187" y="606"/>
                  </a:cubicBezTo>
                  <a:cubicBezTo>
                    <a:pt x="179" y="571"/>
                    <a:pt x="174" y="535"/>
                    <a:pt x="172" y="498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299" y="118"/>
                    <a:pt x="299" y="118"/>
                    <a:pt x="299" y="118"/>
                  </a:cubicBezTo>
                  <a:cubicBezTo>
                    <a:pt x="326" y="86"/>
                    <a:pt x="356" y="57"/>
                    <a:pt x="389" y="31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429" y="3"/>
                    <a:pt x="429" y="3"/>
                    <a:pt x="429" y="3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08" y="108"/>
                    <a:pt x="391" y="125"/>
                    <a:pt x="374" y="143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: Shape 7"/>
            <p:cNvSpPr/>
            <p:nvPr/>
          </p:nvSpPr>
          <p:spPr bwMode="auto">
            <a:xfrm>
              <a:off x="1512521" y="2473606"/>
              <a:ext cx="860948" cy="1685312"/>
            </a:xfrm>
            <a:custGeom>
              <a:avLst/>
              <a:gdLst>
                <a:gd name="T0" fmla="*/ 176 w 299"/>
                <a:gd name="T1" fmla="*/ 565 h 585"/>
                <a:gd name="T2" fmla="*/ 41 w 299"/>
                <a:gd name="T3" fmla="*/ 521 h 585"/>
                <a:gd name="T4" fmla="*/ 52 w 299"/>
                <a:gd name="T5" fmla="*/ 585 h 585"/>
                <a:gd name="T6" fmla="*/ 4 w 299"/>
                <a:gd name="T7" fmla="*/ 535 h 585"/>
                <a:gd name="T8" fmla="*/ 4 w 299"/>
                <a:gd name="T9" fmla="*/ 535 h 585"/>
                <a:gd name="T10" fmla="*/ 0 w 299"/>
                <a:gd name="T11" fmla="*/ 474 h 585"/>
                <a:gd name="T12" fmla="*/ 299 w 299"/>
                <a:gd name="T13" fmla="*/ 0 h 585"/>
                <a:gd name="T14" fmla="*/ 267 w 299"/>
                <a:gd name="T15" fmla="*/ 60 h 585"/>
                <a:gd name="T16" fmla="*/ 237 w 299"/>
                <a:gd name="T17" fmla="*/ 116 h 585"/>
                <a:gd name="T18" fmla="*/ 223 w 299"/>
                <a:gd name="T19" fmla="*/ 92 h 585"/>
                <a:gd name="T20" fmla="*/ 169 w 299"/>
                <a:gd name="T21" fmla="*/ 142 h 585"/>
                <a:gd name="T22" fmla="*/ 299 w 299"/>
                <a:gd name="T23" fmla="*/ 184 h 585"/>
                <a:gd name="T24" fmla="*/ 176 w 299"/>
                <a:gd name="T25" fmla="*/ 56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9" h="585">
                  <a:moveTo>
                    <a:pt x="176" y="565"/>
                  </a:moveTo>
                  <a:cubicBezTo>
                    <a:pt x="41" y="521"/>
                    <a:pt x="41" y="521"/>
                    <a:pt x="41" y="521"/>
                  </a:cubicBezTo>
                  <a:cubicBezTo>
                    <a:pt x="43" y="543"/>
                    <a:pt x="47" y="564"/>
                    <a:pt x="52" y="585"/>
                  </a:cubicBezTo>
                  <a:cubicBezTo>
                    <a:pt x="4" y="535"/>
                    <a:pt x="4" y="535"/>
                    <a:pt x="4" y="535"/>
                  </a:cubicBezTo>
                  <a:cubicBezTo>
                    <a:pt x="4" y="535"/>
                    <a:pt x="4" y="535"/>
                    <a:pt x="4" y="535"/>
                  </a:cubicBezTo>
                  <a:cubicBezTo>
                    <a:pt x="1" y="515"/>
                    <a:pt x="0" y="494"/>
                    <a:pt x="0" y="474"/>
                  </a:cubicBezTo>
                  <a:cubicBezTo>
                    <a:pt x="0" y="265"/>
                    <a:pt x="122" y="84"/>
                    <a:pt x="299" y="0"/>
                  </a:cubicBezTo>
                  <a:cubicBezTo>
                    <a:pt x="267" y="60"/>
                    <a:pt x="267" y="60"/>
                    <a:pt x="267" y="60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03" y="107"/>
                    <a:pt x="186" y="124"/>
                    <a:pt x="169" y="142"/>
                  </a:cubicBezTo>
                  <a:cubicBezTo>
                    <a:pt x="299" y="184"/>
                    <a:pt x="299" y="184"/>
                    <a:pt x="299" y="184"/>
                  </a:cubicBezTo>
                  <a:lnTo>
                    <a:pt x="176" y="56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: Shape 8"/>
            <p:cNvSpPr/>
            <p:nvPr/>
          </p:nvSpPr>
          <p:spPr bwMode="auto">
            <a:xfrm>
              <a:off x="1313747" y="4012582"/>
              <a:ext cx="1610925" cy="1854819"/>
            </a:xfrm>
            <a:custGeom>
              <a:avLst/>
              <a:gdLst>
                <a:gd name="T0" fmla="*/ 496 w 559"/>
                <a:gd name="T1" fmla="*/ 457 h 644"/>
                <a:gd name="T2" fmla="*/ 558 w 559"/>
                <a:gd name="T3" fmla="*/ 497 h 644"/>
                <a:gd name="T4" fmla="*/ 444 w 559"/>
                <a:gd name="T5" fmla="*/ 478 h 644"/>
                <a:gd name="T6" fmla="*/ 324 w 559"/>
                <a:gd name="T7" fmla="*/ 644 h 644"/>
                <a:gd name="T8" fmla="*/ 0 w 559"/>
                <a:gd name="T9" fmla="*/ 408 h 644"/>
                <a:gd name="T10" fmla="*/ 123 w 559"/>
                <a:gd name="T11" fmla="*/ 239 h 644"/>
                <a:gd name="T12" fmla="*/ 65 w 559"/>
                <a:gd name="T13" fmla="*/ 119 h 644"/>
                <a:gd name="T14" fmla="*/ 35 w 559"/>
                <a:gd name="T15" fmla="*/ 126 h 644"/>
                <a:gd name="T16" fmla="*/ 51 w 559"/>
                <a:gd name="T17" fmla="*/ 71 h 644"/>
                <a:gd name="T18" fmla="*/ 72 w 559"/>
                <a:gd name="T19" fmla="*/ 0 h 644"/>
                <a:gd name="T20" fmla="*/ 121 w 559"/>
                <a:gd name="T21" fmla="*/ 51 h 644"/>
                <a:gd name="T22" fmla="*/ 163 w 559"/>
                <a:gd name="T23" fmla="*/ 96 h 644"/>
                <a:gd name="T24" fmla="*/ 136 w 559"/>
                <a:gd name="T25" fmla="*/ 102 h 644"/>
                <a:gd name="T26" fmla="*/ 169 w 559"/>
                <a:gd name="T27" fmla="*/ 176 h 644"/>
                <a:gd name="T28" fmla="*/ 235 w 559"/>
                <a:gd name="T29" fmla="*/ 84 h 644"/>
                <a:gd name="T30" fmla="*/ 559 w 559"/>
                <a:gd name="T31" fmla="*/ 320 h 644"/>
                <a:gd name="T32" fmla="*/ 490 w 559"/>
                <a:gd name="T33" fmla="*/ 415 h 644"/>
                <a:gd name="T34" fmla="*/ 558 w 559"/>
                <a:gd name="T35" fmla="*/ 425 h 644"/>
                <a:gd name="T36" fmla="*/ 496 w 559"/>
                <a:gd name="T37" fmla="*/ 45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9" h="644">
                  <a:moveTo>
                    <a:pt x="496" y="457"/>
                  </a:moveTo>
                  <a:cubicBezTo>
                    <a:pt x="558" y="497"/>
                    <a:pt x="558" y="497"/>
                    <a:pt x="558" y="497"/>
                  </a:cubicBezTo>
                  <a:cubicBezTo>
                    <a:pt x="519" y="495"/>
                    <a:pt x="481" y="488"/>
                    <a:pt x="444" y="478"/>
                  </a:cubicBezTo>
                  <a:cubicBezTo>
                    <a:pt x="324" y="644"/>
                    <a:pt x="324" y="644"/>
                    <a:pt x="324" y="644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99" y="202"/>
                    <a:pt x="80" y="162"/>
                    <a:pt x="65" y="11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45" y="128"/>
                    <a:pt x="156" y="152"/>
                    <a:pt x="169" y="176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559" y="320"/>
                    <a:pt x="559" y="320"/>
                    <a:pt x="559" y="320"/>
                  </a:cubicBezTo>
                  <a:cubicBezTo>
                    <a:pt x="490" y="415"/>
                    <a:pt x="490" y="415"/>
                    <a:pt x="490" y="415"/>
                  </a:cubicBezTo>
                  <a:cubicBezTo>
                    <a:pt x="512" y="420"/>
                    <a:pt x="535" y="423"/>
                    <a:pt x="558" y="425"/>
                  </a:cubicBezTo>
                  <a:lnTo>
                    <a:pt x="496" y="457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: Shape 9"/>
            <p:cNvSpPr/>
            <p:nvPr/>
          </p:nvSpPr>
          <p:spPr bwMode="auto">
            <a:xfrm>
              <a:off x="1524716" y="4015021"/>
              <a:ext cx="1399955" cy="1310934"/>
            </a:xfrm>
            <a:custGeom>
              <a:avLst/>
              <a:gdLst>
                <a:gd name="T0" fmla="*/ 417 w 486"/>
                <a:gd name="T1" fmla="*/ 414 h 455"/>
                <a:gd name="T2" fmla="*/ 485 w 486"/>
                <a:gd name="T3" fmla="*/ 424 h 455"/>
                <a:gd name="T4" fmla="*/ 424 w 486"/>
                <a:gd name="T5" fmla="*/ 455 h 455"/>
                <a:gd name="T6" fmla="*/ 0 w 486"/>
                <a:gd name="T7" fmla="*/ 0 h 455"/>
                <a:gd name="T8" fmla="*/ 48 w 486"/>
                <a:gd name="T9" fmla="*/ 50 h 455"/>
                <a:gd name="T10" fmla="*/ 90 w 486"/>
                <a:gd name="T11" fmla="*/ 95 h 455"/>
                <a:gd name="T12" fmla="*/ 63 w 486"/>
                <a:gd name="T13" fmla="*/ 101 h 455"/>
                <a:gd name="T14" fmla="*/ 96 w 486"/>
                <a:gd name="T15" fmla="*/ 175 h 455"/>
                <a:gd name="T16" fmla="*/ 162 w 486"/>
                <a:gd name="T17" fmla="*/ 83 h 455"/>
                <a:gd name="T18" fmla="*/ 486 w 486"/>
                <a:gd name="T19" fmla="*/ 319 h 455"/>
                <a:gd name="T20" fmla="*/ 417 w 486"/>
                <a:gd name="T21" fmla="*/ 41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455">
                  <a:moveTo>
                    <a:pt x="417" y="414"/>
                  </a:moveTo>
                  <a:cubicBezTo>
                    <a:pt x="439" y="419"/>
                    <a:pt x="462" y="422"/>
                    <a:pt x="485" y="424"/>
                  </a:cubicBezTo>
                  <a:cubicBezTo>
                    <a:pt x="424" y="455"/>
                    <a:pt x="424" y="455"/>
                    <a:pt x="424" y="455"/>
                  </a:cubicBezTo>
                  <a:cubicBezTo>
                    <a:pt x="200" y="413"/>
                    <a:pt x="26" y="229"/>
                    <a:pt x="0" y="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72" y="127"/>
                    <a:pt x="83" y="151"/>
                    <a:pt x="96" y="175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486" y="319"/>
                    <a:pt x="486" y="319"/>
                    <a:pt x="486" y="319"/>
                  </a:cubicBezTo>
                  <a:lnTo>
                    <a:pt x="417" y="41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: Shape 10"/>
            <p:cNvSpPr/>
            <p:nvPr/>
          </p:nvSpPr>
          <p:spPr bwMode="auto">
            <a:xfrm>
              <a:off x="2742969" y="4254037"/>
              <a:ext cx="2010912" cy="1613364"/>
            </a:xfrm>
            <a:custGeom>
              <a:avLst/>
              <a:gdLst>
                <a:gd name="T0" fmla="*/ 698 w 698"/>
                <a:gd name="T1" fmla="*/ 324 h 560"/>
                <a:gd name="T2" fmla="*/ 374 w 698"/>
                <a:gd name="T3" fmla="*/ 560 h 560"/>
                <a:gd name="T4" fmla="*/ 253 w 698"/>
                <a:gd name="T5" fmla="*/ 393 h 560"/>
                <a:gd name="T6" fmla="*/ 112 w 698"/>
                <a:gd name="T7" fmla="*/ 414 h 560"/>
                <a:gd name="T8" fmla="*/ 110 w 698"/>
                <a:gd name="T9" fmla="*/ 444 h 560"/>
                <a:gd name="T10" fmla="*/ 62 w 698"/>
                <a:gd name="T11" fmla="*/ 413 h 560"/>
                <a:gd name="T12" fmla="*/ 62 w 698"/>
                <a:gd name="T13" fmla="*/ 413 h 560"/>
                <a:gd name="T14" fmla="*/ 0 w 698"/>
                <a:gd name="T15" fmla="*/ 373 h 560"/>
                <a:gd name="T16" fmla="*/ 62 w 698"/>
                <a:gd name="T17" fmla="*/ 341 h 560"/>
                <a:gd name="T18" fmla="*/ 62 w 698"/>
                <a:gd name="T19" fmla="*/ 341 h 560"/>
                <a:gd name="T20" fmla="*/ 117 w 698"/>
                <a:gd name="T21" fmla="*/ 313 h 560"/>
                <a:gd name="T22" fmla="*/ 116 w 698"/>
                <a:gd name="T23" fmla="*/ 342 h 560"/>
                <a:gd name="T24" fmla="*/ 207 w 698"/>
                <a:gd name="T25" fmla="*/ 330 h 560"/>
                <a:gd name="T26" fmla="*/ 138 w 698"/>
                <a:gd name="T27" fmla="*/ 236 h 560"/>
                <a:gd name="T28" fmla="*/ 462 w 698"/>
                <a:gd name="T29" fmla="*/ 0 h 560"/>
                <a:gd name="T30" fmla="*/ 527 w 698"/>
                <a:gd name="T31" fmla="*/ 89 h 560"/>
                <a:gd name="T32" fmla="*/ 558 w 698"/>
                <a:gd name="T33" fmla="*/ 20 h 560"/>
                <a:gd name="T34" fmla="*/ 570 w 698"/>
                <a:gd name="T35" fmla="*/ 88 h 560"/>
                <a:gd name="T36" fmla="*/ 628 w 698"/>
                <a:gd name="T37" fmla="*/ 39 h 560"/>
                <a:gd name="T38" fmla="*/ 573 w 698"/>
                <a:gd name="T39" fmla="*/ 152 h 560"/>
                <a:gd name="T40" fmla="*/ 698 w 698"/>
                <a:gd name="T41" fmla="*/ 32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8" h="560">
                  <a:moveTo>
                    <a:pt x="698" y="324"/>
                  </a:moveTo>
                  <a:cubicBezTo>
                    <a:pt x="374" y="560"/>
                    <a:pt x="374" y="560"/>
                    <a:pt x="374" y="560"/>
                  </a:cubicBezTo>
                  <a:cubicBezTo>
                    <a:pt x="253" y="393"/>
                    <a:pt x="253" y="393"/>
                    <a:pt x="253" y="393"/>
                  </a:cubicBezTo>
                  <a:cubicBezTo>
                    <a:pt x="208" y="406"/>
                    <a:pt x="161" y="413"/>
                    <a:pt x="112" y="414"/>
                  </a:cubicBezTo>
                  <a:cubicBezTo>
                    <a:pt x="110" y="444"/>
                    <a:pt x="110" y="444"/>
                    <a:pt x="110" y="444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6" y="342"/>
                    <a:pt x="116" y="342"/>
                    <a:pt x="116" y="342"/>
                  </a:cubicBezTo>
                  <a:cubicBezTo>
                    <a:pt x="147" y="341"/>
                    <a:pt x="178" y="337"/>
                    <a:pt x="207" y="330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527" y="89"/>
                    <a:pt x="527" y="89"/>
                    <a:pt x="527" y="89"/>
                  </a:cubicBezTo>
                  <a:cubicBezTo>
                    <a:pt x="539" y="67"/>
                    <a:pt x="549" y="44"/>
                    <a:pt x="558" y="20"/>
                  </a:cubicBezTo>
                  <a:cubicBezTo>
                    <a:pt x="570" y="88"/>
                    <a:pt x="570" y="88"/>
                    <a:pt x="570" y="88"/>
                  </a:cubicBezTo>
                  <a:cubicBezTo>
                    <a:pt x="628" y="39"/>
                    <a:pt x="628" y="39"/>
                    <a:pt x="628" y="39"/>
                  </a:cubicBezTo>
                  <a:cubicBezTo>
                    <a:pt x="614" y="79"/>
                    <a:pt x="595" y="117"/>
                    <a:pt x="573" y="152"/>
                  </a:cubicBezTo>
                  <a:lnTo>
                    <a:pt x="698" y="324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: Shape 11"/>
            <p:cNvSpPr/>
            <p:nvPr/>
          </p:nvSpPr>
          <p:spPr bwMode="auto">
            <a:xfrm>
              <a:off x="2745408" y="4254037"/>
              <a:ext cx="1638972" cy="1097526"/>
            </a:xfrm>
            <a:custGeom>
              <a:avLst/>
              <a:gdLst>
                <a:gd name="T0" fmla="*/ 569 w 569"/>
                <a:gd name="T1" fmla="*/ 88 h 381"/>
                <a:gd name="T2" fmla="*/ 98 w 569"/>
                <a:gd name="T3" fmla="*/ 381 h 381"/>
                <a:gd name="T4" fmla="*/ 0 w 569"/>
                <a:gd name="T5" fmla="*/ 372 h 381"/>
                <a:gd name="T6" fmla="*/ 61 w 569"/>
                <a:gd name="T7" fmla="*/ 341 h 381"/>
                <a:gd name="T8" fmla="*/ 61 w 569"/>
                <a:gd name="T9" fmla="*/ 341 h 381"/>
                <a:gd name="T10" fmla="*/ 116 w 569"/>
                <a:gd name="T11" fmla="*/ 313 h 381"/>
                <a:gd name="T12" fmla="*/ 115 w 569"/>
                <a:gd name="T13" fmla="*/ 342 h 381"/>
                <a:gd name="T14" fmla="*/ 206 w 569"/>
                <a:gd name="T15" fmla="*/ 330 h 381"/>
                <a:gd name="T16" fmla="*/ 137 w 569"/>
                <a:gd name="T17" fmla="*/ 236 h 381"/>
                <a:gd name="T18" fmla="*/ 461 w 569"/>
                <a:gd name="T19" fmla="*/ 0 h 381"/>
                <a:gd name="T20" fmla="*/ 526 w 569"/>
                <a:gd name="T21" fmla="*/ 89 h 381"/>
                <a:gd name="T22" fmla="*/ 557 w 569"/>
                <a:gd name="T23" fmla="*/ 20 h 381"/>
                <a:gd name="T24" fmla="*/ 569 w 569"/>
                <a:gd name="T25" fmla="*/ 8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9" h="381">
                  <a:moveTo>
                    <a:pt x="569" y="88"/>
                  </a:moveTo>
                  <a:cubicBezTo>
                    <a:pt x="484" y="262"/>
                    <a:pt x="305" y="381"/>
                    <a:pt x="98" y="381"/>
                  </a:cubicBezTo>
                  <a:cubicBezTo>
                    <a:pt x="64" y="381"/>
                    <a:pt x="31" y="378"/>
                    <a:pt x="0" y="37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46" y="341"/>
                    <a:pt x="177" y="337"/>
                    <a:pt x="206" y="330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38" y="67"/>
                    <a:pt x="548" y="44"/>
                    <a:pt x="557" y="20"/>
                  </a:cubicBezTo>
                  <a:lnTo>
                    <a:pt x="569" y="8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Rectangle: Rounded Corners 12"/>
            <p:cNvSpPr/>
            <p:nvPr/>
          </p:nvSpPr>
          <p:spPr>
            <a:xfrm>
              <a:off x="2696790" y="2029878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: Shape 13"/>
            <p:cNvSpPr/>
            <p:nvPr/>
          </p:nvSpPr>
          <p:spPr bwMode="auto">
            <a:xfrm>
              <a:off x="2858909" y="2192015"/>
              <a:ext cx="349810" cy="349810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8" y="0"/>
                </a:cxn>
                <a:cxn ang="0">
                  <a:pos x="168" y="4"/>
                </a:cxn>
                <a:cxn ang="0">
                  <a:pos x="112" y="54"/>
                </a:cxn>
                <a:cxn ang="0">
                  <a:pos x="110" y="54"/>
                </a:cxn>
                <a:cxn ang="0">
                  <a:pos x="28" y="138"/>
                </a:cxn>
                <a:cxn ang="0">
                  <a:pos x="20" y="152"/>
                </a:cxn>
                <a:cxn ang="0">
                  <a:pos x="0" y="228"/>
                </a:cxn>
                <a:cxn ang="0">
                  <a:pos x="8" y="248"/>
                </a:cxn>
                <a:cxn ang="0">
                  <a:pos x="28" y="256"/>
                </a:cxn>
                <a:cxn ang="0">
                  <a:pos x="106" y="236"/>
                </a:cxn>
                <a:cxn ang="0">
                  <a:pos x="240" y="106"/>
                </a:cxn>
                <a:cxn ang="0">
                  <a:pos x="252" y="86"/>
                </a:cxn>
                <a:cxn ang="0">
                  <a:pos x="254" y="52"/>
                </a:cxn>
                <a:cxn ang="0">
                  <a:pos x="236" y="20"/>
                </a:cxn>
                <a:cxn ang="0">
                  <a:pos x="126" y="180"/>
                </a:cxn>
                <a:cxn ang="0">
                  <a:pos x="198" y="94"/>
                </a:cxn>
                <a:cxn ang="0">
                  <a:pos x="196" y="126"/>
                </a:cxn>
                <a:cxn ang="0">
                  <a:pos x="190" y="134"/>
                </a:cxn>
                <a:cxn ang="0">
                  <a:pos x="128" y="196"/>
                </a:cxn>
                <a:cxn ang="0">
                  <a:pos x="118" y="162"/>
                </a:cxn>
                <a:cxn ang="0">
                  <a:pos x="100" y="142"/>
                </a:cxn>
                <a:cxn ang="0">
                  <a:pos x="168" y="60"/>
                </a:cxn>
                <a:cxn ang="0">
                  <a:pos x="184" y="72"/>
                </a:cxn>
                <a:cxn ang="0">
                  <a:pos x="118" y="162"/>
                </a:cxn>
                <a:cxn ang="0">
                  <a:pos x="72" y="130"/>
                </a:cxn>
                <a:cxn ang="0">
                  <a:pos x="122" y="66"/>
                </a:cxn>
                <a:cxn ang="0">
                  <a:pos x="150" y="56"/>
                </a:cxn>
                <a:cxn ang="0">
                  <a:pos x="34" y="238"/>
                </a:cxn>
                <a:cxn ang="0">
                  <a:pos x="28" y="240"/>
                </a:cxn>
                <a:cxn ang="0">
                  <a:pos x="16" y="232"/>
                </a:cxn>
                <a:cxn ang="0">
                  <a:pos x="16" y="224"/>
                </a:cxn>
                <a:cxn ang="0">
                  <a:pos x="32" y="194"/>
                </a:cxn>
                <a:cxn ang="0">
                  <a:pos x="52" y="204"/>
                </a:cxn>
                <a:cxn ang="0">
                  <a:pos x="60" y="218"/>
                </a:cxn>
                <a:cxn ang="0">
                  <a:pos x="34" y="238"/>
                </a:cxn>
                <a:cxn ang="0">
                  <a:pos x="70" y="222"/>
                </a:cxn>
                <a:cxn ang="0">
                  <a:pos x="58" y="198"/>
                </a:cxn>
                <a:cxn ang="0">
                  <a:pos x="44" y="188"/>
                </a:cxn>
                <a:cxn ang="0">
                  <a:pos x="36" y="156"/>
                </a:cxn>
                <a:cxn ang="0">
                  <a:pos x="38" y="150"/>
                </a:cxn>
                <a:cxn ang="0">
                  <a:pos x="60" y="144"/>
                </a:cxn>
                <a:cxn ang="0">
                  <a:pos x="82" y="150"/>
                </a:cxn>
                <a:cxn ang="0">
                  <a:pos x="96" y="160"/>
                </a:cxn>
                <a:cxn ang="0">
                  <a:pos x="110" y="182"/>
                </a:cxn>
                <a:cxn ang="0">
                  <a:pos x="110" y="206"/>
                </a:cxn>
                <a:cxn ang="0">
                  <a:pos x="104" y="220"/>
                </a:cxn>
                <a:cxn ang="0">
                  <a:pos x="230" y="94"/>
                </a:cxn>
                <a:cxn ang="0">
                  <a:pos x="216" y="102"/>
                </a:cxn>
                <a:cxn ang="0">
                  <a:pos x="210" y="80"/>
                </a:cxn>
                <a:cxn ang="0">
                  <a:pos x="196" y="60"/>
                </a:cxn>
                <a:cxn ang="0">
                  <a:pos x="162" y="42"/>
                </a:cxn>
                <a:cxn ang="0">
                  <a:pos x="162" y="26"/>
                </a:cxn>
                <a:cxn ang="0">
                  <a:pos x="180" y="16"/>
                </a:cxn>
                <a:cxn ang="0">
                  <a:pos x="198" y="18"/>
                </a:cxn>
                <a:cxn ang="0">
                  <a:pos x="224" y="32"/>
                </a:cxn>
                <a:cxn ang="0">
                  <a:pos x="236" y="48"/>
                </a:cxn>
                <a:cxn ang="0">
                  <a:pos x="240" y="66"/>
                </a:cxn>
                <a:cxn ang="0">
                  <a:pos x="234" y="88"/>
                </a:cxn>
              </a:cxnLst>
              <a:rect l="0" t="0" r="r" b="b"/>
              <a:pathLst>
                <a:path w="256" h="256">
                  <a:moveTo>
                    <a:pt x="236" y="20"/>
                  </a:moveTo>
                  <a:lnTo>
                    <a:pt x="236" y="20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200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4"/>
                  </a:lnTo>
                  <a:lnTo>
                    <a:pt x="158" y="8"/>
                  </a:lnTo>
                  <a:lnTo>
                    <a:pt x="150" y="1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4" y="144"/>
                  </a:lnTo>
                  <a:lnTo>
                    <a:pt x="20" y="152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8" y="254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12" y="234"/>
                  </a:lnTo>
                  <a:lnTo>
                    <a:pt x="118" y="228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8" y="96"/>
                  </a:lnTo>
                  <a:lnTo>
                    <a:pt x="252" y="86"/>
                  </a:lnTo>
                  <a:lnTo>
                    <a:pt x="256" y="76"/>
                  </a:lnTo>
                  <a:lnTo>
                    <a:pt x="256" y="64"/>
                  </a:lnTo>
                  <a:lnTo>
                    <a:pt x="254" y="52"/>
                  </a:lnTo>
                  <a:lnTo>
                    <a:pt x="250" y="42"/>
                  </a:lnTo>
                  <a:lnTo>
                    <a:pt x="244" y="30"/>
                  </a:lnTo>
                  <a:lnTo>
                    <a:pt x="236" y="20"/>
                  </a:lnTo>
                  <a:close/>
                  <a:moveTo>
                    <a:pt x="128" y="190"/>
                  </a:moveTo>
                  <a:lnTo>
                    <a:pt x="128" y="190"/>
                  </a:lnTo>
                  <a:lnTo>
                    <a:pt x="126" y="180"/>
                  </a:lnTo>
                  <a:lnTo>
                    <a:pt x="122" y="170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200" y="104"/>
                  </a:lnTo>
                  <a:lnTo>
                    <a:pt x="200" y="116"/>
                  </a:lnTo>
                  <a:lnTo>
                    <a:pt x="196" y="126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28" y="190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0" y="142"/>
                  </a:lnTo>
                  <a:lnTo>
                    <a:pt x="92" y="13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6" y="6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4" y="86"/>
                  </a:lnTo>
                  <a:lnTo>
                    <a:pt x="118" y="162"/>
                  </a:lnTo>
                  <a:close/>
                  <a:moveTo>
                    <a:pt x="84" y="132"/>
                  </a:moveTo>
                  <a:lnTo>
                    <a:pt x="84" y="132"/>
                  </a:lnTo>
                  <a:lnTo>
                    <a:pt x="72" y="130"/>
                  </a:lnTo>
                  <a:lnTo>
                    <a:pt x="60" y="128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0" y="56"/>
                  </a:lnTo>
                  <a:lnTo>
                    <a:pt x="160" y="58"/>
                  </a:lnTo>
                  <a:lnTo>
                    <a:pt x="84" y="132"/>
                  </a:lnTo>
                  <a:close/>
                  <a:moveTo>
                    <a:pt x="34" y="238"/>
                  </a:moveTo>
                  <a:lnTo>
                    <a:pt x="34" y="238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0"/>
                  </a:lnTo>
                  <a:lnTo>
                    <a:pt x="20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8"/>
                  </a:lnTo>
                  <a:lnTo>
                    <a:pt x="16" y="224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2" y="194"/>
                  </a:lnTo>
                  <a:lnTo>
                    <a:pt x="40" y="196"/>
                  </a:lnTo>
                  <a:lnTo>
                    <a:pt x="4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8" y="210"/>
                  </a:lnTo>
                  <a:lnTo>
                    <a:pt x="60" y="218"/>
                  </a:lnTo>
                  <a:lnTo>
                    <a:pt x="62" y="224"/>
                  </a:lnTo>
                  <a:lnTo>
                    <a:pt x="64" y="232"/>
                  </a:lnTo>
                  <a:lnTo>
                    <a:pt x="34" y="238"/>
                  </a:lnTo>
                  <a:close/>
                  <a:moveTo>
                    <a:pt x="70" y="230"/>
                  </a:moveTo>
                  <a:lnTo>
                    <a:pt x="70" y="230"/>
                  </a:lnTo>
                  <a:lnTo>
                    <a:pt x="70" y="222"/>
                  </a:lnTo>
                  <a:lnTo>
                    <a:pt x="68" y="214"/>
                  </a:lnTo>
                  <a:lnTo>
                    <a:pt x="64" y="206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0" y="192"/>
                  </a:lnTo>
                  <a:lnTo>
                    <a:pt x="44" y="188"/>
                  </a:lnTo>
                  <a:lnTo>
                    <a:pt x="36" y="186"/>
                  </a:lnTo>
                  <a:lnTo>
                    <a:pt x="28" y="18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4" y="146"/>
                  </a:lnTo>
                  <a:lnTo>
                    <a:pt x="52" y="144"/>
                  </a:lnTo>
                  <a:lnTo>
                    <a:pt x="60" y="144"/>
                  </a:lnTo>
                  <a:lnTo>
                    <a:pt x="68" y="144"/>
                  </a:lnTo>
                  <a:lnTo>
                    <a:pt x="74" y="146"/>
                  </a:lnTo>
                  <a:lnTo>
                    <a:pt x="82" y="150"/>
                  </a:lnTo>
                  <a:lnTo>
                    <a:pt x="90" y="154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2" y="166"/>
                  </a:lnTo>
                  <a:lnTo>
                    <a:pt x="108" y="174"/>
                  </a:lnTo>
                  <a:lnTo>
                    <a:pt x="110" y="182"/>
                  </a:lnTo>
                  <a:lnTo>
                    <a:pt x="112" y="190"/>
                  </a:lnTo>
                  <a:lnTo>
                    <a:pt x="112" y="198"/>
                  </a:lnTo>
                  <a:lnTo>
                    <a:pt x="110" y="206"/>
                  </a:lnTo>
                  <a:lnTo>
                    <a:pt x="108" y="214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0" y="222"/>
                  </a:lnTo>
                  <a:lnTo>
                    <a:pt x="70" y="230"/>
                  </a:lnTo>
                  <a:close/>
                  <a:moveTo>
                    <a:pt x="230" y="94"/>
                  </a:moveTo>
                  <a:lnTo>
                    <a:pt x="216" y="108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4" y="90"/>
                  </a:lnTo>
                  <a:lnTo>
                    <a:pt x="210" y="80"/>
                  </a:lnTo>
                  <a:lnTo>
                    <a:pt x="204" y="70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86" y="52"/>
                  </a:lnTo>
                  <a:lnTo>
                    <a:pt x="174" y="46"/>
                  </a:lnTo>
                  <a:lnTo>
                    <a:pt x="162" y="42"/>
                  </a:lnTo>
                  <a:lnTo>
                    <a:pt x="148" y="40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8" y="22"/>
                  </a:lnTo>
                  <a:lnTo>
                    <a:pt x="174" y="18"/>
                  </a:lnTo>
                  <a:lnTo>
                    <a:pt x="180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8" y="18"/>
                  </a:lnTo>
                  <a:lnTo>
                    <a:pt x="206" y="20"/>
                  </a:lnTo>
                  <a:lnTo>
                    <a:pt x="216" y="26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30" y="40"/>
                  </a:lnTo>
                  <a:lnTo>
                    <a:pt x="236" y="48"/>
                  </a:lnTo>
                  <a:lnTo>
                    <a:pt x="238" y="56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74"/>
                  </a:lnTo>
                  <a:lnTo>
                    <a:pt x="238" y="82"/>
                  </a:lnTo>
                  <a:lnTo>
                    <a:pt x="234" y="88"/>
                  </a:lnTo>
                  <a:lnTo>
                    <a:pt x="230" y="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Rectangle: Rounded Corners 14"/>
            <p:cNvSpPr/>
            <p:nvPr/>
          </p:nvSpPr>
          <p:spPr>
            <a:xfrm rot="20500667">
              <a:off x="4079994" y="3042831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9" name="Group 15"/>
            <p:cNvGrpSpPr/>
            <p:nvPr/>
          </p:nvGrpSpPr>
          <p:grpSpPr>
            <a:xfrm rot="20367121">
              <a:off x="4203816" y="3166640"/>
              <a:ext cx="426444" cy="426444"/>
              <a:chOff x="3149600" y="2774950"/>
              <a:chExt cx="406400" cy="406400"/>
            </a:xfrm>
            <a:solidFill>
              <a:schemeClr val="accent2"/>
            </a:solidFill>
          </p:grpSpPr>
          <p:sp>
            <p:nvSpPr>
              <p:cNvPr id="54" name="Freeform: Shape 29"/>
              <p:cNvSpPr/>
              <p:nvPr/>
            </p:nvSpPr>
            <p:spPr bwMode="auto">
              <a:xfrm>
                <a:off x="3327400" y="29781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Freeform: Shape 30"/>
              <p:cNvSpPr/>
              <p:nvPr/>
            </p:nvSpPr>
            <p:spPr bwMode="auto">
              <a:xfrm>
                <a:off x="3492500" y="27749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  <a:moveTo>
                      <a:pt x="20" y="32"/>
                    </a:move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: Shape 31"/>
              <p:cNvSpPr/>
              <p:nvPr/>
            </p:nvSpPr>
            <p:spPr bwMode="auto">
              <a:xfrm>
                <a:off x="3251200" y="2965450"/>
                <a:ext cx="50800" cy="508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6" y="8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: Shape 32"/>
              <p:cNvSpPr/>
              <p:nvPr/>
            </p:nvSpPr>
            <p:spPr bwMode="auto">
              <a:xfrm>
                <a:off x="3302000" y="30543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: Shape 33"/>
              <p:cNvSpPr/>
              <p:nvPr/>
            </p:nvSpPr>
            <p:spPr bwMode="auto">
              <a:xfrm>
                <a:off x="3505200" y="28638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Freeform: Shape 34"/>
              <p:cNvSpPr/>
              <p:nvPr/>
            </p:nvSpPr>
            <p:spPr bwMode="auto">
              <a:xfrm>
                <a:off x="3149600" y="2813050"/>
                <a:ext cx="371475" cy="368300"/>
              </a:xfrm>
              <a:custGeom>
                <a:avLst/>
                <a:gdLst/>
                <a:ahLst/>
                <a:cxnLst>
                  <a:cxn ang="0">
                    <a:pos x="166" y="6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26" y="18"/>
                  </a:cxn>
                  <a:cxn ang="0">
                    <a:pos x="122" y="24"/>
                  </a:cxn>
                  <a:cxn ang="0">
                    <a:pos x="120" y="32"/>
                  </a:cxn>
                  <a:cxn ang="0">
                    <a:pos x="122" y="42"/>
                  </a:cxn>
                  <a:cxn ang="0">
                    <a:pos x="14" y="86"/>
                  </a:cxn>
                  <a:cxn ang="0">
                    <a:pos x="6" y="92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4" y="120"/>
                  </a:cxn>
                  <a:cxn ang="0">
                    <a:pos x="108" y="224"/>
                  </a:cxn>
                  <a:cxn ang="0">
                    <a:pos x="116" y="230"/>
                  </a:cxn>
                  <a:cxn ang="0">
                    <a:pos x="126" y="232"/>
                  </a:cxn>
                  <a:cxn ang="0">
                    <a:pos x="126" y="232"/>
                  </a:cxn>
                  <a:cxn ang="0">
                    <a:pos x="130" y="232"/>
                  </a:cxn>
                  <a:cxn ang="0">
                    <a:pos x="142" y="226"/>
                  </a:cxn>
                  <a:cxn ang="0">
                    <a:pos x="148" y="216"/>
                  </a:cxn>
                  <a:cxn ang="0">
                    <a:pos x="190" y="110"/>
                  </a:cxn>
                  <a:cxn ang="0">
                    <a:pos x="202" y="114"/>
                  </a:cxn>
                  <a:cxn ang="0">
                    <a:pos x="210" y="112"/>
                  </a:cxn>
                  <a:cxn ang="0">
                    <a:pos x="228" y="96"/>
                  </a:cxn>
                  <a:cxn ang="0">
                    <a:pos x="232" y="90"/>
                  </a:cxn>
                  <a:cxn ang="0">
                    <a:pos x="234" y="82"/>
                  </a:cxn>
                  <a:cxn ang="0">
                    <a:pos x="228" y="68"/>
                  </a:cxn>
                  <a:cxn ang="0">
                    <a:pos x="134" y="210"/>
                  </a:cxn>
                  <a:cxn ang="0">
                    <a:pos x="130" y="214"/>
                  </a:cxn>
                  <a:cxn ang="0">
                    <a:pos x="128" y="216"/>
                  </a:cxn>
                  <a:cxn ang="0">
                    <a:pos x="126" y="216"/>
                  </a:cxn>
                  <a:cxn ang="0">
                    <a:pos x="18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20" y="100"/>
                  </a:cxn>
                  <a:cxn ang="0">
                    <a:pos x="70" y="80"/>
                  </a:cxn>
                  <a:cxn ang="0">
                    <a:pos x="96" y="86"/>
                  </a:cxn>
                  <a:cxn ang="0">
                    <a:pos x="134" y="92"/>
                  </a:cxn>
                  <a:cxn ang="0">
                    <a:pos x="158" y="104"/>
                  </a:cxn>
                  <a:cxn ang="0">
                    <a:pos x="134" y="210"/>
                  </a:cxn>
                  <a:cxn ang="0">
                    <a:pos x="204" y="96"/>
                  </a:cxn>
                  <a:cxn ang="0">
                    <a:pos x="202" y="98"/>
                  </a:cxn>
                  <a:cxn ang="0">
                    <a:pos x="184" y="82"/>
                  </a:cxn>
                  <a:cxn ang="0">
                    <a:pos x="174" y="108"/>
                  </a:cxn>
                  <a:cxn ang="0">
                    <a:pos x="166" y="100"/>
                  </a:cxn>
                  <a:cxn ang="0">
                    <a:pos x="138" y="86"/>
                  </a:cxn>
                  <a:cxn ang="0">
                    <a:pos x="104" y="78"/>
                  </a:cxn>
                  <a:cxn ang="0">
                    <a:pos x="82" y="76"/>
                  </a:cxn>
                  <a:cxn ang="0">
                    <a:pos x="138" y="34"/>
                  </a:cxn>
                  <a:cxn ang="0">
                    <a:pos x="136" y="32"/>
                  </a:cxn>
                  <a:cxn ang="0">
                    <a:pos x="148" y="18"/>
                  </a:cxn>
                  <a:cxn ang="0">
                    <a:pos x="152" y="16"/>
                  </a:cxn>
                  <a:cxn ang="0">
                    <a:pos x="216" y="78"/>
                  </a:cxn>
                  <a:cxn ang="0">
                    <a:pos x="218" y="82"/>
                  </a:cxn>
                </a:cxnLst>
                <a:rect l="0" t="0" r="r" b="b"/>
                <a:pathLst>
                  <a:path w="234" h="232">
                    <a:moveTo>
                      <a:pt x="166" y="6"/>
                    </a:moveTo>
                    <a:lnTo>
                      <a:pt x="166" y="6"/>
                    </a:lnTo>
                    <a:lnTo>
                      <a:pt x="158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4" y="2"/>
                    </a:lnTo>
                    <a:lnTo>
                      <a:pt x="138" y="6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2" y="2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6"/>
                    </a:lnTo>
                    <a:lnTo>
                      <a:pt x="122" y="42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6" y="92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2" y="114"/>
                    </a:lnTo>
                    <a:lnTo>
                      <a:pt x="4" y="120"/>
                    </a:lnTo>
                    <a:lnTo>
                      <a:pt x="8" y="124"/>
                    </a:lnTo>
                    <a:lnTo>
                      <a:pt x="108" y="224"/>
                    </a:lnTo>
                    <a:lnTo>
                      <a:pt x="108" y="224"/>
                    </a:lnTo>
                    <a:lnTo>
                      <a:pt x="116" y="230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6" y="230"/>
                    </a:lnTo>
                    <a:lnTo>
                      <a:pt x="142" y="226"/>
                    </a:lnTo>
                    <a:lnTo>
                      <a:pt x="146" y="222"/>
                    </a:lnTo>
                    <a:lnTo>
                      <a:pt x="148" y="21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6" y="112"/>
                    </a:lnTo>
                    <a:lnTo>
                      <a:pt x="202" y="114"/>
                    </a:lnTo>
                    <a:lnTo>
                      <a:pt x="202" y="114"/>
                    </a:lnTo>
                    <a:lnTo>
                      <a:pt x="210" y="112"/>
                    </a:lnTo>
                    <a:lnTo>
                      <a:pt x="216" y="108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32" y="90"/>
                    </a:lnTo>
                    <a:lnTo>
                      <a:pt x="234" y="82"/>
                    </a:lnTo>
                    <a:lnTo>
                      <a:pt x="234" y="82"/>
                    </a:lnTo>
                    <a:lnTo>
                      <a:pt x="232" y="74"/>
                    </a:lnTo>
                    <a:lnTo>
                      <a:pt x="228" y="68"/>
                    </a:lnTo>
                    <a:lnTo>
                      <a:pt x="166" y="6"/>
                    </a:lnTo>
                    <a:close/>
                    <a:moveTo>
                      <a:pt x="134" y="210"/>
                    </a:moveTo>
                    <a:lnTo>
                      <a:pt x="134" y="210"/>
                    </a:lnTo>
                    <a:lnTo>
                      <a:pt x="130" y="214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0" y="2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8" y="102"/>
                    </a:lnTo>
                    <a:lnTo>
                      <a:pt x="20" y="10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84" y="84"/>
                    </a:lnTo>
                    <a:lnTo>
                      <a:pt x="96" y="86"/>
                    </a:lnTo>
                    <a:lnTo>
                      <a:pt x="120" y="88"/>
                    </a:lnTo>
                    <a:lnTo>
                      <a:pt x="134" y="92"/>
                    </a:lnTo>
                    <a:lnTo>
                      <a:pt x="146" y="98"/>
                    </a:lnTo>
                    <a:lnTo>
                      <a:pt x="158" y="104"/>
                    </a:lnTo>
                    <a:lnTo>
                      <a:pt x="172" y="116"/>
                    </a:lnTo>
                    <a:lnTo>
                      <a:pt x="134" y="210"/>
                    </a:lnTo>
                    <a:close/>
                    <a:moveTo>
                      <a:pt x="216" y="84"/>
                    </a:moveTo>
                    <a:lnTo>
                      <a:pt x="204" y="96"/>
                    </a:lnTo>
                    <a:lnTo>
                      <a:pt x="204" y="96"/>
                    </a:lnTo>
                    <a:lnTo>
                      <a:pt x="202" y="98"/>
                    </a:lnTo>
                    <a:lnTo>
                      <a:pt x="198" y="96"/>
                    </a:lnTo>
                    <a:lnTo>
                      <a:pt x="184" y="82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4" y="108"/>
                    </a:lnTo>
                    <a:lnTo>
                      <a:pt x="166" y="100"/>
                    </a:lnTo>
                    <a:lnTo>
                      <a:pt x="156" y="94"/>
                    </a:lnTo>
                    <a:lnTo>
                      <a:pt x="138" y="86"/>
                    </a:lnTo>
                    <a:lnTo>
                      <a:pt x="120" y="8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82" y="76"/>
                    </a:lnTo>
                    <a:lnTo>
                      <a:pt x="150" y="48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2" y="16"/>
                    </a:lnTo>
                    <a:lnTo>
                      <a:pt x="154" y="18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8" y="82"/>
                    </a:lnTo>
                    <a:lnTo>
                      <a:pt x="216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0" name="Rectangle: Rounded Corners 16"/>
            <p:cNvSpPr/>
            <p:nvPr/>
          </p:nvSpPr>
          <p:spPr>
            <a:xfrm rot="1098334">
              <a:off x="1295388" y="3039121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1" name="Group 17"/>
            <p:cNvGrpSpPr/>
            <p:nvPr/>
          </p:nvGrpSpPr>
          <p:grpSpPr>
            <a:xfrm rot="971038">
              <a:off x="1490420" y="3203652"/>
              <a:ext cx="241791" cy="351696"/>
              <a:chOff x="4838700" y="2774950"/>
              <a:chExt cx="279400" cy="406400"/>
            </a:xfrm>
            <a:solidFill>
              <a:schemeClr val="accent5"/>
            </a:solidFill>
          </p:grpSpPr>
          <p:sp>
            <p:nvSpPr>
              <p:cNvPr id="51" name="Freeform: Shape 26"/>
              <p:cNvSpPr/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: Shape 27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Freeform: Shape 28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2" name="Rectangle: Rounded Corners 18"/>
            <p:cNvSpPr/>
            <p:nvPr/>
          </p:nvSpPr>
          <p:spPr>
            <a:xfrm rot="19412973">
              <a:off x="3621129" y="4723695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3" name="Group 19"/>
            <p:cNvGrpSpPr/>
            <p:nvPr/>
          </p:nvGrpSpPr>
          <p:grpSpPr>
            <a:xfrm>
              <a:off x="3782447" y="4885013"/>
              <a:ext cx="351412" cy="351412"/>
              <a:chOff x="5588000" y="1962150"/>
              <a:chExt cx="406400" cy="406400"/>
            </a:xfrm>
            <a:solidFill>
              <a:schemeClr val="accent3"/>
            </a:solidFill>
          </p:grpSpPr>
          <p:sp>
            <p:nvSpPr>
              <p:cNvPr id="48" name="Freeform: Shape 23"/>
              <p:cNvSpPr/>
              <p:nvPr/>
            </p:nvSpPr>
            <p:spPr bwMode="auto">
              <a:xfrm>
                <a:off x="55880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214" y="86"/>
                  </a:cxn>
                  <a:cxn ang="0">
                    <a:pos x="230" y="54"/>
                  </a:cxn>
                  <a:cxn ang="0">
                    <a:pos x="210" y="30"/>
                  </a:cxn>
                  <a:cxn ang="0">
                    <a:pos x="194" y="26"/>
                  </a:cxn>
                  <a:cxn ang="0">
                    <a:pos x="160" y="38"/>
                  </a:cxn>
                  <a:cxn ang="0">
                    <a:pos x="150" y="4"/>
                  </a:cxn>
                  <a:cxn ang="0">
                    <a:pos x="118" y="0"/>
                  </a:cxn>
                  <a:cxn ang="0">
                    <a:pos x="102" y="12"/>
                  </a:cxn>
                  <a:cxn ang="0">
                    <a:pos x="66" y="28"/>
                  </a:cxn>
                  <a:cxn ang="0">
                    <a:pos x="56" y="26"/>
                  </a:cxn>
                  <a:cxn ang="0">
                    <a:pos x="30" y="46"/>
                  </a:cxn>
                  <a:cxn ang="0">
                    <a:pos x="28" y="66"/>
                  </a:cxn>
                  <a:cxn ang="0">
                    <a:pos x="12" y="102"/>
                  </a:cxn>
                  <a:cxn ang="0">
                    <a:pos x="0" y="112"/>
                  </a:cxn>
                  <a:cxn ang="0">
                    <a:pos x="0" y="144"/>
                  </a:cxn>
                  <a:cxn ang="0">
                    <a:pos x="38" y="160"/>
                  </a:cxn>
                  <a:cxn ang="0">
                    <a:pos x="28" y="190"/>
                  </a:cxn>
                  <a:cxn ang="0">
                    <a:pos x="30" y="210"/>
                  </a:cxn>
                  <a:cxn ang="0">
                    <a:pos x="56" y="230"/>
                  </a:cxn>
                  <a:cxn ang="0">
                    <a:pos x="86" y="214"/>
                  </a:cxn>
                  <a:cxn ang="0">
                    <a:pos x="102" y="244"/>
                  </a:cxn>
                  <a:cxn ang="0">
                    <a:pos x="118" y="256"/>
                  </a:cxn>
                  <a:cxn ang="0">
                    <a:pos x="150" y="252"/>
                  </a:cxn>
                  <a:cxn ang="0">
                    <a:pos x="160" y="218"/>
                  </a:cxn>
                  <a:cxn ang="0">
                    <a:pos x="194" y="230"/>
                  </a:cxn>
                  <a:cxn ang="0">
                    <a:pos x="210" y="226"/>
                  </a:cxn>
                  <a:cxn ang="0">
                    <a:pos x="230" y="202"/>
                  </a:cxn>
                  <a:cxn ang="0">
                    <a:pos x="214" y="170"/>
                  </a:cxn>
                  <a:cxn ang="0">
                    <a:pos x="248" y="152"/>
                  </a:cxn>
                  <a:cxn ang="0">
                    <a:pos x="256" y="118"/>
                  </a:cxn>
                  <a:cxn ang="0">
                    <a:pos x="248" y="104"/>
                  </a:cxn>
                  <a:cxn ang="0">
                    <a:pos x="208" y="148"/>
                  </a:cxn>
                  <a:cxn ang="0">
                    <a:pos x="200" y="162"/>
                  </a:cxn>
                  <a:cxn ang="0">
                    <a:pos x="200" y="214"/>
                  </a:cxn>
                  <a:cxn ang="0">
                    <a:pos x="170" y="198"/>
                  </a:cxn>
                  <a:cxn ang="0">
                    <a:pos x="154" y="204"/>
                  </a:cxn>
                  <a:cxn ang="0">
                    <a:pos x="138" y="240"/>
                  </a:cxn>
                  <a:cxn ang="0">
                    <a:pos x="108" y="208"/>
                  </a:cxn>
                  <a:cxn ang="0">
                    <a:pos x="94" y="200"/>
                  </a:cxn>
                  <a:cxn ang="0">
                    <a:pos x="78" y="202"/>
                  </a:cxn>
                  <a:cxn ang="0">
                    <a:pos x="54" y="178"/>
                  </a:cxn>
                  <a:cxn ang="0">
                    <a:pos x="52" y="154"/>
                  </a:cxn>
                  <a:cxn ang="0">
                    <a:pos x="16" y="138"/>
                  </a:cxn>
                  <a:cxn ang="0">
                    <a:pos x="48" y="108"/>
                  </a:cxn>
                  <a:cxn ang="0">
                    <a:pos x="56" y="94"/>
                  </a:cxn>
                  <a:cxn ang="0">
                    <a:pos x="56" y="42"/>
                  </a:cxn>
                  <a:cxn ang="0">
                    <a:pos x="86" y="58"/>
                  </a:cxn>
                  <a:cxn ang="0">
                    <a:pos x="102" y="52"/>
                  </a:cxn>
                  <a:cxn ang="0">
                    <a:pos x="118" y="16"/>
                  </a:cxn>
                  <a:cxn ang="0">
                    <a:pos x="148" y="48"/>
                  </a:cxn>
                  <a:cxn ang="0">
                    <a:pos x="162" y="56"/>
                  </a:cxn>
                  <a:cxn ang="0">
                    <a:pos x="178" y="54"/>
                  </a:cxn>
                  <a:cxn ang="0">
                    <a:pos x="202" y="78"/>
                  </a:cxn>
                  <a:cxn ang="0">
                    <a:pos x="204" y="102"/>
                  </a:cxn>
                  <a:cxn ang="0">
                    <a:pos x="240" y="118"/>
                  </a:cxn>
                </a:cxnLst>
                <a:rect l="0" t="0" r="r" b="b"/>
                <a:pathLst>
                  <a:path w="256" h="256">
                    <a:moveTo>
                      <a:pt x="244" y="102"/>
                    </a:moveTo>
                    <a:lnTo>
                      <a:pt x="218" y="96"/>
                    </a:lnTo>
                    <a:lnTo>
                      <a:pt x="218" y="96"/>
                    </a:lnTo>
                    <a:lnTo>
                      <a:pt x="214" y="86"/>
                    </a:lnTo>
                    <a:lnTo>
                      <a:pt x="228" y="66"/>
                    </a:lnTo>
                    <a:lnTo>
                      <a:pt x="228" y="66"/>
                    </a:lnTo>
                    <a:lnTo>
                      <a:pt x="230" y="60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26" y="46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6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6"/>
                    </a:lnTo>
                    <a:lnTo>
                      <a:pt x="190" y="28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0" y="38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2" y="8"/>
                    </a:lnTo>
                    <a:lnTo>
                      <a:pt x="150" y="4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4"/>
                    </a:lnTo>
                    <a:lnTo>
                      <a:pt x="104" y="8"/>
                    </a:lnTo>
                    <a:lnTo>
                      <a:pt x="102" y="12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8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46" y="30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6" y="50"/>
                    </a:lnTo>
                    <a:lnTo>
                      <a:pt x="26" y="54"/>
                    </a:lnTo>
                    <a:lnTo>
                      <a:pt x="26" y="60"/>
                    </a:lnTo>
                    <a:lnTo>
                      <a:pt x="28" y="66"/>
                    </a:lnTo>
                    <a:lnTo>
                      <a:pt x="42" y="86"/>
                    </a:lnTo>
                    <a:lnTo>
                      <a:pt x="42" y="86"/>
                    </a:lnTo>
                    <a:lnTo>
                      <a:pt x="38" y="96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8" y="104"/>
                    </a:lnTo>
                    <a:lnTo>
                      <a:pt x="4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42" y="17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06"/>
                    </a:lnTo>
                    <a:lnTo>
                      <a:pt x="30" y="210"/>
                    </a:lnTo>
                    <a:lnTo>
                      <a:pt x="46" y="226"/>
                    </a:lnTo>
                    <a:lnTo>
                      <a:pt x="46" y="226"/>
                    </a:lnTo>
                    <a:lnTo>
                      <a:pt x="50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62" y="230"/>
                    </a:lnTo>
                    <a:lnTo>
                      <a:pt x="66" y="228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96" y="218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4" y="248"/>
                    </a:lnTo>
                    <a:lnTo>
                      <a:pt x="106" y="252"/>
                    </a:lnTo>
                    <a:lnTo>
                      <a:pt x="112" y="256"/>
                    </a:lnTo>
                    <a:lnTo>
                      <a:pt x="118" y="256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44" y="256"/>
                    </a:lnTo>
                    <a:lnTo>
                      <a:pt x="150" y="252"/>
                    </a:lnTo>
                    <a:lnTo>
                      <a:pt x="152" y="248"/>
                    </a:lnTo>
                    <a:lnTo>
                      <a:pt x="154" y="244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70" y="214"/>
                    </a:lnTo>
                    <a:lnTo>
                      <a:pt x="190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206" y="230"/>
                    </a:lnTo>
                    <a:lnTo>
                      <a:pt x="210" y="226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30" y="206"/>
                    </a:lnTo>
                    <a:lnTo>
                      <a:pt x="230" y="202"/>
                    </a:lnTo>
                    <a:lnTo>
                      <a:pt x="230" y="196"/>
                    </a:lnTo>
                    <a:lnTo>
                      <a:pt x="228" y="19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8" y="160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8" y="152"/>
                    </a:lnTo>
                    <a:lnTo>
                      <a:pt x="252" y="150"/>
                    </a:lnTo>
                    <a:lnTo>
                      <a:pt x="256" y="144"/>
                    </a:lnTo>
                    <a:lnTo>
                      <a:pt x="256" y="138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6" y="112"/>
                    </a:lnTo>
                    <a:lnTo>
                      <a:pt x="252" y="106"/>
                    </a:lnTo>
                    <a:lnTo>
                      <a:pt x="248" y="104"/>
                    </a:lnTo>
                    <a:lnTo>
                      <a:pt x="244" y="102"/>
                    </a:lnTo>
                    <a:close/>
                    <a:moveTo>
                      <a:pt x="216" y="144"/>
                    </a:moveTo>
                    <a:lnTo>
                      <a:pt x="216" y="144"/>
                    </a:lnTo>
                    <a:lnTo>
                      <a:pt x="208" y="148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198" y="170"/>
                    </a:lnTo>
                    <a:lnTo>
                      <a:pt x="202" y="178"/>
                    </a:lnTo>
                    <a:lnTo>
                      <a:pt x="214" y="200"/>
                    </a:lnTo>
                    <a:lnTo>
                      <a:pt x="200" y="214"/>
                    </a:lnTo>
                    <a:lnTo>
                      <a:pt x="178" y="202"/>
                    </a:lnTo>
                    <a:lnTo>
                      <a:pt x="178" y="202"/>
                    </a:lnTo>
                    <a:lnTo>
                      <a:pt x="174" y="198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62" y="200"/>
                    </a:lnTo>
                    <a:lnTo>
                      <a:pt x="162" y="200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8" y="240"/>
                    </a:lnTo>
                    <a:lnTo>
                      <a:pt x="118" y="240"/>
                    </a:lnTo>
                    <a:lnTo>
                      <a:pt x="112" y="216"/>
                    </a:lnTo>
                    <a:lnTo>
                      <a:pt x="112" y="216"/>
                    </a:lnTo>
                    <a:lnTo>
                      <a:pt x="108" y="208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2" y="198"/>
                    </a:lnTo>
                    <a:lnTo>
                      <a:pt x="78" y="202"/>
                    </a:lnTo>
                    <a:lnTo>
                      <a:pt x="56" y="214"/>
                    </a:lnTo>
                    <a:lnTo>
                      <a:pt x="42" y="200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8" y="170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48" y="148"/>
                    </a:lnTo>
                    <a:lnTo>
                      <a:pt x="40" y="144"/>
                    </a:lnTo>
                    <a:lnTo>
                      <a:pt x="16" y="138"/>
                    </a:lnTo>
                    <a:lnTo>
                      <a:pt x="16" y="118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8" y="108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86"/>
                    </a:lnTo>
                    <a:lnTo>
                      <a:pt x="54" y="78"/>
                    </a:lnTo>
                    <a:lnTo>
                      <a:pt x="42" y="56"/>
                    </a:lnTo>
                    <a:lnTo>
                      <a:pt x="56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2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8" y="48"/>
                    </a:lnTo>
                    <a:lnTo>
                      <a:pt x="112" y="40"/>
                    </a:lnTo>
                    <a:lnTo>
                      <a:pt x="118" y="16"/>
                    </a:lnTo>
                    <a:lnTo>
                      <a:pt x="138" y="16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8" y="48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62" y="56"/>
                    </a:lnTo>
                    <a:lnTo>
                      <a:pt x="162" y="56"/>
                    </a:lnTo>
                    <a:lnTo>
                      <a:pt x="170" y="58"/>
                    </a:lnTo>
                    <a:lnTo>
                      <a:pt x="170" y="58"/>
                    </a:lnTo>
                    <a:lnTo>
                      <a:pt x="174" y="58"/>
                    </a:lnTo>
                    <a:lnTo>
                      <a:pt x="178" y="54"/>
                    </a:lnTo>
                    <a:lnTo>
                      <a:pt x="200" y="42"/>
                    </a:lnTo>
                    <a:lnTo>
                      <a:pt x="214" y="5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8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8" y="108"/>
                    </a:lnTo>
                    <a:lnTo>
                      <a:pt x="216" y="112"/>
                    </a:lnTo>
                    <a:lnTo>
                      <a:pt x="240" y="118"/>
                    </a:lnTo>
                    <a:lnTo>
                      <a:pt x="240" y="138"/>
                    </a:lnTo>
                    <a:lnTo>
                      <a:pt x="216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Freeform: Shape 24"/>
              <p:cNvSpPr/>
              <p:nvPr/>
            </p:nvSpPr>
            <p:spPr bwMode="auto">
              <a:xfrm>
                <a:off x="5702300" y="2076450"/>
                <a:ext cx="177800" cy="1778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6" y="16"/>
                  </a:cxn>
                  <a:cxn ang="0">
                    <a:pos x="4" y="34"/>
                  </a:cxn>
                  <a:cxn ang="0">
                    <a:pos x="0" y="56"/>
                  </a:cxn>
                  <a:cxn ang="0">
                    <a:pos x="2" y="68"/>
                  </a:cxn>
                  <a:cxn ang="0">
                    <a:pos x="10" y="88"/>
                  </a:cxn>
                  <a:cxn ang="0">
                    <a:pos x="24" y="102"/>
                  </a:cxn>
                  <a:cxn ang="0">
                    <a:pos x="44" y="110"/>
                  </a:cxn>
                  <a:cxn ang="0">
                    <a:pos x="56" y="112"/>
                  </a:cxn>
                  <a:cxn ang="0">
                    <a:pos x="78" y="108"/>
                  </a:cxn>
                  <a:cxn ang="0">
                    <a:pos x="96" y="96"/>
                  </a:cxn>
                  <a:cxn ang="0">
                    <a:pos x="108" y="78"/>
                  </a:cxn>
                  <a:cxn ang="0">
                    <a:pos x="112" y="56"/>
                  </a:cxn>
                  <a:cxn ang="0">
                    <a:pos x="110" y="44"/>
                  </a:cxn>
                  <a:cxn ang="0">
                    <a:pos x="102" y="24"/>
                  </a:cxn>
                  <a:cxn ang="0">
                    <a:pos x="88" y="10"/>
                  </a:cxn>
                  <a:cxn ang="0">
                    <a:pos x="68" y="2"/>
                  </a:cxn>
                  <a:cxn ang="0">
                    <a:pos x="56" y="104"/>
                  </a:cxn>
                  <a:cxn ang="0">
                    <a:pos x="46" y="104"/>
                  </a:cxn>
                  <a:cxn ang="0">
                    <a:pos x="28" y="96"/>
                  </a:cxn>
                  <a:cxn ang="0">
                    <a:pos x="16" y="84"/>
                  </a:cxn>
                  <a:cxn ang="0">
                    <a:pos x="8" y="66"/>
                  </a:cxn>
                  <a:cxn ang="0">
                    <a:pos x="8" y="56"/>
                  </a:cxn>
                  <a:cxn ang="0">
                    <a:pos x="10" y="36"/>
                  </a:cxn>
                  <a:cxn ang="0">
                    <a:pos x="22" y="22"/>
                  </a:cxn>
                  <a:cxn ang="0">
                    <a:pos x="36" y="10"/>
                  </a:cxn>
                  <a:cxn ang="0">
                    <a:pos x="56" y="6"/>
                  </a:cxn>
                  <a:cxn ang="0">
                    <a:pos x="66" y="8"/>
                  </a:cxn>
                  <a:cxn ang="0">
                    <a:pos x="84" y="16"/>
                  </a:cxn>
                  <a:cxn ang="0">
                    <a:pos x="96" y="28"/>
                  </a:cxn>
                  <a:cxn ang="0">
                    <a:pos x="104" y="46"/>
                  </a:cxn>
                  <a:cxn ang="0">
                    <a:pos x="106" y="56"/>
                  </a:cxn>
                  <a:cxn ang="0">
                    <a:pos x="102" y="76"/>
                  </a:cxn>
                  <a:cxn ang="0">
                    <a:pos x="90" y="90"/>
                  </a:cxn>
                  <a:cxn ang="0">
                    <a:pos x="76" y="102"/>
                  </a:cxn>
                  <a:cxn ang="0">
                    <a:pos x="56" y="104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4" y="78"/>
                    </a:lnTo>
                    <a:lnTo>
                      <a:pt x="10" y="88"/>
                    </a:lnTo>
                    <a:lnTo>
                      <a:pt x="16" y="96"/>
                    </a:lnTo>
                    <a:lnTo>
                      <a:pt x="24" y="102"/>
                    </a:lnTo>
                    <a:lnTo>
                      <a:pt x="34" y="108"/>
                    </a:lnTo>
                    <a:lnTo>
                      <a:pt x="44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8" y="110"/>
                    </a:lnTo>
                    <a:lnTo>
                      <a:pt x="78" y="108"/>
                    </a:lnTo>
                    <a:lnTo>
                      <a:pt x="88" y="102"/>
                    </a:lnTo>
                    <a:lnTo>
                      <a:pt x="96" y="96"/>
                    </a:lnTo>
                    <a:lnTo>
                      <a:pt x="102" y="88"/>
                    </a:lnTo>
                    <a:lnTo>
                      <a:pt x="108" y="78"/>
                    </a:lnTo>
                    <a:lnTo>
                      <a:pt x="110" y="6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0" y="44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6" y="16"/>
                    </a:lnTo>
                    <a:lnTo>
                      <a:pt x="88" y="10"/>
                    </a:lnTo>
                    <a:lnTo>
                      <a:pt x="78" y="4"/>
                    </a:lnTo>
                    <a:lnTo>
                      <a:pt x="68" y="2"/>
                    </a:lnTo>
                    <a:lnTo>
                      <a:pt x="56" y="0"/>
                    </a:lnTo>
                    <a:close/>
                    <a:moveTo>
                      <a:pt x="56" y="104"/>
                    </a:moveTo>
                    <a:lnTo>
                      <a:pt x="56" y="104"/>
                    </a:lnTo>
                    <a:lnTo>
                      <a:pt x="46" y="104"/>
                    </a:lnTo>
                    <a:lnTo>
                      <a:pt x="36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6" y="84"/>
                    </a:lnTo>
                    <a:lnTo>
                      <a:pt x="10" y="76"/>
                    </a:lnTo>
                    <a:lnTo>
                      <a:pt x="8" y="6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0" y="36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6" y="10"/>
                    </a:lnTo>
                    <a:lnTo>
                      <a:pt x="46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6" y="8"/>
                    </a:lnTo>
                    <a:lnTo>
                      <a:pt x="76" y="10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6" y="28"/>
                    </a:lnTo>
                    <a:lnTo>
                      <a:pt x="102" y="36"/>
                    </a:lnTo>
                    <a:lnTo>
                      <a:pt x="104" y="4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66"/>
                    </a:lnTo>
                    <a:lnTo>
                      <a:pt x="102" y="7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6" y="102"/>
                    </a:lnTo>
                    <a:lnTo>
                      <a:pt x="66" y="104"/>
                    </a:lnTo>
                    <a:lnTo>
                      <a:pt x="56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Freeform: Shape 25"/>
              <p:cNvSpPr/>
              <p:nvPr/>
            </p:nvSpPr>
            <p:spPr bwMode="auto">
              <a:xfrm>
                <a:off x="5740400" y="2114550"/>
                <a:ext cx="101600" cy="10160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54"/>
                  </a:cxn>
                  <a:cxn ang="0">
                    <a:pos x="20" y="62"/>
                  </a:cxn>
                  <a:cxn ang="0">
                    <a:pos x="26" y="6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8" y="64"/>
                  </a:cxn>
                  <a:cxn ang="0">
                    <a:pos x="44" y="62"/>
                  </a:cxn>
                  <a:cxn ang="0">
                    <a:pos x="54" y="54"/>
                  </a:cxn>
                  <a:cxn ang="0">
                    <a:pos x="62" y="44"/>
                  </a:cxn>
                  <a:cxn ang="0">
                    <a:pos x="64" y="38"/>
                  </a:cxn>
                  <a:cxn ang="0">
                    <a:pos x="64" y="32"/>
                  </a:cxn>
                  <a:cxn ang="0">
                    <a:pos x="64" y="32"/>
                  </a:cxn>
                  <a:cxn ang="0">
                    <a:pos x="64" y="26"/>
                  </a:cxn>
                  <a:cxn ang="0">
                    <a:pos x="62" y="20"/>
                  </a:cxn>
                  <a:cxn ang="0">
                    <a:pos x="54" y="10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56"/>
                  </a:cxn>
                  <a:cxn ang="0">
                    <a:pos x="32" y="56"/>
                  </a:cxn>
                  <a:cxn ang="0">
                    <a:pos x="22" y="54"/>
                  </a:cxn>
                  <a:cxn ang="0">
                    <a:pos x="16" y="48"/>
                  </a:cxn>
                  <a:cxn ang="0">
                    <a:pos x="10" y="4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2" y="10"/>
                  </a:cxn>
                  <a:cxn ang="0">
                    <a:pos x="48" y="16"/>
                  </a:cxn>
                  <a:cxn ang="0">
                    <a:pos x="54" y="22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4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2" y="56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  <a:moveTo>
                      <a:pt x="32" y="56"/>
                    </a:moveTo>
                    <a:lnTo>
                      <a:pt x="32" y="56"/>
                    </a:lnTo>
                    <a:lnTo>
                      <a:pt x="22" y="54"/>
                    </a:lnTo>
                    <a:lnTo>
                      <a:pt x="16" y="48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2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4" name="Rectangle: Rounded Corners 20"/>
            <p:cNvSpPr/>
            <p:nvPr/>
          </p:nvSpPr>
          <p:spPr>
            <a:xfrm rot="2089993">
              <a:off x="1788994" y="4721506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: Shape 21"/>
            <p:cNvSpPr/>
            <p:nvPr/>
          </p:nvSpPr>
          <p:spPr bwMode="auto">
            <a:xfrm rot="2195905">
              <a:off x="1910857" y="4874695"/>
              <a:ext cx="360341" cy="360341"/>
            </a:xfrm>
            <a:custGeom>
              <a:avLst/>
              <a:gdLst/>
              <a:ahLst/>
              <a:cxnLst>
                <a:cxn ang="0">
                  <a:pos x="228" y="58"/>
                </a:cxn>
                <a:cxn ang="0">
                  <a:pos x="224" y="16"/>
                </a:cxn>
                <a:cxn ang="0">
                  <a:pos x="214" y="2"/>
                </a:cxn>
                <a:cxn ang="0">
                  <a:pos x="48" y="0"/>
                </a:cxn>
                <a:cxn ang="0">
                  <a:pos x="34" y="10"/>
                </a:cxn>
                <a:cxn ang="0">
                  <a:pos x="32" y="54"/>
                </a:cxn>
                <a:cxn ang="0">
                  <a:pos x="4" y="90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240"/>
                </a:cxn>
                <a:cxn ang="0">
                  <a:pos x="28" y="252"/>
                </a:cxn>
                <a:cxn ang="0">
                  <a:pos x="216" y="256"/>
                </a:cxn>
                <a:cxn ang="0">
                  <a:pos x="228" y="252"/>
                </a:cxn>
                <a:cxn ang="0">
                  <a:pos x="232" y="136"/>
                </a:cxn>
                <a:cxn ang="0">
                  <a:pos x="248" y="128"/>
                </a:cxn>
                <a:cxn ang="0">
                  <a:pos x="256" y="104"/>
                </a:cxn>
                <a:cxn ang="0">
                  <a:pos x="252" y="90"/>
                </a:cxn>
                <a:cxn ang="0">
                  <a:pos x="48" y="48"/>
                </a:cxn>
                <a:cxn ang="0">
                  <a:pos x="82" y="120"/>
                </a:cxn>
                <a:cxn ang="0">
                  <a:pos x="98" y="64"/>
                </a:cxn>
                <a:cxn ang="0">
                  <a:pos x="124" y="64"/>
                </a:cxn>
                <a:cxn ang="0">
                  <a:pos x="106" y="64"/>
                </a:cxn>
                <a:cxn ang="0">
                  <a:pos x="166" y="120"/>
                </a:cxn>
                <a:cxn ang="0">
                  <a:pos x="158" y="64"/>
                </a:cxn>
                <a:cxn ang="0">
                  <a:pos x="174" y="120"/>
                </a:cxn>
                <a:cxn ang="0">
                  <a:pos x="16" y="104"/>
                </a:cxn>
                <a:cxn ang="0">
                  <a:pos x="42" y="68"/>
                </a:cxn>
                <a:cxn ang="0">
                  <a:pos x="48" y="64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0" y="240"/>
                </a:cxn>
                <a:cxn ang="0">
                  <a:pos x="160" y="160"/>
                </a:cxn>
                <a:cxn ang="0">
                  <a:pos x="168" y="240"/>
                </a:cxn>
                <a:cxn ang="0">
                  <a:pos x="168" y="156"/>
                </a:cxn>
                <a:cxn ang="0">
                  <a:pos x="160" y="152"/>
                </a:cxn>
                <a:cxn ang="0">
                  <a:pos x="96" y="152"/>
                </a:cxn>
                <a:cxn ang="0">
                  <a:pos x="92" y="160"/>
                </a:cxn>
                <a:cxn ang="0">
                  <a:pos x="40" y="136"/>
                </a:cxn>
                <a:cxn ang="0">
                  <a:pos x="240" y="112"/>
                </a:cxn>
                <a:cxn ang="0">
                  <a:pos x="238" y="118"/>
                </a:cxn>
                <a:cxn ang="0">
                  <a:pos x="218" y="120"/>
                </a:cxn>
                <a:cxn ang="0">
                  <a:pos x="208" y="64"/>
                </a:cxn>
                <a:cxn ang="0">
                  <a:pos x="238" y="100"/>
                </a:cxn>
                <a:cxn ang="0">
                  <a:pos x="240" y="112"/>
                </a:cxn>
              </a:cxnLst>
              <a:rect l="0" t="0" r="r" b="b"/>
              <a:pathLst>
                <a:path w="256" h="256">
                  <a:moveTo>
                    <a:pt x="252" y="90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24" y="54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4" y="10"/>
                  </a:lnTo>
                  <a:lnTo>
                    <a:pt x="32" y="1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6" y="246"/>
                  </a:lnTo>
                  <a:lnTo>
                    <a:pt x="28" y="252"/>
                  </a:lnTo>
                  <a:lnTo>
                    <a:pt x="34" y="254"/>
                  </a:lnTo>
                  <a:lnTo>
                    <a:pt x="4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22" y="254"/>
                  </a:lnTo>
                  <a:lnTo>
                    <a:pt x="228" y="252"/>
                  </a:lnTo>
                  <a:lnTo>
                    <a:pt x="230" y="246"/>
                  </a:lnTo>
                  <a:lnTo>
                    <a:pt x="232" y="240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2" y="134"/>
                  </a:lnTo>
                  <a:lnTo>
                    <a:pt x="248" y="128"/>
                  </a:lnTo>
                  <a:lnTo>
                    <a:pt x="254" y="122"/>
                  </a:lnTo>
                  <a:lnTo>
                    <a:pt x="256" y="11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52" y="90"/>
                  </a:lnTo>
                  <a:close/>
                  <a:moveTo>
                    <a:pt x="208" y="16"/>
                  </a:moveTo>
                  <a:lnTo>
                    <a:pt x="208" y="48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208" y="16"/>
                  </a:lnTo>
                  <a:close/>
                  <a:moveTo>
                    <a:pt x="82" y="120"/>
                  </a:moveTo>
                  <a:lnTo>
                    <a:pt x="48" y="120"/>
                  </a:lnTo>
                  <a:lnTo>
                    <a:pt x="80" y="64"/>
                  </a:lnTo>
                  <a:lnTo>
                    <a:pt x="98" y="64"/>
                  </a:lnTo>
                  <a:lnTo>
                    <a:pt x="82" y="120"/>
                  </a:lnTo>
                  <a:close/>
                  <a:moveTo>
                    <a:pt x="106" y="64"/>
                  </a:moveTo>
                  <a:lnTo>
                    <a:pt x="124" y="64"/>
                  </a:lnTo>
                  <a:lnTo>
                    <a:pt x="124" y="120"/>
                  </a:lnTo>
                  <a:lnTo>
                    <a:pt x="90" y="120"/>
                  </a:lnTo>
                  <a:lnTo>
                    <a:pt x="106" y="64"/>
                  </a:lnTo>
                  <a:close/>
                  <a:moveTo>
                    <a:pt x="132" y="64"/>
                  </a:moveTo>
                  <a:lnTo>
                    <a:pt x="150" y="64"/>
                  </a:lnTo>
                  <a:lnTo>
                    <a:pt x="166" y="120"/>
                  </a:lnTo>
                  <a:lnTo>
                    <a:pt x="132" y="120"/>
                  </a:lnTo>
                  <a:lnTo>
                    <a:pt x="132" y="64"/>
                  </a:lnTo>
                  <a:close/>
                  <a:moveTo>
                    <a:pt x="158" y="64"/>
                  </a:moveTo>
                  <a:lnTo>
                    <a:pt x="176" y="64"/>
                  </a:lnTo>
                  <a:lnTo>
                    <a:pt x="208" y="120"/>
                  </a:lnTo>
                  <a:lnTo>
                    <a:pt x="174" y="120"/>
                  </a:lnTo>
                  <a:lnTo>
                    <a:pt x="158" y="64"/>
                  </a:lnTo>
                  <a:close/>
                  <a:moveTo>
                    <a:pt x="16" y="112"/>
                  </a:moveTo>
                  <a:lnTo>
                    <a:pt x="16" y="104"/>
                  </a:lnTo>
                  <a:lnTo>
                    <a:pt x="16" y="104"/>
                  </a:lnTo>
                  <a:lnTo>
                    <a:pt x="18" y="10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70" y="64"/>
                  </a:lnTo>
                  <a:lnTo>
                    <a:pt x="38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close/>
                  <a:moveTo>
                    <a:pt x="160" y="240"/>
                  </a:moveTo>
                  <a:lnTo>
                    <a:pt x="100" y="240"/>
                  </a:lnTo>
                  <a:lnTo>
                    <a:pt x="100" y="160"/>
                  </a:lnTo>
                  <a:lnTo>
                    <a:pt x="160" y="160"/>
                  </a:lnTo>
                  <a:lnTo>
                    <a:pt x="160" y="240"/>
                  </a:lnTo>
                  <a:close/>
                  <a:moveTo>
                    <a:pt x="216" y="240"/>
                  </a:moveTo>
                  <a:lnTo>
                    <a:pt x="168" y="240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56"/>
                  </a:lnTo>
                  <a:lnTo>
                    <a:pt x="166" y="154"/>
                  </a:lnTo>
                  <a:lnTo>
                    <a:pt x="164" y="152"/>
                  </a:lnTo>
                  <a:lnTo>
                    <a:pt x="16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2" y="240"/>
                  </a:lnTo>
                  <a:lnTo>
                    <a:pt x="40" y="240"/>
                  </a:lnTo>
                  <a:lnTo>
                    <a:pt x="40" y="136"/>
                  </a:lnTo>
                  <a:lnTo>
                    <a:pt x="216" y="136"/>
                  </a:lnTo>
                  <a:lnTo>
                    <a:pt x="216" y="240"/>
                  </a:lnTo>
                  <a:close/>
                  <a:moveTo>
                    <a:pt x="240" y="112"/>
                  </a:move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18" y="120"/>
                  </a:lnTo>
                  <a:lnTo>
                    <a:pt x="186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2" y="64"/>
                  </a:lnTo>
                  <a:lnTo>
                    <a:pt x="214" y="68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40" y="104"/>
                  </a:lnTo>
                  <a:lnTo>
                    <a:pt x="240" y="11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Rectangle 22"/>
            <p:cNvSpPr/>
            <p:nvPr/>
          </p:nvSpPr>
          <p:spPr>
            <a:xfrm>
              <a:off x="2087739" y="3755653"/>
              <a:ext cx="1887272" cy="477054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Rectangle 36"/>
            <p:cNvSpPr/>
            <p:nvPr/>
          </p:nvSpPr>
          <p:spPr>
            <a:xfrm>
              <a:off x="2323489" y="3497605"/>
              <a:ext cx="1415772" cy="284693"/>
            </a:xfrm>
            <a:prstGeom prst="rect">
              <a:avLst/>
            </a:prstGeom>
          </p:spPr>
          <p:txBody>
            <a:bodyPr wrap="none">
              <a:normAutofit fontScale="9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3" name="_组合 62"/>
          <p:cNvGrpSpPr/>
          <p:nvPr>
            <p:custDataLst>
              <p:tags r:id="rId2"/>
            </p:custDataLst>
          </p:nvPr>
        </p:nvGrpSpPr>
        <p:grpSpPr>
          <a:xfrm>
            <a:off x="6384032" y="5164258"/>
            <a:ext cx="4435538" cy="624349"/>
            <a:chOff x="6384032" y="5164258"/>
            <a:chExt cx="4435538" cy="624349"/>
          </a:xfrm>
        </p:grpSpPr>
        <p:sp>
          <p:nvSpPr>
            <p:cNvPr id="6" name="Diamond 38"/>
            <p:cNvSpPr/>
            <p:nvPr/>
          </p:nvSpPr>
          <p:spPr>
            <a:xfrm>
              <a:off x="6384032" y="5164258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" name="Group 39"/>
            <p:cNvGrpSpPr/>
            <p:nvPr/>
          </p:nvGrpSpPr>
          <p:grpSpPr>
            <a:xfrm>
              <a:off x="6856996" y="5194816"/>
              <a:ext cx="3962574" cy="563232"/>
              <a:chOff x="6444107" y="1469392"/>
              <a:chExt cx="4232109" cy="563232"/>
            </a:xfrm>
          </p:grpSpPr>
          <p:sp>
            <p:nvSpPr>
              <p:cNvPr id="24" name="TextBox 5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TextBox 5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62" name="_组合 61"/>
          <p:cNvGrpSpPr/>
          <p:nvPr>
            <p:custDataLst>
              <p:tags r:id="rId3"/>
            </p:custDataLst>
          </p:nvPr>
        </p:nvGrpSpPr>
        <p:grpSpPr>
          <a:xfrm>
            <a:off x="6389471" y="4285682"/>
            <a:ext cx="4430099" cy="624349"/>
            <a:chOff x="6389471" y="4285682"/>
            <a:chExt cx="4430099" cy="624349"/>
          </a:xfrm>
        </p:grpSpPr>
        <p:sp>
          <p:nvSpPr>
            <p:cNvPr id="8" name="Diamond 40"/>
            <p:cNvSpPr/>
            <p:nvPr/>
          </p:nvSpPr>
          <p:spPr>
            <a:xfrm>
              <a:off x="6389471" y="4285682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6856996" y="4316240"/>
              <a:ext cx="3962574" cy="563232"/>
              <a:chOff x="6444107" y="1469392"/>
              <a:chExt cx="4232109" cy="563232"/>
            </a:xfrm>
          </p:grpSpPr>
          <p:sp>
            <p:nvSpPr>
              <p:cNvPr id="22" name="TextBox 5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TextBox 5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61" name="_组合 60"/>
          <p:cNvGrpSpPr/>
          <p:nvPr>
            <p:custDataLst>
              <p:tags r:id="rId4"/>
            </p:custDataLst>
          </p:nvPr>
        </p:nvGrpSpPr>
        <p:grpSpPr>
          <a:xfrm>
            <a:off x="6389471" y="3407106"/>
            <a:ext cx="4430099" cy="624349"/>
            <a:chOff x="6389471" y="3407106"/>
            <a:chExt cx="4430099" cy="624349"/>
          </a:xfrm>
        </p:grpSpPr>
        <p:sp>
          <p:nvSpPr>
            <p:cNvPr id="10" name="Diamond 42"/>
            <p:cNvSpPr/>
            <p:nvPr/>
          </p:nvSpPr>
          <p:spPr>
            <a:xfrm>
              <a:off x="6389471" y="3407106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Group 43"/>
            <p:cNvGrpSpPr/>
            <p:nvPr/>
          </p:nvGrpSpPr>
          <p:grpSpPr>
            <a:xfrm>
              <a:off x="6856996" y="3437664"/>
              <a:ext cx="3962574" cy="563232"/>
              <a:chOff x="6444107" y="1469392"/>
              <a:chExt cx="4232109" cy="563232"/>
            </a:xfrm>
          </p:grpSpPr>
          <p:sp>
            <p:nvSpPr>
              <p:cNvPr id="20" name="TextBox 5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D959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TextBox 5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>
            <p:custDataLst>
              <p:tags r:id="rId5"/>
            </p:custDataLst>
          </p:nvPr>
        </p:nvGrpSpPr>
        <p:grpSpPr>
          <a:xfrm>
            <a:off x="6389471" y="2528530"/>
            <a:ext cx="4430099" cy="624349"/>
            <a:chOff x="6389471" y="2528530"/>
            <a:chExt cx="4430099" cy="624349"/>
          </a:xfrm>
        </p:grpSpPr>
        <p:sp>
          <p:nvSpPr>
            <p:cNvPr id="12" name="Diamond 44"/>
            <p:cNvSpPr/>
            <p:nvPr/>
          </p:nvSpPr>
          <p:spPr>
            <a:xfrm>
              <a:off x="6389471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Group 45"/>
            <p:cNvGrpSpPr/>
            <p:nvPr/>
          </p:nvGrpSpPr>
          <p:grpSpPr>
            <a:xfrm>
              <a:off x="6856996" y="2559088"/>
              <a:ext cx="3962574" cy="563232"/>
              <a:chOff x="6444107" y="1469392"/>
              <a:chExt cx="4232109" cy="563232"/>
            </a:xfrm>
          </p:grpSpPr>
          <p:sp>
            <p:nvSpPr>
              <p:cNvPr id="18" name="TextBox 5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TextBox 5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" name="_组合 1"/>
          <p:cNvGrpSpPr/>
          <p:nvPr>
            <p:custDataLst>
              <p:tags r:id="rId6"/>
            </p:custDataLst>
          </p:nvPr>
        </p:nvGrpSpPr>
        <p:grpSpPr>
          <a:xfrm>
            <a:off x="6389473" y="1649954"/>
            <a:ext cx="4430097" cy="624349"/>
            <a:chOff x="6389473" y="1649954"/>
            <a:chExt cx="4430097" cy="624349"/>
          </a:xfrm>
        </p:grpSpPr>
        <p:sp>
          <p:nvSpPr>
            <p:cNvPr id="14" name="Diamond 46"/>
            <p:cNvSpPr/>
            <p:nvPr/>
          </p:nvSpPr>
          <p:spPr>
            <a:xfrm>
              <a:off x="6389473" y="1649954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Group 47"/>
            <p:cNvGrpSpPr/>
            <p:nvPr/>
          </p:nvGrpSpPr>
          <p:grpSpPr>
            <a:xfrm>
              <a:off x="6856996" y="1680512"/>
              <a:ext cx="3962574" cy="563232"/>
              <a:chOff x="6444107" y="1469392"/>
              <a:chExt cx="4232109" cy="563232"/>
            </a:xfrm>
          </p:grpSpPr>
          <p:sp>
            <p:nvSpPr>
              <p:cNvPr id="16" name="TextBox 4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TextBox 4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_组合 18"/>
          <p:cNvGrpSpPr/>
          <p:nvPr>
            <p:custDataLst>
              <p:tags r:id="rId1"/>
            </p:custDataLst>
          </p:nvPr>
        </p:nvGrpSpPr>
        <p:grpSpPr>
          <a:xfrm>
            <a:off x="3601678" y="2417390"/>
            <a:ext cx="4843681" cy="2233157"/>
            <a:chOff x="2534384" y="1878746"/>
            <a:chExt cx="6419413" cy="2959640"/>
          </a:xfrm>
        </p:grpSpPr>
        <p:grpSp>
          <p:nvGrpSpPr>
            <p:cNvPr id="25" name="Group 15"/>
            <p:cNvGrpSpPr/>
            <p:nvPr/>
          </p:nvGrpSpPr>
          <p:grpSpPr>
            <a:xfrm>
              <a:off x="3631384" y="2809037"/>
              <a:ext cx="2021118" cy="2029349"/>
              <a:chOff x="3631384" y="2809037"/>
              <a:chExt cx="2021118" cy="2029349"/>
            </a:xfrm>
            <a:solidFill>
              <a:schemeClr val="accent6"/>
            </a:solidFill>
          </p:grpSpPr>
          <p:sp>
            <p:nvSpPr>
              <p:cNvPr id="34" name="Freeform: Shape 6"/>
              <p:cNvSpPr/>
              <p:nvPr/>
            </p:nvSpPr>
            <p:spPr bwMode="auto">
              <a:xfrm>
                <a:off x="3631384" y="2856374"/>
                <a:ext cx="2021118" cy="1982012"/>
              </a:xfrm>
              <a:custGeom>
                <a:avLst/>
                <a:gdLst>
                  <a:gd name="T0" fmla="*/ 321 w 350"/>
                  <a:gd name="T1" fmla="*/ 184 h 343"/>
                  <a:gd name="T2" fmla="*/ 176 w 350"/>
                  <a:gd name="T3" fmla="*/ 314 h 343"/>
                  <a:gd name="T4" fmla="*/ 30 w 350"/>
                  <a:gd name="T5" fmla="*/ 167 h 343"/>
                  <a:gd name="T6" fmla="*/ 122 w 350"/>
                  <a:gd name="T7" fmla="*/ 31 h 343"/>
                  <a:gd name="T8" fmla="*/ 125 w 350"/>
                  <a:gd name="T9" fmla="*/ 7 h 343"/>
                  <a:gd name="T10" fmla="*/ 125 w 350"/>
                  <a:gd name="T11" fmla="*/ 0 h 343"/>
                  <a:gd name="T12" fmla="*/ 0 w 350"/>
                  <a:gd name="T13" fmla="*/ 167 h 343"/>
                  <a:gd name="T14" fmla="*/ 176 w 350"/>
                  <a:gd name="T15" fmla="*/ 343 h 343"/>
                  <a:gd name="T16" fmla="*/ 350 w 350"/>
                  <a:gd name="T17" fmla="*/ 189 h 343"/>
                  <a:gd name="T18" fmla="*/ 321 w 350"/>
                  <a:gd name="T19" fmla="*/ 18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3">
                    <a:moveTo>
                      <a:pt x="321" y="184"/>
                    </a:moveTo>
                    <a:cubicBezTo>
                      <a:pt x="313" y="257"/>
                      <a:pt x="251" y="314"/>
                      <a:pt x="176" y="314"/>
                    </a:cubicBezTo>
                    <a:cubicBezTo>
                      <a:pt x="95" y="314"/>
                      <a:pt x="30" y="248"/>
                      <a:pt x="30" y="167"/>
                    </a:cubicBezTo>
                    <a:cubicBezTo>
                      <a:pt x="30" y="106"/>
                      <a:pt x="68" y="53"/>
                      <a:pt x="122" y="31"/>
                    </a:cubicBezTo>
                    <a:cubicBezTo>
                      <a:pt x="124" y="23"/>
                      <a:pt x="125" y="16"/>
                      <a:pt x="125" y="7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52" y="21"/>
                      <a:pt x="0" y="89"/>
                      <a:pt x="0" y="167"/>
                    </a:cubicBezTo>
                    <a:cubicBezTo>
                      <a:pt x="0" y="265"/>
                      <a:pt x="79" y="343"/>
                      <a:pt x="176" y="343"/>
                    </a:cubicBezTo>
                    <a:cubicBezTo>
                      <a:pt x="266" y="343"/>
                      <a:pt x="340" y="276"/>
                      <a:pt x="350" y="189"/>
                    </a:cubicBezTo>
                    <a:cubicBezTo>
                      <a:pt x="340" y="188"/>
                      <a:pt x="330" y="187"/>
                      <a:pt x="321" y="1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Freeform: Shape 7"/>
              <p:cNvSpPr/>
              <p:nvPr/>
            </p:nvSpPr>
            <p:spPr bwMode="auto">
              <a:xfrm>
                <a:off x="4600779" y="2809037"/>
                <a:ext cx="1051722" cy="885011"/>
              </a:xfrm>
              <a:custGeom>
                <a:avLst/>
                <a:gdLst>
                  <a:gd name="T0" fmla="*/ 0 w 182"/>
                  <a:gd name="T1" fmla="*/ 29 h 153"/>
                  <a:gd name="T2" fmla="*/ 8 w 182"/>
                  <a:gd name="T3" fmla="*/ 29 h 153"/>
                  <a:gd name="T4" fmla="*/ 151 w 182"/>
                  <a:gd name="T5" fmla="*/ 145 h 153"/>
                  <a:gd name="T6" fmla="*/ 182 w 182"/>
                  <a:gd name="T7" fmla="*/ 153 h 153"/>
                  <a:gd name="T8" fmla="*/ 8 w 182"/>
                  <a:gd name="T9" fmla="*/ 0 h 153"/>
                  <a:gd name="T10" fmla="*/ 0 w 182"/>
                  <a:gd name="T11" fmla="*/ 0 h 153"/>
                  <a:gd name="T12" fmla="*/ 1 w 182"/>
                  <a:gd name="T13" fmla="*/ 15 h 153"/>
                  <a:gd name="T14" fmla="*/ 0 w 182"/>
                  <a:gd name="T15" fmla="*/ 2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0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78" y="29"/>
                      <a:pt x="137" y="79"/>
                      <a:pt x="151" y="145"/>
                    </a:cubicBezTo>
                    <a:cubicBezTo>
                      <a:pt x="161" y="149"/>
                      <a:pt x="171" y="152"/>
                      <a:pt x="182" y="153"/>
                    </a:cubicBezTo>
                    <a:cubicBezTo>
                      <a:pt x="171" y="67"/>
                      <a:pt x="97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1" y="15"/>
                    </a:cubicBezTo>
                    <a:cubicBezTo>
                      <a:pt x="1" y="20"/>
                      <a:pt x="1" y="24"/>
                      <a:pt x="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Freeform: Shape 8"/>
            <p:cNvSpPr/>
            <p:nvPr/>
          </p:nvSpPr>
          <p:spPr bwMode="auto">
            <a:xfrm>
              <a:off x="2534384" y="1878746"/>
              <a:ext cx="2027292" cy="2029351"/>
            </a:xfrm>
            <a:custGeom>
              <a:avLst/>
              <a:gdLst>
                <a:gd name="T0" fmla="*/ 183 w 351"/>
                <a:gd name="T1" fmla="*/ 336 h 351"/>
                <a:gd name="T2" fmla="*/ 184 w 351"/>
                <a:gd name="T3" fmla="*/ 322 h 351"/>
                <a:gd name="T4" fmla="*/ 176 w 351"/>
                <a:gd name="T5" fmla="*/ 322 h 351"/>
                <a:gd name="T6" fmla="*/ 29 w 351"/>
                <a:gd name="T7" fmla="*/ 176 h 351"/>
                <a:gd name="T8" fmla="*/ 176 w 351"/>
                <a:gd name="T9" fmla="*/ 29 h 351"/>
                <a:gd name="T10" fmla="*/ 322 w 351"/>
                <a:gd name="T11" fmla="*/ 176 h 351"/>
                <a:gd name="T12" fmla="*/ 229 w 351"/>
                <a:gd name="T13" fmla="*/ 312 h 351"/>
                <a:gd name="T14" fmla="*/ 227 w 351"/>
                <a:gd name="T15" fmla="*/ 336 h 351"/>
                <a:gd name="T16" fmla="*/ 227 w 351"/>
                <a:gd name="T17" fmla="*/ 344 h 351"/>
                <a:gd name="T18" fmla="*/ 351 w 351"/>
                <a:gd name="T19" fmla="*/ 176 h 351"/>
                <a:gd name="T20" fmla="*/ 176 w 351"/>
                <a:gd name="T21" fmla="*/ 0 h 351"/>
                <a:gd name="T22" fmla="*/ 0 w 351"/>
                <a:gd name="T23" fmla="*/ 176 h 351"/>
                <a:gd name="T24" fmla="*/ 176 w 351"/>
                <a:gd name="T25" fmla="*/ 351 h 351"/>
                <a:gd name="T26" fmla="*/ 184 w 351"/>
                <a:gd name="T27" fmla="*/ 351 h 351"/>
                <a:gd name="T28" fmla="*/ 183 w 351"/>
                <a:gd name="T29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1" h="351">
                  <a:moveTo>
                    <a:pt x="183" y="336"/>
                  </a:moveTo>
                  <a:cubicBezTo>
                    <a:pt x="183" y="331"/>
                    <a:pt x="183" y="326"/>
                    <a:pt x="184" y="322"/>
                  </a:cubicBezTo>
                  <a:cubicBezTo>
                    <a:pt x="176" y="322"/>
                    <a:pt x="176" y="322"/>
                    <a:pt x="176" y="322"/>
                  </a:cubicBezTo>
                  <a:cubicBezTo>
                    <a:pt x="95" y="322"/>
                    <a:pt x="29" y="256"/>
                    <a:pt x="29" y="176"/>
                  </a:cubicBezTo>
                  <a:cubicBezTo>
                    <a:pt x="29" y="94"/>
                    <a:pt x="95" y="29"/>
                    <a:pt x="176" y="29"/>
                  </a:cubicBezTo>
                  <a:cubicBezTo>
                    <a:pt x="256" y="29"/>
                    <a:pt x="322" y="94"/>
                    <a:pt x="322" y="176"/>
                  </a:cubicBezTo>
                  <a:cubicBezTo>
                    <a:pt x="322" y="237"/>
                    <a:pt x="283" y="290"/>
                    <a:pt x="229" y="312"/>
                  </a:cubicBezTo>
                  <a:cubicBezTo>
                    <a:pt x="228" y="320"/>
                    <a:pt x="227" y="328"/>
                    <a:pt x="227" y="336"/>
                  </a:cubicBezTo>
                  <a:cubicBezTo>
                    <a:pt x="227" y="344"/>
                    <a:pt x="227" y="344"/>
                    <a:pt x="227" y="344"/>
                  </a:cubicBezTo>
                  <a:cubicBezTo>
                    <a:pt x="299" y="322"/>
                    <a:pt x="351" y="255"/>
                    <a:pt x="351" y="176"/>
                  </a:cubicBezTo>
                  <a:cubicBezTo>
                    <a:pt x="351" y="79"/>
                    <a:pt x="273" y="0"/>
                    <a:pt x="176" y="0"/>
                  </a:cubicBez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1"/>
                    <a:pt x="176" y="351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183" y="346"/>
                    <a:pt x="183" y="341"/>
                    <a:pt x="183" y="3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7" name="Group 17"/>
            <p:cNvGrpSpPr/>
            <p:nvPr/>
          </p:nvGrpSpPr>
          <p:grpSpPr>
            <a:xfrm>
              <a:off x="4738677" y="1878746"/>
              <a:ext cx="2021118" cy="2029351"/>
              <a:chOff x="4738677" y="1878746"/>
              <a:chExt cx="2021118" cy="2029351"/>
            </a:xfrm>
            <a:solidFill>
              <a:schemeClr val="accent2"/>
            </a:solidFill>
          </p:grpSpPr>
          <p:sp>
            <p:nvSpPr>
              <p:cNvPr id="32" name="Freeform: Shape 9"/>
              <p:cNvSpPr/>
              <p:nvPr/>
            </p:nvSpPr>
            <p:spPr bwMode="auto">
              <a:xfrm>
                <a:off x="4738677" y="1878746"/>
                <a:ext cx="2021118" cy="1988187"/>
              </a:xfrm>
              <a:custGeom>
                <a:avLst/>
                <a:gdLst>
                  <a:gd name="T0" fmla="*/ 29 w 350"/>
                  <a:gd name="T1" fmla="*/ 159 h 344"/>
                  <a:gd name="T2" fmla="*/ 174 w 350"/>
                  <a:gd name="T3" fmla="*/ 29 h 344"/>
                  <a:gd name="T4" fmla="*/ 320 w 350"/>
                  <a:gd name="T5" fmla="*/ 176 h 344"/>
                  <a:gd name="T6" fmla="*/ 228 w 350"/>
                  <a:gd name="T7" fmla="*/ 312 h 344"/>
                  <a:gd name="T8" fmla="*/ 225 w 350"/>
                  <a:gd name="T9" fmla="*/ 336 h 344"/>
                  <a:gd name="T10" fmla="*/ 225 w 350"/>
                  <a:gd name="T11" fmla="*/ 344 h 344"/>
                  <a:gd name="T12" fmla="*/ 350 w 350"/>
                  <a:gd name="T13" fmla="*/ 176 h 344"/>
                  <a:gd name="T14" fmla="*/ 174 w 350"/>
                  <a:gd name="T15" fmla="*/ 0 h 344"/>
                  <a:gd name="T16" fmla="*/ 0 w 350"/>
                  <a:gd name="T17" fmla="*/ 154 h 344"/>
                  <a:gd name="T18" fmla="*/ 29 w 350"/>
                  <a:gd name="T19" fmla="*/ 159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4">
                    <a:moveTo>
                      <a:pt x="29" y="159"/>
                    </a:moveTo>
                    <a:cubicBezTo>
                      <a:pt x="37" y="86"/>
                      <a:pt x="99" y="29"/>
                      <a:pt x="174" y="29"/>
                    </a:cubicBezTo>
                    <a:cubicBezTo>
                      <a:pt x="255" y="29"/>
                      <a:pt x="320" y="94"/>
                      <a:pt x="320" y="176"/>
                    </a:cubicBezTo>
                    <a:cubicBezTo>
                      <a:pt x="320" y="237"/>
                      <a:pt x="282" y="290"/>
                      <a:pt x="228" y="312"/>
                    </a:cubicBezTo>
                    <a:cubicBezTo>
                      <a:pt x="226" y="320"/>
                      <a:pt x="225" y="328"/>
                      <a:pt x="225" y="336"/>
                    </a:cubicBezTo>
                    <a:cubicBezTo>
                      <a:pt x="225" y="344"/>
                      <a:pt x="225" y="344"/>
                      <a:pt x="225" y="344"/>
                    </a:cubicBezTo>
                    <a:cubicBezTo>
                      <a:pt x="298" y="322"/>
                      <a:pt x="350" y="255"/>
                      <a:pt x="350" y="176"/>
                    </a:cubicBezTo>
                    <a:cubicBezTo>
                      <a:pt x="350" y="79"/>
                      <a:pt x="271" y="0"/>
                      <a:pt x="174" y="0"/>
                    </a:cubicBezTo>
                    <a:cubicBezTo>
                      <a:pt x="84" y="0"/>
                      <a:pt x="10" y="67"/>
                      <a:pt x="0" y="154"/>
                    </a:cubicBezTo>
                    <a:cubicBezTo>
                      <a:pt x="10" y="155"/>
                      <a:pt x="20" y="157"/>
                      <a:pt x="29" y="159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: Shape 10"/>
              <p:cNvSpPr/>
              <p:nvPr/>
            </p:nvSpPr>
            <p:spPr bwMode="auto">
              <a:xfrm>
                <a:off x="4738677" y="3023086"/>
                <a:ext cx="1051722" cy="885011"/>
              </a:xfrm>
              <a:custGeom>
                <a:avLst/>
                <a:gdLst>
                  <a:gd name="T0" fmla="*/ 181 w 182"/>
                  <a:gd name="T1" fmla="*/ 138 h 153"/>
                  <a:gd name="T2" fmla="*/ 182 w 182"/>
                  <a:gd name="T3" fmla="*/ 124 h 153"/>
                  <a:gd name="T4" fmla="*/ 174 w 182"/>
                  <a:gd name="T5" fmla="*/ 124 h 153"/>
                  <a:gd name="T6" fmla="*/ 31 w 182"/>
                  <a:gd name="T7" fmla="*/ 8 h 153"/>
                  <a:gd name="T8" fmla="*/ 0 w 182"/>
                  <a:gd name="T9" fmla="*/ 0 h 153"/>
                  <a:gd name="T10" fmla="*/ 174 w 182"/>
                  <a:gd name="T11" fmla="*/ 153 h 153"/>
                  <a:gd name="T12" fmla="*/ 182 w 182"/>
                  <a:gd name="T13" fmla="*/ 153 h 153"/>
                  <a:gd name="T14" fmla="*/ 181 w 182"/>
                  <a:gd name="T15" fmla="*/ 138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181" y="138"/>
                    </a:moveTo>
                    <a:cubicBezTo>
                      <a:pt x="181" y="133"/>
                      <a:pt x="181" y="128"/>
                      <a:pt x="182" y="124"/>
                    </a:cubicBezTo>
                    <a:cubicBezTo>
                      <a:pt x="174" y="124"/>
                      <a:pt x="174" y="124"/>
                      <a:pt x="174" y="124"/>
                    </a:cubicBezTo>
                    <a:cubicBezTo>
                      <a:pt x="104" y="124"/>
                      <a:pt x="45" y="75"/>
                      <a:pt x="31" y="8"/>
                    </a:cubicBezTo>
                    <a:cubicBezTo>
                      <a:pt x="21" y="4"/>
                      <a:pt x="11" y="2"/>
                      <a:pt x="0" y="0"/>
                    </a:cubicBezTo>
                    <a:cubicBezTo>
                      <a:pt x="11" y="86"/>
                      <a:pt x="85" y="153"/>
                      <a:pt x="174" y="153"/>
                    </a:cubicBezTo>
                    <a:cubicBezTo>
                      <a:pt x="182" y="153"/>
                      <a:pt x="182" y="153"/>
                      <a:pt x="182" y="153"/>
                    </a:cubicBezTo>
                    <a:cubicBezTo>
                      <a:pt x="181" y="148"/>
                      <a:pt x="181" y="143"/>
                      <a:pt x="181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8" name="Group 16"/>
            <p:cNvGrpSpPr/>
            <p:nvPr/>
          </p:nvGrpSpPr>
          <p:grpSpPr>
            <a:xfrm>
              <a:off x="5829504" y="2809037"/>
              <a:ext cx="2021118" cy="2029349"/>
              <a:chOff x="5829504" y="2809037"/>
              <a:chExt cx="2021118" cy="2029349"/>
            </a:xfrm>
            <a:solidFill>
              <a:schemeClr val="accent5"/>
            </a:solidFill>
          </p:grpSpPr>
          <p:sp>
            <p:nvSpPr>
              <p:cNvPr id="30" name="Freeform: Shape 11"/>
              <p:cNvSpPr/>
              <p:nvPr/>
            </p:nvSpPr>
            <p:spPr bwMode="auto">
              <a:xfrm>
                <a:off x="5829504" y="2856374"/>
                <a:ext cx="2021118" cy="1982012"/>
              </a:xfrm>
              <a:custGeom>
                <a:avLst/>
                <a:gdLst>
                  <a:gd name="T0" fmla="*/ 321 w 350"/>
                  <a:gd name="T1" fmla="*/ 184 h 343"/>
                  <a:gd name="T2" fmla="*/ 175 w 350"/>
                  <a:gd name="T3" fmla="*/ 314 h 343"/>
                  <a:gd name="T4" fmla="*/ 30 w 350"/>
                  <a:gd name="T5" fmla="*/ 167 h 343"/>
                  <a:gd name="T6" fmla="*/ 122 w 350"/>
                  <a:gd name="T7" fmla="*/ 31 h 343"/>
                  <a:gd name="T8" fmla="*/ 124 w 350"/>
                  <a:gd name="T9" fmla="*/ 7 h 343"/>
                  <a:gd name="T10" fmla="*/ 124 w 350"/>
                  <a:gd name="T11" fmla="*/ 0 h 343"/>
                  <a:gd name="T12" fmla="*/ 0 w 350"/>
                  <a:gd name="T13" fmla="*/ 167 h 343"/>
                  <a:gd name="T14" fmla="*/ 175 w 350"/>
                  <a:gd name="T15" fmla="*/ 343 h 343"/>
                  <a:gd name="T16" fmla="*/ 350 w 350"/>
                  <a:gd name="T17" fmla="*/ 189 h 343"/>
                  <a:gd name="T18" fmla="*/ 321 w 350"/>
                  <a:gd name="T19" fmla="*/ 184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343">
                    <a:moveTo>
                      <a:pt x="321" y="184"/>
                    </a:moveTo>
                    <a:cubicBezTo>
                      <a:pt x="312" y="257"/>
                      <a:pt x="251" y="314"/>
                      <a:pt x="175" y="314"/>
                    </a:cubicBezTo>
                    <a:cubicBezTo>
                      <a:pt x="95" y="314"/>
                      <a:pt x="30" y="248"/>
                      <a:pt x="30" y="167"/>
                    </a:cubicBezTo>
                    <a:cubicBezTo>
                      <a:pt x="30" y="106"/>
                      <a:pt x="68" y="53"/>
                      <a:pt x="122" y="31"/>
                    </a:cubicBezTo>
                    <a:cubicBezTo>
                      <a:pt x="123" y="23"/>
                      <a:pt x="124" y="16"/>
                      <a:pt x="124" y="7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52" y="21"/>
                      <a:pt x="0" y="89"/>
                      <a:pt x="0" y="167"/>
                    </a:cubicBezTo>
                    <a:cubicBezTo>
                      <a:pt x="0" y="265"/>
                      <a:pt x="78" y="343"/>
                      <a:pt x="175" y="343"/>
                    </a:cubicBezTo>
                    <a:cubicBezTo>
                      <a:pt x="265" y="343"/>
                      <a:pt x="340" y="276"/>
                      <a:pt x="350" y="189"/>
                    </a:cubicBezTo>
                    <a:cubicBezTo>
                      <a:pt x="340" y="188"/>
                      <a:pt x="330" y="187"/>
                      <a:pt x="321" y="1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: Shape 12"/>
              <p:cNvSpPr/>
              <p:nvPr/>
            </p:nvSpPr>
            <p:spPr bwMode="auto">
              <a:xfrm>
                <a:off x="6800958" y="2809037"/>
                <a:ext cx="1049664" cy="885011"/>
              </a:xfrm>
              <a:custGeom>
                <a:avLst/>
                <a:gdLst>
                  <a:gd name="T0" fmla="*/ 1 w 182"/>
                  <a:gd name="T1" fmla="*/ 15 h 153"/>
                  <a:gd name="T2" fmla="*/ 0 w 182"/>
                  <a:gd name="T3" fmla="*/ 29 h 153"/>
                  <a:gd name="T4" fmla="*/ 7 w 182"/>
                  <a:gd name="T5" fmla="*/ 29 h 153"/>
                  <a:gd name="T6" fmla="*/ 151 w 182"/>
                  <a:gd name="T7" fmla="*/ 146 h 153"/>
                  <a:gd name="T8" fmla="*/ 182 w 182"/>
                  <a:gd name="T9" fmla="*/ 153 h 153"/>
                  <a:gd name="T10" fmla="*/ 7 w 182"/>
                  <a:gd name="T11" fmla="*/ 0 h 153"/>
                  <a:gd name="T12" fmla="*/ 0 w 182"/>
                  <a:gd name="T13" fmla="*/ 0 h 153"/>
                  <a:gd name="T14" fmla="*/ 1 w 182"/>
                  <a:gd name="T15" fmla="*/ 1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53">
                    <a:moveTo>
                      <a:pt x="1" y="15"/>
                    </a:moveTo>
                    <a:cubicBezTo>
                      <a:pt x="1" y="20"/>
                      <a:pt x="1" y="24"/>
                      <a:pt x="0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8" y="29"/>
                      <a:pt x="137" y="79"/>
                      <a:pt x="151" y="146"/>
                    </a:cubicBezTo>
                    <a:cubicBezTo>
                      <a:pt x="161" y="149"/>
                      <a:pt x="171" y="152"/>
                      <a:pt x="182" y="153"/>
                    </a:cubicBezTo>
                    <a:cubicBezTo>
                      <a:pt x="171" y="67"/>
                      <a:pt x="96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0"/>
                      <a:pt x="1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9" name="Freeform: Shape 13"/>
            <p:cNvSpPr/>
            <p:nvPr/>
          </p:nvSpPr>
          <p:spPr bwMode="auto">
            <a:xfrm>
              <a:off x="6938854" y="1878746"/>
              <a:ext cx="2014943" cy="2029351"/>
            </a:xfrm>
            <a:custGeom>
              <a:avLst/>
              <a:gdLst>
                <a:gd name="T0" fmla="*/ 174 w 349"/>
                <a:gd name="T1" fmla="*/ 0 h 351"/>
                <a:gd name="T2" fmla="*/ 0 w 349"/>
                <a:gd name="T3" fmla="*/ 154 h 351"/>
                <a:gd name="T4" fmla="*/ 28 w 349"/>
                <a:gd name="T5" fmla="*/ 159 h 351"/>
                <a:gd name="T6" fmla="*/ 174 w 349"/>
                <a:gd name="T7" fmla="*/ 29 h 351"/>
                <a:gd name="T8" fmla="*/ 320 w 349"/>
                <a:gd name="T9" fmla="*/ 176 h 351"/>
                <a:gd name="T10" fmla="*/ 174 w 349"/>
                <a:gd name="T11" fmla="*/ 322 h 351"/>
                <a:gd name="T12" fmla="*/ 30 w 349"/>
                <a:gd name="T13" fmla="*/ 206 h 351"/>
                <a:gd name="T14" fmla="*/ 0 w 349"/>
                <a:gd name="T15" fmla="*/ 198 h 351"/>
                <a:gd name="T16" fmla="*/ 174 w 349"/>
                <a:gd name="T17" fmla="*/ 351 h 351"/>
                <a:gd name="T18" fmla="*/ 349 w 349"/>
                <a:gd name="T19" fmla="*/ 176 h 351"/>
                <a:gd name="T20" fmla="*/ 174 w 349"/>
                <a:gd name="T21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1">
                  <a:moveTo>
                    <a:pt x="174" y="0"/>
                  </a:moveTo>
                  <a:cubicBezTo>
                    <a:pt x="84" y="0"/>
                    <a:pt x="10" y="67"/>
                    <a:pt x="0" y="154"/>
                  </a:cubicBezTo>
                  <a:cubicBezTo>
                    <a:pt x="10" y="155"/>
                    <a:pt x="20" y="157"/>
                    <a:pt x="28" y="159"/>
                  </a:cubicBezTo>
                  <a:cubicBezTo>
                    <a:pt x="37" y="86"/>
                    <a:pt x="99" y="29"/>
                    <a:pt x="174" y="29"/>
                  </a:cubicBezTo>
                  <a:cubicBezTo>
                    <a:pt x="255" y="29"/>
                    <a:pt x="320" y="94"/>
                    <a:pt x="320" y="176"/>
                  </a:cubicBezTo>
                  <a:cubicBezTo>
                    <a:pt x="320" y="256"/>
                    <a:pt x="255" y="322"/>
                    <a:pt x="174" y="322"/>
                  </a:cubicBezTo>
                  <a:cubicBezTo>
                    <a:pt x="104" y="322"/>
                    <a:pt x="45" y="273"/>
                    <a:pt x="30" y="206"/>
                  </a:cubicBezTo>
                  <a:cubicBezTo>
                    <a:pt x="21" y="202"/>
                    <a:pt x="11" y="200"/>
                    <a:pt x="0" y="198"/>
                  </a:cubicBezTo>
                  <a:cubicBezTo>
                    <a:pt x="11" y="284"/>
                    <a:pt x="85" y="351"/>
                    <a:pt x="174" y="351"/>
                  </a:cubicBezTo>
                  <a:cubicBezTo>
                    <a:pt x="271" y="351"/>
                    <a:pt x="349" y="273"/>
                    <a:pt x="349" y="176"/>
                  </a:cubicBezTo>
                  <a:cubicBezTo>
                    <a:pt x="349" y="79"/>
                    <a:pt x="271" y="0"/>
                    <a:pt x="17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6" name="_组合 35"/>
          <p:cNvGrpSpPr/>
          <p:nvPr>
            <p:custDataLst>
              <p:tags r:id="rId2"/>
            </p:custDataLst>
          </p:nvPr>
        </p:nvGrpSpPr>
        <p:grpSpPr>
          <a:xfrm>
            <a:off x="609599" y="2952513"/>
            <a:ext cx="3862072" cy="1022587"/>
            <a:chOff x="609599" y="2952513"/>
            <a:chExt cx="3862072" cy="1022587"/>
          </a:xfrm>
        </p:grpSpPr>
        <p:grpSp>
          <p:nvGrpSpPr>
            <p:cNvPr id="7" name="Group 2"/>
            <p:cNvGrpSpPr/>
            <p:nvPr/>
          </p:nvGrpSpPr>
          <p:grpSpPr>
            <a:xfrm>
              <a:off x="609599" y="3139323"/>
              <a:ext cx="2407615" cy="835777"/>
              <a:chOff x="609599" y="3139323"/>
              <a:chExt cx="2407615" cy="835777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Rectangle 29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Freeform: Shape 44"/>
            <p:cNvSpPr/>
            <p:nvPr/>
          </p:nvSpPr>
          <p:spPr>
            <a:xfrm>
              <a:off x="4115780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3"/>
            </p:custDataLst>
          </p:nvPr>
        </p:nvGrpSpPr>
        <p:grpSpPr>
          <a:xfrm>
            <a:off x="5089736" y="1351573"/>
            <a:ext cx="2020976" cy="1901693"/>
            <a:chOff x="5089736" y="1351573"/>
            <a:chExt cx="2020976" cy="1901693"/>
          </a:xfrm>
        </p:grpSpPr>
        <p:grpSp>
          <p:nvGrpSpPr>
            <p:cNvPr id="5" name="Group 21"/>
            <p:cNvGrpSpPr/>
            <p:nvPr/>
          </p:nvGrpSpPr>
          <p:grpSpPr>
            <a:xfrm>
              <a:off x="5089736" y="1351573"/>
              <a:ext cx="2020976" cy="828940"/>
              <a:chOff x="1815247" y="5068313"/>
              <a:chExt cx="2020976" cy="82894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815248" y="5463032"/>
                <a:ext cx="2020975" cy="4342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815247" y="5068313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Freeform: Shape 42"/>
            <p:cNvSpPr/>
            <p:nvPr/>
          </p:nvSpPr>
          <p:spPr>
            <a:xfrm>
              <a:off x="5849454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4"/>
            </p:custDataLst>
          </p:nvPr>
        </p:nvGrpSpPr>
        <p:grpSpPr>
          <a:xfrm>
            <a:off x="3326423" y="3845681"/>
            <a:ext cx="2407615" cy="2237017"/>
            <a:chOff x="3326423" y="3845681"/>
            <a:chExt cx="2407615" cy="2237017"/>
          </a:xfrm>
        </p:grpSpPr>
        <p:grpSp>
          <p:nvGrpSpPr>
            <p:cNvPr id="9" name="Group 33"/>
            <p:cNvGrpSpPr/>
            <p:nvPr/>
          </p:nvGrpSpPr>
          <p:grpSpPr>
            <a:xfrm>
              <a:off x="3326423" y="5246921"/>
              <a:ext cx="2407615" cy="835777"/>
              <a:chOff x="609599" y="3139323"/>
              <a:chExt cx="2407615" cy="835777"/>
            </a:xfrm>
          </p:grpSpPr>
          <p:sp>
            <p:nvSpPr>
              <p:cNvPr id="15" name="TextBox 3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Rectangle 3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D959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2" name="Freeform: Shape 40"/>
            <p:cNvSpPr/>
            <p:nvPr/>
          </p:nvSpPr>
          <p:spPr>
            <a:xfrm>
              <a:off x="4961589" y="3845681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8" name="_组合 37"/>
          <p:cNvGrpSpPr/>
          <p:nvPr>
            <p:custDataLst>
              <p:tags r:id="rId5"/>
            </p:custDataLst>
          </p:nvPr>
        </p:nvGrpSpPr>
        <p:grpSpPr>
          <a:xfrm>
            <a:off x="7583128" y="2952513"/>
            <a:ext cx="3904022" cy="1022587"/>
            <a:chOff x="7583128" y="2952513"/>
            <a:chExt cx="3904022" cy="1022587"/>
          </a:xfrm>
        </p:grpSpPr>
        <p:grpSp>
          <p:nvGrpSpPr>
            <p:cNvPr id="6" name="Group 1"/>
            <p:cNvGrpSpPr/>
            <p:nvPr/>
          </p:nvGrpSpPr>
          <p:grpSpPr>
            <a:xfrm>
              <a:off x="9029821" y="3139323"/>
              <a:ext cx="2457329" cy="835777"/>
              <a:chOff x="9029821" y="3139323"/>
              <a:chExt cx="2457329" cy="835777"/>
            </a:xfrm>
          </p:grpSpPr>
          <p:sp>
            <p:nvSpPr>
              <p:cNvPr id="21" name="TextBox 2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Freeform: Shape 43"/>
            <p:cNvSpPr/>
            <p:nvPr/>
          </p:nvSpPr>
          <p:spPr>
            <a:xfrm>
              <a:off x="7583128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9" name="_组合 38"/>
          <p:cNvGrpSpPr/>
          <p:nvPr>
            <p:custDataLst>
              <p:tags r:id="rId6"/>
            </p:custDataLst>
          </p:nvPr>
        </p:nvGrpSpPr>
        <p:grpSpPr>
          <a:xfrm>
            <a:off x="6448655" y="3845681"/>
            <a:ext cx="2457329" cy="2237017"/>
            <a:chOff x="6448655" y="3845681"/>
            <a:chExt cx="2457329" cy="2237017"/>
          </a:xfrm>
        </p:grpSpPr>
        <p:grpSp>
          <p:nvGrpSpPr>
            <p:cNvPr id="8" name="Group 30"/>
            <p:cNvGrpSpPr/>
            <p:nvPr/>
          </p:nvGrpSpPr>
          <p:grpSpPr>
            <a:xfrm>
              <a:off x="6448655" y="5246921"/>
              <a:ext cx="2457329" cy="835777"/>
              <a:chOff x="9029821" y="3139323"/>
              <a:chExt cx="2457329" cy="835777"/>
            </a:xfrm>
          </p:grpSpPr>
          <p:sp>
            <p:nvSpPr>
              <p:cNvPr id="17" name="TextBox 31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Rectangle 32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4" name="Freeform: Shape 41"/>
            <p:cNvSpPr/>
            <p:nvPr/>
          </p:nvSpPr>
          <p:spPr>
            <a:xfrm>
              <a:off x="6695263" y="3845681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tx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87169" y="1055310"/>
            <a:ext cx="1661993" cy="2917598"/>
          </a:xfrm>
          <a:prstGeom prst="rect">
            <a:avLst/>
          </a:prstGeom>
          <a:noFill/>
        </p:spPr>
        <p:txBody>
          <a:bodyPr vert="eaVert"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感谢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67911" y="2691300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观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30422" y="3972908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看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87169" y="3972908"/>
            <a:ext cx="265578" cy="265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52590" y="1806556"/>
            <a:ext cx="265578" cy="265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18168" y="5286669"/>
            <a:ext cx="265578" cy="26557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700202" y="5015518"/>
            <a:ext cx="919756" cy="9383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7167794" y="2346992"/>
            <a:ext cx="402060" cy="410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文本框 17"/>
          <p:cNvSpPr txBox="1"/>
          <p:nvPr>
            <p:custDataLst>
              <p:tags r:id="rId1"/>
            </p:custDataLst>
          </p:nvPr>
        </p:nvSpPr>
        <p:spPr>
          <a:xfrm>
            <a:off x="5514434" y="3943621"/>
            <a:ext cx="275094" cy="501708"/>
          </a:xfrm>
          <a:custGeom>
            <a:avLst/>
            <a:gdLst/>
            <a:ahLst/>
            <a:cxnLst/>
            <a:rect l="l" t="t" r="r" b="b"/>
            <a:pathLst>
              <a:path w="820597" h="1496578">
                <a:moveTo>
                  <a:pt x="410021" y="0"/>
                </a:moveTo>
                <a:cubicBezTo>
                  <a:pt x="683369" y="13667"/>
                  <a:pt x="820043" y="184509"/>
                  <a:pt x="820043" y="512526"/>
                </a:cubicBezTo>
                <a:cubicBezTo>
                  <a:pt x="833710" y="908881"/>
                  <a:pt x="594531" y="1236898"/>
                  <a:pt x="102505" y="1496578"/>
                </a:cubicBezTo>
                <a:lnTo>
                  <a:pt x="0" y="1353070"/>
                </a:lnTo>
                <a:cubicBezTo>
                  <a:pt x="287015" y="1175395"/>
                  <a:pt x="437356" y="997719"/>
                  <a:pt x="451024" y="820042"/>
                </a:cubicBezTo>
                <a:cubicBezTo>
                  <a:pt x="164009" y="833710"/>
                  <a:pt x="13667" y="697036"/>
                  <a:pt x="0" y="410021"/>
                </a:cubicBezTo>
                <a:cubicBezTo>
                  <a:pt x="0" y="136673"/>
                  <a:pt x="136674" y="0"/>
                  <a:pt x="4100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54270" y="3814517"/>
            <a:ext cx="738664" cy="193482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Exquisite 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Office PowerPoint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8" grpId="0" animBg="1"/>
      <p:bldP spid="11" grpId="0" animBg="1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4337" y="2322413"/>
            <a:ext cx="31099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PART.01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51580" y="3094174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季度工作概述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65730" y="3706949"/>
            <a:ext cx="726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For our ever-lasting friendship, send sincere blessings and warm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greetings to my friends whom I miss so much.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_组合 1"/>
          <p:cNvGrpSpPr/>
          <p:nvPr>
            <p:custDataLst>
              <p:tags r:id="rId1"/>
            </p:custDataLst>
          </p:nvPr>
        </p:nvGrpSpPr>
        <p:grpSpPr>
          <a:xfrm>
            <a:off x="1343472" y="1664804"/>
            <a:ext cx="4556280" cy="3664351"/>
            <a:chOff x="6195350" y="1790700"/>
            <a:chExt cx="5068999" cy="4076700"/>
          </a:xfrm>
        </p:grpSpPr>
        <p:sp>
          <p:nvSpPr>
            <p:cNvPr id="26" name="Rectangle 2"/>
            <p:cNvSpPr/>
            <p:nvPr/>
          </p:nvSpPr>
          <p:spPr>
            <a:xfrm>
              <a:off x="6195350" y="2950359"/>
              <a:ext cx="969264" cy="29170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65%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Rectangle 3"/>
            <p:cNvSpPr/>
            <p:nvPr/>
          </p:nvSpPr>
          <p:spPr>
            <a:xfrm>
              <a:off x="7220284" y="1790700"/>
              <a:ext cx="969264" cy="4076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80%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Rectangle 4"/>
            <p:cNvSpPr/>
            <p:nvPr/>
          </p:nvSpPr>
          <p:spPr>
            <a:xfrm>
              <a:off x="8245218" y="3949871"/>
              <a:ext cx="969264" cy="1917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30%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10295085" y="2637614"/>
              <a:ext cx="969264" cy="322978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70%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Rectangle 6"/>
            <p:cNvSpPr/>
            <p:nvPr/>
          </p:nvSpPr>
          <p:spPr>
            <a:xfrm>
              <a:off x="9270152" y="3247967"/>
              <a:ext cx="969264" cy="26194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b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60%</a:t>
              </a:r>
              <a:b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关键词</a:t>
              </a: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: Shape 7"/>
            <p:cNvSpPr/>
            <p:nvPr/>
          </p:nvSpPr>
          <p:spPr bwMode="auto">
            <a:xfrm>
              <a:off x="6557430" y="5537005"/>
              <a:ext cx="245104" cy="219748"/>
            </a:xfrm>
            <a:custGeom>
              <a:avLst/>
              <a:gdLst>
                <a:gd name="T0" fmla="*/ 116 w 400"/>
                <a:gd name="T1" fmla="*/ 224 h 360"/>
                <a:gd name="T2" fmla="*/ 116 w 400"/>
                <a:gd name="T3" fmla="*/ 100 h 360"/>
                <a:gd name="T4" fmla="*/ 40 w 400"/>
                <a:gd name="T5" fmla="*/ 100 h 360"/>
                <a:gd name="T6" fmla="*/ 0 w 400"/>
                <a:gd name="T7" fmla="*/ 140 h 360"/>
                <a:gd name="T8" fmla="*/ 0 w 400"/>
                <a:gd name="T9" fmla="*/ 260 h 360"/>
                <a:gd name="T10" fmla="*/ 40 w 400"/>
                <a:gd name="T11" fmla="*/ 300 h 360"/>
                <a:gd name="T12" fmla="*/ 60 w 400"/>
                <a:gd name="T13" fmla="*/ 300 h 360"/>
                <a:gd name="T14" fmla="*/ 60 w 400"/>
                <a:gd name="T15" fmla="*/ 360 h 360"/>
                <a:gd name="T16" fmla="*/ 120 w 400"/>
                <a:gd name="T17" fmla="*/ 300 h 360"/>
                <a:gd name="T18" fmla="*/ 220 w 400"/>
                <a:gd name="T19" fmla="*/ 300 h 360"/>
                <a:gd name="T20" fmla="*/ 260 w 400"/>
                <a:gd name="T21" fmla="*/ 260 h 360"/>
                <a:gd name="T22" fmla="*/ 260 w 400"/>
                <a:gd name="T23" fmla="*/ 223 h 360"/>
                <a:gd name="T24" fmla="*/ 256 w 400"/>
                <a:gd name="T25" fmla="*/ 224 h 360"/>
                <a:gd name="T26" fmla="*/ 116 w 400"/>
                <a:gd name="T27" fmla="*/ 224 h 360"/>
                <a:gd name="T28" fmla="*/ 360 w 400"/>
                <a:gd name="T29" fmla="*/ 0 h 360"/>
                <a:gd name="T30" fmla="*/ 180 w 400"/>
                <a:gd name="T31" fmla="*/ 0 h 360"/>
                <a:gd name="T32" fmla="*/ 140 w 400"/>
                <a:gd name="T33" fmla="*/ 40 h 360"/>
                <a:gd name="T34" fmla="*/ 140 w 400"/>
                <a:gd name="T35" fmla="*/ 200 h 360"/>
                <a:gd name="T36" fmla="*/ 280 w 400"/>
                <a:gd name="T37" fmla="*/ 200 h 360"/>
                <a:gd name="T38" fmla="*/ 340 w 400"/>
                <a:gd name="T39" fmla="*/ 260 h 360"/>
                <a:gd name="T40" fmla="*/ 340 w 400"/>
                <a:gd name="T41" fmla="*/ 200 h 360"/>
                <a:gd name="T42" fmla="*/ 360 w 400"/>
                <a:gd name="T43" fmla="*/ 200 h 360"/>
                <a:gd name="T44" fmla="*/ 400 w 400"/>
                <a:gd name="T45" fmla="*/ 160 h 360"/>
                <a:gd name="T46" fmla="*/ 400 w 400"/>
                <a:gd name="T47" fmla="*/ 40 h 360"/>
                <a:gd name="T48" fmla="*/ 360 w 400"/>
                <a:gd name="T4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0" h="360">
                  <a:moveTo>
                    <a:pt x="116" y="224"/>
                  </a:moveTo>
                  <a:cubicBezTo>
                    <a:pt x="116" y="100"/>
                    <a:pt x="116" y="100"/>
                    <a:pt x="116" y="10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18" y="100"/>
                    <a:pt x="0" y="118"/>
                    <a:pt x="0" y="14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82"/>
                    <a:pt x="18" y="300"/>
                    <a:pt x="40" y="300"/>
                  </a:cubicBezTo>
                  <a:cubicBezTo>
                    <a:pt x="60" y="300"/>
                    <a:pt x="60" y="300"/>
                    <a:pt x="60" y="300"/>
                  </a:cubicBezTo>
                  <a:cubicBezTo>
                    <a:pt x="60" y="360"/>
                    <a:pt x="60" y="360"/>
                    <a:pt x="60" y="360"/>
                  </a:cubicBezTo>
                  <a:cubicBezTo>
                    <a:pt x="120" y="300"/>
                    <a:pt x="120" y="300"/>
                    <a:pt x="120" y="300"/>
                  </a:cubicBezTo>
                  <a:cubicBezTo>
                    <a:pt x="220" y="300"/>
                    <a:pt x="220" y="300"/>
                    <a:pt x="220" y="300"/>
                  </a:cubicBezTo>
                  <a:cubicBezTo>
                    <a:pt x="242" y="300"/>
                    <a:pt x="260" y="282"/>
                    <a:pt x="260" y="260"/>
                  </a:cubicBezTo>
                  <a:cubicBezTo>
                    <a:pt x="260" y="223"/>
                    <a:pt x="260" y="223"/>
                    <a:pt x="260" y="223"/>
                  </a:cubicBezTo>
                  <a:cubicBezTo>
                    <a:pt x="258" y="224"/>
                    <a:pt x="257" y="224"/>
                    <a:pt x="256" y="224"/>
                  </a:cubicBezTo>
                  <a:lnTo>
                    <a:pt x="116" y="224"/>
                  </a:lnTo>
                  <a:close/>
                  <a:moveTo>
                    <a:pt x="360" y="0"/>
                  </a:moveTo>
                  <a:cubicBezTo>
                    <a:pt x="180" y="0"/>
                    <a:pt x="180" y="0"/>
                    <a:pt x="180" y="0"/>
                  </a:cubicBezTo>
                  <a:cubicBezTo>
                    <a:pt x="158" y="0"/>
                    <a:pt x="140" y="18"/>
                    <a:pt x="140" y="40"/>
                  </a:cubicBezTo>
                  <a:cubicBezTo>
                    <a:pt x="140" y="200"/>
                    <a:pt x="140" y="200"/>
                    <a:pt x="140" y="200"/>
                  </a:cubicBezTo>
                  <a:cubicBezTo>
                    <a:pt x="280" y="200"/>
                    <a:pt x="280" y="200"/>
                    <a:pt x="280" y="200"/>
                  </a:cubicBezTo>
                  <a:cubicBezTo>
                    <a:pt x="340" y="260"/>
                    <a:pt x="340" y="260"/>
                    <a:pt x="340" y="260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82" y="200"/>
                    <a:pt x="400" y="182"/>
                    <a:pt x="400" y="160"/>
                  </a:cubicBezTo>
                  <a:cubicBezTo>
                    <a:pt x="400" y="40"/>
                    <a:pt x="400" y="40"/>
                    <a:pt x="400" y="40"/>
                  </a:cubicBezTo>
                  <a:cubicBezTo>
                    <a:pt x="400" y="18"/>
                    <a:pt x="382" y="0"/>
                    <a:pt x="36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: Shape 8"/>
            <p:cNvSpPr/>
            <p:nvPr/>
          </p:nvSpPr>
          <p:spPr bwMode="auto">
            <a:xfrm>
              <a:off x="7582364" y="5560247"/>
              <a:ext cx="245104" cy="196506"/>
            </a:xfrm>
            <a:custGeom>
              <a:avLst/>
              <a:gdLst>
                <a:gd name="T0" fmla="*/ 382 w 401"/>
                <a:gd name="T1" fmla="*/ 100 h 320"/>
                <a:gd name="T2" fmla="*/ 19 w 401"/>
                <a:gd name="T3" fmla="*/ 100 h 320"/>
                <a:gd name="T4" fmla="*/ 1 w 401"/>
                <a:gd name="T5" fmla="*/ 120 h 320"/>
                <a:gd name="T6" fmla="*/ 18 w 401"/>
                <a:gd name="T7" fmla="*/ 300 h 320"/>
                <a:gd name="T8" fmla="*/ 40 w 401"/>
                <a:gd name="T9" fmla="*/ 320 h 320"/>
                <a:gd name="T10" fmla="*/ 362 w 401"/>
                <a:gd name="T11" fmla="*/ 320 h 320"/>
                <a:gd name="T12" fmla="*/ 384 w 401"/>
                <a:gd name="T13" fmla="*/ 300 h 320"/>
                <a:gd name="T14" fmla="*/ 400 w 401"/>
                <a:gd name="T15" fmla="*/ 120 h 320"/>
                <a:gd name="T16" fmla="*/ 382 w 401"/>
                <a:gd name="T17" fmla="*/ 100 h 320"/>
                <a:gd name="T18" fmla="*/ 369 w 401"/>
                <a:gd name="T19" fmla="*/ 56 h 320"/>
                <a:gd name="T20" fmla="*/ 345 w 401"/>
                <a:gd name="T21" fmla="*/ 40 h 320"/>
                <a:gd name="T22" fmla="*/ 208 w 401"/>
                <a:gd name="T23" fmla="*/ 40 h 320"/>
                <a:gd name="T24" fmla="*/ 174 w 401"/>
                <a:gd name="T25" fmla="*/ 26 h 320"/>
                <a:gd name="T26" fmla="*/ 162 w 401"/>
                <a:gd name="T27" fmla="*/ 14 h 320"/>
                <a:gd name="T28" fmla="*/ 128 w 401"/>
                <a:gd name="T29" fmla="*/ 0 h 320"/>
                <a:gd name="T30" fmla="*/ 62 w 401"/>
                <a:gd name="T31" fmla="*/ 0 h 320"/>
                <a:gd name="T32" fmla="*/ 40 w 401"/>
                <a:gd name="T33" fmla="*/ 20 h 320"/>
                <a:gd name="T34" fmla="*/ 34 w 401"/>
                <a:gd name="T35" fmla="*/ 72 h 320"/>
                <a:gd name="T36" fmla="*/ 373 w 401"/>
                <a:gd name="T37" fmla="*/ 72 h 320"/>
                <a:gd name="T38" fmla="*/ 369 w 401"/>
                <a:gd name="T39" fmla="*/ 5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320">
                  <a:moveTo>
                    <a:pt x="382" y="100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" y="100"/>
                    <a:pt x="0" y="109"/>
                    <a:pt x="1" y="120"/>
                  </a:cubicBezTo>
                  <a:cubicBezTo>
                    <a:pt x="18" y="300"/>
                    <a:pt x="18" y="300"/>
                    <a:pt x="18" y="300"/>
                  </a:cubicBezTo>
                  <a:cubicBezTo>
                    <a:pt x="19" y="311"/>
                    <a:pt x="21" y="320"/>
                    <a:pt x="40" y="320"/>
                  </a:cubicBezTo>
                  <a:cubicBezTo>
                    <a:pt x="362" y="320"/>
                    <a:pt x="362" y="320"/>
                    <a:pt x="362" y="320"/>
                  </a:cubicBezTo>
                  <a:cubicBezTo>
                    <a:pt x="381" y="320"/>
                    <a:pt x="383" y="311"/>
                    <a:pt x="384" y="300"/>
                  </a:cubicBezTo>
                  <a:cubicBezTo>
                    <a:pt x="400" y="120"/>
                    <a:pt x="400" y="120"/>
                    <a:pt x="400" y="120"/>
                  </a:cubicBezTo>
                  <a:cubicBezTo>
                    <a:pt x="401" y="109"/>
                    <a:pt x="401" y="100"/>
                    <a:pt x="382" y="100"/>
                  </a:cubicBezTo>
                  <a:close/>
                  <a:moveTo>
                    <a:pt x="369" y="56"/>
                  </a:moveTo>
                  <a:cubicBezTo>
                    <a:pt x="367" y="47"/>
                    <a:pt x="356" y="40"/>
                    <a:pt x="345" y="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197" y="40"/>
                    <a:pt x="182" y="34"/>
                    <a:pt x="174" y="26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54" y="6"/>
                    <a:pt x="139" y="0"/>
                    <a:pt x="12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1" y="0"/>
                    <a:pt x="41" y="9"/>
                    <a:pt x="40" y="20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73" y="72"/>
                    <a:pt x="373" y="72"/>
                    <a:pt x="373" y="72"/>
                  </a:cubicBezTo>
                  <a:lnTo>
                    <a:pt x="369" y="5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: Shape 9"/>
            <p:cNvSpPr/>
            <p:nvPr/>
          </p:nvSpPr>
          <p:spPr bwMode="auto">
            <a:xfrm>
              <a:off x="8619976" y="5537005"/>
              <a:ext cx="219748" cy="219748"/>
            </a:xfrm>
            <a:custGeom>
              <a:avLst/>
              <a:gdLst>
                <a:gd name="T0" fmla="*/ 60 w 360"/>
                <a:gd name="T1" fmla="*/ 320 h 360"/>
                <a:gd name="T2" fmla="*/ 100 w 360"/>
                <a:gd name="T3" fmla="*/ 360 h 360"/>
                <a:gd name="T4" fmla="*/ 140 w 360"/>
                <a:gd name="T5" fmla="*/ 320 h 360"/>
                <a:gd name="T6" fmla="*/ 100 w 360"/>
                <a:gd name="T7" fmla="*/ 280 h 360"/>
                <a:gd name="T8" fmla="*/ 60 w 360"/>
                <a:gd name="T9" fmla="*/ 320 h 360"/>
                <a:gd name="T10" fmla="*/ 260 w 360"/>
                <a:gd name="T11" fmla="*/ 320 h 360"/>
                <a:gd name="T12" fmla="*/ 300 w 360"/>
                <a:gd name="T13" fmla="*/ 360 h 360"/>
                <a:gd name="T14" fmla="*/ 340 w 360"/>
                <a:gd name="T15" fmla="*/ 320 h 360"/>
                <a:gd name="T16" fmla="*/ 300 w 360"/>
                <a:gd name="T17" fmla="*/ 280 h 360"/>
                <a:gd name="T18" fmla="*/ 260 w 360"/>
                <a:gd name="T19" fmla="*/ 320 h 360"/>
                <a:gd name="T20" fmla="*/ 131 w 360"/>
                <a:gd name="T21" fmla="*/ 225 h 360"/>
                <a:gd name="T22" fmla="*/ 352 w 360"/>
                <a:gd name="T23" fmla="*/ 162 h 360"/>
                <a:gd name="T24" fmla="*/ 360 w 360"/>
                <a:gd name="T25" fmla="*/ 152 h 360"/>
                <a:gd name="T26" fmla="*/ 360 w 360"/>
                <a:gd name="T27" fmla="*/ 42 h 360"/>
                <a:gd name="T28" fmla="*/ 78 w 360"/>
                <a:gd name="T29" fmla="*/ 42 h 360"/>
                <a:gd name="T30" fmla="*/ 78 w 360"/>
                <a:gd name="T31" fmla="*/ 8 h 360"/>
                <a:gd name="T32" fmla="*/ 70 w 360"/>
                <a:gd name="T33" fmla="*/ 0 h 360"/>
                <a:gd name="T34" fmla="*/ 8 w 360"/>
                <a:gd name="T35" fmla="*/ 0 h 360"/>
                <a:gd name="T36" fmla="*/ 0 w 360"/>
                <a:gd name="T37" fmla="*/ 8 h 360"/>
                <a:gd name="T38" fmla="*/ 0 w 360"/>
                <a:gd name="T39" fmla="*/ 40 h 360"/>
                <a:gd name="T40" fmla="*/ 39 w 360"/>
                <a:gd name="T41" fmla="*/ 40 h 360"/>
                <a:gd name="T42" fmla="*/ 78 w 360"/>
                <a:gd name="T43" fmla="*/ 221 h 360"/>
                <a:gd name="T44" fmla="*/ 82 w 360"/>
                <a:gd name="T45" fmla="*/ 240 h 360"/>
                <a:gd name="T46" fmla="*/ 82 w 360"/>
                <a:gd name="T47" fmla="*/ 270 h 360"/>
                <a:gd name="T48" fmla="*/ 90 w 360"/>
                <a:gd name="T49" fmla="*/ 278 h 360"/>
                <a:gd name="T50" fmla="*/ 100 w 360"/>
                <a:gd name="T51" fmla="*/ 278 h 360"/>
                <a:gd name="T52" fmla="*/ 300 w 360"/>
                <a:gd name="T53" fmla="*/ 278 h 360"/>
                <a:gd name="T54" fmla="*/ 352 w 360"/>
                <a:gd name="T55" fmla="*/ 278 h 360"/>
                <a:gd name="T56" fmla="*/ 360 w 360"/>
                <a:gd name="T57" fmla="*/ 270 h 360"/>
                <a:gd name="T58" fmla="*/ 360 w 360"/>
                <a:gd name="T59" fmla="*/ 240 h 360"/>
                <a:gd name="T60" fmla="*/ 135 w 360"/>
                <a:gd name="T61" fmla="*/ 240 h 360"/>
                <a:gd name="T62" fmla="*/ 131 w 360"/>
                <a:gd name="T63" fmla="*/ 22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0" h="360">
                  <a:moveTo>
                    <a:pt x="60" y="320"/>
                  </a:moveTo>
                  <a:cubicBezTo>
                    <a:pt x="60" y="342"/>
                    <a:pt x="78" y="360"/>
                    <a:pt x="100" y="360"/>
                  </a:cubicBezTo>
                  <a:cubicBezTo>
                    <a:pt x="122" y="360"/>
                    <a:pt x="140" y="342"/>
                    <a:pt x="140" y="320"/>
                  </a:cubicBezTo>
                  <a:cubicBezTo>
                    <a:pt x="140" y="298"/>
                    <a:pt x="122" y="280"/>
                    <a:pt x="100" y="280"/>
                  </a:cubicBezTo>
                  <a:cubicBezTo>
                    <a:pt x="78" y="280"/>
                    <a:pt x="60" y="298"/>
                    <a:pt x="60" y="320"/>
                  </a:cubicBezTo>
                  <a:close/>
                  <a:moveTo>
                    <a:pt x="260" y="320"/>
                  </a:moveTo>
                  <a:cubicBezTo>
                    <a:pt x="260" y="342"/>
                    <a:pt x="278" y="360"/>
                    <a:pt x="300" y="360"/>
                  </a:cubicBezTo>
                  <a:cubicBezTo>
                    <a:pt x="322" y="360"/>
                    <a:pt x="340" y="342"/>
                    <a:pt x="340" y="320"/>
                  </a:cubicBezTo>
                  <a:cubicBezTo>
                    <a:pt x="340" y="298"/>
                    <a:pt x="322" y="280"/>
                    <a:pt x="300" y="280"/>
                  </a:cubicBezTo>
                  <a:cubicBezTo>
                    <a:pt x="278" y="280"/>
                    <a:pt x="260" y="298"/>
                    <a:pt x="260" y="320"/>
                  </a:cubicBezTo>
                  <a:close/>
                  <a:moveTo>
                    <a:pt x="131" y="225"/>
                  </a:moveTo>
                  <a:cubicBezTo>
                    <a:pt x="352" y="162"/>
                    <a:pt x="352" y="162"/>
                    <a:pt x="352" y="162"/>
                  </a:cubicBezTo>
                  <a:cubicBezTo>
                    <a:pt x="356" y="161"/>
                    <a:pt x="360" y="156"/>
                    <a:pt x="360" y="152"/>
                  </a:cubicBezTo>
                  <a:cubicBezTo>
                    <a:pt x="360" y="42"/>
                    <a:pt x="360" y="42"/>
                    <a:pt x="360" y="42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3"/>
                    <a:pt x="74" y="0"/>
                    <a:pt x="7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82" y="270"/>
                    <a:pt x="82" y="270"/>
                    <a:pt x="82" y="270"/>
                  </a:cubicBezTo>
                  <a:cubicBezTo>
                    <a:pt x="82" y="274"/>
                    <a:pt x="85" y="278"/>
                    <a:pt x="9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300" y="278"/>
                    <a:pt x="300" y="278"/>
                    <a:pt x="300" y="278"/>
                  </a:cubicBezTo>
                  <a:cubicBezTo>
                    <a:pt x="352" y="278"/>
                    <a:pt x="352" y="278"/>
                    <a:pt x="352" y="278"/>
                  </a:cubicBezTo>
                  <a:cubicBezTo>
                    <a:pt x="356" y="278"/>
                    <a:pt x="360" y="274"/>
                    <a:pt x="360" y="270"/>
                  </a:cubicBezTo>
                  <a:cubicBezTo>
                    <a:pt x="360" y="240"/>
                    <a:pt x="360" y="240"/>
                    <a:pt x="360" y="240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12" y="240"/>
                    <a:pt x="111" y="231"/>
                    <a:pt x="131" y="22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: Shape 10"/>
            <p:cNvSpPr/>
            <p:nvPr/>
          </p:nvSpPr>
          <p:spPr bwMode="auto">
            <a:xfrm>
              <a:off x="9639627" y="5615184"/>
              <a:ext cx="230314" cy="141569"/>
            </a:xfrm>
            <a:custGeom>
              <a:avLst/>
              <a:gdLst>
                <a:gd name="T0" fmla="*/ 19 w 374"/>
                <a:gd name="T1" fmla="*/ 22 h 232"/>
                <a:gd name="T2" fmla="*/ 169 w 374"/>
                <a:gd name="T3" fmla="*/ 102 h 232"/>
                <a:gd name="T4" fmla="*/ 187 w 374"/>
                <a:gd name="T5" fmla="*/ 106 h 232"/>
                <a:gd name="T6" fmla="*/ 205 w 374"/>
                <a:gd name="T7" fmla="*/ 102 h 232"/>
                <a:gd name="T8" fmla="*/ 355 w 374"/>
                <a:gd name="T9" fmla="*/ 22 h 232"/>
                <a:gd name="T10" fmla="*/ 356 w 374"/>
                <a:gd name="T11" fmla="*/ 0 h 232"/>
                <a:gd name="T12" fmla="*/ 18 w 374"/>
                <a:gd name="T13" fmla="*/ 0 h 232"/>
                <a:gd name="T14" fmla="*/ 19 w 374"/>
                <a:gd name="T15" fmla="*/ 22 h 232"/>
                <a:gd name="T16" fmla="*/ 359 w 374"/>
                <a:gd name="T17" fmla="*/ 62 h 232"/>
                <a:gd name="T18" fmla="*/ 205 w 374"/>
                <a:gd name="T19" fmla="*/ 142 h 232"/>
                <a:gd name="T20" fmla="*/ 187 w 374"/>
                <a:gd name="T21" fmla="*/ 146 h 232"/>
                <a:gd name="T22" fmla="*/ 169 w 374"/>
                <a:gd name="T23" fmla="*/ 142 h 232"/>
                <a:gd name="T24" fmla="*/ 15 w 374"/>
                <a:gd name="T25" fmla="*/ 62 h 232"/>
                <a:gd name="T26" fmla="*/ 7 w 374"/>
                <a:gd name="T27" fmla="*/ 66 h 232"/>
                <a:gd name="T28" fmla="*/ 7 w 374"/>
                <a:gd name="T29" fmla="*/ 213 h 232"/>
                <a:gd name="T30" fmla="*/ 27 w 374"/>
                <a:gd name="T31" fmla="*/ 232 h 232"/>
                <a:gd name="T32" fmla="*/ 347 w 374"/>
                <a:gd name="T33" fmla="*/ 232 h 232"/>
                <a:gd name="T34" fmla="*/ 367 w 374"/>
                <a:gd name="T35" fmla="*/ 213 h 232"/>
                <a:gd name="T36" fmla="*/ 367 w 374"/>
                <a:gd name="T37" fmla="*/ 66 h 232"/>
                <a:gd name="T38" fmla="*/ 359 w 374"/>
                <a:gd name="T39" fmla="*/ 6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4" h="232">
                  <a:moveTo>
                    <a:pt x="19" y="22"/>
                  </a:moveTo>
                  <a:cubicBezTo>
                    <a:pt x="28" y="27"/>
                    <a:pt x="164" y="99"/>
                    <a:pt x="169" y="102"/>
                  </a:cubicBezTo>
                  <a:cubicBezTo>
                    <a:pt x="174" y="105"/>
                    <a:pt x="180" y="106"/>
                    <a:pt x="187" y="106"/>
                  </a:cubicBezTo>
                  <a:cubicBezTo>
                    <a:pt x="193" y="106"/>
                    <a:pt x="200" y="105"/>
                    <a:pt x="205" y="102"/>
                  </a:cubicBezTo>
                  <a:cubicBezTo>
                    <a:pt x="210" y="99"/>
                    <a:pt x="345" y="27"/>
                    <a:pt x="355" y="22"/>
                  </a:cubicBezTo>
                  <a:cubicBezTo>
                    <a:pt x="365" y="16"/>
                    <a:pt x="374" y="0"/>
                    <a:pt x="35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6"/>
                    <a:pt x="19" y="22"/>
                  </a:cubicBezTo>
                  <a:close/>
                  <a:moveTo>
                    <a:pt x="359" y="62"/>
                  </a:moveTo>
                  <a:cubicBezTo>
                    <a:pt x="348" y="67"/>
                    <a:pt x="212" y="139"/>
                    <a:pt x="205" y="142"/>
                  </a:cubicBezTo>
                  <a:cubicBezTo>
                    <a:pt x="198" y="146"/>
                    <a:pt x="193" y="146"/>
                    <a:pt x="187" y="146"/>
                  </a:cubicBezTo>
                  <a:cubicBezTo>
                    <a:pt x="180" y="146"/>
                    <a:pt x="175" y="146"/>
                    <a:pt x="169" y="142"/>
                  </a:cubicBezTo>
                  <a:cubicBezTo>
                    <a:pt x="162" y="139"/>
                    <a:pt x="26" y="67"/>
                    <a:pt x="15" y="62"/>
                  </a:cubicBezTo>
                  <a:cubicBezTo>
                    <a:pt x="7" y="58"/>
                    <a:pt x="7" y="62"/>
                    <a:pt x="7" y="66"/>
                  </a:cubicBezTo>
                  <a:cubicBezTo>
                    <a:pt x="7" y="70"/>
                    <a:pt x="7" y="213"/>
                    <a:pt x="7" y="213"/>
                  </a:cubicBezTo>
                  <a:cubicBezTo>
                    <a:pt x="7" y="221"/>
                    <a:pt x="18" y="232"/>
                    <a:pt x="27" y="232"/>
                  </a:cubicBezTo>
                  <a:cubicBezTo>
                    <a:pt x="347" y="232"/>
                    <a:pt x="347" y="232"/>
                    <a:pt x="347" y="232"/>
                  </a:cubicBezTo>
                  <a:cubicBezTo>
                    <a:pt x="356" y="232"/>
                    <a:pt x="367" y="221"/>
                    <a:pt x="367" y="213"/>
                  </a:cubicBezTo>
                  <a:cubicBezTo>
                    <a:pt x="367" y="213"/>
                    <a:pt x="367" y="70"/>
                    <a:pt x="367" y="66"/>
                  </a:cubicBezTo>
                  <a:cubicBezTo>
                    <a:pt x="367" y="62"/>
                    <a:pt x="367" y="58"/>
                    <a:pt x="359" y="6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: Shape 11"/>
            <p:cNvSpPr/>
            <p:nvPr/>
          </p:nvSpPr>
          <p:spPr bwMode="auto">
            <a:xfrm>
              <a:off x="10655052" y="5568698"/>
              <a:ext cx="249329" cy="188055"/>
            </a:xfrm>
            <a:custGeom>
              <a:avLst/>
              <a:gdLst>
                <a:gd name="T0" fmla="*/ 69 w 406"/>
                <a:gd name="T1" fmla="*/ 199 h 306"/>
                <a:gd name="T2" fmla="*/ 129 w 406"/>
                <a:gd name="T3" fmla="*/ 270 h 306"/>
                <a:gd name="T4" fmla="*/ 203 w 406"/>
                <a:gd name="T5" fmla="*/ 306 h 306"/>
                <a:gd name="T6" fmla="*/ 275 w 406"/>
                <a:gd name="T7" fmla="*/ 272 h 306"/>
                <a:gd name="T8" fmla="*/ 313 w 406"/>
                <a:gd name="T9" fmla="*/ 212 h 306"/>
                <a:gd name="T10" fmla="*/ 203 w 406"/>
                <a:gd name="T11" fmla="*/ 266 h 306"/>
                <a:gd name="T12" fmla="*/ 69 w 406"/>
                <a:gd name="T13" fmla="*/ 199 h 306"/>
                <a:gd name="T14" fmla="*/ 393 w 406"/>
                <a:gd name="T15" fmla="*/ 101 h 306"/>
                <a:gd name="T16" fmla="*/ 226 w 406"/>
                <a:gd name="T17" fmla="*/ 7 h 306"/>
                <a:gd name="T18" fmla="*/ 179 w 406"/>
                <a:gd name="T19" fmla="*/ 7 h 306"/>
                <a:gd name="T20" fmla="*/ 13 w 406"/>
                <a:gd name="T21" fmla="*/ 101 h 306"/>
                <a:gd name="T22" fmla="*/ 13 w 406"/>
                <a:gd name="T23" fmla="*/ 127 h 306"/>
                <a:gd name="T24" fmla="*/ 179 w 406"/>
                <a:gd name="T25" fmla="*/ 220 h 306"/>
                <a:gd name="T26" fmla="*/ 226 w 406"/>
                <a:gd name="T27" fmla="*/ 220 h 306"/>
                <a:gd name="T28" fmla="*/ 334 w 406"/>
                <a:gd name="T29" fmla="*/ 160 h 306"/>
                <a:gd name="T30" fmla="*/ 217 w 406"/>
                <a:gd name="T31" fmla="*/ 133 h 306"/>
                <a:gd name="T32" fmla="*/ 203 w 406"/>
                <a:gd name="T33" fmla="*/ 135 h 306"/>
                <a:gd name="T34" fmla="*/ 165 w 406"/>
                <a:gd name="T35" fmla="*/ 112 h 306"/>
                <a:gd name="T36" fmla="*/ 203 w 406"/>
                <a:gd name="T37" fmla="*/ 89 h 306"/>
                <a:gd name="T38" fmla="*/ 238 w 406"/>
                <a:gd name="T39" fmla="*/ 104 h 306"/>
                <a:gd name="T40" fmla="*/ 362 w 406"/>
                <a:gd name="T41" fmla="*/ 145 h 306"/>
                <a:gd name="T42" fmla="*/ 393 w 406"/>
                <a:gd name="T43" fmla="*/ 127 h 306"/>
                <a:gd name="T44" fmla="*/ 393 w 406"/>
                <a:gd name="T45" fmla="*/ 101 h 306"/>
                <a:gd name="T46" fmla="*/ 342 w 406"/>
                <a:gd name="T47" fmla="*/ 277 h 306"/>
                <a:gd name="T48" fmla="*/ 370 w 406"/>
                <a:gd name="T49" fmla="*/ 275 h 306"/>
                <a:gd name="T50" fmla="*/ 362 w 406"/>
                <a:gd name="T51" fmla="*/ 145 h 306"/>
                <a:gd name="T52" fmla="*/ 334 w 406"/>
                <a:gd name="T53" fmla="*/ 160 h 306"/>
                <a:gd name="T54" fmla="*/ 342 w 406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6" h="306">
                  <a:moveTo>
                    <a:pt x="69" y="199"/>
                  </a:moveTo>
                  <a:cubicBezTo>
                    <a:pt x="78" y="236"/>
                    <a:pt x="90" y="253"/>
                    <a:pt x="129" y="270"/>
                  </a:cubicBezTo>
                  <a:cubicBezTo>
                    <a:pt x="169" y="287"/>
                    <a:pt x="187" y="306"/>
                    <a:pt x="203" y="306"/>
                  </a:cubicBezTo>
                  <a:cubicBezTo>
                    <a:pt x="218" y="306"/>
                    <a:pt x="236" y="289"/>
                    <a:pt x="275" y="272"/>
                  </a:cubicBezTo>
                  <a:cubicBezTo>
                    <a:pt x="314" y="255"/>
                    <a:pt x="304" y="250"/>
                    <a:pt x="313" y="212"/>
                  </a:cubicBezTo>
                  <a:cubicBezTo>
                    <a:pt x="203" y="266"/>
                    <a:pt x="203" y="266"/>
                    <a:pt x="203" y="266"/>
                  </a:cubicBezTo>
                  <a:lnTo>
                    <a:pt x="69" y="199"/>
                  </a:lnTo>
                  <a:close/>
                  <a:moveTo>
                    <a:pt x="393" y="101"/>
                  </a:moveTo>
                  <a:cubicBezTo>
                    <a:pt x="226" y="7"/>
                    <a:pt x="226" y="7"/>
                    <a:pt x="226" y="7"/>
                  </a:cubicBezTo>
                  <a:cubicBezTo>
                    <a:pt x="213" y="0"/>
                    <a:pt x="192" y="0"/>
                    <a:pt x="179" y="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0" y="108"/>
                    <a:pt x="0" y="120"/>
                    <a:pt x="13" y="127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92" y="228"/>
                    <a:pt x="213" y="228"/>
                    <a:pt x="226" y="220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3" y="134"/>
                    <a:pt x="208" y="135"/>
                    <a:pt x="203" y="135"/>
                  </a:cubicBezTo>
                  <a:cubicBezTo>
                    <a:pt x="182" y="135"/>
                    <a:pt x="165" y="124"/>
                    <a:pt x="165" y="112"/>
                  </a:cubicBezTo>
                  <a:cubicBezTo>
                    <a:pt x="165" y="99"/>
                    <a:pt x="182" y="89"/>
                    <a:pt x="203" y="89"/>
                  </a:cubicBezTo>
                  <a:cubicBezTo>
                    <a:pt x="219" y="89"/>
                    <a:pt x="233" y="95"/>
                    <a:pt x="238" y="104"/>
                  </a:cubicBezTo>
                  <a:cubicBezTo>
                    <a:pt x="362" y="145"/>
                    <a:pt x="362" y="145"/>
                    <a:pt x="362" y="145"/>
                  </a:cubicBezTo>
                  <a:cubicBezTo>
                    <a:pt x="393" y="127"/>
                    <a:pt x="393" y="127"/>
                    <a:pt x="393" y="127"/>
                  </a:cubicBezTo>
                  <a:cubicBezTo>
                    <a:pt x="406" y="120"/>
                    <a:pt x="406" y="108"/>
                    <a:pt x="393" y="101"/>
                  </a:cubicBezTo>
                  <a:close/>
                  <a:moveTo>
                    <a:pt x="342" y="277"/>
                  </a:moveTo>
                  <a:cubicBezTo>
                    <a:pt x="341" y="285"/>
                    <a:pt x="368" y="298"/>
                    <a:pt x="370" y="275"/>
                  </a:cubicBezTo>
                  <a:cubicBezTo>
                    <a:pt x="382" y="174"/>
                    <a:pt x="362" y="145"/>
                    <a:pt x="362" y="145"/>
                  </a:cubicBezTo>
                  <a:cubicBezTo>
                    <a:pt x="334" y="160"/>
                    <a:pt x="334" y="160"/>
                    <a:pt x="334" y="160"/>
                  </a:cubicBezTo>
                  <a:cubicBezTo>
                    <a:pt x="334" y="160"/>
                    <a:pt x="358" y="183"/>
                    <a:pt x="342" y="27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6" name="Straight Connector 12"/>
            <p:cNvCxnSpPr/>
            <p:nvPr/>
          </p:nvCxnSpPr>
          <p:spPr>
            <a:xfrm>
              <a:off x="6554164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3"/>
            <p:cNvCxnSpPr/>
            <p:nvPr/>
          </p:nvCxnSpPr>
          <p:spPr>
            <a:xfrm>
              <a:off x="7579098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4"/>
            <p:cNvCxnSpPr/>
            <p:nvPr/>
          </p:nvCxnSpPr>
          <p:spPr>
            <a:xfrm>
              <a:off x="8604032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15"/>
            <p:cNvCxnSpPr/>
            <p:nvPr/>
          </p:nvCxnSpPr>
          <p:spPr>
            <a:xfrm>
              <a:off x="9628966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6"/>
            <p:cNvCxnSpPr/>
            <p:nvPr/>
          </p:nvCxnSpPr>
          <p:spPr>
            <a:xfrm>
              <a:off x="10653899" y="5376895"/>
              <a:ext cx="251637" cy="0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_组合 43"/>
          <p:cNvGrpSpPr/>
          <p:nvPr>
            <p:custDataLst>
              <p:tags r:id="rId2"/>
            </p:custDataLst>
          </p:nvPr>
        </p:nvGrpSpPr>
        <p:grpSpPr>
          <a:xfrm>
            <a:off x="6708068" y="5050557"/>
            <a:ext cx="4435538" cy="624349"/>
            <a:chOff x="6708068" y="5050557"/>
            <a:chExt cx="4435538" cy="624349"/>
          </a:xfrm>
        </p:grpSpPr>
        <p:sp>
          <p:nvSpPr>
            <p:cNvPr id="6" name="Diamond 18"/>
            <p:cNvSpPr/>
            <p:nvPr/>
          </p:nvSpPr>
          <p:spPr>
            <a:xfrm>
              <a:off x="6708068" y="5050557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" name="Group 19"/>
            <p:cNvGrpSpPr/>
            <p:nvPr/>
          </p:nvGrpSpPr>
          <p:grpSpPr>
            <a:xfrm>
              <a:off x="7181032" y="5081115"/>
              <a:ext cx="3962574" cy="563232"/>
              <a:chOff x="6444107" y="1469392"/>
              <a:chExt cx="4232109" cy="563232"/>
            </a:xfrm>
          </p:grpSpPr>
          <p:sp>
            <p:nvSpPr>
              <p:cNvPr id="24" name="TextBox 3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TextBox 3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3" name="_组合 42"/>
          <p:cNvGrpSpPr/>
          <p:nvPr>
            <p:custDataLst>
              <p:tags r:id="rId3"/>
            </p:custDataLst>
          </p:nvPr>
        </p:nvGrpSpPr>
        <p:grpSpPr>
          <a:xfrm>
            <a:off x="6713507" y="4171981"/>
            <a:ext cx="4430099" cy="624349"/>
            <a:chOff x="6713507" y="4171981"/>
            <a:chExt cx="4430099" cy="624349"/>
          </a:xfrm>
        </p:grpSpPr>
        <p:sp>
          <p:nvSpPr>
            <p:cNvPr id="8" name="Diamond 20"/>
            <p:cNvSpPr/>
            <p:nvPr/>
          </p:nvSpPr>
          <p:spPr>
            <a:xfrm>
              <a:off x="6713507" y="4171981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04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21"/>
            <p:cNvGrpSpPr/>
            <p:nvPr/>
          </p:nvGrpSpPr>
          <p:grpSpPr>
            <a:xfrm>
              <a:off x="7181032" y="4202539"/>
              <a:ext cx="3962574" cy="563232"/>
              <a:chOff x="6444107" y="1469392"/>
              <a:chExt cx="4232109" cy="563232"/>
            </a:xfrm>
          </p:grpSpPr>
          <p:sp>
            <p:nvSpPr>
              <p:cNvPr id="22" name="TextBox 3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TextBox 3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2" name="组合 41"/>
          <p:cNvGrpSpPr/>
          <p:nvPr>
            <p:custDataLst>
              <p:tags r:id="rId4"/>
            </p:custDataLst>
          </p:nvPr>
        </p:nvGrpSpPr>
        <p:grpSpPr>
          <a:xfrm>
            <a:off x="6713507" y="3293405"/>
            <a:ext cx="4430099" cy="624349"/>
            <a:chOff x="6713507" y="3293405"/>
            <a:chExt cx="4430099" cy="624349"/>
          </a:xfrm>
        </p:grpSpPr>
        <p:sp>
          <p:nvSpPr>
            <p:cNvPr id="10" name="Diamond 22"/>
            <p:cNvSpPr/>
            <p:nvPr/>
          </p:nvSpPr>
          <p:spPr>
            <a:xfrm>
              <a:off x="6713507" y="3293405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Group 23"/>
            <p:cNvGrpSpPr/>
            <p:nvPr/>
          </p:nvGrpSpPr>
          <p:grpSpPr>
            <a:xfrm>
              <a:off x="7181032" y="3323963"/>
              <a:ext cx="3962574" cy="563232"/>
              <a:chOff x="6444107" y="1469392"/>
              <a:chExt cx="4232109" cy="563232"/>
            </a:xfrm>
          </p:grpSpPr>
          <p:sp>
            <p:nvSpPr>
              <p:cNvPr id="20" name="TextBox 3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D959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TextBox 3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1" name="_组合 40"/>
          <p:cNvGrpSpPr/>
          <p:nvPr>
            <p:custDataLst>
              <p:tags r:id="rId5"/>
            </p:custDataLst>
          </p:nvPr>
        </p:nvGrpSpPr>
        <p:grpSpPr>
          <a:xfrm>
            <a:off x="6713507" y="2414829"/>
            <a:ext cx="4430099" cy="624349"/>
            <a:chOff x="6713507" y="2414829"/>
            <a:chExt cx="4430099" cy="624349"/>
          </a:xfrm>
        </p:grpSpPr>
        <p:sp>
          <p:nvSpPr>
            <p:cNvPr id="12" name="Diamond 24"/>
            <p:cNvSpPr/>
            <p:nvPr/>
          </p:nvSpPr>
          <p:spPr>
            <a:xfrm>
              <a:off x="6713507" y="2414829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7181032" y="2445387"/>
              <a:ext cx="3962574" cy="563232"/>
              <a:chOff x="6444107" y="1469392"/>
              <a:chExt cx="4232109" cy="563232"/>
            </a:xfrm>
          </p:grpSpPr>
          <p:sp>
            <p:nvSpPr>
              <p:cNvPr id="18" name="TextBox 3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TextBox 3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" name="组合 1"/>
          <p:cNvGrpSpPr/>
          <p:nvPr>
            <p:custDataLst>
              <p:tags r:id="rId6"/>
            </p:custDataLst>
          </p:nvPr>
        </p:nvGrpSpPr>
        <p:grpSpPr>
          <a:xfrm>
            <a:off x="6713509" y="1536253"/>
            <a:ext cx="4430097" cy="624349"/>
            <a:chOff x="6713509" y="1536253"/>
            <a:chExt cx="4430097" cy="624349"/>
          </a:xfrm>
        </p:grpSpPr>
        <p:sp>
          <p:nvSpPr>
            <p:cNvPr id="14" name="Diamond 26"/>
            <p:cNvSpPr/>
            <p:nvPr/>
          </p:nvSpPr>
          <p:spPr>
            <a:xfrm>
              <a:off x="6713509" y="1536253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Group 27"/>
            <p:cNvGrpSpPr/>
            <p:nvPr/>
          </p:nvGrpSpPr>
          <p:grpSpPr>
            <a:xfrm>
              <a:off x="7181032" y="1566811"/>
              <a:ext cx="3962574" cy="563232"/>
              <a:chOff x="6444107" y="1469392"/>
              <a:chExt cx="4232109" cy="563232"/>
            </a:xfrm>
          </p:grpSpPr>
          <p:sp>
            <p:nvSpPr>
              <p:cNvPr id="16" name="TextBox 2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TextBox 2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endPara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731072" y="1387999"/>
            <a:ext cx="4808074" cy="4790044"/>
            <a:chOff x="659532" y="2228832"/>
            <a:chExt cx="4161776" cy="4790055"/>
          </a:xfrm>
        </p:grpSpPr>
        <p:sp>
          <p:nvSpPr>
            <p:cNvPr id="46" name="Freeform: Shape 2"/>
            <p:cNvSpPr/>
            <p:nvPr/>
          </p:nvSpPr>
          <p:spPr bwMode="auto">
            <a:xfrm rot="10800000">
              <a:off x="1664328" y="5686584"/>
              <a:ext cx="222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" cap="flat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7" name="Group 3"/>
            <p:cNvGrpSpPr/>
            <p:nvPr/>
          </p:nvGrpSpPr>
          <p:grpSpPr>
            <a:xfrm>
              <a:off x="2303741" y="2228832"/>
              <a:ext cx="810967" cy="839931"/>
              <a:chOff x="1998028" y="1265209"/>
              <a:chExt cx="608226" cy="629948"/>
            </a:xfrm>
          </p:grpSpPr>
          <p:sp>
            <p:nvSpPr>
              <p:cNvPr id="81" name="Freeform: Shape 38"/>
              <p:cNvSpPr/>
              <p:nvPr/>
            </p:nvSpPr>
            <p:spPr bwMode="auto">
              <a:xfrm rot="10800000">
                <a:off x="1998028" y="1265210"/>
                <a:ext cx="275707" cy="511310"/>
              </a:xfrm>
              <a:custGeom>
                <a:avLst/>
                <a:gdLst>
                  <a:gd name="T0" fmla="*/ 0 w 165"/>
                  <a:gd name="T1" fmla="*/ 306 h 306"/>
                  <a:gd name="T2" fmla="*/ 0 w 165"/>
                  <a:gd name="T3" fmla="*/ 306 h 306"/>
                  <a:gd name="T4" fmla="*/ 165 w 165"/>
                  <a:gd name="T5" fmla="*/ 0 h 306"/>
                  <a:gd name="T6" fmla="*/ 83 w 165"/>
                  <a:gd name="T7" fmla="*/ 21 h 306"/>
                  <a:gd name="T8" fmla="*/ 0 w 165"/>
                  <a:gd name="T9" fmla="*/ 30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306">
                    <a:moveTo>
                      <a:pt x="0" y="306"/>
                    </a:moveTo>
                    <a:lnTo>
                      <a:pt x="0" y="306"/>
                    </a:lnTo>
                    <a:lnTo>
                      <a:pt x="165" y="0"/>
                    </a:lnTo>
                    <a:lnTo>
                      <a:pt x="83" y="21"/>
                    </a:lnTo>
                    <a:lnTo>
                      <a:pt x="0" y="30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: Shape 39"/>
              <p:cNvSpPr/>
              <p:nvPr/>
            </p:nvSpPr>
            <p:spPr bwMode="auto">
              <a:xfrm rot="10800000">
                <a:off x="2135046" y="1265209"/>
                <a:ext cx="471208" cy="616581"/>
              </a:xfrm>
              <a:custGeom>
                <a:avLst/>
                <a:gdLst>
                  <a:gd name="T0" fmla="*/ 339 w 340"/>
                  <a:gd name="T1" fmla="*/ 102 h 446"/>
                  <a:gd name="T2" fmla="*/ 0 w 340"/>
                  <a:gd name="T3" fmla="*/ 21 h 446"/>
                  <a:gd name="T4" fmla="*/ 240 w 340"/>
                  <a:gd name="T5" fmla="*/ 446 h 446"/>
                  <a:gd name="T6" fmla="*/ 340 w 340"/>
                  <a:gd name="T7" fmla="*/ 102 h 446"/>
                  <a:gd name="T8" fmla="*/ 339 w 340"/>
                  <a:gd name="T9" fmla="*/ 102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46">
                    <a:moveTo>
                      <a:pt x="339" y="102"/>
                    </a:moveTo>
                    <a:cubicBezTo>
                      <a:pt x="222" y="22"/>
                      <a:pt x="108" y="0"/>
                      <a:pt x="0" y="21"/>
                    </a:cubicBezTo>
                    <a:cubicBezTo>
                      <a:pt x="240" y="446"/>
                      <a:pt x="240" y="446"/>
                      <a:pt x="240" y="446"/>
                    </a:cubicBezTo>
                    <a:cubicBezTo>
                      <a:pt x="340" y="102"/>
                      <a:pt x="340" y="102"/>
                      <a:pt x="340" y="102"/>
                    </a:cubicBezTo>
                    <a:lnTo>
                      <a:pt x="339" y="10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Freeform: Shape 40"/>
              <p:cNvSpPr/>
              <p:nvPr/>
            </p:nvSpPr>
            <p:spPr bwMode="auto">
              <a:xfrm rot="10800000">
                <a:off x="2123350" y="1741430"/>
                <a:ext cx="467866" cy="153727"/>
              </a:xfrm>
              <a:custGeom>
                <a:avLst/>
                <a:gdLst>
                  <a:gd name="T0" fmla="*/ 339 w 339"/>
                  <a:gd name="T1" fmla="*/ 78 h 111"/>
                  <a:gd name="T2" fmla="*/ 175 w 339"/>
                  <a:gd name="T3" fmla="*/ 1 h 111"/>
                  <a:gd name="T4" fmla="*/ 0 w 339"/>
                  <a:gd name="T5" fmla="*/ 28 h 111"/>
                  <a:gd name="T6" fmla="*/ 329 w 339"/>
                  <a:gd name="T7" fmla="*/ 111 h 111"/>
                  <a:gd name="T8" fmla="*/ 330 w 339"/>
                  <a:gd name="T9" fmla="*/ 111 h 111"/>
                  <a:gd name="T10" fmla="*/ 339 w 339"/>
                  <a:gd name="T11" fmla="*/ 7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9" h="111">
                    <a:moveTo>
                      <a:pt x="339" y="78"/>
                    </a:moveTo>
                    <a:cubicBezTo>
                      <a:pt x="283" y="41"/>
                      <a:pt x="228" y="15"/>
                      <a:pt x="175" y="1"/>
                    </a:cubicBezTo>
                    <a:cubicBezTo>
                      <a:pt x="95" y="0"/>
                      <a:pt x="38" y="14"/>
                      <a:pt x="0" y="28"/>
                    </a:cubicBezTo>
                    <a:cubicBezTo>
                      <a:pt x="105" y="10"/>
                      <a:pt x="216" y="34"/>
                      <a:pt x="329" y="111"/>
                    </a:cubicBezTo>
                    <a:cubicBezTo>
                      <a:pt x="330" y="111"/>
                      <a:pt x="330" y="111"/>
                      <a:pt x="330" y="111"/>
                    </a:cubicBezTo>
                    <a:cubicBezTo>
                      <a:pt x="339" y="78"/>
                      <a:pt x="339" y="78"/>
                      <a:pt x="339" y="7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Freeform: Shape 41"/>
              <p:cNvSpPr/>
              <p:nvPr/>
            </p:nvSpPr>
            <p:spPr bwMode="auto">
              <a:xfrm rot="10800000">
                <a:off x="1999698" y="1741430"/>
                <a:ext cx="135347" cy="63496"/>
              </a:xfrm>
              <a:custGeom>
                <a:avLst/>
                <a:gdLst>
                  <a:gd name="T0" fmla="*/ 9 w 98"/>
                  <a:gd name="T1" fmla="*/ 13 h 46"/>
                  <a:gd name="T2" fmla="*/ 0 w 98"/>
                  <a:gd name="T3" fmla="*/ 46 h 46"/>
                  <a:gd name="T4" fmla="*/ 98 w 98"/>
                  <a:gd name="T5" fmla="*/ 20 h 46"/>
                  <a:gd name="T6" fmla="*/ 53 w 98"/>
                  <a:gd name="T7" fmla="*/ 0 h 46"/>
                  <a:gd name="T8" fmla="*/ 9 w 98"/>
                  <a:gd name="T9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46">
                    <a:moveTo>
                      <a:pt x="9" y="13"/>
                    </a:moveTo>
                    <a:cubicBezTo>
                      <a:pt x="0" y="46"/>
                      <a:pt x="0" y="46"/>
                      <a:pt x="0" y="46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86" y="14"/>
                      <a:pt x="62" y="4"/>
                      <a:pt x="53" y="0"/>
                    </a:cubicBezTo>
                    <a:lnTo>
                      <a:pt x="9" y="13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8" name="Group 4"/>
            <p:cNvGrpSpPr/>
            <p:nvPr/>
          </p:nvGrpSpPr>
          <p:grpSpPr>
            <a:xfrm>
              <a:off x="659532" y="5024887"/>
              <a:ext cx="4161776" cy="1994000"/>
              <a:chOff x="764868" y="3362250"/>
              <a:chExt cx="3121332" cy="1495500"/>
            </a:xfrm>
          </p:grpSpPr>
          <p:sp>
            <p:nvSpPr>
              <p:cNvPr id="78" name="Freeform: Shape 35"/>
              <p:cNvSpPr/>
              <p:nvPr/>
            </p:nvSpPr>
            <p:spPr bwMode="auto">
              <a:xfrm rot="10800000">
                <a:off x="764868" y="3858523"/>
                <a:ext cx="3121332" cy="999227"/>
              </a:xfrm>
              <a:custGeom>
                <a:avLst/>
                <a:gdLst>
                  <a:gd name="T0" fmla="*/ 1710 w 2255"/>
                  <a:gd name="T1" fmla="*/ 722 h 722"/>
                  <a:gd name="T2" fmla="*/ 1711 w 2255"/>
                  <a:gd name="T3" fmla="*/ 722 h 722"/>
                  <a:gd name="T4" fmla="*/ 2255 w 2255"/>
                  <a:gd name="T5" fmla="*/ 571 h 722"/>
                  <a:gd name="T6" fmla="*/ 2255 w 2255"/>
                  <a:gd name="T7" fmla="*/ 571 h 722"/>
                  <a:gd name="T8" fmla="*/ 0 w 2255"/>
                  <a:gd name="T9" fmla="*/ 526 h 722"/>
                  <a:gd name="T10" fmla="*/ 2 w 2255"/>
                  <a:gd name="T11" fmla="*/ 530 h 722"/>
                  <a:gd name="T12" fmla="*/ 1710 w 2255"/>
                  <a:gd name="T13" fmla="*/ 722 h 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5" h="722">
                    <a:moveTo>
                      <a:pt x="1710" y="722"/>
                    </a:moveTo>
                    <a:cubicBezTo>
                      <a:pt x="1711" y="722"/>
                      <a:pt x="1711" y="722"/>
                      <a:pt x="1711" y="722"/>
                    </a:cubicBezTo>
                    <a:cubicBezTo>
                      <a:pt x="2255" y="571"/>
                      <a:pt x="2255" y="571"/>
                      <a:pt x="2255" y="571"/>
                    </a:cubicBezTo>
                    <a:cubicBezTo>
                      <a:pt x="2255" y="571"/>
                      <a:pt x="2255" y="571"/>
                      <a:pt x="2255" y="571"/>
                    </a:cubicBezTo>
                    <a:cubicBezTo>
                      <a:pt x="1140" y="0"/>
                      <a:pt x="0" y="526"/>
                      <a:pt x="0" y="526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799" y="190"/>
                      <a:pt x="1646" y="683"/>
                      <a:pt x="1710" y="72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Freeform: Shape 36"/>
              <p:cNvSpPr/>
              <p:nvPr/>
            </p:nvSpPr>
            <p:spPr bwMode="auto">
              <a:xfrm rot="10800000">
                <a:off x="764868" y="3362250"/>
                <a:ext cx="898970" cy="705140"/>
              </a:xfrm>
              <a:custGeom>
                <a:avLst/>
                <a:gdLst>
                  <a:gd name="T0" fmla="*/ 105 w 649"/>
                  <a:gd name="T1" fmla="*/ 151 h 509"/>
                  <a:gd name="T2" fmla="*/ 104 w 649"/>
                  <a:gd name="T3" fmla="*/ 151 h 509"/>
                  <a:gd name="T4" fmla="*/ 0 w 649"/>
                  <a:gd name="T5" fmla="*/ 509 h 509"/>
                  <a:gd name="T6" fmla="*/ 1 w 649"/>
                  <a:gd name="T7" fmla="*/ 509 h 509"/>
                  <a:gd name="T8" fmla="*/ 447 w 649"/>
                  <a:gd name="T9" fmla="*/ 375 h 509"/>
                  <a:gd name="T10" fmla="*/ 649 w 649"/>
                  <a:gd name="T11" fmla="*/ 0 h 509"/>
                  <a:gd name="T12" fmla="*/ 105 w 649"/>
                  <a:gd name="T13" fmla="*/ 151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9" h="509">
                    <a:moveTo>
                      <a:pt x="105" y="151"/>
                    </a:moveTo>
                    <a:cubicBezTo>
                      <a:pt x="104" y="151"/>
                      <a:pt x="104" y="151"/>
                      <a:pt x="104" y="151"/>
                    </a:cubicBezTo>
                    <a:cubicBezTo>
                      <a:pt x="0" y="509"/>
                      <a:pt x="0" y="509"/>
                      <a:pt x="0" y="509"/>
                    </a:cubicBezTo>
                    <a:cubicBezTo>
                      <a:pt x="0" y="509"/>
                      <a:pt x="0" y="509"/>
                      <a:pt x="1" y="509"/>
                    </a:cubicBezTo>
                    <a:cubicBezTo>
                      <a:pt x="447" y="375"/>
                      <a:pt x="447" y="375"/>
                      <a:pt x="447" y="375"/>
                    </a:cubicBezTo>
                    <a:cubicBezTo>
                      <a:pt x="649" y="0"/>
                      <a:pt x="649" y="0"/>
                      <a:pt x="649" y="0"/>
                    </a:cubicBezTo>
                    <a:lnTo>
                      <a:pt x="105" y="15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: Shape 37"/>
              <p:cNvSpPr/>
              <p:nvPr/>
            </p:nvSpPr>
            <p:spPr bwMode="auto">
              <a:xfrm rot="10800000">
                <a:off x="1520137" y="3362250"/>
                <a:ext cx="2362721" cy="1231490"/>
              </a:xfrm>
              <a:custGeom>
                <a:avLst/>
                <a:gdLst>
                  <a:gd name="T0" fmla="*/ 1604 w 1708"/>
                  <a:gd name="T1" fmla="*/ 890 h 890"/>
                  <a:gd name="T2" fmla="*/ 1708 w 1708"/>
                  <a:gd name="T3" fmla="*/ 532 h 890"/>
                  <a:gd name="T4" fmla="*/ 0 w 1708"/>
                  <a:gd name="T5" fmla="*/ 340 h 890"/>
                  <a:gd name="T6" fmla="*/ 198 w 1708"/>
                  <a:gd name="T7" fmla="*/ 691 h 890"/>
                  <a:gd name="T8" fmla="*/ 1604 w 1708"/>
                  <a:gd name="T9" fmla="*/ 890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8" h="890">
                    <a:moveTo>
                      <a:pt x="1604" y="890"/>
                    </a:moveTo>
                    <a:cubicBezTo>
                      <a:pt x="1708" y="532"/>
                      <a:pt x="1708" y="532"/>
                      <a:pt x="1708" y="532"/>
                    </a:cubicBezTo>
                    <a:cubicBezTo>
                      <a:pt x="1644" y="493"/>
                      <a:pt x="797" y="0"/>
                      <a:pt x="0" y="340"/>
                    </a:cubicBezTo>
                    <a:cubicBezTo>
                      <a:pt x="198" y="691"/>
                      <a:pt x="198" y="691"/>
                      <a:pt x="198" y="691"/>
                    </a:cubicBezTo>
                    <a:cubicBezTo>
                      <a:pt x="278" y="659"/>
                      <a:pt x="854" y="453"/>
                      <a:pt x="1604" y="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9" name="Group 5"/>
            <p:cNvGrpSpPr/>
            <p:nvPr/>
          </p:nvGrpSpPr>
          <p:grpSpPr>
            <a:xfrm>
              <a:off x="1902719" y="2923947"/>
              <a:ext cx="1653126" cy="1004797"/>
              <a:chOff x="1697257" y="1786545"/>
              <a:chExt cx="1239844" cy="75359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74" name="Freeform: Shape 30"/>
              <p:cNvSpPr/>
              <p:nvPr/>
            </p:nvSpPr>
            <p:spPr bwMode="auto">
              <a:xfrm rot="10800000">
                <a:off x="1697257" y="1786546"/>
                <a:ext cx="426092" cy="551413"/>
              </a:xfrm>
              <a:custGeom>
                <a:avLst/>
                <a:gdLst>
                  <a:gd name="T0" fmla="*/ 0 w 255"/>
                  <a:gd name="T1" fmla="*/ 330 h 330"/>
                  <a:gd name="T2" fmla="*/ 92 w 255"/>
                  <a:gd name="T3" fmla="*/ 302 h 330"/>
                  <a:gd name="T4" fmla="*/ 255 w 255"/>
                  <a:gd name="T5" fmla="*/ 0 h 330"/>
                  <a:gd name="T6" fmla="*/ 83 w 255"/>
                  <a:gd name="T7" fmla="*/ 46 h 330"/>
                  <a:gd name="T8" fmla="*/ 0 w 255"/>
                  <a:gd name="T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30">
                    <a:moveTo>
                      <a:pt x="0" y="330"/>
                    </a:moveTo>
                    <a:lnTo>
                      <a:pt x="92" y="302"/>
                    </a:lnTo>
                    <a:lnTo>
                      <a:pt x="255" y="0"/>
                    </a:lnTo>
                    <a:lnTo>
                      <a:pt x="83" y="46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Freeform: Shape 31"/>
              <p:cNvSpPr/>
              <p:nvPr/>
            </p:nvSpPr>
            <p:spPr bwMode="auto">
              <a:xfrm rot="10800000">
                <a:off x="1984660" y="1786545"/>
                <a:ext cx="952441" cy="736889"/>
              </a:xfrm>
              <a:custGeom>
                <a:avLst/>
                <a:gdLst>
                  <a:gd name="T0" fmla="*/ 588 w 688"/>
                  <a:gd name="T1" fmla="*/ 532 h 532"/>
                  <a:gd name="T2" fmla="*/ 588 w 688"/>
                  <a:gd name="T3" fmla="*/ 532 h 532"/>
                  <a:gd name="T4" fmla="*/ 688 w 688"/>
                  <a:gd name="T5" fmla="*/ 189 h 532"/>
                  <a:gd name="T6" fmla="*/ 688 w 688"/>
                  <a:gd name="T7" fmla="*/ 189 h 532"/>
                  <a:gd name="T8" fmla="*/ 0 w 688"/>
                  <a:gd name="T9" fmla="*/ 58 h 532"/>
                  <a:gd name="T10" fmla="*/ 220 w 688"/>
                  <a:gd name="T11" fmla="*/ 450 h 532"/>
                  <a:gd name="T12" fmla="*/ 588 w 688"/>
                  <a:gd name="T13" fmla="*/ 532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8" h="532">
                    <a:moveTo>
                      <a:pt x="588" y="532"/>
                    </a:moveTo>
                    <a:cubicBezTo>
                      <a:pt x="588" y="532"/>
                      <a:pt x="588" y="532"/>
                      <a:pt x="588" y="532"/>
                    </a:cubicBezTo>
                    <a:cubicBezTo>
                      <a:pt x="688" y="189"/>
                      <a:pt x="688" y="189"/>
                      <a:pt x="688" y="189"/>
                    </a:cubicBezTo>
                    <a:cubicBezTo>
                      <a:pt x="688" y="189"/>
                      <a:pt x="688" y="189"/>
                      <a:pt x="688" y="189"/>
                    </a:cubicBezTo>
                    <a:cubicBezTo>
                      <a:pt x="435" y="16"/>
                      <a:pt x="201" y="0"/>
                      <a:pt x="0" y="58"/>
                    </a:cubicBezTo>
                    <a:cubicBezTo>
                      <a:pt x="220" y="450"/>
                      <a:pt x="220" y="450"/>
                      <a:pt x="220" y="450"/>
                    </a:cubicBezTo>
                    <a:cubicBezTo>
                      <a:pt x="336" y="424"/>
                      <a:pt x="459" y="445"/>
                      <a:pt x="588" y="5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: Shape 32"/>
              <p:cNvSpPr/>
              <p:nvPr/>
            </p:nvSpPr>
            <p:spPr bwMode="auto">
              <a:xfrm rot="10800000">
                <a:off x="1971293" y="2261094"/>
                <a:ext cx="932389" cy="279049"/>
              </a:xfrm>
              <a:custGeom>
                <a:avLst/>
                <a:gdLst>
                  <a:gd name="T0" fmla="*/ 191 w 674"/>
                  <a:gd name="T1" fmla="*/ 0 h 201"/>
                  <a:gd name="T2" fmla="*/ 0 w 674"/>
                  <a:gd name="T3" fmla="*/ 63 h 201"/>
                  <a:gd name="T4" fmla="*/ 664 w 674"/>
                  <a:gd name="T5" fmla="*/ 201 h 201"/>
                  <a:gd name="T6" fmla="*/ 664 w 674"/>
                  <a:gd name="T7" fmla="*/ 201 h 201"/>
                  <a:gd name="T8" fmla="*/ 674 w 674"/>
                  <a:gd name="T9" fmla="*/ 168 h 201"/>
                  <a:gd name="T10" fmla="*/ 191 w 674"/>
                  <a:gd name="T1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4" h="201">
                    <a:moveTo>
                      <a:pt x="191" y="0"/>
                    </a:moveTo>
                    <a:cubicBezTo>
                      <a:pt x="86" y="21"/>
                      <a:pt x="26" y="49"/>
                      <a:pt x="0" y="63"/>
                    </a:cubicBezTo>
                    <a:cubicBezTo>
                      <a:pt x="196" y="13"/>
                      <a:pt x="421" y="35"/>
                      <a:pt x="664" y="201"/>
                    </a:cubicBezTo>
                    <a:cubicBezTo>
                      <a:pt x="664" y="201"/>
                      <a:pt x="664" y="201"/>
                      <a:pt x="664" y="201"/>
                    </a:cubicBezTo>
                    <a:cubicBezTo>
                      <a:pt x="674" y="168"/>
                      <a:pt x="674" y="168"/>
                      <a:pt x="674" y="168"/>
                    </a:cubicBezTo>
                    <a:cubicBezTo>
                      <a:pt x="501" y="52"/>
                      <a:pt x="339" y="3"/>
                      <a:pt x="191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: Shape 33"/>
              <p:cNvSpPr/>
              <p:nvPr/>
            </p:nvSpPr>
            <p:spPr bwMode="auto">
              <a:xfrm rot="10800000">
                <a:off x="1697257" y="2261096"/>
                <a:ext cx="287403" cy="106941"/>
              </a:xfrm>
              <a:custGeom>
                <a:avLst/>
                <a:gdLst>
                  <a:gd name="T0" fmla="*/ 10 w 207"/>
                  <a:gd name="T1" fmla="*/ 44 h 77"/>
                  <a:gd name="T2" fmla="*/ 10 w 207"/>
                  <a:gd name="T3" fmla="*/ 44 h 77"/>
                  <a:gd name="T4" fmla="*/ 0 w 207"/>
                  <a:gd name="T5" fmla="*/ 77 h 77"/>
                  <a:gd name="T6" fmla="*/ 207 w 207"/>
                  <a:gd name="T7" fmla="*/ 22 h 77"/>
                  <a:gd name="T8" fmla="*/ 159 w 207"/>
                  <a:gd name="T9" fmla="*/ 0 h 77"/>
                  <a:gd name="T10" fmla="*/ 10 w 207"/>
                  <a:gd name="T11" fmla="*/ 4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7" h="77">
                    <a:moveTo>
                      <a:pt x="10" y="44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207" y="22"/>
                      <a:pt x="207" y="22"/>
                      <a:pt x="207" y="22"/>
                    </a:cubicBezTo>
                    <a:cubicBezTo>
                      <a:pt x="159" y="0"/>
                      <a:pt x="159" y="0"/>
                      <a:pt x="159" y="0"/>
                    </a:cubicBezTo>
                    <a:lnTo>
                      <a:pt x="10" y="44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0" name="Group 6"/>
            <p:cNvGrpSpPr/>
            <p:nvPr/>
          </p:nvGrpSpPr>
          <p:grpSpPr>
            <a:xfrm>
              <a:off x="1492778" y="3619063"/>
              <a:ext cx="2499739" cy="1142928"/>
              <a:chOff x="1389803" y="2307882"/>
              <a:chExt cx="1874804" cy="857196"/>
            </a:xfrm>
            <a:solidFill>
              <a:schemeClr val="accent3"/>
            </a:solidFill>
          </p:grpSpPr>
          <p:sp>
            <p:nvSpPr>
              <p:cNvPr id="70" name="Freeform: Shape 26"/>
              <p:cNvSpPr/>
              <p:nvPr/>
            </p:nvSpPr>
            <p:spPr bwMode="auto">
              <a:xfrm rot="10800000">
                <a:off x="1389803" y="2307882"/>
                <a:ext cx="581490" cy="601542"/>
              </a:xfrm>
              <a:custGeom>
                <a:avLst/>
                <a:gdLst>
                  <a:gd name="T0" fmla="*/ 102 w 420"/>
                  <a:gd name="T1" fmla="*/ 84 h 435"/>
                  <a:gd name="T2" fmla="*/ 0 w 420"/>
                  <a:gd name="T3" fmla="*/ 435 h 435"/>
                  <a:gd name="T4" fmla="*/ 0 w 420"/>
                  <a:gd name="T5" fmla="*/ 435 h 435"/>
                  <a:gd name="T6" fmla="*/ 222 w 420"/>
                  <a:gd name="T7" fmla="*/ 369 h 435"/>
                  <a:gd name="T8" fmla="*/ 420 w 420"/>
                  <a:gd name="T9" fmla="*/ 0 h 435"/>
                  <a:gd name="T10" fmla="*/ 102 w 420"/>
                  <a:gd name="T11" fmla="*/ 84 h 435"/>
                  <a:gd name="T12" fmla="*/ 102 w 420"/>
                  <a:gd name="T13" fmla="*/ 84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435">
                    <a:moveTo>
                      <a:pt x="102" y="84"/>
                    </a:move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222" y="369"/>
                      <a:pt x="222" y="369"/>
                      <a:pt x="222" y="369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102" y="84"/>
                      <a:pt x="102" y="84"/>
                      <a:pt x="102" y="84"/>
                    </a:cubicBezTo>
                    <a:cubicBezTo>
                      <a:pt x="102" y="84"/>
                      <a:pt x="102" y="84"/>
                      <a:pt x="102" y="8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1" name="Freeform: Shape 27"/>
              <p:cNvSpPr/>
              <p:nvPr/>
            </p:nvSpPr>
            <p:spPr bwMode="auto">
              <a:xfrm rot="10800000">
                <a:off x="1829262" y="2307882"/>
                <a:ext cx="1435345" cy="845500"/>
              </a:xfrm>
              <a:custGeom>
                <a:avLst/>
                <a:gdLst>
                  <a:gd name="T0" fmla="*/ 935 w 1037"/>
                  <a:gd name="T1" fmla="*/ 612 h 612"/>
                  <a:gd name="T2" fmla="*/ 1037 w 1037"/>
                  <a:gd name="T3" fmla="*/ 261 h 612"/>
                  <a:gd name="T4" fmla="*/ 0 w 1037"/>
                  <a:gd name="T5" fmla="*/ 94 h 612"/>
                  <a:gd name="T6" fmla="*/ 215 w 1037"/>
                  <a:gd name="T7" fmla="*/ 476 h 612"/>
                  <a:gd name="T8" fmla="*/ 935 w 1037"/>
                  <a:gd name="T9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612">
                    <a:moveTo>
                      <a:pt x="935" y="612"/>
                    </a:moveTo>
                    <a:cubicBezTo>
                      <a:pt x="1037" y="261"/>
                      <a:pt x="1037" y="261"/>
                      <a:pt x="1037" y="261"/>
                    </a:cubicBezTo>
                    <a:cubicBezTo>
                      <a:pt x="594" y="0"/>
                      <a:pt x="242" y="13"/>
                      <a:pt x="0" y="94"/>
                    </a:cubicBezTo>
                    <a:cubicBezTo>
                      <a:pt x="215" y="476"/>
                      <a:pt x="215" y="476"/>
                      <a:pt x="215" y="476"/>
                    </a:cubicBezTo>
                    <a:cubicBezTo>
                      <a:pt x="421" y="414"/>
                      <a:pt x="665" y="430"/>
                      <a:pt x="935" y="6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: Shape 28"/>
              <p:cNvSpPr/>
              <p:nvPr/>
            </p:nvSpPr>
            <p:spPr bwMode="auto">
              <a:xfrm rot="10800000">
                <a:off x="1815895" y="2792456"/>
                <a:ext cx="1413623" cy="372622"/>
              </a:xfrm>
              <a:custGeom>
                <a:avLst/>
                <a:gdLst>
                  <a:gd name="T0" fmla="*/ 222 w 1022"/>
                  <a:gd name="T1" fmla="*/ 15 h 269"/>
                  <a:gd name="T2" fmla="*/ 0 w 1022"/>
                  <a:gd name="T3" fmla="*/ 94 h 269"/>
                  <a:gd name="T4" fmla="*/ 1012 w 1022"/>
                  <a:gd name="T5" fmla="*/ 269 h 269"/>
                  <a:gd name="T6" fmla="*/ 1022 w 1022"/>
                  <a:gd name="T7" fmla="*/ 236 h 269"/>
                  <a:gd name="T8" fmla="*/ 222 w 1022"/>
                  <a:gd name="T9" fmla="*/ 1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2" h="269">
                    <a:moveTo>
                      <a:pt x="222" y="15"/>
                    </a:moveTo>
                    <a:cubicBezTo>
                      <a:pt x="119" y="42"/>
                      <a:pt x="41" y="75"/>
                      <a:pt x="0" y="94"/>
                    </a:cubicBezTo>
                    <a:cubicBezTo>
                      <a:pt x="241" y="21"/>
                      <a:pt x="584" y="17"/>
                      <a:pt x="1012" y="269"/>
                    </a:cubicBezTo>
                    <a:cubicBezTo>
                      <a:pt x="1022" y="236"/>
                      <a:pt x="1022" y="236"/>
                      <a:pt x="1022" y="236"/>
                    </a:cubicBezTo>
                    <a:cubicBezTo>
                      <a:pt x="708" y="49"/>
                      <a:pt x="438" y="0"/>
                      <a:pt x="222" y="1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Freeform: Shape 29"/>
              <p:cNvSpPr/>
              <p:nvPr/>
            </p:nvSpPr>
            <p:spPr bwMode="auto">
              <a:xfrm rot="10800000">
                <a:off x="1389803" y="2792456"/>
                <a:ext cx="439460" cy="152057"/>
              </a:xfrm>
              <a:custGeom>
                <a:avLst/>
                <a:gdLst>
                  <a:gd name="T0" fmla="*/ 10 w 318"/>
                  <a:gd name="T1" fmla="*/ 77 h 110"/>
                  <a:gd name="T2" fmla="*/ 10 w 318"/>
                  <a:gd name="T3" fmla="*/ 77 h 110"/>
                  <a:gd name="T4" fmla="*/ 0 w 318"/>
                  <a:gd name="T5" fmla="*/ 110 h 110"/>
                  <a:gd name="T6" fmla="*/ 0 w 318"/>
                  <a:gd name="T7" fmla="*/ 110 h 110"/>
                  <a:gd name="T8" fmla="*/ 318 w 318"/>
                  <a:gd name="T9" fmla="*/ 26 h 110"/>
                  <a:gd name="T10" fmla="*/ 268 w 318"/>
                  <a:gd name="T11" fmla="*/ 0 h 110"/>
                  <a:gd name="T12" fmla="*/ 10 w 318"/>
                  <a:gd name="T13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110">
                    <a:moveTo>
                      <a:pt x="10" y="77"/>
                    </a:moveTo>
                    <a:cubicBezTo>
                      <a:pt x="10" y="77"/>
                      <a:pt x="10" y="77"/>
                      <a:pt x="10" y="77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318" y="26"/>
                      <a:pt x="318" y="26"/>
                      <a:pt x="318" y="26"/>
                    </a:cubicBezTo>
                    <a:cubicBezTo>
                      <a:pt x="268" y="0"/>
                      <a:pt x="268" y="0"/>
                      <a:pt x="268" y="0"/>
                    </a:cubicBezTo>
                    <a:lnTo>
                      <a:pt x="10" y="77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1" name="Group 7"/>
            <p:cNvGrpSpPr/>
            <p:nvPr/>
          </p:nvGrpSpPr>
          <p:grpSpPr>
            <a:xfrm>
              <a:off x="1085068" y="4327543"/>
              <a:ext cx="3328528" cy="1376860"/>
              <a:chOff x="1084020" y="2839244"/>
              <a:chExt cx="2496397" cy="1032646"/>
            </a:xfrm>
          </p:grpSpPr>
          <p:sp>
            <p:nvSpPr>
              <p:cNvPr id="66" name="Freeform: Shape 22"/>
              <p:cNvSpPr/>
              <p:nvPr/>
            </p:nvSpPr>
            <p:spPr bwMode="auto">
              <a:xfrm rot="10800000">
                <a:off x="1084020" y="2839244"/>
                <a:ext cx="731875" cy="634961"/>
              </a:xfrm>
              <a:custGeom>
                <a:avLst/>
                <a:gdLst>
                  <a:gd name="T0" fmla="*/ 101 w 528"/>
                  <a:gd name="T1" fmla="*/ 113 h 459"/>
                  <a:gd name="T2" fmla="*/ 0 w 528"/>
                  <a:gd name="T3" fmla="*/ 459 h 459"/>
                  <a:gd name="T4" fmla="*/ 0 w 528"/>
                  <a:gd name="T5" fmla="*/ 459 h 459"/>
                  <a:gd name="T6" fmla="*/ 335 w 528"/>
                  <a:gd name="T7" fmla="*/ 359 h 459"/>
                  <a:gd name="T8" fmla="*/ 528 w 528"/>
                  <a:gd name="T9" fmla="*/ 0 h 459"/>
                  <a:gd name="T10" fmla="*/ 101 w 528"/>
                  <a:gd name="T11" fmla="*/ 113 h 459"/>
                  <a:gd name="T12" fmla="*/ 101 w 528"/>
                  <a:gd name="T13" fmla="*/ 11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459">
                    <a:moveTo>
                      <a:pt x="101" y="113"/>
                    </a:moveTo>
                    <a:cubicBezTo>
                      <a:pt x="0" y="459"/>
                      <a:pt x="0" y="459"/>
                      <a:pt x="0" y="459"/>
                    </a:cubicBezTo>
                    <a:cubicBezTo>
                      <a:pt x="0" y="459"/>
                      <a:pt x="0" y="459"/>
                      <a:pt x="0" y="459"/>
                    </a:cubicBezTo>
                    <a:cubicBezTo>
                      <a:pt x="335" y="359"/>
                      <a:pt x="335" y="359"/>
                      <a:pt x="335" y="359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101" y="113"/>
                      <a:pt x="101" y="113"/>
                      <a:pt x="101" y="113"/>
                    </a:cubicBezTo>
                    <a:cubicBezTo>
                      <a:pt x="101" y="113"/>
                      <a:pt x="101" y="113"/>
                      <a:pt x="101" y="11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Freeform: Shape 23"/>
              <p:cNvSpPr/>
              <p:nvPr/>
            </p:nvSpPr>
            <p:spPr bwMode="auto">
              <a:xfrm rot="10800000">
                <a:off x="1675536" y="2839244"/>
                <a:ext cx="1904881" cy="1032646"/>
              </a:xfrm>
              <a:custGeom>
                <a:avLst/>
                <a:gdLst>
                  <a:gd name="T0" fmla="*/ 1275 w 1376"/>
                  <a:gd name="T1" fmla="*/ 747 h 747"/>
                  <a:gd name="T2" fmla="*/ 1376 w 1376"/>
                  <a:gd name="T3" fmla="*/ 401 h 747"/>
                  <a:gd name="T4" fmla="*/ 0 w 1376"/>
                  <a:gd name="T5" fmla="*/ 208 h 747"/>
                  <a:gd name="T6" fmla="*/ 210 w 1376"/>
                  <a:gd name="T7" fmla="*/ 580 h 747"/>
                  <a:gd name="T8" fmla="*/ 1275 w 1376"/>
                  <a:gd name="T9" fmla="*/ 747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6" h="747">
                    <a:moveTo>
                      <a:pt x="1275" y="747"/>
                    </a:moveTo>
                    <a:cubicBezTo>
                      <a:pt x="1376" y="401"/>
                      <a:pt x="1376" y="401"/>
                      <a:pt x="1376" y="401"/>
                    </a:cubicBezTo>
                    <a:cubicBezTo>
                      <a:pt x="646" y="0"/>
                      <a:pt x="142" y="150"/>
                      <a:pt x="0" y="208"/>
                    </a:cubicBezTo>
                    <a:cubicBezTo>
                      <a:pt x="210" y="580"/>
                      <a:pt x="210" y="580"/>
                      <a:pt x="210" y="580"/>
                    </a:cubicBezTo>
                    <a:cubicBezTo>
                      <a:pt x="453" y="495"/>
                      <a:pt x="816" y="474"/>
                      <a:pt x="1275" y="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Freeform: Shape 24"/>
              <p:cNvSpPr/>
              <p:nvPr/>
            </p:nvSpPr>
            <p:spPr bwMode="auto">
              <a:xfrm rot="10800000">
                <a:off x="1663838" y="3317135"/>
                <a:ext cx="1904881" cy="544729"/>
              </a:xfrm>
              <a:custGeom>
                <a:avLst/>
                <a:gdLst>
                  <a:gd name="T0" fmla="*/ 208 w 1377"/>
                  <a:gd name="T1" fmla="*/ 102 h 394"/>
                  <a:gd name="T2" fmla="*/ 0 w 1377"/>
                  <a:gd name="T3" fmla="*/ 198 h 394"/>
                  <a:gd name="T4" fmla="*/ 1368 w 1377"/>
                  <a:gd name="T5" fmla="*/ 394 h 394"/>
                  <a:gd name="T6" fmla="*/ 1377 w 1377"/>
                  <a:gd name="T7" fmla="*/ 361 h 394"/>
                  <a:gd name="T8" fmla="*/ 208 w 1377"/>
                  <a:gd name="T9" fmla="*/ 102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7" h="394">
                    <a:moveTo>
                      <a:pt x="208" y="102"/>
                    </a:moveTo>
                    <a:cubicBezTo>
                      <a:pt x="109" y="137"/>
                      <a:pt x="27" y="182"/>
                      <a:pt x="0" y="198"/>
                    </a:cubicBezTo>
                    <a:cubicBezTo>
                      <a:pt x="151" y="138"/>
                      <a:pt x="650" y="0"/>
                      <a:pt x="1368" y="394"/>
                    </a:cubicBezTo>
                    <a:cubicBezTo>
                      <a:pt x="1377" y="361"/>
                      <a:pt x="1377" y="361"/>
                      <a:pt x="1377" y="361"/>
                    </a:cubicBezTo>
                    <a:cubicBezTo>
                      <a:pt x="880" y="71"/>
                      <a:pt x="459" y="64"/>
                      <a:pt x="208" y="102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Freeform: Shape 25"/>
              <p:cNvSpPr/>
              <p:nvPr/>
            </p:nvSpPr>
            <p:spPr bwMode="auto">
              <a:xfrm rot="10800000">
                <a:off x="1085690" y="3317134"/>
                <a:ext cx="589845" cy="198843"/>
              </a:xfrm>
              <a:custGeom>
                <a:avLst/>
                <a:gdLst>
                  <a:gd name="T0" fmla="*/ 10 w 426"/>
                  <a:gd name="T1" fmla="*/ 111 h 144"/>
                  <a:gd name="T2" fmla="*/ 9 w 426"/>
                  <a:gd name="T3" fmla="*/ 111 h 144"/>
                  <a:gd name="T4" fmla="*/ 0 w 426"/>
                  <a:gd name="T5" fmla="*/ 144 h 144"/>
                  <a:gd name="T6" fmla="*/ 0 w 426"/>
                  <a:gd name="T7" fmla="*/ 144 h 144"/>
                  <a:gd name="T8" fmla="*/ 426 w 426"/>
                  <a:gd name="T9" fmla="*/ 31 h 144"/>
                  <a:gd name="T10" fmla="*/ 379 w 426"/>
                  <a:gd name="T11" fmla="*/ 0 h 144"/>
                  <a:gd name="T12" fmla="*/ 10 w 426"/>
                  <a:gd name="T13" fmla="*/ 11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144">
                    <a:moveTo>
                      <a:pt x="10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426" y="31"/>
                      <a:pt x="426" y="31"/>
                      <a:pt x="426" y="31"/>
                    </a:cubicBezTo>
                    <a:cubicBezTo>
                      <a:pt x="379" y="0"/>
                      <a:pt x="379" y="0"/>
                      <a:pt x="379" y="0"/>
                    </a:cubicBezTo>
                    <a:lnTo>
                      <a:pt x="10" y="11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2" name="Group 8"/>
            <p:cNvGrpSpPr/>
            <p:nvPr/>
          </p:nvGrpSpPr>
          <p:grpSpPr>
            <a:xfrm>
              <a:off x="2889690" y="5570027"/>
              <a:ext cx="485087" cy="557001"/>
              <a:chOff x="7130814" y="4999578"/>
              <a:chExt cx="257037" cy="357917"/>
            </a:xfrm>
            <a:solidFill>
              <a:schemeClr val="bg1"/>
            </a:solidFill>
          </p:grpSpPr>
          <p:sp>
            <p:nvSpPr>
              <p:cNvPr id="64" name="Freeform: Shape 20"/>
              <p:cNvSpPr/>
              <p:nvPr/>
            </p:nvSpPr>
            <p:spPr bwMode="auto">
              <a:xfrm>
                <a:off x="7130814" y="4999578"/>
                <a:ext cx="257037" cy="357917"/>
              </a:xfrm>
              <a:custGeom>
                <a:avLst/>
                <a:gdLst>
                  <a:gd name="T0" fmla="*/ 68 w 92"/>
                  <a:gd name="T1" fmla="*/ 36 h 128"/>
                  <a:gd name="T2" fmla="*/ 60 w 92"/>
                  <a:gd name="T3" fmla="*/ 56 h 128"/>
                  <a:gd name="T4" fmla="*/ 44 w 92"/>
                  <a:gd name="T5" fmla="*/ 20 h 128"/>
                  <a:gd name="T6" fmla="*/ 36 w 92"/>
                  <a:gd name="T7" fmla="*/ 44 h 128"/>
                  <a:gd name="T8" fmla="*/ 4 w 92"/>
                  <a:gd name="T9" fmla="*/ 0 h 128"/>
                  <a:gd name="T10" fmla="*/ 0 w 92"/>
                  <a:gd name="T11" fmla="*/ 92 h 128"/>
                  <a:gd name="T12" fmla="*/ 40 w 92"/>
                  <a:gd name="T13" fmla="*/ 128 h 128"/>
                  <a:gd name="T14" fmla="*/ 86 w 92"/>
                  <a:gd name="T15" fmla="*/ 100 h 128"/>
                  <a:gd name="T16" fmla="*/ 68 w 92"/>
                  <a:gd name="T17" fmla="*/ 36 h 128"/>
                  <a:gd name="T18" fmla="*/ 79 w 92"/>
                  <a:gd name="T19" fmla="*/ 98 h 128"/>
                  <a:gd name="T20" fmla="*/ 40 w 92"/>
                  <a:gd name="T21" fmla="*/ 120 h 128"/>
                  <a:gd name="T22" fmla="*/ 8 w 92"/>
                  <a:gd name="T23" fmla="*/ 92 h 128"/>
                  <a:gd name="T24" fmla="*/ 12 w 92"/>
                  <a:gd name="T25" fmla="*/ 63 h 128"/>
                  <a:gd name="T26" fmla="*/ 16 w 92"/>
                  <a:gd name="T27" fmla="*/ 23 h 128"/>
                  <a:gd name="T28" fmla="*/ 33 w 92"/>
                  <a:gd name="T29" fmla="*/ 63 h 128"/>
                  <a:gd name="T30" fmla="*/ 47 w 92"/>
                  <a:gd name="T31" fmla="*/ 39 h 128"/>
                  <a:gd name="T32" fmla="*/ 52 w 92"/>
                  <a:gd name="T33" fmla="*/ 76 h 128"/>
                  <a:gd name="T34" fmla="*/ 71 w 92"/>
                  <a:gd name="T35" fmla="*/ 54 h 128"/>
                  <a:gd name="T36" fmla="*/ 79 w 92"/>
                  <a:gd name="T37" fmla="*/ 9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28">
                    <a:moveTo>
                      <a:pt x="68" y="36"/>
                    </a:moveTo>
                    <a:cubicBezTo>
                      <a:pt x="68" y="47"/>
                      <a:pt x="60" y="56"/>
                      <a:pt x="60" y="56"/>
                    </a:cubicBezTo>
                    <a:cubicBezTo>
                      <a:pt x="60" y="36"/>
                      <a:pt x="44" y="20"/>
                      <a:pt x="44" y="20"/>
                    </a:cubicBezTo>
                    <a:cubicBezTo>
                      <a:pt x="44" y="20"/>
                      <a:pt x="44" y="32"/>
                      <a:pt x="36" y="44"/>
                    </a:cubicBezTo>
                    <a:cubicBezTo>
                      <a:pt x="28" y="16"/>
                      <a:pt x="4" y="0"/>
                      <a:pt x="4" y="0"/>
                    </a:cubicBezTo>
                    <a:cubicBezTo>
                      <a:pt x="16" y="44"/>
                      <a:pt x="0" y="60"/>
                      <a:pt x="0" y="92"/>
                    </a:cubicBezTo>
                    <a:cubicBezTo>
                      <a:pt x="0" y="110"/>
                      <a:pt x="16" y="128"/>
                      <a:pt x="40" y="128"/>
                    </a:cubicBezTo>
                    <a:cubicBezTo>
                      <a:pt x="76" y="128"/>
                      <a:pt x="83" y="115"/>
                      <a:pt x="86" y="100"/>
                    </a:cubicBezTo>
                    <a:cubicBezTo>
                      <a:pt x="92" y="80"/>
                      <a:pt x="84" y="56"/>
                      <a:pt x="68" y="36"/>
                    </a:cubicBezTo>
                    <a:close/>
                    <a:moveTo>
                      <a:pt x="79" y="98"/>
                    </a:moveTo>
                    <a:cubicBezTo>
                      <a:pt x="76" y="108"/>
                      <a:pt x="73" y="120"/>
                      <a:pt x="40" y="120"/>
                    </a:cubicBezTo>
                    <a:cubicBezTo>
                      <a:pt x="20" y="120"/>
                      <a:pt x="8" y="106"/>
                      <a:pt x="8" y="92"/>
                    </a:cubicBezTo>
                    <a:cubicBezTo>
                      <a:pt x="8" y="81"/>
                      <a:pt x="10" y="72"/>
                      <a:pt x="12" y="63"/>
                    </a:cubicBezTo>
                    <a:cubicBezTo>
                      <a:pt x="15" y="51"/>
                      <a:pt x="17" y="39"/>
                      <a:pt x="16" y="23"/>
                    </a:cubicBezTo>
                    <a:cubicBezTo>
                      <a:pt x="29" y="40"/>
                      <a:pt x="33" y="63"/>
                      <a:pt x="33" y="63"/>
                    </a:cubicBezTo>
                    <a:cubicBezTo>
                      <a:pt x="33" y="63"/>
                      <a:pt x="44" y="47"/>
                      <a:pt x="47" y="39"/>
                    </a:cubicBezTo>
                    <a:cubicBezTo>
                      <a:pt x="50" y="44"/>
                      <a:pt x="52" y="60"/>
                      <a:pt x="52" y="76"/>
                    </a:cubicBezTo>
                    <a:cubicBezTo>
                      <a:pt x="52" y="76"/>
                      <a:pt x="63" y="67"/>
                      <a:pt x="71" y="54"/>
                    </a:cubicBezTo>
                    <a:cubicBezTo>
                      <a:pt x="79" y="69"/>
                      <a:pt x="82" y="85"/>
                      <a:pt x="7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: Shape 21"/>
              <p:cNvSpPr/>
              <p:nvPr/>
            </p:nvSpPr>
            <p:spPr bwMode="auto">
              <a:xfrm>
                <a:off x="7173653" y="5152971"/>
                <a:ext cx="158921" cy="128518"/>
              </a:xfrm>
              <a:custGeom>
                <a:avLst/>
                <a:gdLst>
                  <a:gd name="T0" fmla="*/ 55 w 57"/>
                  <a:gd name="T1" fmla="*/ 12 h 46"/>
                  <a:gd name="T2" fmla="*/ 51 w 57"/>
                  <a:gd name="T3" fmla="*/ 16 h 46"/>
                  <a:gd name="T4" fmla="*/ 32 w 57"/>
                  <a:gd name="T5" fmla="*/ 31 h 46"/>
                  <a:gd name="T6" fmla="*/ 30 w 57"/>
                  <a:gd name="T7" fmla="*/ 14 h 46"/>
                  <a:gd name="T8" fmla="*/ 30 w 57"/>
                  <a:gd name="T9" fmla="*/ 7 h 46"/>
                  <a:gd name="T10" fmla="*/ 24 w 57"/>
                  <a:gd name="T11" fmla="*/ 16 h 46"/>
                  <a:gd name="T12" fmla="*/ 17 w 57"/>
                  <a:gd name="T13" fmla="*/ 26 h 46"/>
                  <a:gd name="T14" fmla="*/ 9 w 57"/>
                  <a:gd name="T15" fmla="*/ 5 h 46"/>
                  <a:gd name="T16" fmla="*/ 7 w 57"/>
                  <a:gd name="T17" fmla="*/ 0 h 46"/>
                  <a:gd name="T18" fmla="*/ 5 w 57"/>
                  <a:gd name="T19" fmla="*/ 6 h 46"/>
                  <a:gd name="T20" fmla="*/ 0 w 57"/>
                  <a:gd name="T21" fmla="*/ 40 h 46"/>
                  <a:gd name="T22" fmla="*/ 2 w 57"/>
                  <a:gd name="T23" fmla="*/ 42 h 46"/>
                  <a:gd name="T24" fmla="*/ 4 w 57"/>
                  <a:gd name="T25" fmla="*/ 40 h 46"/>
                  <a:gd name="T26" fmla="*/ 7 w 57"/>
                  <a:gd name="T27" fmla="*/ 12 h 46"/>
                  <a:gd name="T28" fmla="*/ 15 w 57"/>
                  <a:gd name="T29" fmla="*/ 31 h 46"/>
                  <a:gd name="T30" fmla="*/ 16 w 57"/>
                  <a:gd name="T31" fmla="*/ 34 h 46"/>
                  <a:gd name="T32" fmla="*/ 18 w 57"/>
                  <a:gd name="T33" fmla="*/ 31 h 46"/>
                  <a:gd name="T34" fmla="*/ 26 w 57"/>
                  <a:gd name="T35" fmla="*/ 20 h 46"/>
                  <a:gd name="T36" fmla="*/ 29 w 57"/>
                  <a:gd name="T37" fmla="*/ 34 h 46"/>
                  <a:gd name="T38" fmla="*/ 30 w 57"/>
                  <a:gd name="T39" fmla="*/ 37 h 46"/>
                  <a:gd name="T40" fmla="*/ 32 w 57"/>
                  <a:gd name="T41" fmla="*/ 36 h 46"/>
                  <a:gd name="T42" fmla="*/ 52 w 57"/>
                  <a:gd name="T43" fmla="*/ 21 h 46"/>
                  <a:gd name="T44" fmla="*/ 49 w 57"/>
                  <a:gd name="T45" fmla="*/ 43 h 46"/>
                  <a:gd name="T46" fmla="*/ 51 w 57"/>
                  <a:gd name="T47" fmla="*/ 45 h 46"/>
                  <a:gd name="T48" fmla="*/ 51 w 57"/>
                  <a:gd name="T49" fmla="*/ 46 h 46"/>
                  <a:gd name="T50" fmla="*/ 53 w 57"/>
                  <a:gd name="T51" fmla="*/ 44 h 46"/>
                  <a:gd name="T52" fmla="*/ 55 w 57"/>
                  <a:gd name="T53" fmla="*/ 16 h 46"/>
                  <a:gd name="T54" fmla="*/ 55 w 57"/>
                  <a:gd name="T55" fmla="*/ 1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6">
                    <a:moveTo>
                      <a:pt x="55" y="12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47" y="21"/>
                      <a:pt x="43" y="26"/>
                      <a:pt x="32" y="31"/>
                    </a:cubicBezTo>
                    <a:cubicBezTo>
                      <a:pt x="31" y="26"/>
                      <a:pt x="30" y="21"/>
                      <a:pt x="30" y="14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1" y="20"/>
                      <a:pt x="20" y="22"/>
                      <a:pt x="17" y="26"/>
                    </a:cubicBezTo>
                    <a:cubicBezTo>
                      <a:pt x="13" y="17"/>
                      <a:pt x="11" y="11"/>
                      <a:pt x="9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13"/>
                      <a:pt x="0" y="21"/>
                      <a:pt x="0" y="40"/>
                    </a:cubicBezTo>
                    <a:cubicBezTo>
                      <a:pt x="0" y="41"/>
                      <a:pt x="0" y="42"/>
                      <a:pt x="2" y="42"/>
                    </a:cubicBezTo>
                    <a:cubicBezTo>
                      <a:pt x="3" y="42"/>
                      <a:pt x="4" y="41"/>
                      <a:pt x="4" y="40"/>
                    </a:cubicBezTo>
                    <a:cubicBezTo>
                      <a:pt x="4" y="25"/>
                      <a:pt x="5" y="18"/>
                      <a:pt x="7" y="12"/>
                    </a:cubicBezTo>
                    <a:cubicBezTo>
                      <a:pt x="9" y="17"/>
                      <a:pt x="12" y="23"/>
                      <a:pt x="15" y="31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22" y="27"/>
                      <a:pt x="24" y="24"/>
                      <a:pt x="26" y="20"/>
                    </a:cubicBezTo>
                    <a:cubicBezTo>
                      <a:pt x="27" y="26"/>
                      <a:pt x="28" y="30"/>
                      <a:pt x="29" y="34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43" y="31"/>
                      <a:pt x="48" y="26"/>
                      <a:pt x="52" y="21"/>
                    </a:cubicBezTo>
                    <a:cubicBezTo>
                      <a:pt x="53" y="29"/>
                      <a:pt x="52" y="37"/>
                      <a:pt x="49" y="43"/>
                    </a:cubicBezTo>
                    <a:cubicBezTo>
                      <a:pt x="49" y="44"/>
                      <a:pt x="49" y="45"/>
                      <a:pt x="51" y="45"/>
                    </a:cubicBezTo>
                    <a:cubicBezTo>
                      <a:pt x="51" y="45"/>
                      <a:pt x="51" y="46"/>
                      <a:pt x="51" y="46"/>
                    </a:cubicBezTo>
                    <a:cubicBezTo>
                      <a:pt x="52" y="46"/>
                      <a:pt x="53" y="45"/>
                      <a:pt x="53" y="44"/>
                    </a:cubicBezTo>
                    <a:cubicBezTo>
                      <a:pt x="56" y="37"/>
                      <a:pt x="57" y="26"/>
                      <a:pt x="55" y="16"/>
                    </a:cubicBezTo>
                    <a:lnTo>
                      <a:pt x="5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3" name="Group 9"/>
            <p:cNvGrpSpPr/>
            <p:nvPr/>
          </p:nvGrpSpPr>
          <p:grpSpPr>
            <a:xfrm>
              <a:off x="2857824" y="4846589"/>
              <a:ext cx="335806" cy="356535"/>
              <a:chOff x="6372140" y="3573437"/>
              <a:chExt cx="335806" cy="356535"/>
            </a:xfrm>
            <a:solidFill>
              <a:schemeClr val="bg1"/>
            </a:solidFill>
          </p:grpSpPr>
          <p:sp>
            <p:nvSpPr>
              <p:cNvPr id="61" name="Freeform: Shape 17"/>
              <p:cNvSpPr/>
              <p:nvPr/>
            </p:nvSpPr>
            <p:spPr bwMode="auto">
              <a:xfrm>
                <a:off x="6372140" y="3573437"/>
                <a:ext cx="335806" cy="356535"/>
              </a:xfrm>
              <a:custGeom>
                <a:avLst/>
                <a:gdLst>
                  <a:gd name="T0" fmla="*/ 104 w 120"/>
                  <a:gd name="T1" fmla="*/ 0 h 128"/>
                  <a:gd name="T2" fmla="*/ 16 w 120"/>
                  <a:gd name="T3" fmla="*/ 0 h 128"/>
                  <a:gd name="T4" fmla="*/ 0 w 120"/>
                  <a:gd name="T5" fmla="*/ 16 h 128"/>
                  <a:gd name="T6" fmla="*/ 0 w 120"/>
                  <a:gd name="T7" fmla="*/ 112 h 128"/>
                  <a:gd name="T8" fmla="*/ 16 w 120"/>
                  <a:gd name="T9" fmla="*/ 128 h 128"/>
                  <a:gd name="T10" fmla="*/ 104 w 120"/>
                  <a:gd name="T11" fmla="*/ 128 h 128"/>
                  <a:gd name="T12" fmla="*/ 120 w 120"/>
                  <a:gd name="T13" fmla="*/ 112 h 128"/>
                  <a:gd name="T14" fmla="*/ 120 w 120"/>
                  <a:gd name="T15" fmla="*/ 16 h 128"/>
                  <a:gd name="T16" fmla="*/ 104 w 120"/>
                  <a:gd name="T17" fmla="*/ 0 h 128"/>
                  <a:gd name="T18" fmla="*/ 112 w 120"/>
                  <a:gd name="T19" fmla="*/ 112 h 128"/>
                  <a:gd name="T20" fmla="*/ 104 w 120"/>
                  <a:gd name="T21" fmla="*/ 120 h 128"/>
                  <a:gd name="T22" fmla="*/ 16 w 120"/>
                  <a:gd name="T23" fmla="*/ 120 h 128"/>
                  <a:gd name="T24" fmla="*/ 8 w 120"/>
                  <a:gd name="T25" fmla="*/ 112 h 128"/>
                  <a:gd name="T26" fmla="*/ 8 w 120"/>
                  <a:gd name="T27" fmla="*/ 16 h 128"/>
                  <a:gd name="T28" fmla="*/ 16 w 120"/>
                  <a:gd name="T29" fmla="*/ 8 h 128"/>
                  <a:gd name="T30" fmla="*/ 104 w 120"/>
                  <a:gd name="T31" fmla="*/ 8 h 128"/>
                  <a:gd name="T32" fmla="*/ 112 w 120"/>
                  <a:gd name="T33" fmla="*/ 16 h 128"/>
                  <a:gd name="T34" fmla="*/ 112 w 120"/>
                  <a:gd name="T35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28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Freeform: Shape 18"/>
              <p:cNvSpPr/>
              <p:nvPr/>
            </p:nvSpPr>
            <p:spPr bwMode="auto">
              <a:xfrm>
                <a:off x="6417744" y="3617659"/>
                <a:ext cx="244600" cy="222489"/>
              </a:xfrm>
              <a:custGeom>
                <a:avLst/>
                <a:gdLst>
                  <a:gd name="T0" fmla="*/ 84 w 88"/>
                  <a:gd name="T1" fmla="*/ 0 h 80"/>
                  <a:gd name="T2" fmla="*/ 4 w 88"/>
                  <a:gd name="T3" fmla="*/ 0 h 80"/>
                  <a:gd name="T4" fmla="*/ 0 w 88"/>
                  <a:gd name="T5" fmla="*/ 4 h 80"/>
                  <a:gd name="T6" fmla="*/ 0 w 88"/>
                  <a:gd name="T7" fmla="*/ 76 h 80"/>
                  <a:gd name="T8" fmla="*/ 4 w 88"/>
                  <a:gd name="T9" fmla="*/ 80 h 80"/>
                  <a:gd name="T10" fmla="*/ 84 w 88"/>
                  <a:gd name="T11" fmla="*/ 80 h 80"/>
                  <a:gd name="T12" fmla="*/ 88 w 88"/>
                  <a:gd name="T13" fmla="*/ 76 h 80"/>
                  <a:gd name="T14" fmla="*/ 88 w 88"/>
                  <a:gd name="T15" fmla="*/ 4 h 80"/>
                  <a:gd name="T16" fmla="*/ 84 w 88"/>
                  <a:gd name="T17" fmla="*/ 0 h 80"/>
                  <a:gd name="T18" fmla="*/ 84 w 88"/>
                  <a:gd name="T19" fmla="*/ 4 h 80"/>
                  <a:gd name="T20" fmla="*/ 84 w 88"/>
                  <a:gd name="T21" fmla="*/ 59 h 80"/>
                  <a:gd name="T22" fmla="*/ 71 w 88"/>
                  <a:gd name="T23" fmla="*/ 45 h 80"/>
                  <a:gd name="T24" fmla="*/ 68 w 88"/>
                  <a:gd name="T25" fmla="*/ 44 h 80"/>
                  <a:gd name="T26" fmla="*/ 65 w 88"/>
                  <a:gd name="T27" fmla="*/ 45 h 80"/>
                  <a:gd name="T28" fmla="*/ 55 w 88"/>
                  <a:gd name="T29" fmla="*/ 57 h 80"/>
                  <a:gd name="T30" fmla="*/ 23 w 88"/>
                  <a:gd name="T31" fmla="*/ 21 h 80"/>
                  <a:gd name="T32" fmla="*/ 20 w 88"/>
                  <a:gd name="T33" fmla="*/ 20 h 80"/>
                  <a:gd name="T34" fmla="*/ 17 w 88"/>
                  <a:gd name="T35" fmla="*/ 21 h 80"/>
                  <a:gd name="T36" fmla="*/ 4 w 88"/>
                  <a:gd name="T37" fmla="*/ 36 h 80"/>
                  <a:gd name="T38" fmla="*/ 4 w 88"/>
                  <a:gd name="T39" fmla="*/ 4 h 80"/>
                  <a:gd name="T40" fmla="*/ 84 w 88"/>
                  <a:gd name="T41" fmla="*/ 4 h 80"/>
                  <a:gd name="T42" fmla="*/ 4 w 88"/>
                  <a:gd name="T43" fmla="*/ 42 h 80"/>
                  <a:gd name="T44" fmla="*/ 20 w 88"/>
                  <a:gd name="T45" fmla="*/ 24 h 80"/>
                  <a:gd name="T46" fmla="*/ 52 w 88"/>
                  <a:gd name="T47" fmla="*/ 61 h 80"/>
                  <a:gd name="T48" fmla="*/ 55 w 88"/>
                  <a:gd name="T49" fmla="*/ 63 h 80"/>
                  <a:gd name="T50" fmla="*/ 66 w 88"/>
                  <a:gd name="T51" fmla="*/ 76 h 80"/>
                  <a:gd name="T52" fmla="*/ 4 w 88"/>
                  <a:gd name="T53" fmla="*/ 76 h 80"/>
                  <a:gd name="T54" fmla="*/ 4 w 88"/>
                  <a:gd name="T55" fmla="*/ 42 h 80"/>
                  <a:gd name="T56" fmla="*/ 71 w 88"/>
                  <a:gd name="T57" fmla="*/ 76 h 80"/>
                  <a:gd name="T58" fmla="*/ 57 w 88"/>
                  <a:gd name="T59" fmla="*/ 60 h 80"/>
                  <a:gd name="T60" fmla="*/ 68 w 88"/>
                  <a:gd name="T61" fmla="*/ 48 h 80"/>
                  <a:gd name="T62" fmla="*/ 84 w 88"/>
                  <a:gd name="T63" fmla="*/ 66 h 80"/>
                  <a:gd name="T64" fmla="*/ 84 w 88"/>
                  <a:gd name="T65" fmla="*/ 76 h 80"/>
                  <a:gd name="T66" fmla="*/ 71 w 88"/>
                  <a:gd name="T6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8" h="80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Freeform: Shape 19"/>
              <p:cNvSpPr/>
              <p:nvPr/>
            </p:nvSpPr>
            <p:spPr bwMode="auto">
              <a:xfrm>
                <a:off x="6551790" y="3650825"/>
                <a:ext cx="66332" cy="6771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12 w 24"/>
                  <a:gd name="T5" fmla="*/ 0 h 24"/>
                  <a:gd name="T6" fmla="*/ 0 w 24"/>
                  <a:gd name="T7" fmla="*/ 12 h 24"/>
                  <a:gd name="T8" fmla="*/ 12 w 24"/>
                  <a:gd name="T9" fmla="*/ 24 h 24"/>
                  <a:gd name="T10" fmla="*/ 12 w 24"/>
                  <a:gd name="T11" fmla="*/ 4 h 24"/>
                  <a:gd name="T12" fmla="*/ 20 w 24"/>
                  <a:gd name="T13" fmla="*/ 12 h 24"/>
                  <a:gd name="T14" fmla="*/ 12 w 24"/>
                  <a:gd name="T15" fmla="*/ 20 h 24"/>
                  <a:gd name="T16" fmla="*/ 4 w 24"/>
                  <a:gd name="T17" fmla="*/ 12 h 24"/>
                  <a:gd name="T18" fmla="*/ 12 w 24"/>
                  <a:gd name="T1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4" name="Group 10"/>
            <p:cNvGrpSpPr/>
            <p:nvPr/>
          </p:nvGrpSpPr>
          <p:grpSpPr>
            <a:xfrm>
              <a:off x="2726985" y="3338102"/>
              <a:ext cx="356535" cy="310931"/>
              <a:chOff x="4219110" y="5023071"/>
              <a:chExt cx="356535" cy="310931"/>
            </a:xfrm>
            <a:solidFill>
              <a:schemeClr val="bg1"/>
            </a:solidFill>
          </p:grpSpPr>
          <p:sp>
            <p:nvSpPr>
              <p:cNvPr id="58" name="Freeform: Shape 14"/>
              <p:cNvSpPr/>
              <p:nvPr/>
            </p:nvSpPr>
            <p:spPr bwMode="auto">
              <a:xfrm>
                <a:off x="4219110" y="5023071"/>
                <a:ext cx="356535" cy="255655"/>
              </a:xfrm>
              <a:custGeom>
                <a:avLst/>
                <a:gdLst>
                  <a:gd name="T0" fmla="*/ 128 w 128"/>
                  <a:gd name="T1" fmla="*/ 24 h 92"/>
                  <a:gd name="T2" fmla="*/ 119 w 128"/>
                  <a:gd name="T3" fmla="*/ 12 h 92"/>
                  <a:gd name="T4" fmla="*/ 67 w 128"/>
                  <a:gd name="T5" fmla="*/ 0 h 92"/>
                  <a:gd name="T6" fmla="*/ 64 w 128"/>
                  <a:gd name="T7" fmla="*/ 0 h 92"/>
                  <a:gd name="T8" fmla="*/ 61 w 128"/>
                  <a:gd name="T9" fmla="*/ 0 h 92"/>
                  <a:gd name="T10" fmla="*/ 9 w 128"/>
                  <a:gd name="T11" fmla="*/ 12 h 92"/>
                  <a:gd name="T12" fmla="*/ 0 w 128"/>
                  <a:gd name="T13" fmla="*/ 24 h 92"/>
                  <a:gd name="T14" fmla="*/ 9 w 128"/>
                  <a:gd name="T15" fmla="*/ 36 h 92"/>
                  <a:gd name="T16" fmla="*/ 20 w 128"/>
                  <a:gd name="T17" fmla="*/ 38 h 92"/>
                  <a:gd name="T18" fmla="*/ 20 w 128"/>
                  <a:gd name="T19" fmla="*/ 72 h 92"/>
                  <a:gd name="T20" fmla="*/ 64 w 128"/>
                  <a:gd name="T21" fmla="*/ 92 h 92"/>
                  <a:gd name="T22" fmla="*/ 108 w 128"/>
                  <a:gd name="T23" fmla="*/ 72 h 92"/>
                  <a:gd name="T24" fmla="*/ 108 w 128"/>
                  <a:gd name="T25" fmla="*/ 38 h 92"/>
                  <a:gd name="T26" fmla="*/ 119 w 128"/>
                  <a:gd name="T27" fmla="*/ 36 h 92"/>
                  <a:gd name="T28" fmla="*/ 128 w 128"/>
                  <a:gd name="T29" fmla="*/ 24 h 92"/>
                  <a:gd name="T30" fmla="*/ 100 w 128"/>
                  <a:gd name="T31" fmla="*/ 72 h 92"/>
                  <a:gd name="T32" fmla="*/ 64 w 128"/>
                  <a:gd name="T33" fmla="*/ 84 h 92"/>
                  <a:gd name="T34" fmla="*/ 28 w 128"/>
                  <a:gd name="T35" fmla="*/ 72 h 92"/>
                  <a:gd name="T36" fmla="*/ 28 w 128"/>
                  <a:gd name="T37" fmla="*/ 40 h 92"/>
                  <a:gd name="T38" fmla="*/ 61 w 128"/>
                  <a:gd name="T39" fmla="*/ 48 h 92"/>
                  <a:gd name="T40" fmla="*/ 64 w 128"/>
                  <a:gd name="T41" fmla="*/ 48 h 92"/>
                  <a:gd name="T42" fmla="*/ 67 w 128"/>
                  <a:gd name="T43" fmla="*/ 48 h 92"/>
                  <a:gd name="T44" fmla="*/ 100 w 128"/>
                  <a:gd name="T45" fmla="*/ 40 h 92"/>
                  <a:gd name="T46" fmla="*/ 100 w 128"/>
                  <a:gd name="T47" fmla="*/ 72 h 92"/>
                  <a:gd name="T48" fmla="*/ 65 w 128"/>
                  <a:gd name="T49" fmla="*/ 40 h 92"/>
                  <a:gd name="T50" fmla="*/ 64 w 128"/>
                  <a:gd name="T51" fmla="*/ 40 h 92"/>
                  <a:gd name="T52" fmla="*/ 63 w 128"/>
                  <a:gd name="T53" fmla="*/ 40 h 92"/>
                  <a:gd name="T54" fmla="*/ 11 w 128"/>
                  <a:gd name="T55" fmla="*/ 28 h 92"/>
                  <a:gd name="T56" fmla="*/ 8 w 128"/>
                  <a:gd name="T57" fmla="*/ 24 h 92"/>
                  <a:gd name="T58" fmla="*/ 11 w 128"/>
                  <a:gd name="T59" fmla="*/ 20 h 92"/>
                  <a:gd name="T60" fmla="*/ 63 w 128"/>
                  <a:gd name="T61" fmla="*/ 8 h 92"/>
                  <a:gd name="T62" fmla="*/ 64 w 128"/>
                  <a:gd name="T63" fmla="*/ 8 h 92"/>
                  <a:gd name="T64" fmla="*/ 65 w 128"/>
                  <a:gd name="T65" fmla="*/ 8 h 92"/>
                  <a:gd name="T66" fmla="*/ 117 w 128"/>
                  <a:gd name="T67" fmla="*/ 20 h 92"/>
                  <a:gd name="T68" fmla="*/ 120 w 128"/>
                  <a:gd name="T69" fmla="*/ 24 h 92"/>
                  <a:gd name="T70" fmla="*/ 117 w 128"/>
                  <a:gd name="T71" fmla="*/ 28 h 92"/>
                  <a:gd name="T72" fmla="*/ 65 w 128"/>
                  <a:gd name="T73" fmla="*/ 4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92">
                    <a:moveTo>
                      <a:pt x="128" y="24"/>
                    </a:moveTo>
                    <a:cubicBezTo>
                      <a:pt x="128" y="18"/>
                      <a:pt x="124" y="14"/>
                      <a:pt x="119" y="1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5" y="0"/>
                      <a:pt x="64" y="0"/>
                    </a:cubicBezTo>
                    <a:cubicBezTo>
                      <a:pt x="63" y="0"/>
                      <a:pt x="62" y="0"/>
                      <a:pt x="61" y="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4" y="14"/>
                      <a:pt x="0" y="18"/>
                      <a:pt x="0" y="24"/>
                    </a:cubicBezTo>
                    <a:cubicBezTo>
                      <a:pt x="0" y="30"/>
                      <a:pt x="4" y="34"/>
                      <a:pt x="9" y="36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83"/>
                      <a:pt x="32" y="92"/>
                      <a:pt x="64" y="92"/>
                    </a:cubicBezTo>
                    <a:cubicBezTo>
                      <a:pt x="96" y="92"/>
                      <a:pt x="108" y="83"/>
                      <a:pt x="108" y="7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9" y="36"/>
                      <a:pt x="119" y="36"/>
                      <a:pt x="119" y="36"/>
                    </a:cubicBezTo>
                    <a:cubicBezTo>
                      <a:pt x="124" y="34"/>
                      <a:pt x="128" y="30"/>
                      <a:pt x="128" y="24"/>
                    </a:cubicBezTo>
                    <a:close/>
                    <a:moveTo>
                      <a:pt x="100" y="72"/>
                    </a:moveTo>
                    <a:cubicBezTo>
                      <a:pt x="100" y="76"/>
                      <a:pt x="88" y="84"/>
                      <a:pt x="64" y="84"/>
                    </a:cubicBezTo>
                    <a:cubicBezTo>
                      <a:pt x="40" y="84"/>
                      <a:pt x="28" y="76"/>
                      <a:pt x="28" y="72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2" y="48"/>
                      <a:pt x="63" y="48"/>
                      <a:pt x="64" y="48"/>
                    </a:cubicBezTo>
                    <a:cubicBezTo>
                      <a:pt x="65" y="48"/>
                      <a:pt x="66" y="48"/>
                      <a:pt x="67" y="48"/>
                    </a:cubicBezTo>
                    <a:cubicBezTo>
                      <a:pt x="100" y="40"/>
                      <a:pt x="100" y="40"/>
                      <a:pt x="100" y="40"/>
                    </a:cubicBezTo>
                    <a:lnTo>
                      <a:pt x="100" y="72"/>
                    </a:lnTo>
                    <a:close/>
                    <a:moveTo>
                      <a:pt x="65" y="40"/>
                    </a:moveTo>
                    <a:cubicBezTo>
                      <a:pt x="65" y="40"/>
                      <a:pt x="64" y="40"/>
                      <a:pt x="64" y="40"/>
                    </a:cubicBezTo>
                    <a:cubicBezTo>
                      <a:pt x="64" y="40"/>
                      <a:pt x="63" y="40"/>
                      <a:pt x="63" y="40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7"/>
                      <a:pt x="8" y="26"/>
                      <a:pt x="8" y="24"/>
                    </a:cubicBezTo>
                    <a:cubicBezTo>
                      <a:pt x="8" y="22"/>
                      <a:pt x="9" y="21"/>
                      <a:pt x="11" y="20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4" y="8"/>
                      <a:pt x="64" y="8"/>
                    </a:cubicBezTo>
                    <a:cubicBezTo>
                      <a:pt x="64" y="8"/>
                      <a:pt x="65" y="8"/>
                      <a:pt x="65" y="8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19" y="21"/>
                      <a:pt x="120" y="22"/>
                      <a:pt x="120" y="24"/>
                    </a:cubicBezTo>
                    <a:cubicBezTo>
                      <a:pt x="120" y="26"/>
                      <a:pt x="119" y="27"/>
                      <a:pt x="117" y="28"/>
                    </a:cubicBezTo>
                    <a:lnTo>
                      <a:pt x="65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Freeform: Shape 15"/>
              <p:cNvSpPr/>
              <p:nvPr/>
            </p:nvSpPr>
            <p:spPr bwMode="auto">
              <a:xfrm>
                <a:off x="4542479" y="5133624"/>
                <a:ext cx="22111" cy="122991"/>
              </a:xfrm>
              <a:custGeom>
                <a:avLst/>
                <a:gdLst>
                  <a:gd name="T0" fmla="*/ 0 w 8"/>
                  <a:gd name="T1" fmla="*/ 4 h 44"/>
                  <a:gd name="T2" fmla="*/ 0 w 8"/>
                  <a:gd name="T3" fmla="*/ 40 h 44"/>
                  <a:gd name="T4" fmla="*/ 4 w 8"/>
                  <a:gd name="T5" fmla="*/ 44 h 44"/>
                  <a:gd name="T6" fmla="*/ 8 w 8"/>
                  <a:gd name="T7" fmla="*/ 40 h 44"/>
                  <a:gd name="T8" fmla="*/ 8 w 8"/>
                  <a:gd name="T9" fmla="*/ 4 h 44"/>
                  <a:gd name="T10" fmla="*/ 4 w 8"/>
                  <a:gd name="T11" fmla="*/ 0 h 44"/>
                  <a:gd name="T12" fmla="*/ 0 w 8"/>
                  <a:gd name="T1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4">
                    <a:moveTo>
                      <a:pt x="0" y="4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2" y="44"/>
                      <a:pt x="4" y="44"/>
                    </a:cubicBezTo>
                    <a:cubicBezTo>
                      <a:pt x="6" y="44"/>
                      <a:pt x="8" y="42"/>
                      <a:pt x="8" y="4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Oval 16"/>
              <p:cNvSpPr/>
              <p:nvPr/>
            </p:nvSpPr>
            <p:spPr bwMode="auto">
              <a:xfrm>
                <a:off x="4531424" y="5267670"/>
                <a:ext cx="44221" cy="66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5" name="Group 11"/>
            <p:cNvGrpSpPr/>
            <p:nvPr/>
          </p:nvGrpSpPr>
          <p:grpSpPr>
            <a:xfrm>
              <a:off x="2771904" y="4100570"/>
              <a:ext cx="367591" cy="345480"/>
              <a:chOff x="5648015" y="5725086"/>
              <a:chExt cx="367591" cy="345480"/>
            </a:xfrm>
            <a:solidFill>
              <a:schemeClr val="bg1"/>
            </a:solidFill>
          </p:grpSpPr>
          <p:sp>
            <p:nvSpPr>
              <p:cNvPr id="56" name="Oval 12"/>
              <p:cNvSpPr/>
              <p:nvPr/>
            </p:nvSpPr>
            <p:spPr bwMode="auto">
              <a:xfrm>
                <a:off x="5826282" y="5914409"/>
                <a:ext cx="44221" cy="4422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: Shape 13"/>
              <p:cNvSpPr/>
              <p:nvPr/>
            </p:nvSpPr>
            <p:spPr bwMode="auto">
              <a:xfrm>
                <a:off x="5648015" y="5725086"/>
                <a:ext cx="367591" cy="34548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" name="_组合 1"/>
          <p:cNvGrpSpPr/>
          <p:nvPr>
            <p:custDataLst>
              <p:tags r:id="rId2"/>
            </p:custDataLst>
          </p:nvPr>
        </p:nvGrpSpPr>
        <p:grpSpPr>
          <a:xfrm>
            <a:off x="6259842" y="1617760"/>
            <a:ext cx="5013861" cy="810397"/>
            <a:chOff x="6259842" y="1617760"/>
            <a:chExt cx="5013861" cy="810397"/>
          </a:xfrm>
        </p:grpSpPr>
        <p:sp>
          <p:nvSpPr>
            <p:cNvPr id="6" name="Rectangle: Rounded Corners 43"/>
            <p:cNvSpPr/>
            <p:nvPr/>
          </p:nvSpPr>
          <p:spPr>
            <a:xfrm>
              <a:off x="6259842" y="1637018"/>
              <a:ext cx="555386" cy="55093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" name="Group 47"/>
            <p:cNvGrpSpPr/>
            <p:nvPr/>
          </p:nvGrpSpPr>
          <p:grpSpPr>
            <a:xfrm>
              <a:off x="6976592" y="1617760"/>
              <a:ext cx="4297111" cy="810397"/>
              <a:chOff x="8027893" y="2670552"/>
              <a:chExt cx="4297120" cy="810399"/>
            </a:xfrm>
          </p:grpSpPr>
          <p:sp>
            <p:nvSpPr>
              <p:cNvPr id="44" name="TextBox 81"/>
              <p:cNvSpPr txBox="1"/>
              <p:nvPr/>
            </p:nvSpPr>
            <p:spPr>
              <a:xfrm>
                <a:off x="8041341" y="2932971"/>
                <a:ext cx="4283672" cy="547980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TextBox 82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3" name="Group 50"/>
            <p:cNvGrpSpPr/>
            <p:nvPr/>
          </p:nvGrpSpPr>
          <p:grpSpPr>
            <a:xfrm>
              <a:off x="6404540" y="1727744"/>
              <a:ext cx="265987" cy="386533"/>
              <a:chOff x="3815942" y="4609902"/>
              <a:chExt cx="265988" cy="386534"/>
            </a:xfrm>
            <a:solidFill>
              <a:schemeClr val="bg2"/>
            </a:solidFill>
          </p:grpSpPr>
          <p:sp>
            <p:nvSpPr>
              <p:cNvPr id="38" name="Freeform: Shape 75"/>
              <p:cNvSpPr/>
              <p:nvPr/>
            </p:nvSpPr>
            <p:spPr bwMode="auto">
              <a:xfrm>
                <a:off x="3815942" y="4609902"/>
                <a:ext cx="265988" cy="386534"/>
              </a:xfrm>
              <a:custGeom>
                <a:avLst/>
                <a:gdLst>
                  <a:gd name="T0" fmla="*/ 8 w 176"/>
                  <a:gd name="T1" fmla="*/ 256 h 256"/>
                  <a:gd name="T2" fmla="*/ 168 w 176"/>
                  <a:gd name="T3" fmla="*/ 256 h 256"/>
                  <a:gd name="T4" fmla="*/ 176 w 176"/>
                  <a:gd name="T5" fmla="*/ 248 h 256"/>
                  <a:gd name="T6" fmla="*/ 176 w 176"/>
                  <a:gd name="T7" fmla="*/ 8 h 256"/>
                  <a:gd name="T8" fmla="*/ 168 w 176"/>
                  <a:gd name="T9" fmla="*/ 0 h 256"/>
                  <a:gd name="T10" fmla="*/ 8 w 176"/>
                  <a:gd name="T11" fmla="*/ 0 h 256"/>
                  <a:gd name="T12" fmla="*/ 0 w 176"/>
                  <a:gd name="T13" fmla="*/ 8 h 256"/>
                  <a:gd name="T14" fmla="*/ 0 w 176"/>
                  <a:gd name="T15" fmla="*/ 248 h 256"/>
                  <a:gd name="T16" fmla="*/ 8 w 176"/>
                  <a:gd name="T17" fmla="*/ 256 h 256"/>
                  <a:gd name="T18" fmla="*/ 16 w 176"/>
                  <a:gd name="T19" fmla="*/ 16 h 256"/>
                  <a:gd name="T20" fmla="*/ 160 w 176"/>
                  <a:gd name="T21" fmla="*/ 16 h 256"/>
                  <a:gd name="T22" fmla="*/ 160 w 176"/>
                  <a:gd name="T23" fmla="*/ 240 h 256"/>
                  <a:gd name="T24" fmla="*/ 16 w 176"/>
                  <a:gd name="T25" fmla="*/ 240 h 256"/>
                  <a:gd name="T26" fmla="*/ 16 w 176"/>
                  <a:gd name="T27" fmla="*/ 1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6" h="256">
                    <a:moveTo>
                      <a:pt x="8" y="256"/>
                    </a:moveTo>
                    <a:cubicBezTo>
                      <a:pt x="168" y="256"/>
                      <a:pt x="168" y="256"/>
                      <a:pt x="168" y="256"/>
                    </a:cubicBezTo>
                    <a:cubicBezTo>
                      <a:pt x="172" y="256"/>
                      <a:pt x="176" y="252"/>
                      <a:pt x="176" y="248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6" y="4"/>
                      <a:pt x="172" y="0"/>
                      <a:pt x="16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lose/>
                    <a:moveTo>
                      <a:pt x="16" y="16"/>
                    </a:move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240"/>
                      <a:pt x="160" y="240"/>
                      <a:pt x="160" y="240"/>
                    </a:cubicBezTo>
                    <a:cubicBezTo>
                      <a:pt x="16" y="240"/>
                      <a:pt x="16" y="240"/>
                      <a:pt x="16" y="24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Freeform: Shape 76"/>
              <p:cNvSpPr/>
              <p:nvPr/>
            </p:nvSpPr>
            <p:spPr bwMode="auto">
              <a:xfrm>
                <a:off x="3864422" y="4778929"/>
                <a:ext cx="169027" cy="169027"/>
              </a:xfrm>
              <a:custGeom>
                <a:avLst/>
                <a:gdLst>
                  <a:gd name="T0" fmla="*/ 56 w 112"/>
                  <a:gd name="T1" fmla="*/ 0 h 112"/>
                  <a:gd name="T2" fmla="*/ 0 w 112"/>
                  <a:gd name="T3" fmla="*/ 56 h 112"/>
                  <a:gd name="T4" fmla="*/ 56 w 112"/>
                  <a:gd name="T5" fmla="*/ 112 h 112"/>
                  <a:gd name="T6" fmla="*/ 112 w 112"/>
                  <a:gd name="T7" fmla="*/ 56 h 112"/>
                  <a:gd name="T8" fmla="*/ 56 w 112"/>
                  <a:gd name="T9" fmla="*/ 0 h 112"/>
                  <a:gd name="T10" fmla="*/ 56 w 112"/>
                  <a:gd name="T11" fmla="*/ 96 h 112"/>
                  <a:gd name="T12" fmla="*/ 16 w 112"/>
                  <a:gd name="T13" fmla="*/ 56 h 112"/>
                  <a:gd name="T14" fmla="*/ 56 w 112"/>
                  <a:gd name="T15" fmla="*/ 16 h 112"/>
                  <a:gd name="T16" fmla="*/ 96 w 112"/>
                  <a:gd name="T17" fmla="*/ 56 h 112"/>
                  <a:gd name="T18" fmla="*/ 56 w 112"/>
                  <a:gd name="T19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cubicBezTo>
                      <a:pt x="25" y="0"/>
                      <a:pt x="0" y="25"/>
                      <a:pt x="0" y="56"/>
                    </a:cubicBezTo>
                    <a:cubicBezTo>
                      <a:pt x="0" y="87"/>
                      <a:pt x="25" y="112"/>
                      <a:pt x="56" y="112"/>
                    </a:cubicBezTo>
                    <a:cubicBezTo>
                      <a:pt x="87" y="112"/>
                      <a:pt x="112" y="87"/>
                      <a:pt x="112" y="56"/>
                    </a:cubicBezTo>
                    <a:cubicBezTo>
                      <a:pt x="112" y="25"/>
                      <a:pt x="87" y="0"/>
                      <a:pt x="56" y="0"/>
                    </a:cubicBezTo>
                    <a:close/>
                    <a:moveTo>
                      <a:pt x="56" y="96"/>
                    </a:moveTo>
                    <a:cubicBezTo>
                      <a:pt x="34" y="96"/>
                      <a:pt x="16" y="78"/>
                      <a:pt x="16" y="56"/>
                    </a:cubicBezTo>
                    <a:cubicBezTo>
                      <a:pt x="16" y="34"/>
                      <a:pt x="34" y="16"/>
                      <a:pt x="56" y="16"/>
                    </a:cubicBezTo>
                    <a:cubicBezTo>
                      <a:pt x="78" y="16"/>
                      <a:pt x="96" y="34"/>
                      <a:pt x="96" y="56"/>
                    </a:cubicBezTo>
                    <a:cubicBezTo>
                      <a:pt x="96" y="78"/>
                      <a:pt x="78" y="96"/>
                      <a:pt x="5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Freeform: Shape 77"/>
              <p:cNvSpPr/>
              <p:nvPr/>
            </p:nvSpPr>
            <p:spPr bwMode="auto">
              <a:xfrm>
                <a:off x="3901110" y="4658382"/>
                <a:ext cx="95651" cy="96961"/>
              </a:xfrm>
              <a:custGeom>
                <a:avLst/>
                <a:gdLst>
                  <a:gd name="T0" fmla="*/ 32 w 64"/>
                  <a:gd name="T1" fmla="*/ 64 h 64"/>
                  <a:gd name="T2" fmla="*/ 64 w 64"/>
                  <a:gd name="T3" fmla="*/ 32 h 64"/>
                  <a:gd name="T4" fmla="*/ 32 w 64"/>
                  <a:gd name="T5" fmla="*/ 0 h 64"/>
                  <a:gd name="T6" fmla="*/ 0 w 64"/>
                  <a:gd name="T7" fmla="*/ 32 h 64"/>
                  <a:gd name="T8" fmla="*/ 32 w 64"/>
                  <a:gd name="T9" fmla="*/ 64 h 64"/>
                  <a:gd name="T10" fmla="*/ 32 w 64"/>
                  <a:gd name="T11" fmla="*/ 16 h 64"/>
                  <a:gd name="T12" fmla="*/ 48 w 64"/>
                  <a:gd name="T13" fmla="*/ 32 h 64"/>
                  <a:gd name="T14" fmla="*/ 32 w 64"/>
                  <a:gd name="T15" fmla="*/ 48 h 64"/>
                  <a:gd name="T16" fmla="*/ 16 w 64"/>
                  <a:gd name="T17" fmla="*/ 32 h 64"/>
                  <a:gd name="T18" fmla="*/ 32 w 64"/>
                  <a:gd name="T19" fmla="*/ 1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lose/>
                    <a:moveTo>
                      <a:pt x="32" y="16"/>
                    </a:moveTo>
                    <a:cubicBezTo>
                      <a:pt x="41" y="16"/>
                      <a:pt x="48" y="23"/>
                      <a:pt x="48" y="32"/>
                    </a:cubicBezTo>
                    <a:cubicBezTo>
                      <a:pt x="48" y="41"/>
                      <a:pt x="41" y="48"/>
                      <a:pt x="32" y="48"/>
                    </a:cubicBezTo>
                    <a:cubicBezTo>
                      <a:pt x="23" y="48"/>
                      <a:pt x="16" y="41"/>
                      <a:pt x="16" y="32"/>
                    </a:cubicBezTo>
                    <a:cubicBezTo>
                      <a:pt x="16" y="23"/>
                      <a:pt x="23" y="16"/>
                      <a:pt x="3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: Shape 78"/>
              <p:cNvSpPr/>
              <p:nvPr/>
            </p:nvSpPr>
            <p:spPr bwMode="auto">
              <a:xfrm>
                <a:off x="3931247" y="4845753"/>
                <a:ext cx="35378" cy="36688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12 h 24"/>
                  <a:gd name="T4" fmla="*/ 12 w 24"/>
                  <a:gd name="T5" fmla="*/ 24 h 24"/>
                  <a:gd name="T6" fmla="*/ 24 w 24"/>
                  <a:gd name="T7" fmla="*/ 12 h 24"/>
                  <a:gd name="T8" fmla="*/ 12 w 24"/>
                  <a:gd name="T9" fmla="*/ 0 h 24"/>
                  <a:gd name="T10" fmla="*/ 12 w 24"/>
                  <a:gd name="T11" fmla="*/ 16 h 24"/>
                  <a:gd name="T12" fmla="*/ 8 w 24"/>
                  <a:gd name="T13" fmla="*/ 12 h 24"/>
                  <a:gd name="T14" fmla="*/ 12 w 24"/>
                  <a:gd name="T15" fmla="*/ 8 h 24"/>
                  <a:gd name="T16" fmla="*/ 16 w 24"/>
                  <a:gd name="T17" fmla="*/ 12 h 24"/>
                  <a:gd name="T18" fmla="*/ 12 w 24"/>
                  <a:gd name="T1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lose/>
                    <a:moveTo>
                      <a:pt x="12" y="16"/>
                    </a:moveTo>
                    <a:cubicBezTo>
                      <a:pt x="10" y="16"/>
                      <a:pt x="8" y="14"/>
                      <a:pt x="8" y="12"/>
                    </a:cubicBezTo>
                    <a:cubicBezTo>
                      <a:pt x="8" y="10"/>
                      <a:pt x="10" y="8"/>
                      <a:pt x="12" y="8"/>
                    </a:cubicBezTo>
                    <a:cubicBezTo>
                      <a:pt x="14" y="8"/>
                      <a:pt x="16" y="10"/>
                      <a:pt x="16" y="12"/>
                    </a:cubicBezTo>
                    <a:cubicBezTo>
                      <a:pt x="16" y="14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85" name="_组合 84"/>
          <p:cNvGrpSpPr/>
          <p:nvPr>
            <p:custDataLst>
              <p:tags r:id="rId3"/>
            </p:custDataLst>
          </p:nvPr>
        </p:nvGrpSpPr>
        <p:grpSpPr>
          <a:xfrm>
            <a:off x="6259842" y="2439821"/>
            <a:ext cx="5013861" cy="763944"/>
            <a:chOff x="6259842" y="2439821"/>
            <a:chExt cx="5013861" cy="763944"/>
          </a:xfrm>
        </p:grpSpPr>
        <p:sp>
          <p:nvSpPr>
            <p:cNvPr id="7" name="Rectangle: Rounded Corners 44"/>
            <p:cNvSpPr/>
            <p:nvPr/>
          </p:nvSpPr>
          <p:spPr>
            <a:xfrm>
              <a:off x="6259842" y="2448321"/>
              <a:ext cx="555386" cy="55093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Group 48"/>
            <p:cNvGrpSpPr/>
            <p:nvPr/>
          </p:nvGrpSpPr>
          <p:grpSpPr>
            <a:xfrm>
              <a:off x="6976592" y="2439821"/>
              <a:ext cx="4297111" cy="763944"/>
              <a:chOff x="8027893" y="2670552"/>
              <a:chExt cx="4297120" cy="763946"/>
            </a:xfrm>
          </p:grpSpPr>
          <p:sp>
            <p:nvSpPr>
              <p:cNvPr id="42" name="TextBox 79"/>
              <p:cNvSpPr txBox="1"/>
              <p:nvPr/>
            </p:nvSpPr>
            <p:spPr>
              <a:xfrm>
                <a:off x="8041341" y="2932971"/>
                <a:ext cx="4283672" cy="501527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TextBox 80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4" name="Freeform: Shape 51"/>
            <p:cNvSpPr/>
            <p:nvPr/>
          </p:nvSpPr>
          <p:spPr bwMode="auto">
            <a:xfrm>
              <a:off x="6365231" y="2517006"/>
              <a:ext cx="379982" cy="377361"/>
            </a:xfrm>
            <a:custGeom>
              <a:avLst/>
              <a:gdLst>
                <a:gd name="T0" fmla="*/ 12 w 252"/>
                <a:gd name="T1" fmla="*/ 250 h 250"/>
                <a:gd name="T2" fmla="*/ 18 w 252"/>
                <a:gd name="T3" fmla="*/ 249 h 250"/>
                <a:gd name="T4" fmla="*/ 75 w 252"/>
                <a:gd name="T5" fmla="*/ 224 h 250"/>
                <a:gd name="T6" fmla="*/ 90 w 252"/>
                <a:gd name="T7" fmla="*/ 213 h 250"/>
                <a:gd name="T8" fmla="*/ 247 w 252"/>
                <a:gd name="T9" fmla="*/ 56 h 250"/>
                <a:gd name="T10" fmla="*/ 252 w 252"/>
                <a:gd name="T11" fmla="*/ 45 h 250"/>
                <a:gd name="T12" fmla="*/ 247 w 252"/>
                <a:gd name="T13" fmla="*/ 34 h 250"/>
                <a:gd name="T14" fmla="*/ 218 w 252"/>
                <a:gd name="T15" fmla="*/ 5 h 250"/>
                <a:gd name="T16" fmla="*/ 207 w 252"/>
                <a:gd name="T17" fmla="*/ 0 h 250"/>
                <a:gd name="T18" fmla="*/ 196 w 252"/>
                <a:gd name="T19" fmla="*/ 5 h 250"/>
                <a:gd name="T20" fmla="*/ 35 w 252"/>
                <a:gd name="T21" fmla="*/ 166 h 250"/>
                <a:gd name="T22" fmla="*/ 25 w 252"/>
                <a:gd name="T23" fmla="*/ 181 h 250"/>
                <a:gd name="T24" fmla="*/ 3 w 252"/>
                <a:gd name="T25" fmla="*/ 235 h 250"/>
                <a:gd name="T26" fmla="*/ 3 w 252"/>
                <a:gd name="T27" fmla="*/ 246 h 250"/>
                <a:gd name="T28" fmla="*/ 12 w 252"/>
                <a:gd name="T29" fmla="*/ 250 h 250"/>
                <a:gd name="T30" fmla="*/ 79 w 252"/>
                <a:gd name="T31" fmla="*/ 202 h 250"/>
                <a:gd name="T32" fmla="*/ 79 w 252"/>
                <a:gd name="T33" fmla="*/ 202 h 250"/>
                <a:gd name="T34" fmla="*/ 50 w 252"/>
                <a:gd name="T35" fmla="*/ 173 h 250"/>
                <a:gd name="T36" fmla="*/ 183 w 252"/>
                <a:gd name="T37" fmla="*/ 40 h 250"/>
                <a:gd name="T38" fmla="*/ 212 w 252"/>
                <a:gd name="T39" fmla="*/ 69 h 250"/>
                <a:gd name="T40" fmla="*/ 79 w 252"/>
                <a:gd name="T41" fmla="*/ 202 h 250"/>
                <a:gd name="T42" fmla="*/ 207 w 252"/>
                <a:gd name="T43" fmla="*/ 16 h 250"/>
                <a:gd name="T44" fmla="*/ 236 w 252"/>
                <a:gd name="T45" fmla="*/ 45 h 250"/>
                <a:gd name="T46" fmla="*/ 223 w 252"/>
                <a:gd name="T47" fmla="*/ 58 h 250"/>
                <a:gd name="T48" fmla="*/ 194 w 252"/>
                <a:gd name="T49" fmla="*/ 29 h 250"/>
                <a:gd name="T50" fmla="*/ 207 w 252"/>
                <a:gd name="T51" fmla="*/ 16 h 250"/>
                <a:gd name="T52" fmla="*/ 39 w 252"/>
                <a:gd name="T53" fmla="*/ 187 h 250"/>
                <a:gd name="T54" fmla="*/ 40 w 252"/>
                <a:gd name="T55" fmla="*/ 186 h 250"/>
                <a:gd name="T56" fmla="*/ 65 w 252"/>
                <a:gd name="T57" fmla="*/ 210 h 250"/>
                <a:gd name="T58" fmla="*/ 22 w 252"/>
                <a:gd name="T59" fmla="*/ 230 h 250"/>
                <a:gd name="T60" fmla="*/ 39 w 252"/>
                <a:gd name="T61" fmla="*/ 18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2" h="250">
                  <a:moveTo>
                    <a:pt x="12" y="250"/>
                  </a:moveTo>
                  <a:cubicBezTo>
                    <a:pt x="14" y="250"/>
                    <a:pt x="16" y="250"/>
                    <a:pt x="18" y="249"/>
                  </a:cubicBezTo>
                  <a:cubicBezTo>
                    <a:pt x="75" y="224"/>
                    <a:pt x="75" y="224"/>
                    <a:pt x="75" y="224"/>
                  </a:cubicBezTo>
                  <a:cubicBezTo>
                    <a:pt x="80" y="221"/>
                    <a:pt x="86" y="217"/>
                    <a:pt x="90" y="213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0" y="53"/>
                    <a:pt x="252" y="49"/>
                    <a:pt x="252" y="45"/>
                  </a:cubicBezTo>
                  <a:cubicBezTo>
                    <a:pt x="252" y="41"/>
                    <a:pt x="250" y="37"/>
                    <a:pt x="247" y="34"/>
                  </a:cubicBezTo>
                  <a:cubicBezTo>
                    <a:pt x="218" y="5"/>
                    <a:pt x="218" y="5"/>
                    <a:pt x="218" y="5"/>
                  </a:cubicBezTo>
                  <a:cubicBezTo>
                    <a:pt x="215" y="2"/>
                    <a:pt x="211" y="0"/>
                    <a:pt x="207" y="0"/>
                  </a:cubicBezTo>
                  <a:cubicBezTo>
                    <a:pt x="203" y="0"/>
                    <a:pt x="199" y="2"/>
                    <a:pt x="196" y="5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1" y="170"/>
                    <a:pt x="27" y="176"/>
                    <a:pt x="25" y="181"/>
                  </a:cubicBezTo>
                  <a:cubicBezTo>
                    <a:pt x="3" y="235"/>
                    <a:pt x="3" y="235"/>
                    <a:pt x="3" y="235"/>
                  </a:cubicBezTo>
                  <a:cubicBezTo>
                    <a:pt x="0" y="240"/>
                    <a:pt x="2" y="244"/>
                    <a:pt x="3" y="246"/>
                  </a:cubicBezTo>
                  <a:cubicBezTo>
                    <a:pt x="5" y="249"/>
                    <a:pt x="8" y="250"/>
                    <a:pt x="12" y="250"/>
                  </a:cubicBezTo>
                  <a:close/>
                  <a:moveTo>
                    <a:pt x="79" y="202"/>
                  </a:moveTo>
                  <a:cubicBezTo>
                    <a:pt x="79" y="202"/>
                    <a:pt x="79" y="202"/>
                    <a:pt x="79" y="202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212" y="69"/>
                    <a:pt x="212" y="69"/>
                    <a:pt x="212" y="69"/>
                  </a:cubicBezTo>
                  <a:lnTo>
                    <a:pt x="79" y="202"/>
                  </a:lnTo>
                  <a:close/>
                  <a:moveTo>
                    <a:pt x="207" y="16"/>
                  </a:moveTo>
                  <a:cubicBezTo>
                    <a:pt x="236" y="45"/>
                    <a:pt x="236" y="45"/>
                    <a:pt x="236" y="45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194" y="29"/>
                    <a:pt x="194" y="29"/>
                    <a:pt x="194" y="29"/>
                  </a:cubicBezTo>
                  <a:lnTo>
                    <a:pt x="207" y="16"/>
                  </a:lnTo>
                  <a:close/>
                  <a:moveTo>
                    <a:pt x="39" y="187"/>
                  </a:moveTo>
                  <a:cubicBezTo>
                    <a:pt x="40" y="187"/>
                    <a:pt x="40" y="186"/>
                    <a:pt x="40" y="186"/>
                  </a:cubicBezTo>
                  <a:cubicBezTo>
                    <a:pt x="65" y="210"/>
                    <a:pt x="65" y="210"/>
                    <a:pt x="65" y="210"/>
                  </a:cubicBezTo>
                  <a:cubicBezTo>
                    <a:pt x="22" y="230"/>
                    <a:pt x="22" y="230"/>
                    <a:pt x="22" y="230"/>
                  </a:cubicBezTo>
                  <a:lnTo>
                    <a:pt x="39" y="18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6" name="_组合 85"/>
          <p:cNvGrpSpPr/>
          <p:nvPr>
            <p:custDataLst>
              <p:tags r:id="rId4"/>
            </p:custDataLst>
          </p:nvPr>
        </p:nvGrpSpPr>
        <p:grpSpPr>
          <a:xfrm>
            <a:off x="6259842" y="3246369"/>
            <a:ext cx="5027309" cy="810397"/>
            <a:chOff x="6259842" y="3246369"/>
            <a:chExt cx="5027309" cy="810397"/>
          </a:xfrm>
        </p:grpSpPr>
        <p:sp>
          <p:nvSpPr>
            <p:cNvPr id="8" name="Rectangle: Rounded Corners 45"/>
            <p:cNvSpPr/>
            <p:nvPr/>
          </p:nvSpPr>
          <p:spPr>
            <a:xfrm>
              <a:off x="6259842" y="3259624"/>
              <a:ext cx="555386" cy="55093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Group 52"/>
            <p:cNvGrpSpPr/>
            <p:nvPr/>
          </p:nvGrpSpPr>
          <p:grpSpPr>
            <a:xfrm>
              <a:off x="6344839" y="3374592"/>
              <a:ext cx="386533" cy="314468"/>
              <a:chOff x="6369689" y="2031259"/>
              <a:chExt cx="386534" cy="314469"/>
            </a:xfrm>
            <a:solidFill>
              <a:schemeClr val="bg2"/>
            </a:solidFill>
          </p:grpSpPr>
          <p:sp>
            <p:nvSpPr>
              <p:cNvPr id="36" name="Freeform: Shape 73"/>
              <p:cNvSpPr/>
              <p:nvPr/>
            </p:nvSpPr>
            <p:spPr bwMode="auto">
              <a:xfrm>
                <a:off x="6369689" y="2031259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Freeform: Shape 74"/>
              <p:cNvSpPr/>
              <p:nvPr/>
            </p:nvSpPr>
            <p:spPr bwMode="auto">
              <a:xfrm>
                <a:off x="6575404" y="2128221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8" name="Group 55"/>
            <p:cNvGrpSpPr/>
            <p:nvPr/>
          </p:nvGrpSpPr>
          <p:grpSpPr>
            <a:xfrm>
              <a:off x="6990040" y="3246369"/>
              <a:ext cx="4297111" cy="810397"/>
              <a:chOff x="8027893" y="2670552"/>
              <a:chExt cx="4297120" cy="810399"/>
            </a:xfrm>
          </p:grpSpPr>
          <p:sp>
            <p:nvSpPr>
              <p:cNvPr id="25" name="TextBox 62"/>
              <p:cNvSpPr txBox="1"/>
              <p:nvPr/>
            </p:nvSpPr>
            <p:spPr>
              <a:xfrm>
                <a:off x="8041341" y="2932971"/>
                <a:ext cx="4283672" cy="547980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TextBox 63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87" name="_组合 86"/>
          <p:cNvGrpSpPr/>
          <p:nvPr>
            <p:custDataLst>
              <p:tags r:id="rId5"/>
            </p:custDataLst>
          </p:nvPr>
        </p:nvGrpSpPr>
        <p:grpSpPr>
          <a:xfrm>
            <a:off x="6259841" y="4068431"/>
            <a:ext cx="5027310" cy="763944"/>
            <a:chOff x="6259841" y="4068431"/>
            <a:chExt cx="5027310" cy="763944"/>
          </a:xfrm>
        </p:grpSpPr>
        <p:sp>
          <p:nvSpPr>
            <p:cNvPr id="9" name="Rectangle: Rounded Corners 46"/>
            <p:cNvSpPr/>
            <p:nvPr/>
          </p:nvSpPr>
          <p:spPr>
            <a:xfrm>
              <a:off x="6259841" y="4070928"/>
              <a:ext cx="555386" cy="55093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6" name="Group 53"/>
            <p:cNvGrpSpPr/>
            <p:nvPr/>
          </p:nvGrpSpPr>
          <p:grpSpPr>
            <a:xfrm>
              <a:off x="6336281" y="4153125"/>
              <a:ext cx="386533" cy="386533"/>
              <a:chOff x="8103197" y="5479932"/>
              <a:chExt cx="386534" cy="386534"/>
            </a:xfrm>
            <a:solidFill>
              <a:schemeClr val="bg2"/>
            </a:solidFill>
          </p:grpSpPr>
          <p:sp>
            <p:nvSpPr>
              <p:cNvPr id="31" name="Freeform: Shape 68"/>
              <p:cNvSpPr/>
              <p:nvPr/>
            </p:nvSpPr>
            <p:spPr bwMode="auto">
              <a:xfrm>
                <a:off x="8103197" y="5479932"/>
                <a:ext cx="386534" cy="386534"/>
              </a:xfrm>
              <a:custGeom>
                <a:avLst/>
                <a:gdLst>
                  <a:gd name="T0" fmla="*/ 8 w 256"/>
                  <a:gd name="T1" fmla="*/ 216 h 256"/>
                  <a:gd name="T2" fmla="*/ 56 w 256"/>
                  <a:gd name="T3" fmla="*/ 216 h 256"/>
                  <a:gd name="T4" fmla="*/ 56 w 256"/>
                  <a:gd name="T5" fmla="*/ 248 h 256"/>
                  <a:gd name="T6" fmla="*/ 64 w 256"/>
                  <a:gd name="T7" fmla="*/ 256 h 256"/>
                  <a:gd name="T8" fmla="*/ 192 w 256"/>
                  <a:gd name="T9" fmla="*/ 256 h 256"/>
                  <a:gd name="T10" fmla="*/ 200 w 256"/>
                  <a:gd name="T11" fmla="*/ 248 h 256"/>
                  <a:gd name="T12" fmla="*/ 200 w 256"/>
                  <a:gd name="T13" fmla="*/ 216 h 256"/>
                  <a:gd name="T14" fmla="*/ 248 w 256"/>
                  <a:gd name="T15" fmla="*/ 216 h 256"/>
                  <a:gd name="T16" fmla="*/ 256 w 256"/>
                  <a:gd name="T17" fmla="*/ 208 h 256"/>
                  <a:gd name="T18" fmla="*/ 256 w 256"/>
                  <a:gd name="T19" fmla="*/ 80 h 256"/>
                  <a:gd name="T20" fmla="*/ 248 w 256"/>
                  <a:gd name="T21" fmla="*/ 72 h 256"/>
                  <a:gd name="T22" fmla="*/ 200 w 256"/>
                  <a:gd name="T23" fmla="*/ 72 h 256"/>
                  <a:gd name="T24" fmla="*/ 200 w 256"/>
                  <a:gd name="T25" fmla="*/ 8 h 256"/>
                  <a:gd name="T26" fmla="*/ 192 w 256"/>
                  <a:gd name="T27" fmla="*/ 0 h 256"/>
                  <a:gd name="T28" fmla="*/ 64 w 256"/>
                  <a:gd name="T29" fmla="*/ 0 h 256"/>
                  <a:gd name="T30" fmla="*/ 56 w 256"/>
                  <a:gd name="T31" fmla="*/ 8 h 256"/>
                  <a:gd name="T32" fmla="*/ 56 w 256"/>
                  <a:gd name="T33" fmla="*/ 72 h 256"/>
                  <a:gd name="T34" fmla="*/ 8 w 256"/>
                  <a:gd name="T35" fmla="*/ 72 h 256"/>
                  <a:gd name="T36" fmla="*/ 0 w 256"/>
                  <a:gd name="T37" fmla="*/ 80 h 256"/>
                  <a:gd name="T38" fmla="*/ 0 w 256"/>
                  <a:gd name="T39" fmla="*/ 208 h 256"/>
                  <a:gd name="T40" fmla="*/ 8 w 256"/>
                  <a:gd name="T41" fmla="*/ 216 h 256"/>
                  <a:gd name="T42" fmla="*/ 184 w 256"/>
                  <a:gd name="T43" fmla="*/ 240 h 256"/>
                  <a:gd name="T44" fmla="*/ 72 w 256"/>
                  <a:gd name="T45" fmla="*/ 240 h 256"/>
                  <a:gd name="T46" fmla="*/ 72 w 256"/>
                  <a:gd name="T47" fmla="*/ 160 h 256"/>
                  <a:gd name="T48" fmla="*/ 184 w 256"/>
                  <a:gd name="T49" fmla="*/ 160 h 256"/>
                  <a:gd name="T50" fmla="*/ 184 w 256"/>
                  <a:gd name="T51" fmla="*/ 240 h 256"/>
                  <a:gd name="T52" fmla="*/ 72 w 256"/>
                  <a:gd name="T53" fmla="*/ 16 h 256"/>
                  <a:gd name="T54" fmla="*/ 184 w 256"/>
                  <a:gd name="T55" fmla="*/ 16 h 256"/>
                  <a:gd name="T56" fmla="*/ 184 w 256"/>
                  <a:gd name="T57" fmla="*/ 72 h 256"/>
                  <a:gd name="T58" fmla="*/ 72 w 256"/>
                  <a:gd name="T59" fmla="*/ 72 h 256"/>
                  <a:gd name="T60" fmla="*/ 72 w 256"/>
                  <a:gd name="T61" fmla="*/ 16 h 256"/>
                  <a:gd name="T62" fmla="*/ 16 w 256"/>
                  <a:gd name="T63" fmla="*/ 88 h 256"/>
                  <a:gd name="T64" fmla="*/ 64 w 256"/>
                  <a:gd name="T65" fmla="*/ 88 h 256"/>
                  <a:gd name="T66" fmla="*/ 192 w 256"/>
                  <a:gd name="T67" fmla="*/ 88 h 256"/>
                  <a:gd name="T68" fmla="*/ 240 w 256"/>
                  <a:gd name="T69" fmla="*/ 88 h 256"/>
                  <a:gd name="T70" fmla="*/ 240 w 256"/>
                  <a:gd name="T71" fmla="*/ 200 h 256"/>
                  <a:gd name="T72" fmla="*/ 200 w 256"/>
                  <a:gd name="T73" fmla="*/ 200 h 256"/>
                  <a:gd name="T74" fmla="*/ 200 w 256"/>
                  <a:gd name="T75" fmla="*/ 152 h 256"/>
                  <a:gd name="T76" fmla="*/ 192 w 256"/>
                  <a:gd name="T77" fmla="*/ 144 h 256"/>
                  <a:gd name="T78" fmla="*/ 64 w 256"/>
                  <a:gd name="T79" fmla="*/ 144 h 256"/>
                  <a:gd name="T80" fmla="*/ 56 w 256"/>
                  <a:gd name="T81" fmla="*/ 152 h 256"/>
                  <a:gd name="T82" fmla="*/ 56 w 256"/>
                  <a:gd name="T83" fmla="*/ 200 h 256"/>
                  <a:gd name="T84" fmla="*/ 16 w 256"/>
                  <a:gd name="T85" fmla="*/ 200 h 256"/>
                  <a:gd name="T86" fmla="*/ 16 w 256"/>
                  <a:gd name="T87" fmla="*/ 88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6" h="256">
                    <a:moveTo>
                      <a:pt x="8" y="216"/>
                    </a:moveTo>
                    <a:cubicBezTo>
                      <a:pt x="56" y="216"/>
                      <a:pt x="56" y="216"/>
                      <a:pt x="56" y="216"/>
                    </a:cubicBezTo>
                    <a:cubicBezTo>
                      <a:pt x="56" y="248"/>
                      <a:pt x="56" y="248"/>
                      <a:pt x="56" y="248"/>
                    </a:cubicBezTo>
                    <a:cubicBezTo>
                      <a:pt x="56" y="252"/>
                      <a:pt x="60" y="256"/>
                      <a:pt x="64" y="256"/>
                    </a:cubicBezTo>
                    <a:cubicBezTo>
                      <a:pt x="192" y="256"/>
                      <a:pt x="192" y="256"/>
                      <a:pt x="192" y="256"/>
                    </a:cubicBezTo>
                    <a:cubicBezTo>
                      <a:pt x="196" y="256"/>
                      <a:pt x="200" y="252"/>
                      <a:pt x="200" y="248"/>
                    </a:cubicBezTo>
                    <a:cubicBezTo>
                      <a:pt x="200" y="216"/>
                      <a:pt x="200" y="216"/>
                      <a:pt x="200" y="216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52" y="216"/>
                      <a:pt x="256" y="212"/>
                      <a:pt x="256" y="208"/>
                    </a:cubicBezTo>
                    <a:cubicBezTo>
                      <a:pt x="256" y="80"/>
                      <a:pt x="256" y="80"/>
                      <a:pt x="256" y="80"/>
                    </a:cubicBezTo>
                    <a:cubicBezTo>
                      <a:pt x="256" y="76"/>
                      <a:pt x="252" y="72"/>
                      <a:pt x="248" y="72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200" y="8"/>
                      <a:pt x="200" y="8"/>
                      <a:pt x="200" y="8"/>
                    </a:cubicBezTo>
                    <a:cubicBezTo>
                      <a:pt x="200" y="4"/>
                      <a:pt x="196" y="0"/>
                      <a:pt x="192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0" y="0"/>
                      <a:pt x="56" y="4"/>
                      <a:pt x="56" y="8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76"/>
                      <a:pt x="0" y="80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0" y="212"/>
                      <a:pt x="4" y="216"/>
                      <a:pt x="8" y="216"/>
                    </a:cubicBezTo>
                    <a:close/>
                    <a:moveTo>
                      <a:pt x="184" y="240"/>
                    </a:moveTo>
                    <a:cubicBezTo>
                      <a:pt x="72" y="240"/>
                      <a:pt x="72" y="240"/>
                      <a:pt x="72" y="24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184" y="160"/>
                      <a:pt x="184" y="160"/>
                      <a:pt x="184" y="160"/>
                    </a:cubicBezTo>
                    <a:lnTo>
                      <a:pt x="184" y="240"/>
                    </a:lnTo>
                    <a:close/>
                    <a:moveTo>
                      <a:pt x="72" y="16"/>
                    </a:move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72"/>
                      <a:pt x="184" y="72"/>
                      <a:pt x="184" y="72"/>
                    </a:cubicBezTo>
                    <a:cubicBezTo>
                      <a:pt x="72" y="72"/>
                      <a:pt x="72" y="72"/>
                      <a:pt x="72" y="72"/>
                    </a:cubicBezTo>
                    <a:lnTo>
                      <a:pt x="72" y="16"/>
                    </a:lnTo>
                    <a:close/>
                    <a:moveTo>
                      <a:pt x="16" y="88"/>
                    </a:moveTo>
                    <a:cubicBezTo>
                      <a:pt x="64" y="88"/>
                      <a:pt x="64" y="88"/>
                      <a:pt x="64" y="88"/>
                    </a:cubicBezTo>
                    <a:cubicBezTo>
                      <a:pt x="192" y="88"/>
                      <a:pt x="192" y="88"/>
                      <a:pt x="192" y="88"/>
                    </a:cubicBezTo>
                    <a:cubicBezTo>
                      <a:pt x="240" y="88"/>
                      <a:pt x="240" y="88"/>
                      <a:pt x="240" y="88"/>
                    </a:cubicBezTo>
                    <a:cubicBezTo>
                      <a:pt x="240" y="200"/>
                      <a:pt x="240" y="200"/>
                      <a:pt x="240" y="200"/>
                    </a:cubicBezTo>
                    <a:cubicBezTo>
                      <a:pt x="200" y="200"/>
                      <a:pt x="200" y="200"/>
                      <a:pt x="200" y="200"/>
                    </a:cubicBezTo>
                    <a:cubicBezTo>
                      <a:pt x="200" y="152"/>
                      <a:pt x="200" y="152"/>
                      <a:pt x="200" y="152"/>
                    </a:cubicBezTo>
                    <a:cubicBezTo>
                      <a:pt x="200" y="148"/>
                      <a:pt x="196" y="144"/>
                      <a:pt x="192" y="144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0" y="144"/>
                      <a:pt x="56" y="148"/>
                      <a:pt x="56" y="152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16" y="200"/>
                      <a:pt x="16" y="200"/>
                      <a:pt x="16" y="200"/>
                    </a:cubicBezTo>
                    <a:lnTo>
                      <a:pt x="16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: Shape 69"/>
              <p:cNvSpPr/>
              <p:nvPr/>
            </p:nvSpPr>
            <p:spPr bwMode="auto">
              <a:xfrm>
                <a:off x="8150367" y="5629304"/>
                <a:ext cx="24895" cy="26206"/>
              </a:xfrm>
              <a:custGeom>
                <a:avLst/>
                <a:gdLst>
                  <a:gd name="T0" fmla="*/ 14 w 16"/>
                  <a:gd name="T1" fmla="*/ 3 h 17"/>
                  <a:gd name="T2" fmla="*/ 2 w 16"/>
                  <a:gd name="T3" fmla="*/ 3 h 17"/>
                  <a:gd name="T4" fmla="*/ 0 w 16"/>
                  <a:gd name="T5" fmla="*/ 9 h 17"/>
                  <a:gd name="T6" fmla="*/ 2 w 16"/>
                  <a:gd name="T7" fmla="*/ 15 h 17"/>
                  <a:gd name="T8" fmla="*/ 8 w 16"/>
                  <a:gd name="T9" fmla="*/ 17 h 17"/>
                  <a:gd name="T10" fmla="*/ 14 w 16"/>
                  <a:gd name="T11" fmla="*/ 15 h 17"/>
                  <a:gd name="T12" fmla="*/ 16 w 16"/>
                  <a:gd name="T13" fmla="*/ 9 h 17"/>
                  <a:gd name="T14" fmla="*/ 14 w 16"/>
                  <a:gd name="T1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14" y="3"/>
                    </a:moveTo>
                    <a:cubicBezTo>
                      <a:pt x="11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4" y="16"/>
                      <a:pt x="6" y="17"/>
                      <a:pt x="8" y="17"/>
                    </a:cubicBezTo>
                    <a:cubicBezTo>
                      <a:pt x="10" y="17"/>
                      <a:pt x="12" y="16"/>
                      <a:pt x="14" y="15"/>
                    </a:cubicBezTo>
                    <a:cubicBezTo>
                      <a:pt x="15" y="13"/>
                      <a:pt x="16" y="11"/>
                      <a:pt x="16" y="9"/>
                    </a:cubicBezTo>
                    <a:cubicBezTo>
                      <a:pt x="16" y="7"/>
                      <a:pt x="15" y="5"/>
                      <a:pt x="1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: Shape 70"/>
              <p:cNvSpPr/>
              <p:nvPr/>
            </p:nvSpPr>
            <p:spPr bwMode="auto">
              <a:xfrm>
                <a:off x="8187055" y="5629304"/>
                <a:ext cx="24895" cy="26206"/>
              </a:xfrm>
              <a:custGeom>
                <a:avLst/>
                <a:gdLst>
                  <a:gd name="T0" fmla="*/ 8 w 16"/>
                  <a:gd name="T1" fmla="*/ 17 h 17"/>
                  <a:gd name="T2" fmla="*/ 14 w 16"/>
                  <a:gd name="T3" fmla="*/ 15 h 17"/>
                  <a:gd name="T4" fmla="*/ 16 w 16"/>
                  <a:gd name="T5" fmla="*/ 9 h 17"/>
                  <a:gd name="T6" fmla="*/ 14 w 16"/>
                  <a:gd name="T7" fmla="*/ 3 h 17"/>
                  <a:gd name="T8" fmla="*/ 2 w 16"/>
                  <a:gd name="T9" fmla="*/ 3 h 17"/>
                  <a:gd name="T10" fmla="*/ 0 w 16"/>
                  <a:gd name="T11" fmla="*/ 9 h 17"/>
                  <a:gd name="T12" fmla="*/ 2 w 16"/>
                  <a:gd name="T13" fmla="*/ 15 h 17"/>
                  <a:gd name="T14" fmla="*/ 8 w 16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0" y="17"/>
                      <a:pt x="12" y="16"/>
                      <a:pt x="14" y="15"/>
                    </a:cubicBezTo>
                    <a:cubicBezTo>
                      <a:pt x="15" y="13"/>
                      <a:pt x="16" y="11"/>
                      <a:pt x="16" y="9"/>
                    </a:cubicBezTo>
                    <a:cubicBezTo>
                      <a:pt x="16" y="7"/>
                      <a:pt x="15" y="5"/>
                      <a:pt x="14" y="3"/>
                    </a:cubicBezTo>
                    <a:cubicBezTo>
                      <a:pt x="11" y="0"/>
                      <a:pt x="5" y="0"/>
                      <a:pt x="2" y="3"/>
                    </a:cubicBezTo>
                    <a:cubicBezTo>
                      <a:pt x="1" y="5"/>
                      <a:pt x="0" y="7"/>
                      <a:pt x="0" y="9"/>
                    </a:cubicBezTo>
                    <a:cubicBezTo>
                      <a:pt x="0" y="11"/>
                      <a:pt x="1" y="13"/>
                      <a:pt x="2" y="15"/>
                    </a:cubicBezTo>
                    <a:cubicBezTo>
                      <a:pt x="4" y="16"/>
                      <a:pt x="6" y="17"/>
                      <a:pt x="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: Shape 71"/>
              <p:cNvSpPr/>
              <p:nvPr/>
            </p:nvSpPr>
            <p:spPr bwMode="auto">
              <a:xfrm>
                <a:off x="8223743" y="5745920"/>
                <a:ext cx="144131" cy="23585"/>
              </a:xfrm>
              <a:custGeom>
                <a:avLst/>
                <a:gdLst>
                  <a:gd name="T0" fmla="*/ 88 w 96"/>
                  <a:gd name="T1" fmla="*/ 0 h 16"/>
                  <a:gd name="T2" fmla="*/ 8 w 96"/>
                  <a:gd name="T3" fmla="*/ 0 h 16"/>
                  <a:gd name="T4" fmla="*/ 0 w 96"/>
                  <a:gd name="T5" fmla="*/ 8 h 16"/>
                  <a:gd name="T6" fmla="*/ 8 w 96"/>
                  <a:gd name="T7" fmla="*/ 16 h 16"/>
                  <a:gd name="T8" fmla="*/ 88 w 96"/>
                  <a:gd name="T9" fmla="*/ 16 h 16"/>
                  <a:gd name="T10" fmla="*/ 96 w 96"/>
                  <a:gd name="T11" fmla="*/ 8 h 16"/>
                  <a:gd name="T12" fmla="*/ 88 w 9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6">
                    <a:moveTo>
                      <a:pt x="8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16"/>
                      <a:pt x="96" y="12"/>
                      <a:pt x="96" y="8"/>
                    </a:cubicBezTo>
                    <a:cubicBezTo>
                      <a:pt x="96" y="4"/>
                      <a:pt x="92" y="0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Freeform: Shape 72"/>
              <p:cNvSpPr/>
              <p:nvPr/>
            </p:nvSpPr>
            <p:spPr bwMode="auto">
              <a:xfrm>
                <a:off x="8223743" y="5794400"/>
                <a:ext cx="144131" cy="23585"/>
              </a:xfrm>
              <a:custGeom>
                <a:avLst/>
                <a:gdLst>
                  <a:gd name="T0" fmla="*/ 88 w 96"/>
                  <a:gd name="T1" fmla="*/ 0 h 16"/>
                  <a:gd name="T2" fmla="*/ 8 w 96"/>
                  <a:gd name="T3" fmla="*/ 0 h 16"/>
                  <a:gd name="T4" fmla="*/ 0 w 96"/>
                  <a:gd name="T5" fmla="*/ 8 h 16"/>
                  <a:gd name="T6" fmla="*/ 8 w 96"/>
                  <a:gd name="T7" fmla="*/ 16 h 16"/>
                  <a:gd name="T8" fmla="*/ 88 w 96"/>
                  <a:gd name="T9" fmla="*/ 16 h 16"/>
                  <a:gd name="T10" fmla="*/ 96 w 96"/>
                  <a:gd name="T11" fmla="*/ 8 h 16"/>
                  <a:gd name="T12" fmla="*/ 88 w 96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16">
                    <a:moveTo>
                      <a:pt x="8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2" y="16"/>
                      <a:pt x="96" y="12"/>
                      <a:pt x="96" y="8"/>
                    </a:cubicBezTo>
                    <a:cubicBezTo>
                      <a:pt x="96" y="4"/>
                      <a:pt x="92" y="0"/>
                      <a:pt x="8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9" name="Group 56"/>
            <p:cNvGrpSpPr/>
            <p:nvPr/>
          </p:nvGrpSpPr>
          <p:grpSpPr>
            <a:xfrm>
              <a:off x="6990040" y="4068431"/>
              <a:ext cx="4297111" cy="763944"/>
              <a:chOff x="8027893" y="2670552"/>
              <a:chExt cx="4297120" cy="763946"/>
            </a:xfrm>
          </p:grpSpPr>
          <p:sp>
            <p:nvSpPr>
              <p:cNvPr id="23" name="TextBox 60"/>
              <p:cNvSpPr txBox="1"/>
              <p:nvPr/>
            </p:nvSpPr>
            <p:spPr>
              <a:xfrm>
                <a:off x="8041341" y="2932971"/>
                <a:ext cx="4283672" cy="501527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TextBox 61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88" name="组合 87"/>
          <p:cNvGrpSpPr/>
          <p:nvPr>
            <p:custDataLst>
              <p:tags r:id="rId6"/>
            </p:custDataLst>
          </p:nvPr>
        </p:nvGrpSpPr>
        <p:grpSpPr>
          <a:xfrm>
            <a:off x="6259841" y="4933912"/>
            <a:ext cx="5018030" cy="763944"/>
            <a:chOff x="6259841" y="4933912"/>
            <a:chExt cx="5018030" cy="763944"/>
          </a:xfrm>
        </p:grpSpPr>
        <p:sp>
          <p:nvSpPr>
            <p:cNvPr id="12" name="Rectangle: Rounded Corners 49"/>
            <p:cNvSpPr/>
            <p:nvPr/>
          </p:nvSpPr>
          <p:spPr>
            <a:xfrm>
              <a:off x="6259841" y="4954876"/>
              <a:ext cx="555386" cy="55093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7" name="Group 54"/>
            <p:cNvGrpSpPr/>
            <p:nvPr/>
          </p:nvGrpSpPr>
          <p:grpSpPr>
            <a:xfrm>
              <a:off x="6344839" y="5037073"/>
              <a:ext cx="386533" cy="386533"/>
              <a:chOff x="9847187" y="2864601"/>
              <a:chExt cx="386534" cy="386534"/>
            </a:xfrm>
            <a:solidFill>
              <a:schemeClr val="bg2"/>
            </a:solidFill>
          </p:grpSpPr>
          <p:sp>
            <p:nvSpPr>
              <p:cNvPr id="27" name="Freeform: Shape 64"/>
              <p:cNvSpPr/>
              <p:nvPr/>
            </p:nvSpPr>
            <p:spPr bwMode="auto">
              <a:xfrm>
                <a:off x="9847187" y="2864601"/>
                <a:ext cx="386534" cy="386534"/>
              </a:xfrm>
              <a:custGeom>
                <a:avLst/>
                <a:gdLst>
                  <a:gd name="T0" fmla="*/ 251 w 256"/>
                  <a:gd name="T1" fmla="*/ 97 h 256"/>
                  <a:gd name="T2" fmla="*/ 216 w 256"/>
                  <a:gd name="T3" fmla="*/ 83 h 256"/>
                  <a:gd name="T4" fmla="*/ 216 w 256"/>
                  <a:gd name="T5" fmla="*/ 8 h 256"/>
                  <a:gd name="T6" fmla="*/ 208 w 256"/>
                  <a:gd name="T7" fmla="*/ 0 h 256"/>
                  <a:gd name="T8" fmla="*/ 48 w 256"/>
                  <a:gd name="T9" fmla="*/ 0 h 256"/>
                  <a:gd name="T10" fmla="*/ 40 w 256"/>
                  <a:gd name="T11" fmla="*/ 8 h 256"/>
                  <a:gd name="T12" fmla="*/ 40 w 256"/>
                  <a:gd name="T13" fmla="*/ 83 h 256"/>
                  <a:gd name="T14" fmla="*/ 5 w 256"/>
                  <a:gd name="T15" fmla="*/ 97 h 256"/>
                  <a:gd name="T16" fmla="*/ 0 w 256"/>
                  <a:gd name="T17" fmla="*/ 104 h 256"/>
                  <a:gd name="T18" fmla="*/ 0 w 256"/>
                  <a:gd name="T19" fmla="*/ 104 h 256"/>
                  <a:gd name="T20" fmla="*/ 0 w 256"/>
                  <a:gd name="T21" fmla="*/ 248 h 256"/>
                  <a:gd name="T22" fmla="*/ 8 w 256"/>
                  <a:gd name="T23" fmla="*/ 256 h 256"/>
                  <a:gd name="T24" fmla="*/ 248 w 256"/>
                  <a:gd name="T25" fmla="*/ 256 h 256"/>
                  <a:gd name="T26" fmla="*/ 256 w 256"/>
                  <a:gd name="T27" fmla="*/ 248 h 256"/>
                  <a:gd name="T28" fmla="*/ 256 w 256"/>
                  <a:gd name="T29" fmla="*/ 104 h 256"/>
                  <a:gd name="T30" fmla="*/ 256 w 256"/>
                  <a:gd name="T31" fmla="*/ 104 h 256"/>
                  <a:gd name="T32" fmla="*/ 251 w 256"/>
                  <a:gd name="T33" fmla="*/ 97 h 256"/>
                  <a:gd name="T34" fmla="*/ 232 w 256"/>
                  <a:gd name="T35" fmla="*/ 106 h 256"/>
                  <a:gd name="T36" fmla="*/ 216 w 256"/>
                  <a:gd name="T37" fmla="*/ 116 h 256"/>
                  <a:gd name="T38" fmla="*/ 216 w 256"/>
                  <a:gd name="T39" fmla="*/ 100 h 256"/>
                  <a:gd name="T40" fmla="*/ 232 w 256"/>
                  <a:gd name="T41" fmla="*/ 106 h 256"/>
                  <a:gd name="T42" fmla="*/ 200 w 256"/>
                  <a:gd name="T43" fmla="*/ 16 h 256"/>
                  <a:gd name="T44" fmla="*/ 200 w 256"/>
                  <a:gd name="T45" fmla="*/ 88 h 256"/>
                  <a:gd name="T46" fmla="*/ 200 w 256"/>
                  <a:gd name="T47" fmla="*/ 88 h 256"/>
                  <a:gd name="T48" fmla="*/ 200 w 256"/>
                  <a:gd name="T49" fmla="*/ 126 h 256"/>
                  <a:gd name="T50" fmla="*/ 128 w 256"/>
                  <a:gd name="T51" fmla="*/ 171 h 256"/>
                  <a:gd name="T52" fmla="*/ 56 w 256"/>
                  <a:gd name="T53" fmla="*/ 126 h 256"/>
                  <a:gd name="T54" fmla="*/ 56 w 256"/>
                  <a:gd name="T55" fmla="*/ 88 h 256"/>
                  <a:gd name="T56" fmla="*/ 56 w 256"/>
                  <a:gd name="T57" fmla="*/ 88 h 256"/>
                  <a:gd name="T58" fmla="*/ 56 w 256"/>
                  <a:gd name="T59" fmla="*/ 16 h 256"/>
                  <a:gd name="T60" fmla="*/ 200 w 256"/>
                  <a:gd name="T61" fmla="*/ 16 h 256"/>
                  <a:gd name="T62" fmla="*/ 40 w 256"/>
                  <a:gd name="T63" fmla="*/ 116 h 256"/>
                  <a:gd name="T64" fmla="*/ 24 w 256"/>
                  <a:gd name="T65" fmla="*/ 106 h 256"/>
                  <a:gd name="T66" fmla="*/ 40 w 256"/>
                  <a:gd name="T67" fmla="*/ 100 h 256"/>
                  <a:gd name="T68" fmla="*/ 40 w 256"/>
                  <a:gd name="T69" fmla="*/ 116 h 256"/>
                  <a:gd name="T70" fmla="*/ 16 w 256"/>
                  <a:gd name="T71" fmla="*/ 240 h 256"/>
                  <a:gd name="T72" fmla="*/ 16 w 256"/>
                  <a:gd name="T73" fmla="*/ 120 h 256"/>
                  <a:gd name="T74" fmla="*/ 124 w 256"/>
                  <a:gd name="T75" fmla="*/ 187 h 256"/>
                  <a:gd name="T76" fmla="*/ 128 w 256"/>
                  <a:gd name="T77" fmla="*/ 188 h 256"/>
                  <a:gd name="T78" fmla="*/ 132 w 256"/>
                  <a:gd name="T79" fmla="*/ 187 h 256"/>
                  <a:gd name="T80" fmla="*/ 240 w 256"/>
                  <a:gd name="T81" fmla="*/ 120 h 256"/>
                  <a:gd name="T82" fmla="*/ 240 w 256"/>
                  <a:gd name="T83" fmla="*/ 240 h 256"/>
                  <a:gd name="T84" fmla="*/ 16 w 256"/>
                  <a:gd name="T85" fmla="*/ 2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6" h="256">
                    <a:moveTo>
                      <a:pt x="251" y="97"/>
                    </a:moveTo>
                    <a:cubicBezTo>
                      <a:pt x="216" y="83"/>
                      <a:pt x="216" y="83"/>
                      <a:pt x="216" y="83"/>
                    </a:cubicBezTo>
                    <a:cubicBezTo>
                      <a:pt x="216" y="8"/>
                      <a:pt x="216" y="8"/>
                      <a:pt x="216" y="8"/>
                    </a:cubicBezTo>
                    <a:cubicBezTo>
                      <a:pt x="216" y="4"/>
                      <a:pt x="212" y="0"/>
                      <a:pt x="20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4" y="0"/>
                      <a:pt x="40" y="4"/>
                      <a:pt x="40" y="8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5" y="97"/>
                      <a:pt x="5" y="97"/>
                      <a:pt x="5" y="97"/>
                    </a:cubicBezTo>
                    <a:cubicBezTo>
                      <a:pt x="2" y="98"/>
                      <a:pt x="0" y="101"/>
                      <a:pt x="0" y="104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52"/>
                      <a:pt x="4" y="256"/>
                      <a:pt x="8" y="256"/>
                    </a:cubicBezTo>
                    <a:cubicBezTo>
                      <a:pt x="248" y="256"/>
                      <a:pt x="248" y="256"/>
                      <a:pt x="248" y="256"/>
                    </a:cubicBezTo>
                    <a:cubicBezTo>
                      <a:pt x="252" y="256"/>
                      <a:pt x="256" y="252"/>
                      <a:pt x="256" y="248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4"/>
                      <a:pt x="256" y="104"/>
                      <a:pt x="256" y="104"/>
                    </a:cubicBezTo>
                    <a:cubicBezTo>
                      <a:pt x="256" y="101"/>
                      <a:pt x="254" y="98"/>
                      <a:pt x="251" y="97"/>
                    </a:cubicBezTo>
                    <a:close/>
                    <a:moveTo>
                      <a:pt x="232" y="106"/>
                    </a:moveTo>
                    <a:cubicBezTo>
                      <a:pt x="216" y="116"/>
                      <a:pt x="216" y="116"/>
                      <a:pt x="216" y="116"/>
                    </a:cubicBezTo>
                    <a:cubicBezTo>
                      <a:pt x="216" y="100"/>
                      <a:pt x="216" y="100"/>
                      <a:pt x="216" y="100"/>
                    </a:cubicBezTo>
                    <a:lnTo>
                      <a:pt x="232" y="106"/>
                    </a:lnTo>
                    <a:close/>
                    <a:moveTo>
                      <a:pt x="200" y="16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88"/>
                      <a:pt x="200" y="88"/>
                      <a:pt x="200" y="88"/>
                    </a:cubicBezTo>
                    <a:cubicBezTo>
                      <a:pt x="200" y="126"/>
                      <a:pt x="200" y="126"/>
                      <a:pt x="200" y="126"/>
                    </a:cubicBezTo>
                    <a:cubicBezTo>
                      <a:pt x="128" y="171"/>
                      <a:pt x="128" y="171"/>
                      <a:pt x="128" y="171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6" y="16"/>
                      <a:pt x="56" y="16"/>
                      <a:pt x="56" y="16"/>
                    </a:cubicBezTo>
                    <a:lnTo>
                      <a:pt x="200" y="16"/>
                    </a:lnTo>
                    <a:close/>
                    <a:moveTo>
                      <a:pt x="40" y="116"/>
                    </a:moveTo>
                    <a:cubicBezTo>
                      <a:pt x="24" y="106"/>
                      <a:pt x="24" y="106"/>
                      <a:pt x="24" y="106"/>
                    </a:cubicBezTo>
                    <a:cubicBezTo>
                      <a:pt x="40" y="100"/>
                      <a:pt x="40" y="100"/>
                      <a:pt x="40" y="100"/>
                    </a:cubicBezTo>
                    <a:lnTo>
                      <a:pt x="40" y="116"/>
                    </a:lnTo>
                    <a:close/>
                    <a:moveTo>
                      <a:pt x="16" y="240"/>
                    </a:moveTo>
                    <a:cubicBezTo>
                      <a:pt x="16" y="120"/>
                      <a:pt x="16" y="120"/>
                      <a:pt x="16" y="120"/>
                    </a:cubicBez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5" y="188"/>
                      <a:pt x="127" y="188"/>
                      <a:pt x="128" y="188"/>
                    </a:cubicBezTo>
                    <a:cubicBezTo>
                      <a:pt x="129" y="188"/>
                      <a:pt x="131" y="188"/>
                      <a:pt x="132" y="187"/>
                    </a:cubicBezTo>
                    <a:cubicBezTo>
                      <a:pt x="240" y="120"/>
                      <a:pt x="240" y="120"/>
                      <a:pt x="240" y="120"/>
                    </a:cubicBezTo>
                    <a:cubicBezTo>
                      <a:pt x="240" y="240"/>
                      <a:pt x="240" y="240"/>
                      <a:pt x="240" y="240"/>
                    </a:cubicBezTo>
                    <a:lnTo>
                      <a:pt x="16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: Shape 65"/>
              <p:cNvSpPr/>
              <p:nvPr/>
            </p:nvSpPr>
            <p:spPr bwMode="auto">
              <a:xfrm>
                <a:off x="10052902" y="2913082"/>
                <a:ext cx="72066" cy="24895"/>
              </a:xfrm>
              <a:custGeom>
                <a:avLst/>
                <a:gdLst>
                  <a:gd name="T0" fmla="*/ 8 w 48"/>
                  <a:gd name="T1" fmla="*/ 16 h 16"/>
                  <a:gd name="T2" fmla="*/ 40 w 48"/>
                  <a:gd name="T3" fmla="*/ 16 h 16"/>
                  <a:gd name="T4" fmla="*/ 48 w 48"/>
                  <a:gd name="T5" fmla="*/ 8 h 16"/>
                  <a:gd name="T6" fmla="*/ 40 w 48"/>
                  <a:gd name="T7" fmla="*/ 0 h 16"/>
                  <a:gd name="T8" fmla="*/ 8 w 48"/>
                  <a:gd name="T9" fmla="*/ 0 h 16"/>
                  <a:gd name="T10" fmla="*/ 0 w 48"/>
                  <a:gd name="T11" fmla="*/ 8 h 16"/>
                  <a:gd name="T12" fmla="*/ 8 w 48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">
                    <a:moveTo>
                      <a:pt x="8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4" y="16"/>
                      <a:pt x="48" y="12"/>
                      <a:pt x="48" y="8"/>
                    </a:cubicBezTo>
                    <a:cubicBezTo>
                      <a:pt x="48" y="4"/>
                      <a:pt x="44" y="0"/>
                      <a:pt x="4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Freeform: Shape 66"/>
              <p:cNvSpPr/>
              <p:nvPr/>
            </p:nvSpPr>
            <p:spPr bwMode="auto">
              <a:xfrm>
                <a:off x="9955941" y="2961562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: Shape 67"/>
              <p:cNvSpPr/>
              <p:nvPr/>
            </p:nvSpPr>
            <p:spPr bwMode="auto">
              <a:xfrm>
                <a:off x="9955941" y="3010043"/>
                <a:ext cx="169027" cy="23585"/>
              </a:xfrm>
              <a:custGeom>
                <a:avLst/>
                <a:gdLst>
                  <a:gd name="T0" fmla="*/ 8 w 112"/>
                  <a:gd name="T1" fmla="*/ 16 h 16"/>
                  <a:gd name="T2" fmla="*/ 104 w 112"/>
                  <a:gd name="T3" fmla="*/ 16 h 16"/>
                  <a:gd name="T4" fmla="*/ 112 w 112"/>
                  <a:gd name="T5" fmla="*/ 8 h 16"/>
                  <a:gd name="T6" fmla="*/ 104 w 112"/>
                  <a:gd name="T7" fmla="*/ 0 h 16"/>
                  <a:gd name="T8" fmla="*/ 8 w 112"/>
                  <a:gd name="T9" fmla="*/ 0 h 16"/>
                  <a:gd name="T10" fmla="*/ 0 w 112"/>
                  <a:gd name="T11" fmla="*/ 8 h 16"/>
                  <a:gd name="T12" fmla="*/ 8 w 1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16">
                    <a:moveTo>
                      <a:pt x="8" y="16"/>
                    </a:moveTo>
                    <a:cubicBezTo>
                      <a:pt x="104" y="16"/>
                      <a:pt x="104" y="16"/>
                      <a:pt x="104" y="16"/>
                    </a:cubicBezTo>
                    <a:cubicBezTo>
                      <a:pt x="108" y="16"/>
                      <a:pt x="112" y="12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0" name="Group 57"/>
            <p:cNvGrpSpPr/>
            <p:nvPr/>
          </p:nvGrpSpPr>
          <p:grpSpPr>
            <a:xfrm>
              <a:off x="6980760" y="4933912"/>
              <a:ext cx="4297111" cy="763944"/>
              <a:chOff x="8027893" y="2670552"/>
              <a:chExt cx="4297120" cy="763946"/>
            </a:xfrm>
          </p:grpSpPr>
          <p:sp>
            <p:nvSpPr>
              <p:cNvPr id="21" name="TextBox 58"/>
              <p:cNvSpPr txBox="1"/>
              <p:nvPr/>
            </p:nvSpPr>
            <p:spPr>
              <a:xfrm>
                <a:off x="8041341" y="2932971"/>
                <a:ext cx="4283672" cy="501527"/>
              </a:xfrm>
              <a:prstGeom prst="rect">
                <a:avLst/>
              </a:prstGeom>
            </p:spPr>
            <p:txBody>
              <a:bodyPr vert="horz" wrap="square" lIns="91440" tIns="45720" rIns="91440" bIns="4572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TextBox 59"/>
              <p:cNvSpPr txBox="1"/>
              <p:nvPr/>
            </p:nvSpPr>
            <p:spPr>
              <a:xfrm>
                <a:off x="8027893" y="2670552"/>
                <a:ext cx="1261884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4403811" y="1700808"/>
            <a:ext cx="3257317" cy="3257680"/>
            <a:chOff x="3985198" y="1789259"/>
            <a:chExt cx="4204647" cy="4205113"/>
          </a:xfrm>
        </p:grpSpPr>
        <p:sp>
          <p:nvSpPr>
            <p:cNvPr id="17" name="Circle: Hollow 1"/>
            <p:cNvSpPr/>
            <p:nvPr/>
          </p:nvSpPr>
          <p:spPr>
            <a:xfrm>
              <a:off x="4375516" y="2199862"/>
              <a:ext cx="3403723" cy="3403719"/>
            </a:xfrm>
            <a:prstGeom prst="donut">
              <a:avLst>
                <a:gd name="adj" fmla="val 1772"/>
              </a:avLst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标题文本</a:t>
              </a:r>
              <a:b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预设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5669091" y="1789259"/>
              <a:ext cx="816573" cy="816571"/>
            </a:xfrm>
            <a:prstGeom prst="ellipse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Oval 19"/>
            <p:cNvSpPr/>
            <p:nvPr/>
          </p:nvSpPr>
          <p:spPr>
            <a:xfrm>
              <a:off x="3985198" y="3493440"/>
              <a:ext cx="816573" cy="816571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5669091" y="5177801"/>
              <a:ext cx="816573" cy="816571"/>
            </a:xfrm>
            <a:prstGeom prst="ellipse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Oval 25"/>
            <p:cNvSpPr/>
            <p:nvPr/>
          </p:nvSpPr>
          <p:spPr>
            <a:xfrm>
              <a:off x="7373272" y="3493440"/>
              <a:ext cx="816573" cy="816571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" name="千图PPT彼岸天：ID 8661124库_组合 17"/>
          <p:cNvGrpSpPr/>
          <p:nvPr>
            <p:custDataLst>
              <p:tags r:id="rId2"/>
            </p:custDataLst>
          </p:nvPr>
        </p:nvGrpSpPr>
        <p:grpSpPr>
          <a:xfrm>
            <a:off x="1467919" y="2941423"/>
            <a:ext cx="2935893" cy="1006991"/>
            <a:chOff x="8328246" y="2276873"/>
            <a:chExt cx="2198694" cy="1006991"/>
          </a:xfrm>
        </p:grpSpPr>
        <p:sp>
          <p:nvSpPr>
            <p:cNvPr id="15" name="TextBox 1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CAA5B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360000" bIns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千图PPT彼岸天：ID 8661124库_组合 21"/>
          <p:cNvGrpSpPr/>
          <p:nvPr>
            <p:custDataLst>
              <p:tags r:id="rId3"/>
            </p:custDataLst>
          </p:nvPr>
        </p:nvGrpSpPr>
        <p:grpSpPr>
          <a:xfrm>
            <a:off x="7661130" y="2941423"/>
            <a:ext cx="2823587" cy="1006991"/>
            <a:chOff x="1197898" y="2503545"/>
            <a:chExt cx="2198693" cy="1006991"/>
          </a:xfrm>
        </p:grpSpPr>
        <p:sp>
          <p:nvSpPr>
            <p:cNvPr id="13" name="TextBox 2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DAA63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TextBox 24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千图PPT彼岸天：ID 8661124库_组合 26"/>
          <p:cNvGrpSpPr/>
          <p:nvPr>
            <p:custDataLst>
              <p:tags r:id="rId4"/>
            </p:custDataLst>
          </p:nvPr>
        </p:nvGrpSpPr>
        <p:grpSpPr>
          <a:xfrm>
            <a:off x="4612818" y="693817"/>
            <a:ext cx="2823587" cy="1006991"/>
            <a:chOff x="4685471" y="1120457"/>
            <a:chExt cx="2823587" cy="1006991"/>
          </a:xfrm>
        </p:grpSpPr>
        <p:sp>
          <p:nvSpPr>
            <p:cNvPr id="11" name="TextBox 37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8CAA5B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TextBox 38"/>
            <p:cNvSpPr txBox="1"/>
            <p:nvPr/>
          </p:nvSpPr>
          <p:spPr>
            <a:xfrm>
              <a:off x="4685471" y="1508682"/>
              <a:ext cx="2823587" cy="618766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千图PPT彼岸天：ID 8661124库_组合 39"/>
          <p:cNvGrpSpPr/>
          <p:nvPr>
            <p:custDataLst>
              <p:tags r:id="rId5"/>
            </p:custDataLst>
          </p:nvPr>
        </p:nvGrpSpPr>
        <p:grpSpPr>
          <a:xfrm>
            <a:off x="4612818" y="4958488"/>
            <a:ext cx="2823587" cy="1006991"/>
            <a:chOff x="4685471" y="1120457"/>
            <a:chExt cx="2823587" cy="1006991"/>
          </a:xfrm>
        </p:grpSpPr>
        <p:sp>
          <p:nvSpPr>
            <p:cNvPr id="9" name="TextBox 40"/>
            <p:cNvSpPr txBox="1"/>
            <p:nvPr/>
          </p:nvSpPr>
          <p:spPr>
            <a:xfrm>
              <a:off x="4685471" y="1120457"/>
              <a:ext cx="2823587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7D959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41"/>
            <p:cNvSpPr txBox="1"/>
            <p:nvPr/>
          </p:nvSpPr>
          <p:spPr>
            <a:xfrm>
              <a:off x="4685471" y="1508682"/>
              <a:ext cx="2823587" cy="618766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 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10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2207706" y="1116819"/>
            <a:ext cx="8036023" cy="2473987"/>
            <a:chOff x="86517" y="1124744"/>
            <a:chExt cx="13589718" cy="2456959"/>
          </a:xfrm>
        </p:grpSpPr>
        <p:sp>
          <p:nvSpPr>
            <p:cNvPr id="40" name="Freeform: Shape 47"/>
            <p:cNvSpPr/>
            <p:nvPr/>
          </p:nvSpPr>
          <p:spPr bwMode="auto">
            <a:xfrm>
              <a:off x="10443784" y="2236622"/>
              <a:ext cx="3232451" cy="966704"/>
            </a:xfrm>
            <a:custGeom>
              <a:avLst/>
              <a:gdLst>
                <a:gd name="T0" fmla="*/ 300 w 425"/>
                <a:gd name="T1" fmla="*/ 28 h 220"/>
                <a:gd name="T2" fmla="*/ 257 w 425"/>
                <a:gd name="T3" fmla="*/ 33 h 220"/>
                <a:gd name="T4" fmla="*/ 179 w 425"/>
                <a:gd name="T5" fmla="*/ 0 h 220"/>
                <a:gd name="T6" fmla="*/ 75 w 425"/>
                <a:gd name="T7" fmla="*/ 84 h 220"/>
                <a:gd name="T8" fmla="*/ 71 w 425"/>
                <a:gd name="T9" fmla="*/ 84 h 220"/>
                <a:gd name="T10" fmla="*/ 0 w 425"/>
                <a:gd name="T11" fmla="*/ 152 h 220"/>
                <a:gd name="T12" fmla="*/ 71 w 425"/>
                <a:gd name="T13" fmla="*/ 220 h 220"/>
                <a:gd name="T14" fmla="*/ 73 w 425"/>
                <a:gd name="T15" fmla="*/ 220 h 220"/>
                <a:gd name="T16" fmla="*/ 73 w 425"/>
                <a:gd name="T17" fmla="*/ 220 h 220"/>
                <a:gd name="T18" fmla="*/ 300 w 425"/>
                <a:gd name="T19" fmla="*/ 220 h 220"/>
                <a:gd name="T20" fmla="*/ 425 w 425"/>
                <a:gd name="T21" fmla="*/ 124 h 220"/>
                <a:gd name="T22" fmla="*/ 300 w 425"/>
                <a:gd name="T23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0">
                  <a:moveTo>
                    <a:pt x="300" y="28"/>
                  </a:moveTo>
                  <a:cubicBezTo>
                    <a:pt x="285" y="28"/>
                    <a:pt x="271" y="30"/>
                    <a:pt x="257" y="33"/>
                  </a:cubicBezTo>
                  <a:cubicBezTo>
                    <a:pt x="238" y="13"/>
                    <a:pt x="210" y="0"/>
                    <a:pt x="179" y="0"/>
                  </a:cubicBezTo>
                  <a:cubicBezTo>
                    <a:pt x="127" y="0"/>
                    <a:pt x="84" y="36"/>
                    <a:pt x="75" y="84"/>
                  </a:cubicBezTo>
                  <a:cubicBezTo>
                    <a:pt x="73" y="84"/>
                    <a:pt x="72" y="84"/>
                    <a:pt x="71" y="84"/>
                  </a:cubicBezTo>
                  <a:cubicBezTo>
                    <a:pt x="32" y="84"/>
                    <a:pt x="0" y="114"/>
                    <a:pt x="0" y="152"/>
                  </a:cubicBezTo>
                  <a:cubicBezTo>
                    <a:pt x="0" y="190"/>
                    <a:pt x="32" y="220"/>
                    <a:pt x="71" y="220"/>
                  </a:cubicBezTo>
                  <a:cubicBezTo>
                    <a:pt x="72" y="220"/>
                    <a:pt x="72" y="220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69" y="220"/>
                    <a:pt x="425" y="177"/>
                    <a:pt x="425" y="124"/>
                  </a:cubicBezTo>
                  <a:cubicBezTo>
                    <a:pt x="425" y="71"/>
                    <a:pt x="369" y="28"/>
                    <a:pt x="300" y="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: Shape 46"/>
            <p:cNvSpPr/>
            <p:nvPr/>
          </p:nvSpPr>
          <p:spPr bwMode="auto">
            <a:xfrm>
              <a:off x="8494749" y="2360958"/>
              <a:ext cx="4081911" cy="1220745"/>
            </a:xfrm>
            <a:custGeom>
              <a:avLst/>
              <a:gdLst>
                <a:gd name="T0" fmla="*/ 300 w 425"/>
                <a:gd name="T1" fmla="*/ 28 h 220"/>
                <a:gd name="T2" fmla="*/ 257 w 425"/>
                <a:gd name="T3" fmla="*/ 33 h 220"/>
                <a:gd name="T4" fmla="*/ 179 w 425"/>
                <a:gd name="T5" fmla="*/ 0 h 220"/>
                <a:gd name="T6" fmla="*/ 75 w 425"/>
                <a:gd name="T7" fmla="*/ 84 h 220"/>
                <a:gd name="T8" fmla="*/ 71 w 425"/>
                <a:gd name="T9" fmla="*/ 84 h 220"/>
                <a:gd name="T10" fmla="*/ 0 w 425"/>
                <a:gd name="T11" fmla="*/ 152 h 220"/>
                <a:gd name="T12" fmla="*/ 71 w 425"/>
                <a:gd name="T13" fmla="*/ 220 h 220"/>
                <a:gd name="T14" fmla="*/ 73 w 425"/>
                <a:gd name="T15" fmla="*/ 220 h 220"/>
                <a:gd name="T16" fmla="*/ 73 w 425"/>
                <a:gd name="T17" fmla="*/ 220 h 220"/>
                <a:gd name="T18" fmla="*/ 300 w 425"/>
                <a:gd name="T19" fmla="*/ 220 h 220"/>
                <a:gd name="T20" fmla="*/ 425 w 425"/>
                <a:gd name="T21" fmla="*/ 124 h 220"/>
                <a:gd name="T22" fmla="*/ 300 w 425"/>
                <a:gd name="T23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0">
                  <a:moveTo>
                    <a:pt x="300" y="28"/>
                  </a:moveTo>
                  <a:cubicBezTo>
                    <a:pt x="285" y="28"/>
                    <a:pt x="271" y="30"/>
                    <a:pt x="257" y="33"/>
                  </a:cubicBezTo>
                  <a:cubicBezTo>
                    <a:pt x="238" y="13"/>
                    <a:pt x="210" y="0"/>
                    <a:pt x="179" y="0"/>
                  </a:cubicBezTo>
                  <a:cubicBezTo>
                    <a:pt x="127" y="0"/>
                    <a:pt x="84" y="36"/>
                    <a:pt x="75" y="84"/>
                  </a:cubicBezTo>
                  <a:cubicBezTo>
                    <a:pt x="73" y="84"/>
                    <a:pt x="72" y="84"/>
                    <a:pt x="71" y="84"/>
                  </a:cubicBezTo>
                  <a:cubicBezTo>
                    <a:pt x="32" y="84"/>
                    <a:pt x="0" y="114"/>
                    <a:pt x="0" y="152"/>
                  </a:cubicBezTo>
                  <a:cubicBezTo>
                    <a:pt x="0" y="190"/>
                    <a:pt x="32" y="220"/>
                    <a:pt x="71" y="220"/>
                  </a:cubicBezTo>
                  <a:cubicBezTo>
                    <a:pt x="72" y="220"/>
                    <a:pt x="72" y="220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69" y="220"/>
                    <a:pt x="425" y="177"/>
                    <a:pt x="425" y="124"/>
                  </a:cubicBezTo>
                  <a:cubicBezTo>
                    <a:pt x="425" y="71"/>
                    <a:pt x="369" y="28"/>
                    <a:pt x="300" y="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7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: Shape 45"/>
            <p:cNvSpPr/>
            <p:nvPr/>
          </p:nvSpPr>
          <p:spPr bwMode="auto">
            <a:xfrm>
              <a:off x="86517" y="2332579"/>
              <a:ext cx="3173072" cy="948946"/>
            </a:xfrm>
            <a:custGeom>
              <a:avLst/>
              <a:gdLst>
                <a:gd name="T0" fmla="*/ 300 w 425"/>
                <a:gd name="T1" fmla="*/ 28 h 220"/>
                <a:gd name="T2" fmla="*/ 257 w 425"/>
                <a:gd name="T3" fmla="*/ 33 h 220"/>
                <a:gd name="T4" fmla="*/ 179 w 425"/>
                <a:gd name="T5" fmla="*/ 0 h 220"/>
                <a:gd name="T6" fmla="*/ 75 w 425"/>
                <a:gd name="T7" fmla="*/ 84 h 220"/>
                <a:gd name="T8" fmla="*/ 71 w 425"/>
                <a:gd name="T9" fmla="*/ 84 h 220"/>
                <a:gd name="T10" fmla="*/ 0 w 425"/>
                <a:gd name="T11" fmla="*/ 152 h 220"/>
                <a:gd name="T12" fmla="*/ 71 w 425"/>
                <a:gd name="T13" fmla="*/ 220 h 220"/>
                <a:gd name="T14" fmla="*/ 73 w 425"/>
                <a:gd name="T15" fmla="*/ 220 h 220"/>
                <a:gd name="T16" fmla="*/ 73 w 425"/>
                <a:gd name="T17" fmla="*/ 220 h 220"/>
                <a:gd name="T18" fmla="*/ 300 w 425"/>
                <a:gd name="T19" fmla="*/ 220 h 220"/>
                <a:gd name="T20" fmla="*/ 425 w 425"/>
                <a:gd name="T21" fmla="*/ 124 h 220"/>
                <a:gd name="T22" fmla="*/ 300 w 425"/>
                <a:gd name="T23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0">
                  <a:moveTo>
                    <a:pt x="300" y="28"/>
                  </a:moveTo>
                  <a:cubicBezTo>
                    <a:pt x="285" y="28"/>
                    <a:pt x="271" y="30"/>
                    <a:pt x="257" y="33"/>
                  </a:cubicBezTo>
                  <a:cubicBezTo>
                    <a:pt x="238" y="13"/>
                    <a:pt x="210" y="0"/>
                    <a:pt x="179" y="0"/>
                  </a:cubicBezTo>
                  <a:cubicBezTo>
                    <a:pt x="127" y="0"/>
                    <a:pt x="84" y="36"/>
                    <a:pt x="75" y="84"/>
                  </a:cubicBezTo>
                  <a:cubicBezTo>
                    <a:pt x="73" y="84"/>
                    <a:pt x="72" y="84"/>
                    <a:pt x="71" y="84"/>
                  </a:cubicBezTo>
                  <a:cubicBezTo>
                    <a:pt x="32" y="84"/>
                    <a:pt x="0" y="114"/>
                    <a:pt x="0" y="152"/>
                  </a:cubicBezTo>
                  <a:cubicBezTo>
                    <a:pt x="0" y="190"/>
                    <a:pt x="32" y="220"/>
                    <a:pt x="71" y="220"/>
                  </a:cubicBezTo>
                  <a:cubicBezTo>
                    <a:pt x="72" y="220"/>
                    <a:pt x="72" y="220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69" y="220"/>
                    <a:pt x="425" y="177"/>
                    <a:pt x="425" y="124"/>
                  </a:cubicBezTo>
                  <a:cubicBezTo>
                    <a:pt x="425" y="71"/>
                    <a:pt x="369" y="28"/>
                    <a:pt x="300" y="2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: Shape 7"/>
            <p:cNvSpPr/>
            <p:nvPr/>
          </p:nvSpPr>
          <p:spPr bwMode="auto">
            <a:xfrm>
              <a:off x="3787659" y="1124744"/>
              <a:ext cx="5042016" cy="1696261"/>
            </a:xfrm>
            <a:custGeom>
              <a:avLst/>
              <a:gdLst>
                <a:gd name="T0" fmla="*/ 546 w 733"/>
                <a:gd name="T1" fmla="*/ 393 h 393"/>
                <a:gd name="T2" fmla="*/ 176 w 733"/>
                <a:gd name="T3" fmla="*/ 393 h 393"/>
                <a:gd name="T4" fmla="*/ 0 w 733"/>
                <a:gd name="T5" fmla="*/ 228 h 393"/>
                <a:gd name="T6" fmla="*/ 176 w 733"/>
                <a:gd name="T7" fmla="*/ 63 h 393"/>
                <a:gd name="T8" fmla="*/ 206 w 733"/>
                <a:gd name="T9" fmla="*/ 65 h 393"/>
                <a:gd name="T10" fmla="*/ 329 w 733"/>
                <a:gd name="T11" fmla="*/ 0 h 393"/>
                <a:gd name="T12" fmla="*/ 432 w 733"/>
                <a:gd name="T13" fmla="*/ 42 h 393"/>
                <a:gd name="T14" fmla="*/ 459 w 733"/>
                <a:gd name="T15" fmla="*/ 38 h 393"/>
                <a:gd name="T16" fmla="*/ 539 w 733"/>
                <a:gd name="T17" fmla="*/ 94 h 393"/>
                <a:gd name="T18" fmla="*/ 733 w 733"/>
                <a:gd name="T19" fmla="*/ 243 h 393"/>
                <a:gd name="T20" fmla="*/ 546 w 733"/>
                <a:gd name="T21" fmla="*/ 393 h 393"/>
                <a:gd name="T22" fmla="*/ 176 w 733"/>
                <a:gd name="T23" fmla="*/ 111 h 393"/>
                <a:gd name="T24" fmla="*/ 48 w 733"/>
                <a:gd name="T25" fmla="*/ 228 h 393"/>
                <a:gd name="T26" fmla="*/ 176 w 733"/>
                <a:gd name="T27" fmla="*/ 345 h 393"/>
                <a:gd name="T28" fmla="*/ 546 w 733"/>
                <a:gd name="T29" fmla="*/ 345 h 393"/>
                <a:gd name="T30" fmla="*/ 685 w 733"/>
                <a:gd name="T31" fmla="*/ 243 h 393"/>
                <a:gd name="T32" fmla="*/ 546 w 733"/>
                <a:gd name="T33" fmla="*/ 142 h 393"/>
                <a:gd name="T34" fmla="*/ 521 w 733"/>
                <a:gd name="T35" fmla="*/ 144 h 393"/>
                <a:gd name="T36" fmla="*/ 500 w 733"/>
                <a:gd name="T37" fmla="*/ 137 h 393"/>
                <a:gd name="T38" fmla="*/ 494 w 733"/>
                <a:gd name="T39" fmla="*/ 117 h 393"/>
                <a:gd name="T40" fmla="*/ 494 w 733"/>
                <a:gd name="T41" fmla="*/ 113 h 393"/>
                <a:gd name="T42" fmla="*/ 459 w 733"/>
                <a:gd name="T43" fmla="*/ 86 h 393"/>
                <a:gd name="T44" fmla="*/ 439 w 733"/>
                <a:gd name="T45" fmla="*/ 92 h 393"/>
                <a:gd name="T46" fmla="*/ 408 w 733"/>
                <a:gd name="T47" fmla="*/ 87 h 393"/>
                <a:gd name="T48" fmla="*/ 329 w 733"/>
                <a:gd name="T49" fmla="*/ 48 h 393"/>
                <a:gd name="T50" fmla="*/ 237 w 733"/>
                <a:gd name="T51" fmla="*/ 105 h 393"/>
                <a:gd name="T52" fmla="*/ 211 w 733"/>
                <a:gd name="T53" fmla="*/ 115 h 393"/>
                <a:gd name="T54" fmla="*/ 176 w 733"/>
                <a:gd name="T55" fmla="*/ 11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33" h="393">
                  <a:moveTo>
                    <a:pt x="546" y="393"/>
                  </a:moveTo>
                  <a:cubicBezTo>
                    <a:pt x="176" y="393"/>
                    <a:pt x="176" y="393"/>
                    <a:pt x="176" y="393"/>
                  </a:cubicBezTo>
                  <a:cubicBezTo>
                    <a:pt x="79" y="393"/>
                    <a:pt x="0" y="319"/>
                    <a:pt x="0" y="228"/>
                  </a:cubicBezTo>
                  <a:cubicBezTo>
                    <a:pt x="0" y="137"/>
                    <a:pt x="79" y="63"/>
                    <a:pt x="176" y="63"/>
                  </a:cubicBezTo>
                  <a:cubicBezTo>
                    <a:pt x="186" y="63"/>
                    <a:pt x="196" y="64"/>
                    <a:pt x="206" y="65"/>
                  </a:cubicBezTo>
                  <a:cubicBezTo>
                    <a:pt x="237" y="24"/>
                    <a:pt x="281" y="0"/>
                    <a:pt x="329" y="0"/>
                  </a:cubicBezTo>
                  <a:cubicBezTo>
                    <a:pt x="367" y="0"/>
                    <a:pt x="403" y="15"/>
                    <a:pt x="432" y="42"/>
                  </a:cubicBezTo>
                  <a:cubicBezTo>
                    <a:pt x="440" y="39"/>
                    <a:pt x="450" y="38"/>
                    <a:pt x="459" y="38"/>
                  </a:cubicBezTo>
                  <a:cubicBezTo>
                    <a:pt x="498" y="38"/>
                    <a:pt x="530" y="62"/>
                    <a:pt x="539" y="94"/>
                  </a:cubicBezTo>
                  <a:cubicBezTo>
                    <a:pt x="645" y="91"/>
                    <a:pt x="733" y="159"/>
                    <a:pt x="733" y="243"/>
                  </a:cubicBezTo>
                  <a:cubicBezTo>
                    <a:pt x="733" y="326"/>
                    <a:pt x="649" y="393"/>
                    <a:pt x="546" y="393"/>
                  </a:cubicBezTo>
                  <a:close/>
                  <a:moveTo>
                    <a:pt x="176" y="111"/>
                  </a:moveTo>
                  <a:cubicBezTo>
                    <a:pt x="105" y="111"/>
                    <a:pt x="48" y="163"/>
                    <a:pt x="48" y="228"/>
                  </a:cubicBezTo>
                  <a:cubicBezTo>
                    <a:pt x="48" y="292"/>
                    <a:pt x="105" y="345"/>
                    <a:pt x="176" y="345"/>
                  </a:cubicBezTo>
                  <a:cubicBezTo>
                    <a:pt x="546" y="345"/>
                    <a:pt x="546" y="345"/>
                    <a:pt x="546" y="345"/>
                  </a:cubicBezTo>
                  <a:cubicBezTo>
                    <a:pt x="622" y="345"/>
                    <a:pt x="685" y="299"/>
                    <a:pt x="685" y="243"/>
                  </a:cubicBezTo>
                  <a:cubicBezTo>
                    <a:pt x="685" y="188"/>
                    <a:pt x="622" y="142"/>
                    <a:pt x="546" y="142"/>
                  </a:cubicBezTo>
                  <a:cubicBezTo>
                    <a:pt x="538" y="142"/>
                    <a:pt x="529" y="143"/>
                    <a:pt x="521" y="144"/>
                  </a:cubicBezTo>
                  <a:cubicBezTo>
                    <a:pt x="513" y="145"/>
                    <a:pt x="506" y="142"/>
                    <a:pt x="500" y="137"/>
                  </a:cubicBezTo>
                  <a:cubicBezTo>
                    <a:pt x="495" y="132"/>
                    <a:pt x="492" y="124"/>
                    <a:pt x="494" y="117"/>
                  </a:cubicBezTo>
                  <a:cubicBezTo>
                    <a:pt x="494" y="115"/>
                    <a:pt x="494" y="114"/>
                    <a:pt x="494" y="113"/>
                  </a:cubicBezTo>
                  <a:cubicBezTo>
                    <a:pt x="494" y="98"/>
                    <a:pt x="478" y="86"/>
                    <a:pt x="459" y="86"/>
                  </a:cubicBezTo>
                  <a:cubicBezTo>
                    <a:pt x="452" y="86"/>
                    <a:pt x="445" y="88"/>
                    <a:pt x="439" y="92"/>
                  </a:cubicBezTo>
                  <a:cubicBezTo>
                    <a:pt x="429" y="98"/>
                    <a:pt x="416" y="96"/>
                    <a:pt x="408" y="87"/>
                  </a:cubicBezTo>
                  <a:cubicBezTo>
                    <a:pt x="386" y="62"/>
                    <a:pt x="358" y="48"/>
                    <a:pt x="329" y="48"/>
                  </a:cubicBezTo>
                  <a:cubicBezTo>
                    <a:pt x="293" y="48"/>
                    <a:pt x="259" y="69"/>
                    <a:pt x="237" y="105"/>
                  </a:cubicBezTo>
                  <a:cubicBezTo>
                    <a:pt x="232" y="114"/>
                    <a:pt x="221" y="118"/>
                    <a:pt x="211" y="115"/>
                  </a:cubicBezTo>
                  <a:cubicBezTo>
                    <a:pt x="199" y="112"/>
                    <a:pt x="188" y="111"/>
                    <a:pt x="176" y="11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: Shape 8"/>
            <p:cNvSpPr/>
            <p:nvPr/>
          </p:nvSpPr>
          <p:spPr bwMode="auto">
            <a:xfrm>
              <a:off x="2164414" y="2096094"/>
              <a:ext cx="3173072" cy="948946"/>
            </a:xfrm>
            <a:custGeom>
              <a:avLst/>
              <a:gdLst>
                <a:gd name="T0" fmla="*/ 300 w 425"/>
                <a:gd name="T1" fmla="*/ 28 h 220"/>
                <a:gd name="T2" fmla="*/ 257 w 425"/>
                <a:gd name="T3" fmla="*/ 33 h 220"/>
                <a:gd name="T4" fmla="*/ 179 w 425"/>
                <a:gd name="T5" fmla="*/ 0 h 220"/>
                <a:gd name="T6" fmla="*/ 75 w 425"/>
                <a:gd name="T7" fmla="*/ 84 h 220"/>
                <a:gd name="T8" fmla="*/ 71 w 425"/>
                <a:gd name="T9" fmla="*/ 84 h 220"/>
                <a:gd name="T10" fmla="*/ 0 w 425"/>
                <a:gd name="T11" fmla="*/ 152 h 220"/>
                <a:gd name="T12" fmla="*/ 71 w 425"/>
                <a:gd name="T13" fmla="*/ 220 h 220"/>
                <a:gd name="T14" fmla="*/ 73 w 425"/>
                <a:gd name="T15" fmla="*/ 220 h 220"/>
                <a:gd name="T16" fmla="*/ 73 w 425"/>
                <a:gd name="T17" fmla="*/ 220 h 220"/>
                <a:gd name="T18" fmla="*/ 300 w 425"/>
                <a:gd name="T19" fmla="*/ 220 h 220"/>
                <a:gd name="T20" fmla="*/ 425 w 425"/>
                <a:gd name="T21" fmla="*/ 124 h 220"/>
                <a:gd name="T22" fmla="*/ 300 w 425"/>
                <a:gd name="T23" fmla="*/ 2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220">
                  <a:moveTo>
                    <a:pt x="300" y="28"/>
                  </a:moveTo>
                  <a:cubicBezTo>
                    <a:pt x="285" y="28"/>
                    <a:pt x="271" y="30"/>
                    <a:pt x="257" y="33"/>
                  </a:cubicBezTo>
                  <a:cubicBezTo>
                    <a:pt x="238" y="13"/>
                    <a:pt x="210" y="0"/>
                    <a:pt x="179" y="0"/>
                  </a:cubicBezTo>
                  <a:cubicBezTo>
                    <a:pt x="127" y="0"/>
                    <a:pt x="84" y="36"/>
                    <a:pt x="75" y="84"/>
                  </a:cubicBezTo>
                  <a:cubicBezTo>
                    <a:pt x="73" y="84"/>
                    <a:pt x="72" y="84"/>
                    <a:pt x="71" y="84"/>
                  </a:cubicBezTo>
                  <a:cubicBezTo>
                    <a:pt x="32" y="84"/>
                    <a:pt x="0" y="114"/>
                    <a:pt x="0" y="152"/>
                  </a:cubicBezTo>
                  <a:cubicBezTo>
                    <a:pt x="0" y="190"/>
                    <a:pt x="32" y="220"/>
                    <a:pt x="71" y="220"/>
                  </a:cubicBezTo>
                  <a:cubicBezTo>
                    <a:pt x="72" y="220"/>
                    <a:pt x="72" y="220"/>
                    <a:pt x="73" y="220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300" y="220"/>
                    <a:pt x="300" y="220"/>
                    <a:pt x="300" y="220"/>
                  </a:cubicBezTo>
                  <a:cubicBezTo>
                    <a:pt x="369" y="220"/>
                    <a:pt x="425" y="177"/>
                    <a:pt x="425" y="124"/>
                  </a:cubicBezTo>
                  <a:cubicBezTo>
                    <a:pt x="425" y="71"/>
                    <a:pt x="369" y="28"/>
                    <a:pt x="300" y="28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: Shape 10"/>
            <p:cNvSpPr/>
            <p:nvPr/>
          </p:nvSpPr>
          <p:spPr bwMode="auto">
            <a:xfrm>
              <a:off x="4829290" y="1784099"/>
              <a:ext cx="5181486" cy="1627451"/>
            </a:xfrm>
            <a:custGeom>
              <a:avLst/>
              <a:gdLst>
                <a:gd name="T0" fmla="*/ 506 w 694"/>
                <a:gd name="T1" fmla="*/ 88 h 377"/>
                <a:gd name="T2" fmla="*/ 464 w 694"/>
                <a:gd name="T3" fmla="*/ 91 h 377"/>
                <a:gd name="T4" fmla="*/ 324 w 694"/>
                <a:gd name="T5" fmla="*/ 0 h 377"/>
                <a:gd name="T6" fmla="*/ 195 w 694"/>
                <a:gd name="T7" fmla="*/ 74 h 377"/>
                <a:gd name="T8" fmla="*/ 162 w 694"/>
                <a:gd name="T9" fmla="*/ 70 h 377"/>
                <a:gd name="T10" fmla="*/ 0 w 694"/>
                <a:gd name="T11" fmla="*/ 224 h 377"/>
                <a:gd name="T12" fmla="*/ 162 w 694"/>
                <a:gd name="T13" fmla="*/ 377 h 377"/>
                <a:gd name="T14" fmla="*/ 164 w 694"/>
                <a:gd name="T15" fmla="*/ 377 h 377"/>
                <a:gd name="T16" fmla="*/ 164 w 694"/>
                <a:gd name="T17" fmla="*/ 377 h 377"/>
                <a:gd name="T18" fmla="*/ 506 w 694"/>
                <a:gd name="T19" fmla="*/ 377 h 377"/>
                <a:gd name="T20" fmla="*/ 694 w 694"/>
                <a:gd name="T21" fmla="*/ 232 h 377"/>
                <a:gd name="T22" fmla="*/ 506 w 694"/>
                <a:gd name="T23" fmla="*/ 8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4" h="377">
                  <a:moveTo>
                    <a:pt x="506" y="88"/>
                  </a:moveTo>
                  <a:cubicBezTo>
                    <a:pt x="492" y="88"/>
                    <a:pt x="477" y="89"/>
                    <a:pt x="464" y="91"/>
                  </a:cubicBezTo>
                  <a:cubicBezTo>
                    <a:pt x="436" y="37"/>
                    <a:pt x="384" y="0"/>
                    <a:pt x="324" y="0"/>
                  </a:cubicBezTo>
                  <a:cubicBezTo>
                    <a:pt x="271" y="0"/>
                    <a:pt x="224" y="29"/>
                    <a:pt x="195" y="74"/>
                  </a:cubicBezTo>
                  <a:cubicBezTo>
                    <a:pt x="184" y="72"/>
                    <a:pt x="173" y="70"/>
                    <a:pt x="162" y="70"/>
                  </a:cubicBezTo>
                  <a:cubicBezTo>
                    <a:pt x="73" y="70"/>
                    <a:pt x="0" y="139"/>
                    <a:pt x="0" y="224"/>
                  </a:cubicBezTo>
                  <a:cubicBezTo>
                    <a:pt x="0" y="308"/>
                    <a:pt x="73" y="377"/>
                    <a:pt x="162" y="377"/>
                  </a:cubicBezTo>
                  <a:cubicBezTo>
                    <a:pt x="163" y="377"/>
                    <a:pt x="164" y="377"/>
                    <a:pt x="164" y="377"/>
                  </a:cubicBezTo>
                  <a:cubicBezTo>
                    <a:pt x="164" y="377"/>
                    <a:pt x="164" y="377"/>
                    <a:pt x="164" y="377"/>
                  </a:cubicBezTo>
                  <a:cubicBezTo>
                    <a:pt x="506" y="377"/>
                    <a:pt x="506" y="377"/>
                    <a:pt x="506" y="377"/>
                  </a:cubicBezTo>
                  <a:cubicBezTo>
                    <a:pt x="610" y="377"/>
                    <a:pt x="694" y="312"/>
                    <a:pt x="694" y="232"/>
                  </a:cubicBezTo>
                  <a:cubicBezTo>
                    <a:pt x="694" y="152"/>
                    <a:pt x="610" y="88"/>
                    <a:pt x="506" y="88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/>
              </a:solidFill>
            </a:ln>
            <a:effectLst/>
          </p:spPr>
          <p:txBody>
            <a:bodyPr vert="horz" wrap="none" lIns="121920" tIns="60960" rIns="121920" bIns="60960" anchor="ctr" anchorCtr="1" compatLnSpc="1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394217" y="3174662"/>
            <a:ext cx="2001270" cy="2294846"/>
            <a:chOff x="1394217" y="3174662"/>
            <a:chExt cx="2001270" cy="2294846"/>
          </a:xfrm>
        </p:grpSpPr>
        <p:sp>
          <p:nvSpPr>
            <p:cNvPr id="5" name="Straight Connector 2"/>
            <p:cNvSpPr/>
            <p:nvPr/>
          </p:nvSpPr>
          <p:spPr bwMode="auto">
            <a:xfrm flipV="1">
              <a:off x="2388658" y="3174662"/>
              <a:ext cx="0" cy="440068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Freeform: Shape 14"/>
            <p:cNvSpPr/>
            <p:nvPr/>
          </p:nvSpPr>
          <p:spPr bwMode="auto">
            <a:xfrm>
              <a:off x="2197439" y="3794057"/>
              <a:ext cx="381735" cy="381736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4" name="Group 38"/>
            <p:cNvGrpSpPr/>
            <p:nvPr/>
          </p:nvGrpSpPr>
          <p:grpSpPr>
            <a:xfrm>
              <a:off x="1394217" y="4175793"/>
              <a:ext cx="2001270" cy="1293715"/>
              <a:chOff x="4948086" y="299433"/>
              <a:chExt cx="2549181" cy="1293715"/>
            </a:xfrm>
          </p:grpSpPr>
          <p:sp>
            <p:nvSpPr>
              <p:cNvPr id="27" name="TextBox 39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TextBox 40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7" name="千图PPT彼岸天：ID 8661124库_组合 46"/>
          <p:cNvGrpSpPr/>
          <p:nvPr>
            <p:custDataLst>
              <p:tags r:id="rId3"/>
            </p:custDataLst>
          </p:nvPr>
        </p:nvGrpSpPr>
        <p:grpSpPr>
          <a:xfrm>
            <a:off x="5072779" y="3503965"/>
            <a:ext cx="2048972" cy="1592670"/>
            <a:chOff x="5072779" y="3503965"/>
            <a:chExt cx="2048972" cy="1592670"/>
          </a:xfrm>
        </p:grpSpPr>
        <p:grpSp>
          <p:nvGrpSpPr>
            <p:cNvPr id="7" name="Group 17"/>
            <p:cNvGrpSpPr/>
            <p:nvPr/>
          </p:nvGrpSpPr>
          <p:grpSpPr>
            <a:xfrm>
              <a:off x="5957812" y="3503965"/>
              <a:ext cx="317514" cy="298959"/>
              <a:chOff x="3870325" y="1641476"/>
              <a:chExt cx="488950" cy="460375"/>
            </a:xfrm>
            <a:solidFill>
              <a:schemeClr val="accent4"/>
            </a:solidFill>
          </p:grpSpPr>
          <p:sp>
            <p:nvSpPr>
              <p:cNvPr id="38" name="Freeform: Shape 18"/>
              <p:cNvSpPr/>
              <p:nvPr/>
            </p:nvSpPr>
            <p:spPr bwMode="auto">
              <a:xfrm>
                <a:off x="4184650" y="1830388"/>
                <a:ext cx="174625" cy="120650"/>
              </a:xfrm>
              <a:custGeom>
                <a:avLst/>
                <a:gdLst>
                  <a:gd name="T0" fmla="*/ 0 w 261"/>
                  <a:gd name="T1" fmla="*/ 57 h 179"/>
                  <a:gd name="T2" fmla="*/ 0 w 261"/>
                  <a:gd name="T3" fmla="*/ 122 h 179"/>
                  <a:gd name="T4" fmla="*/ 58 w 261"/>
                  <a:gd name="T5" fmla="*/ 179 h 179"/>
                  <a:gd name="T6" fmla="*/ 261 w 261"/>
                  <a:gd name="T7" fmla="*/ 179 h 179"/>
                  <a:gd name="T8" fmla="*/ 261 w 261"/>
                  <a:gd name="T9" fmla="*/ 0 h 179"/>
                  <a:gd name="T10" fmla="*/ 58 w 261"/>
                  <a:gd name="T11" fmla="*/ 0 h 179"/>
                  <a:gd name="T12" fmla="*/ 0 w 261"/>
                  <a:gd name="T13" fmla="*/ 57 h 179"/>
                  <a:gd name="T14" fmla="*/ 143 w 261"/>
                  <a:gd name="T15" fmla="*/ 89 h 179"/>
                  <a:gd name="T16" fmla="*/ 93 w 261"/>
                  <a:gd name="T17" fmla="*/ 140 h 179"/>
                  <a:gd name="T18" fmla="*/ 42 w 261"/>
                  <a:gd name="T19" fmla="*/ 89 h 179"/>
                  <a:gd name="T20" fmla="*/ 93 w 261"/>
                  <a:gd name="T21" fmla="*/ 39 h 179"/>
                  <a:gd name="T22" fmla="*/ 143 w 261"/>
                  <a:gd name="T23" fmla="*/ 8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1" h="179">
                    <a:moveTo>
                      <a:pt x="0" y="57"/>
                    </a:move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53"/>
                      <a:pt x="26" y="179"/>
                      <a:pt x="58" y="179"/>
                    </a:cubicBezTo>
                    <a:cubicBezTo>
                      <a:pt x="261" y="179"/>
                      <a:pt x="261" y="179"/>
                      <a:pt x="261" y="179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6" y="0"/>
                      <a:pt x="0" y="25"/>
                      <a:pt x="0" y="57"/>
                    </a:cubicBezTo>
                    <a:close/>
                    <a:moveTo>
                      <a:pt x="143" y="89"/>
                    </a:moveTo>
                    <a:cubicBezTo>
                      <a:pt x="143" y="117"/>
                      <a:pt x="120" y="140"/>
                      <a:pt x="93" y="140"/>
                    </a:cubicBezTo>
                    <a:cubicBezTo>
                      <a:pt x="65" y="140"/>
                      <a:pt x="42" y="117"/>
                      <a:pt x="42" y="89"/>
                    </a:cubicBezTo>
                    <a:cubicBezTo>
                      <a:pt x="42" y="62"/>
                      <a:pt x="65" y="39"/>
                      <a:pt x="93" y="39"/>
                    </a:cubicBezTo>
                    <a:cubicBezTo>
                      <a:pt x="120" y="39"/>
                      <a:pt x="143" y="62"/>
                      <a:pt x="143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Freeform: Shape 19"/>
              <p:cNvSpPr/>
              <p:nvPr/>
            </p:nvSpPr>
            <p:spPr bwMode="auto">
              <a:xfrm>
                <a:off x="3870325" y="1641476"/>
                <a:ext cx="488950" cy="460375"/>
              </a:xfrm>
              <a:custGeom>
                <a:avLst/>
                <a:gdLst>
                  <a:gd name="T0" fmla="*/ 62 w 731"/>
                  <a:gd name="T1" fmla="*/ 19 h 688"/>
                  <a:gd name="T2" fmla="*/ 617 w 731"/>
                  <a:gd name="T3" fmla="*/ 19 h 688"/>
                  <a:gd name="T4" fmla="*/ 660 w 731"/>
                  <a:gd name="T5" fmla="*/ 19 h 688"/>
                  <a:gd name="T6" fmla="*/ 673 w 731"/>
                  <a:gd name="T7" fmla="*/ 19 h 688"/>
                  <a:gd name="T8" fmla="*/ 711 w 731"/>
                  <a:gd name="T9" fmla="*/ 50 h 688"/>
                  <a:gd name="T10" fmla="*/ 731 w 731"/>
                  <a:gd name="T11" fmla="*/ 66 h 688"/>
                  <a:gd name="T12" fmla="*/ 731 w 731"/>
                  <a:gd name="T13" fmla="*/ 57 h 688"/>
                  <a:gd name="T14" fmla="*/ 716 w 731"/>
                  <a:gd name="T15" fmla="*/ 19 h 688"/>
                  <a:gd name="T16" fmla="*/ 673 w 731"/>
                  <a:gd name="T17" fmla="*/ 0 h 688"/>
                  <a:gd name="T18" fmla="*/ 660 w 731"/>
                  <a:gd name="T19" fmla="*/ 0 h 688"/>
                  <a:gd name="T20" fmla="*/ 56 w 731"/>
                  <a:gd name="T21" fmla="*/ 0 h 688"/>
                  <a:gd name="T22" fmla="*/ 1 w 731"/>
                  <a:gd name="T23" fmla="*/ 28 h 688"/>
                  <a:gd name="T24" fmla="*/ 1 w 731"/>
                  <a:gd name="T25" fmla="*/ 50 h 688"/>
                  <a:gd name="T26" fmla="*/ 1 w 731"/>
                  <a:gd name="T27" fmla="*/ 62 h 688"/>
                  <a:gd name="T28" fmla="*/ 1 w 731"/>
                  <a:gd name="T29" fmla="*/ 72 h 688"/>
                  <a:gd name="T30" fmla="*/ 1 w 731"/>
                  <a:gd name="T31" fmla="*/ 116 h 688"/>
                  <a:gd name="T32" fmla="*/ 1 w 731"/>
                  <a:gd name="T33" fmla="*/ 174 h 688"/>
                  <a:gd name="T34" fmla="*/ 1 w 731"/>
                  <a:gd name="T35" fmla="*/ 243 h 688"/>
                  <a:gd name="T36" fmla="*/ 1 w 731"/>
                  <a:gd name="T37" fmla="*/ 317 h 688"/>
                  <a:gd name="T38" fmla="*/ 1 w 731"/>
                  <a:gd name="T39" fmla="*/ 390 h 688"/>
                  <a:gd name="T40" fmla="*/ 1 w 731"/>
                  <a:gd name="T41" fmla="*/ 458 h 688"/>
                  <a:gd name="T42" fmla="*/ 1 w 731"/>
                  <a:gd name="T43" fmla="*/ 515 h 688"/>
                  <a:gd name="T44" fmla="*/ 1 w 731"/>
                  <a:gd name="T45" fmla="*/ 556 h 688"/>
                  <a:gd name="T46" fmla="*/ 1 w 731"/>
                  <a:gd name="T47" fmla="*/ 575 h 688"/>
                  <a:gd name="T48" fmla="*/ 1 w 731"/>
                  <a:gd name="T49" fmla="*/ 575 h 688"/>
                  <a:gd name="T50" fmla="*/ 1 w 731"/>
                  <a:gd name="T51" fmla="*/ 630 h 688"/>
                  <a:gd name="T52" fmla="*/ 58 w 731"/>
                  <a:gd name="T53" fmla="*/ 688 h 688"/>
                  <a:gd name="T54" fmla="*/ 673 w 731"/>
                  <a:gd name="T55" fmla="*/ 688 h 688"/>
                  <a:gd name="T56" fmla="*/ 731 w 731"/>
                  <a:gd name="T57" fmla="*/ 630 h 688"/>
                  <a:gd name="T58" fmla="*/ 731 w 731"/>
                  <a:gd name="T59" fmla="*/ 584 h 688"/>
                  <a:gd name="T60" fmla="*/ 731 w 731"/>
                  <a:gd name="T61" fmla="*/ 492 h 688"/>
                  <a:gd name="T62" fmla="*/ 528 w 731"/>
                  <a:gd name="T63" fmla="*/ 492 h 688"/>
                  <a:gd name="T64" fmla="*/ 442 w 731"/>
                  <a:gd name="T65" fmla="*/ 406 h 688"/>
                  <a:gd name="T66" fmla="*/ 442 w 731"/>
                  <a:gd name="T67" fmla="*/ 341 h 688"/>
                  <a:gd name="T68" fmla="*/ 528 w 731"/>
                  <a:gd name="T69" fmla="*/ 255 h 688"/>
                  <a:gd name="T70" fmla="*/ 731 w 731"/>
                  <a:gd name="T71" fmla="*/ 255 h 688"/>
                  <a:gd name="T72" fmla="*/ 731 w 731"/>
                  <a:gd name="T73" fmla="*/ 191 h 688"/>
                  <a:gd name="T74" fmla="*/ 731 w 731"/>
                  <a:gd name="T75" fmla="*/ 179 h 688"/>
                  <a:gd name="T76" fmla="*/ 731 w 731"/>
                  <a:gd name="T77" fmla="*/ 175 h 688"/>
                  <a:gd name="T78" fmla="*/ 731 w 731"/>
                  <a:gd name="T79" fmla="*/ 141 h 688"/>
                  <a:gd name="T80" fmla="*/ 731 w 731"/>
                  <a:gd name="T81" fmla="*/ 116 h 688"/>
                  <a:gd name="T82" fmla="*/ 673 w 731"/>
                  <a:gd name="T83" fmla="*/ 59 h 688"/>
                  <a:gd name="T84" fmla="*/ 624 w 731"/>
                  <a:gd name="T85" fmla="*/ 59 h 688"/>
                  <a:gd name="T86" fmla="*/ 622 w 731"/>
                  <a:gd name="T87" fmla="*/ 59 h 688"/>
                  <a:gd name="T88" fmla="*/ 613 w 731"/>
                  <a:gd name="T89" fmla="*/ 59 h 688"/>
                  <a:gd name="T90" fmla="*/ 602 w 731"/>
                  <a:gd name="T91" fmla="*/ 59 h 688"/>
                  <a:gd name="T92" fmla="*/ 590 w 731"/>
                  <a:gd name="T93" fmla="*/ 59 h 688"/>
                  <a:gd name="T94" fmla="*/ 574 w 731"/>
                  <a:gd name="T95" fmla="*/ 59 h 688"/>
                  <a:gd name="T96" fmla="*/ 554 w 731"/>
                  <a:gd name="T97" fmla="*/ 59 h 688"/>
                  <a:gd name="T98" fmla="*/ 62 w 731"/>
                  <a:gd name="T99" fmla="*/ 59 h 688"/>
                  <a:gd name="T100" fmla="*/ 24 w 731"/>
                  <a:gd name="T101" fmla="*/ 37 h 688"/>
                  <a:gd name="T102" fmla="*/ 62 w 731"/>
                  <a:gd name="T103" fmla="*/ 1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1" h="688">
                    <a:moveTo>
                      <a:pt x="62" y="19"/>
                    </a:moveTo>
                    <a:cubicBezTo>
                      <a:pt x="62" y="19"/>
                      <a:pt x="617" y="19"/>
                      <a:pt x="617" y="19"/>
                    </a:cubicBezTo>
                    <a:cubicBezTo>
                      <a:pt x="660" y="19"/>
                      <a:pt x="660" y="19"/>
                      <a:pt x="660" y="19"/>
                    </a:cubicBezTo>
                    <a:cubicBezTo>
                      <a:pt x="673" y="19"/>
                      <a:pt x="673" y="19"/>
                      <a:pt x="673" y="19"/>
                    </a:cubicBezTo>
                    <a:cubicBezTo>
                      <a:pt x="692" y="19"/>
                      <a:pt x="707" y="32"/>
                      <a:pt x="711" y="50"/>
                    </a:cubicBezTo>
                    <a:cubicBezTo>
                      <a:pt x="718" y="54"/>
                      <a:pt x="725" y="59"/>
                      <a:pt x="731" y="66"/>
                    </a:cubicBezTo>
                    <a:cubicBezTo>
                      <a:pt x="731" y="57"/>
                      <a:pt x="731" y="57"/>
                      <a:pt x="731" y="57"/>
                    </a:cubicBezTo>
                    <a:cubicBezTo>
                      <a:pt x="731" y="42"/>
                      <a:pt x="725" y="29"/>
                      <a:pt x="716" y="19"/>
                    </a:cubicBezTo>
                    <a:cubicBezTo>
                      <a:pt x="705" y="7"/>
                      <a:pt x="690" y="0"/>
                      <a:pt x="673" y="0"/>
                    </a:cubicBezTo>
                    <a:cubicBezTo>
                      <a:pt x="660" y="0"/>
                      <a:pt x="660" y="0"/>
                      <a:pt x="66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7" y="0"/>
                      <a:pt x="6" y="6"/>
                      <a:pt x="1" y="28"/>
                    </a:cubicBezTo>
                    <a:cubicBezTo>
                      <a:pt x="0" y="35"/>
                      <a:pt x="1" y="43"/>
                      <a:pt x="1" y="50"/>
                    </a:cubicBezTo>
                    <a:cubicBezTo>
                      <a:pt x="1" y="54"/>
                      <a:pt x="1" y="58"/>
                      <a:pt x="1" y="62"/>
                    </a:cubicBezTo>
                    <a:cubicBezTo>
                      <a:pt x="1" y="66"/>
                      <a:pt x="1" y="69"/>
                      <a:pt x="1" y="72"/>
                    </a:cubicBezTo>
                    <a:cubicBezTo>
                      <a:pt x="1" y="86"/>
                      <a:pt x="1" y="101"/>
                      <a:pt x="1" y="116"/>
                    </a:cubicBezTo>
                    <a:cubicBezTo>
                      <a:pt x="1" y="135"/>
                      <a:pt x="1" y="155"/>
                      <a:pt x="1" y="174"/>
                    </a:cubicBezTo>
                    <a:cubicBezTo>
                      <a:pt x="1" y="197"/>
                      <a:pt x="1" y="220"/>
                      <a:pt x="1" y="243"/>
                    </a:cubicBezTo>
                    <a:cubicBezTo>
                      <a:pt x="1" y="268"/>
                      <a:pt x="1" y="292"/>
                      <a:pt x="1" y="317"/>
                    </a:cubicBezTo>
                    <a:cubicBezTo>
                      <a:pt x="1" y="341"/>
                      <a:pt x="1" y="366"/>
                      <a:pt x="1" y="390"/>
                    </a:cubicBezTo>
                    <a:cubicBezTo>
                      <a:pt x="1" y="413"/>
                      <a:pt x="1" y="436"/>
                      <a:pt x="1" y="458"/>
                    </a:cubicBezTo>
                    <a:cubicBezTo>
                      <a:pt x="1" y="477"/>
                      <a:pt x="1" y="496"/>
                      <a:pt x="1" y="515"/>
                    </a:cubicBezTo>
                    <a:cubicBezTo>
                      <a:pt x="1" y="529"/>
                      <a:pt x="1" y="542"/>
                      <a:pt x="1" y="556"/>
                    </a:cubicBezTo>
                    <a:cubicBezTo>
                      <a:pt x="1" y="562"/>
                      <a:pt x="1" y="568"/>
                      <a:pt x="1" y="575"/>
                    </a:cubicBezTo>
                    <a:cubicBezTo>
                      <a:pt x="1" y="575"/>
                      <a:pt x="1" y="575"/>
                      <a:pt x="1" y="575"/>
                    </a:cubicBezTo>
                    <a:cubicBezTo>
                      <a:pt x="1" y="630"/>
                      <a:pt x="1" y="630"/>
                      <a:pt x="1" y="630"/>
                    </a:cubicBezTo>
                    <a:cubicBezTo>
                      <a:pt x="1" y="662"/>
                      <a:pt x="26" y="688"/>
                      <a:pt x="58" y="688"/>
                    </a:cubicBezTo>
                    <a:cubicBezTo>
                      <a:pt x="673" y="688"/>
                      <a:pt x="673" y="688"/>
                      <a:pt x="673" y="688"/>
                    </a:cubicBezTo>
                    <a:cubicBezTo>
                      <a:pt x="705" y="688"/>
                      <a:pt x="731" y="662"/>
                      <a:pt x="731" y="630"/>
                    </a:cubicBezTo>
                    <a:cubicBezTo>
                      <a:pt x="731" y="584"/>
                      <a:pt x="731" y="584"/>
                      <a:pt x="731" y="584"/>
                    </a:cubicBezTo>
                    <a:cubicBezTo>
                      <a:pt x="731" y="492"/>
                      <a:pt x="731" y="492"/>
                      <a:pt x="731" y="492"/>
                    </a:cubicBezTo>
                    <a:cubicBezTo>
                      <a:pt x="528" y="492"/>
                      <a:pt x="528" y="492"/>
                      <a:pt x="528" y="492"/>
                    </a:cubicBezTo>
                    <a:cubicBezTo>
                      <a:pt x="480" y="492"/>
                      <a:pt x="442" y="453"/>
                      <a:pt x="442" y="406"/>
                    </a:cubicBezTo>
                    <a:cubicBezTo>
                      <a:pt x="442" y="341"/>
                      <a:pt x="442" y="341"/>
                      <a:pt x="442" y="341"/>
                    </a:cubicBezTo>
                    <a:cubicBezTo>
                      <a:pt x="442" y="294"/>
                      <a:pt x="480" y="255"/>
                      <a:pt x="528" y="255"/>
                    </a:cubicBezTo>
                    <a:cubicBezTo>
                      <a:pt x="731" y="255"/>
                      <a:pt x="731" y="255"/>
                      <a:pt x="731" y="255"/>
                    </a:cubicBezTo>
                    <a:cubicBezTo>
                      <a:pt x="731" y="191"/>
                      <a:pt x="731" y="191"/>
                      <a:pt x="731" y="191"/>
                    </a:cubicBezTo>
                    <a:cubicBezTo>
                      <a:pt x="731" y="179"/>
                      <a:pt x="731" y="179"/>
                      <a:pt x="731" y="179"/>
                    </a:cubicBezTo>
                    <a:cubicBezTo>
                      <a:pt x="731" y="175"/>
                      <a:pt x="731" y="175"/>
                      <a:pt x="731" y="175"/>
                    </a:cubicBezTo>
                    <a:cubicBezTo>
                      <a:pt x="731" y="141"/>
                      <a:pt x="731" y="141"/>
                      <a:pt x="731" y="141"/>
                    </a:cubicBezTo>
                    <a:cubicBezTo>
                      <a:pt x="731" y="116"/>
                      <a:pt x="731" y="116"/>
                      <a:pt x="731" y="116"/>
                    </a:cubicBezTo>
                    <a:cubicBezTo>
                      <a:pt x="731" y="84"/>
                      <a:pt x="705" y="59"/>
                      <a:pt x="673" y="59"/>
                    </a:cubicBezTo>
                    <a:cubicBezTo>
                      <a:pt x="624" y="59"/>
                      <a:pt x="624" y="59"/>
                      <a:pt x="624" y="59"/>
                    </a:cubicBezTo>
                    <a:cubicBezTo>
                      <a:pt x="622" y="59"/>
                      <a:pt x="622" y="59"/>
                      <a:pt x="622" y="59"/>
                    </a:cubicBezTo>
                    <a:cubicBezTo>
                      <a:pt x="613" y="59"/>
                      <a:pt x="613" y="59"/>
                      <a:pt x="613" y="59"/>
                    </a:cubicBezTo>
                    <a:cubicBezTo>
                      <a:pt x="602" y="59"/>
                      <a:pt x="602" y="59"/>
                      <a:pt x="602" y="59"/>
                    </a:cubicBezTo>
                    <a:cubicBezTo>
                      <a:pt x="590" y="59"/>
                      <a:pt x="590" y="59"/>
                      <a:pt x="590" y="59"/>
                    </a:cubicBezTo>
                    <a:cubicBezTo>
                      <a:pt x="574" y="59"/>
                      <a:pt x="574" y="59"/>
                      <a:pt x="574" y="59"/>
                    </a:cubicBezTo>
                    <a:cubicBezTo>
                      <a:pt x="554" y="59"/>
                      <a:pt x="554" y="59"/>
                      <a:pt x="554" y="59"/>
                    </a:cubicBezTo>
                    <a:cubicBezTo>
                      <a:pt x="554" y="59"/>
                      <a:pt x="63" y="59"/>
                      <a:pt x="62" y="59"/>
                    </a:cubicBezTo>
                    <a:cubicBezTo>
                      <a:pt x="50" y="59"/>
                      <a:pt x="22" y="56"/>
                      <a:pt x="24" y="37"/>
                    </a:cubicBezTo>
                    <a:cubicBezTo>
                      <a:pt x="27" y="21"/>
                      <a:pt x="50" y="19"/>
                      <a:pt x="6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5" name="Group 41"/>
            <p:cNvGrpSpPr/>
            <p:nvPr/>
          </p:nvGrpSpPr>
          <p:grpSpPr>
            <a:xfrm>
              <a:off x="5072779" y="3802920"/>
              <a:ext cx="2048972" cy="1293715"/>
              <a:chOff x="4948086" y="299433"/>
              <a:chExt cx="2549181" cy="1293715"/>
            </a:xfrm>
          </p:grpSpPr>
          <p:sp>
            <p:nvSpPr>
              <p:cNvPr id="25" name="TextBox 42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CAA5B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TextBox 43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6" name="千图PPT彼岸天：ID 8661124库_组合 45"/>
          <p:cNvGrpSpPr/>
          <p:nvPr>
            <p:custDataLst>
              <p:tags r:id="rId4"/>
            </p:custDataLst>
          </p:nvPr>
        </p:nvGrpSpPr>
        <p:grpSpPr>
          <a:xfrm>
            <a:off x="3395298" y="2996952"/>
            <a:ext cx="2050966" cy="3087691"/>
            <a:chOff x="3395298" y="2996952"/>
            <a:chExt cx="2050966" cy="3087691"/>
          </a:xfrm>
        </p:grpSpPr>
        <p:sp>
          <p:nvSpPr>
            <p:cNvPr id="10" name="Straight Connector 6"/>
            <p:cNvSpPr/>
            <p:nvPr/>
          </p:nvSpPr>
          <p:spPr bwMode="auto">
            <a:xfrm flipV="1">
              <a:off x="4420781" y="2996952"/>
              <a:ext cx="0" cy="1292757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4233801" y="4416964"/>
              <a:ext cx="373964" cy="373964"/>
              <a:chOff x="1981200" y="163513"/>
              <a:chExt cx="609600" cy="609600"/>
            </a:xfrm>
            <a:solidFill>
              <a:schemeClr val="accent3"/>
            </a:solidFill>
          </p:grpSpPr>
          <p:sp>
            <p:nvSpPr>
              <p:cNvPr id="32" name="Freeform: Shape 29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912 h 912"/>
                  <a:gd name="T2" fmla="*/ 0 w 912"/>
                  <a:gd name="T3" fmla="*/ 456 h 912"/>
                  <a:gd name="T4" fmla="*/ 456 w 912"/>
                  <a:gd name="T5" fmla="*/ 0 h 912"/>
                  <a:gd name="T6" fmla="*/ 912 w 912"/>
                  <a:gd name="T7" fmla="*/ 456 h 912"/>
                  <a:gd name="T8" fmla="*/ 456 w 912"/>
                  <a:gd name="T9" fmla="*/ 912 h 912"/>
                  <a:gd name="T10" fmla="*/ 456 w 912"/>
                  <a:gd name="T11" fmla="*/ 114 h 912"/>
                  <a:gd name="T12" fmla="*/ 114 w 912"/>
                  <a:gd name="T13" fmla="*/ 456 h 912"/>
                  <a:gd name="T14" fmla="*/ 456 w 912"/>
                  <a:gd name="T15" fmla="*/ 798 h 912"/>
                  <a:gd name="T16" fmla="*/ 798 w 912"/>
                  <a:gd name="T17" fmla="*/ 456 h 912"/>
                  <a:gd name="T18" fmla="*/ 456 w 912"/>
                  <a:gd name="T19" fmla="*/ 114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2" h="912">
                    <a:moveTo>
                      <a:pt x="456" y="912"/>
                    </a:moveTo>
                    <a:cubicBezTo>
                      <a:pt x="204" y="912"/>
                      <a:pt x="0" y="708"/>
                      <a:pt x="0" y="456"/>
                    </a:cubicBezTo>
                    <a:cubicBezTo>
                      <a:pt x="0" y="205"/>
                      <a:pt x="204" y="0"/>
                      <a:pt x="456" y="0"/>
                    </a:cubicBezTo>
                    <a:cubicBezTo>
                      <a:pt x="707" y="0"/>
                      <a:pt x="912" y="205"/>
                      <a:pt x="912" y="456"/>
                    </a:cubicBezTo>
                    <a:cubicBezTo>
                      <a:pt x="912" y="708"/>
                      <a:pt x="707" y="912"/>
                      <a:pt x="456" y="912"/>
                    </a:cubicBezTo>
                    <a:close/>
                    <a:moveTo>
                      <a:pt x="456" y="114"/>
                    </a:moveTo>
                    <a:cubicBezTo>
                      <a:pt x="267" y="114"/>
                      <a:pt x="114" y="267"/>
                      <a:pt x="114" y="456"/>
                    </a:cubicBezTo>
                    <a:cubicBezTo>
                      <a:pt x="114" y="645"/>
                      <a:pt x="267" y="798"/>
                      <a:pt x="456" y="798"/>
                    </a:cubicBezTo>
                    <a:cubicBezTo>
                      <a:pt x="644" y="798"/>
                      <a:pt x="798" y="645"/>
                      <a:pt x="798" y="456"/>
                    </a:cubicBezTo>
                    <a:cubicBezTo>
                      <a:pt x="798" y="267"/>
                      <a:pt x="644" y="114"/>
                      <a:pt x="456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: Shape 30"/>
              <p:cNvSpPr/>
              <p:nvPr/>
            </p:nvSpPr>
            <p:spPr bwMode="auto">
              <a:xfrm>
                <a:off x="2178050" y="328613"/>
                <a:ext cx="261938" cy="209550"/>
              </a:xfrm>
              <a:custGeom>
                <a:avLst/>
                <a:gdLst>
                  <a:gd name="T0" fmla="*/ 199 w 394"/>
                  <a:gd name="T1" fmla="*/ 112 h 313"/>
                  <a:gd name="T2" fmla="*/ 162 w 394"/>
                  <a:gd name="T3" fmla="*/ 105 h 313"/>
                  <a:gd name="T4" fmla="*/ 136 w 394"/>
                  <a:gd name="T5" fmla="*/ 108 h 313"/>
                  <a:gd name="T6" fmla="*/ 0 w 394"/>
                  <a:gd name="T7" fmla="*/ 42 h 313"/>
                  <a:gd name="T8" fmla="*/ 60 w 394"/>
                  <a:gd name="T9" fmla="*/ 187 h 313"/>
                  <a:gd name="T10" fmla="*/ 57 w 394"/>
                  <a:gd name="T11" fmla="*/ 209 h 313"/>
                  <a:gd name="T12" fmla="*/ 162 w 394"/>
                  <a:gd name="T13" fmla="*/ 313 h 313"/>
                  <a:gd name="T14" fmla="*/ 266 w 394"/>
                  <a:gd name="T15" fmla="*/ 209 h 313"/>
                  <a:gd name="T16" fmla="*/ 266 w 394"/>
                  <a:gd name="T17" fmla="*/ 203 h 313"/>
                  <a:gd name="T18" fmla="*/ 394 w 394"/>
                  <a:gd name="T19" fmla="*/ 0 h 313"/>
                  <a:gd name="T20" fmla="*/ 199 w 394"/>
                  <a:gd name="T21" fmla="*/ 112 h 313"/>
                  <a:gd name="T22" fmla="*/ 162 w 394"/>
                  <a:gd name="T23" fmla="*/ 248 h 313"/>
                  <a:gd name="T24" fmla="*/ 123 w 394"/>
                  <a:gd name="T25" fmla="*/ 209 h 313"/>
                  <a:gd name="T26" fmla="*/ 162 w 394"/>
                  <a:gd name="T27" fmla="*/ 170 h 313"/>
                  <a:gd name="T28" fmla="*/ 200 w 394"/>
                  <a:gd name="T29" fmla="*/ 209 h 313"/>
                  <a:gd name="T30" fmla="*/ 162 w 394"/>
                  <a:gd name="T31" fmla="*/ 24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4" h="313">
                    <a:moveTo>
                      <a:pt x="199" y="112"/>
                    </a:moveTo>
                    <a:cubicBezTo>
                      <a:pt x="188" y="107"/>
                      <a:pt x="175" y="105"/>
                      <a:pt x="162" y="105"/>
                    </a:cubicBezTo>
                    <a:cubicBezTo>
                      <a:pt x="153" y="105"/>
                      <a:pt x="145" y="106"/>
                      <a:pt x="136" y="10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60" y="187"/>
                      <a:pt x="60" y="187"/>
                      <a:pt x="60" y="187"/>
                    </a:cubicBezTo>
                    <a:cubicBezTo>
                      <a:pt x="58" y="194"/>
                      <a:pt x="57" y="201"/>
                      <a:pt x="57" y="209"/>
                    </a:cubicBezTo>
                    <a:cubicBezTo>
                      <a:pt x="57" y="267"/>
                      <a:pt x="104" y="313"/>
                      <a:pt x="162" y="313"/>
                    </a:cubicBezTo>
                    <a:cubicBezTo>
                      <a:pt x="219" y="313"/>
                      <a:pt x="266" y="267"/>
                      <a:pt x="266" y="209"/>
                    </a:cubicBezTo>
                    <a:cubicBezTo>
                      <a:pt x="266" y="207"/>
                      <a:pt x="266" y="205"/>
                      <a:pt x="266" y="203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199" y="112"/>
                    </a:lnTo>
                    <a:close/>
                    <a:moveTo>
                      <a:pt x="162" y="248"/>
                    </a:moveTo>
                    <a:cubicBezTo>
                      <a:pt x="140" y="248"/>
                      <a:pt x="123" y="230"/>
                      <a:pt x="123" y="209"/>
                    </a:cubicBezTo>
                    <a:cubicBezTo>
                      <a:pt x="123" y="188"/>
                      <a:pt x="140" y="170"/>
                      <a:pt x="162" y="170"/>
                    </a:cubicBezTo>
                    <a:cubicBezTo>
                      <a:pt x="183" y="170"/>
                      <a:pt x="200" y="188"/>
                      <a:pt x="200" y="209"/>
                    </a:cubicBezTo>
                    <a:cubicBezTo>
                      <a:pt x="200" y="230"/>
                      <a:pt x="183" y="248"/>
                      <a:pt x="162" y="2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: Shape 31"/>
              <p:cNvSpPr/>
              <p:nvPr/>
            </p:nvSpPr>
            <p:spPr bwMode="auto">
              <a:xfrm>
                <a:off x="1981200" y="163513"/>
                <a:ext cx="609600" cy="609600"/>
              </a:xfrm>
              <a:custGeom>
                <a:avLst/>
                <a:gdLst>
                  <a:gd name="T0" fmla="*/ 456 w 912"/>
                  <a:gd name="T1" fmla="*/ 0 h 912"/>
                  <a:gd name="T2" fmla="*/ 0 w 912"/>
                  <a:gd name="T3" fmla="*/ 456 h 912"/>
                  <a:gd name="T4" fmla="*/ 456 w 912"/>
                  <a:gd name="T5" fmla="*/ 912 h 912"/>
                  <a:gd name="T6" fmla="*/ 912 w 912"/>
                  <a:gd name="T7" fmla="*/ 456 h 912"/>
                  <a:gd name="T8" fmla="*/ 456 w 912"/>
                  <a:gd name="T9" fmla="*/ 0 h 912"/>
                  <a:gd name="T10" fmla="*/ 477 w 912"/>
                  <a:gd name="T11" fmla="*/ 797 h 912"/>
                  <a:gd name="T12" fmla="*/ 477 w 912"/>
                  <a:gd name="T13" fmla="*/ 754 h 912"/>
                  <a:gd name="T14" fmla="*/ 453 w 912"/>
                  <a:gd name="T15" fmla="*/ 730 h 912"/>
                  <a:gd name="T16" fmla="*/ 429 w 912"/>
                  <a:gd name="T17" fmla="*/ 754 h 912"/>
                  <a:gd name="T18" fmla="*/ 429 w 912"/>
                  <a:gd name="T19" fmla="*/ 797 h 912"/>
                  <a:gd name="T20" fmla="*/ 115 w 912"/>
                  <a:gd name="T21" fmla="*/ 479 h 912"/>
                  <a:gd name="T22" fmla="*/ 157 w 912"/>
                  <a:gd name="T23" fmla="*/ 479 h 912"/>
                  <a:gd name="T24" fmla="*/ 181 w 912"/>
                  <a:gd name="T25" fmla="*/ 455 h 912"/>
                  <a:gd name="T26" fmla="*/ 157 w 912"/>
                  <a:gd name="T27" fmla="*/ 431 h 912"/>
                  <a:gd name="T28" fmla="*/ 115 w 912"/>
                  <a:gd name="T29" fmla="*/ 431 h 912"/>
                  <a:gd name="T30" fmla="*/ 431 w 912"/>
                  <a:gd name="T31" fmla="*/ 115 h 912"/>
                  <a:gd name="T32" fmla="*/ 431 w 912"/>
                  <a:gd name="T33" fmla="*/ 159 h 912"/>
                  <a:gd name="T34" fmla="*/ 456 w 912"/>
                  <a:gd name="T35" fmla="*/ 183 h 912"/>
                  <a:gd name="T36" fmla="*/ 480 w 912"/>
                  <a:gd name="T37" fmla="*/ 159 h 912"/>
                  <a:gd name="T38" fmla="*/ 480 w 912"/>
                  <a:gd name="T39" fmla="*/ 115 h 912"/>
                  <a:gd name="T40" fmla="*/ 797 w 912"/>
                  <a:gd name="T41" fmla="*/ 433 h 912"/>
                  <a:gd name="T42" fmla="*/ 752 w 912"/>
                  <a:gd name="T43" fmla="*/ 433 h 912"/>
                  <a:gd name="T44" fmla="*/ 728 w 912"/>
                  <a:gd name="T45" fmla="*/ 458 h 912"/>
                  <a:gd name="T46" fmla="*/ 752 w 912"/>
                  <a:gd name="T47" fmla="*/ 482 h 912"/>
                  <a:gd name="T48" fmla="*/ 796 w 912"/>
                  <a:gd name="T49" fmla="*/ 482 h 912"/>
                  <a:gd name="T50" fmla="*/ 477 w 912"/>
                  <a:gd name="T51" fmla="*/ 797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2" h="912">
                    <a:moveTo>
                      <a:pt x="456" y="0"/>
                    </a:moveTo>
                    <a:cubicBezTo>
                      <a:pt x="204" y="0"/>
                      <a:pt x="0" y="205"/>
                      <a:pt x="0" y="456"/>
                    </a:cubicBezTo>
                    <a:cubicBezTo>
                      <a:pt x="0" y="708"/>
                      <a:pt x="204" y="912"/>
                      <a:pt x="456" y="912"/>
                    </a:cubicBezTo>
                    <a:cubicBezTo>
                      <a:pt x="707" y="912"/>
                      <a:pt x="912" y="708"/>
                      <a:pt x="912" y="456"/>
                    </a:cubicBezTo>
                    <a:cubicBezTo>
                      <a:pt x="912" y="205"/>
                      <a:pt x="707" y="0"/>
                      <a:pt x="456" y="0"/>
                    </a:cubicBezTo>
                    <a:close/>
                    <a:moveTo>
                      <a:pt x="477" y="797"/>
                    </a:moveTo>
                    <a:cubicBezTo>
                      <a:pt x="477" y="754"/>
                      <a:pt x="477" y="754"/>
                      <a:pt x="477" y="754"/>
                    </a:cubicBezTo>
                    <a:cubicBezTo>
                      <a:pt x="477" y="741"/>
                      <a:pt x="467" y="730"/>
                      <a:pt x="453" y="730"/>
                    </a:cubicBezTo>
                    <a:cubicBezTo>
                      <a:pt x="440" y="730"/>
                      <a:pt x="429" y="741"/>
                      <a:pt x="429" y="754"/>
                    </a:cubicBezTo>
                    <a:cubicBezTo>
                      <a:pt x="429" y="797"/>
                      <a:pt x="429" y="797"/>
                      <a:pt x="429" y="797"/>
                    </a:cubicBezTo>
                    <a:cubicBezTo>
                      <a:pt x="261" y="784"/>
                      <a:pt x="126" y="648"/>
                      <a:pt x="115" y="479"/>
                    </a:cubicBezTo>
                    <a:cubicBezTo>
                      <a:pt x="157" y="479"/>
                      <a:pt x="157" y="479"/>
                      <a:pt x="157" y="479"/>
                    </a:cubicBezTo>
                    <a:cubicBezTo>
                      <a:pt x="170" y="479"/>
                      <a:pt x="181" y="469"/>
                      <a:pt x="181" y="455"/>
                    </a:cubicBezTo>
                    <a:cubicBezTo>
                      <a:pt x="181" y="442"/>
                      <a:pt x="170" y="431"/>
                      <a:pt x="157" y="431"/>
                    </a:cubicBezTo>
                    <a:cubicBezTo>
                      <a:pt x="115" y="431"/>
                      <a:pt x="115" y="431"/>
                      <a:pt x="115" y="431"/>
                    </a:cubicBezTo>
                    <a:cubicBezTo>
                      <a:pt x="127" y="262"/>
                      <a:pt x="262" y="127"/>
                      <a:pt x="431" y="115"/>
                    </a:cubicBezTo>
                    <a:cubicBezTo>
                      <a:pt x="431" y="159"/>
                      <a:pt x="431" y="159"/>
                      <a:pt x="431" y="159"/>
                    </a:cubicBezTo>
                    <a:cubicBezTo>
                      <a:pt x="431" y="172"/>
                      <a:pt x="442" y="183"/>
                      <a:pt x="456" y="183"/>
                    </a:cubicBezTo>
                    <a:cubicBezTo>
                      <a:pt x="469" y="183"/>
                      <a:pt x="480" y="172"/>
                      <a:pt x="480" y="159"/>
                    </a:cubicBezTo>
                    <a:cubicBezTo>
                      <a:pt x="480" y="115"/>
                      <a:pt x="480" y="115"/>
                      <a:pt x="480" y="115"/>
                    </a:cubicBezTo>
                    <a:cubicBezTo>
                      <a:pt x="650" y="127"/>
                      <a:pt x="785" y="263"/>
                      <a:pt x="797" y="433"/>
                    </a:cubicBezTo>
                    <a:cubicBezTo>
                      <a:pt x="752" y="433"/>
                      <a:pt x="752" y="433"/>
                      <a:pt x="752" y="433"/>
                    </a:cubicBezTo>
                    <a:cubicBezTo>
                      <a:pt x="739" y="433"/>
                      <a:pt x="728" y="444"/>
                      <a:pt x="728" y="458"/>
                    </a:cubicBezTo>
                    <a:cubicBezTo>
                      <a:pt x="728" y="471"/>
                      <a:pt x="739" y="482"/>
                      <a:pt x="752" y="482"/>
                    </a:cubicBezTo>
                    <a:cubicBezTo>
                      <a:pt x="796" y="482"/>
                      <a:pt x="796" y="482"/>
                      <a:pt x="796" y="482"/>
                    </a:cubicBezTo>
                    <a:cubicBezTo>
                      <a:pt x="784" y="651"/>
                      <a:pt x="647" y="786"/>
                      <a:pt x="477" y="7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6" name="Group 44"/>
            <p:cNvGrpSpPr/>
            <p:nvPr/>
          </p:nvGrpSpPr>
          <p:grpSpPr>
            <a:xfrm>
              <a:off x="3395298" y="4790928"/>
              <a:ext cx="2050966" cy="1293715"/>
              <a:chOff x="4948086" y="299433"/>
              <a:chExt cx="2549181" cy="1293715"/>
            </a:xfrm>
          </p:grpSpPr>
          <p:sp>
            <p:nvSpPr>
              <p:cNvPr id="23" name="TextBox 51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D959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TextBox 52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8" name="千图PPT彼岸天：ID 8661124库_组合 47"/>
          <p:cNvGrpSpPr/>
          <p:nvPr>
            <p:custDataLst>
              <p:tags r:id="rId5"/>
            </p:custDataLst>
          </p:nvPr>
        </p:nvGrpSpPr>
        <p:grpSpPr>
          <a:xfrm>
            <a:off x="6795474" y="3405695"/>
            <a:ext cx="2180846" cy="2902770"/>
            <a:chOff x="6795474" y="3405695"/>
            <a:chExt cx="2180846" cy="2902770"/>
          </a:xfrm>
        </p:grpSpPr>
        <p:sp>
          <p:nvSpPr>
            <p:cNvPr id="8" name="Straight Connector 4"/>
            <p:cNvSpPr/>
            <p:nvPr/>
          </p:nvSpPr>
          <p:spPr bwMode="auto">
            <a:xfrm flipV="1">
              <a:off x="7888532" y="3405695"/>
              <a:ext cx="0" cy="991183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9" name="Group 22"/>
            <p:cNvGrpSpPr/>
            <p:nvPr/>
          </p:nvGrpSpPr>
          <p:grpSpPr>
            <a:xfrm>
              <a:off x="7712436" y="4563180"/>
              <a:ext cx="347817" cy="299812"/>
              <a:chOff x="2895600" y="206376"/>
              <a:chExt cx="609600" cy="525462"/>
            </a:xfrm>
            <a:solidFill>
              <a:schemeClr val="accent5"/>
            </a:solidFill>
          </p:grpSpPr>
          <p:sp>
            <p:nvSpPr>
              <p:cNvPr id="35" name="Freeform: Shape 23"/>
              <p:cNvSpPr/>
              <p:nvPr/>
            </p:nvSpPr>
            <p:spPr bwMode="auto">
              <a:xfrm>
                <a:off x="3040063" y="206376"/>
                <a:ext cx="319088" cy="109538"/>
              </a:xfrm>
              <a:custGeom>
                <a:avLst/>
                <a:gdLst>
                  <a:gd name="T0" fmla="*/ 238 w 476"/>
                  <a:gd name="T1" fmla="*/ 44 h 166"/>
                  <a:gd name="T2" fmla="*/ 427 w 476"/>
                  <a:gd name="T3" fmla="*/ 166 h 166"/>
                  <a:gd name="T4" fmla="*/ 476 w 476"/>
                  <a:gd name="T5" fmla="*/ 166 h 166"/>
                  <a:gd name="T6" fmla="*/ 238 w 476"/>
                  <a:gd name="T7" fmla="*/ 0 h 166"/>
                  <a:gd name="T8" fmla="*/ 0 w 476"/>
                  <a:gd name="T9" fmla="*/ 166 h 166"/>
                  <a:gd name="T10" fmla="*/ 48 w 476"/>
                  <a:gd name="T11" fmla="*/ 166 h 166"/>
                  <a:gd name="T12" fmla="*/ 238 w 476"/>
                  <a:gd name="T13" fmla="*/ 4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6" h="166">
                    <a:moveTo>
                      <a:pt x="238" y="44"/>
                    </a:moveTo>
                    <a:cubicBezTo>
                      <a:pt x="322" y="44"/>
                      <a:pt x="395" y="94"/>
                      <a:pt x="427" y="166"/>
                    </a:cubicBezTo>
                    <a:cubicBezTo>
                      <a:pt x="476" y="166"/>
                      <a:pt x="476" y="166"/>
                      <a:pt x="476" y="166"/>
                    </a:cubicBezTo>
                    <a:cubicBezTo>
                      <a:pt x="440" y="69"/>
                      <a:pt x="347" y="0"/>
                      <a:pt x="238" y="0"/>
                    </a:cubicBezTo>
                    <a:cubicBezTo>
                      <a:pt x="128" y="0"/>
                      <a:pt x="35" y="69"/>
                      <a:pt x="0" y="166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81" y="94"/>
                      <a:pt x="153" y="44"/>
                      <a:pt x="238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Freeform: Shape 24"/>
              <p:cNvSpPr/>
              <p:nvPr/>
            </p:nvSpPr>
            <p:spPr bwMode="auto">
              <a:xfrm>
                <a:off x="2895600" y="338138"/>
                <a:ext cx="609600" cy="174625"/>
              </a:xfrm>
              <a:custGeom>
                <a:avLst/>
                <a:gdLst>
                  <a:gd name="T0" fmla="*/ 856 w 912"/>
                  <a:gd name="T1" fmla="*/ 0 h 261"/>
                  <a:gd name="T2" fmla="*/ 55 w 912"/>
                  <a:gd name="T3" fmla="*/ 0 h 261"/>
                  <a:gd name="T4" fmla="*/ 0 w 912"/>
                  <a:gd name="T5" fmla="*/ 56 h 261"/>
                  <a:gd name="T6" fmla="*/ 0 w 912"/>
                  <a:gd name="T7" fmla="*/ 163 h 261"/>
                  <a:gd name="T8" fmla="*/ 456 w 912"/>
                  <a:gd name="T9" fmla="*/ 261 h 261"/>
                  <a:gd name="T10" fmla="*/ 912 w 912"/>
                  <a:gd name="T11" fmla="*/ 173 h 261"/>
                  <a:gd name="T12" fmla="*/ 912 w 912"/>
                  <a:gd name="T13" fmla="*/ 56 h 261"/>
                  <a:gd name="T14" fmla="*/ 856 w 912"/>
                  <a:gd name="T1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2" h="261">
                    <a:moveTo>
                      <a:pt x="856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25" y="0"/>
                      <a:pt x="0" y="25"/>
                      <a:pt x="0" y="5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456" y="261"/>
                      <a:pt x="456" y="261"/>
                      <a:pt x="456" y="261"/>
                    </a:cubicBezTo>
                    <a:cubicBezTo>
                      <a:pt x="912" y="173"/>
                      <a:pt x="912" y="173"/>
                      <a:pt x="912" y="173"/>
                    </a:cubicBezTo>
                    <a:cubicBezTo>
                      <a:pt x="912" y="56"/>
                      <a:pt x="912" y="56"/>
                      <a:pt x="912" y="56"/>
                    </a:cubicBezTo>
                    <a:cubicBezTo>
                      <a:pt x="912" y="25"/>
                      <a:pt x="887" y="0"/>
                      <a:pt x="8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7" name="Freeform: Shape 25"/>
              <p:cNvSpPr/>
              <p:nvPr/>
            </p:nvSpPr>
            <p:spPr bwMode="auto">
              <a:xfrm>
                <a:off x="2895600" y="493713"/>
                <a:ext cx="609600" cy="238125"/>
              </a:xfrm>
              <a:custGeom>
                <a:avLst/>
                <a:gdLst>
                  <a:gd name="T0" fmla="*/ 0 w 912"/>
                  <a:gd name="T1" fmla="*/ 0 h 358"/>
                  <a:gd name="T2" fmla="*/ 0 w 912"/>
                  <a:gd name="T3" fmla="*/ 303 h 358"/>
                  <a:gd name="T4" fmla="*/ 55 w 912"/>
                  <a:gd name="T5" fmla="*/ 358 h 358"/>
                  <a:gd name="T6" fmla="*/ 856 w 912"/>
                  <a:gd name="T7" fmla="*/ 358 h 358"/>
                  <a:gd name="T8" fmla="*/ 912 w 912"/>
                  <a:gd name="T9" fmla="*/ 303 h 358"/>
                  <a:gd name="T10" fmla="*/ 912 w 912"/>
                  <a:gd name="T11" fmla="*/ 10 h 358"/>
                  <a:gd name="T12" fmla="*/ 455 w 912"/>
                  <a:gd name="T13" fmla="*/ 98 h 358"/>
                  <a:gd name="T14" fmla="*/ 0 w 912"/>
                  <a:gd name="T15" fmla="*/ 0 h 358"/>
                  <a:gd name="T16" fmla="*/ 112 w 912"/>
                  <a:gd name="T17" fmla="*/ 288 h 358"/>
                  <a:gd name="T18" fmla="*/ 49 w 912"/>
                  <a:gd name="T19" fmla="*/ 288 h 358"/>
                  <a:gd name="T20" fmla="*/ 49 w 912"/>
                  <a:gd name="T21" fmla="*/ 266 h 358"/>
                  <a:gd name="T22" fmla="*/ 112 w 912"/>
                  <a:gd name="T23" fmla="*/ 266 h 358"/>
                  <a:gd name="T24" fmla="*/ 112 w 912"/>
                  <a:gd name="T25" fmla="*/ 288 h 358"/>
                  <a:gd name="T26" fmla="*/ 237 w 912"/>
                  <a:gd name="T27" fmla="*/ 288 h 358"/>
                  <a:gd name="T28" fmla="*/ 174 w 912"/>
                  <a:gd name="T29" fmla="*/ 288 h 358"/>
                  <a:gd name="T30" fmla="*/ 174 w 912"/>
                  <a:gd name="T31" fmla="*/ 266 h 358"/>
                  <a:gd name="T32" fmla="*/ 237 w 912"/>
                  <a:gd name="T33" fmla="*/ 266 h 358"/>
                  <a:gd name="T34" fmla="*/ 237 w 912"/>
                  <a:gd name="T35" fmla="*/ 288 h 358"/>
                  <a:gd name="T36" fmla="*/ 362 w 912"/>
                  <a:gd name="T37" fmla="*/ 288 h 358"/>
                  <a:gd name="T38" fmla="*/ 299 w 912"/>
                  <a:gd name="T39" fmla="*/ 288 h 358"/>
                  <a:gd name="T40" fmla="*/ 299 w 912"/>
                  <a:gd name="T41" fmla="*/ 266 h 358"/>
                  <a:gd name="T42" fmla="*/ 362 w 912"/>
                  <a:gd name="T43" fmla="*/ 266 h 358"/>
                  <a:gd name="T44" fmla="*/ 362 w 912"/>
                  <a:gd name="T45" fmla="*/ 288 h 358"/>
                  <a:gd name="T46" fmla="*/ 800 w 912"/>
                  <a:gd name="T47" fmla="*/ 266 h 358"/>
                  <a:gd name="T48" fmla="*/ 862 w 912"/>
                  <a:gd name="T49" fmla="*/ 266 h 358"/>
                  <a:gd name="T50" fmla="*/ 862 w 912"/>
                  <a:gd name="T51" fmla="*/ 288 h 358"/>
                  <a:gd name="T52" fmla="*/ 800 w 912"/>
                  <a:gd name="T53" fmla="*/ 288 h 358"/>
                  <a:gd name="T54" fmla="*/ 800 w 912"/>
                  <a:gd name="T55" fmla="*/ 266 h 358"/>
                  <a:gd name="T56" fmla="*/ 675 w 912"/>
                  <a:gd name="T57" fmla="*/ 266 h 358"/>
                  <a:gd name="T58" fmla="*/ 737 w 912"/>
                  <a:gd name="T59" fmla="*/ 266 h 358"/>
                  <a:gd name="T60" fmla="*/ 737 w 912"/>
                  <a:gd name="T61" fmla="*/ 288 h 358"/>
                  <a:gd name="T62" fmla="*/ 675 w 912"/>
                  <a:gd name="T63" fmla="*/ 288 h 358"/>
                  <a:gd name="T64" fmla="*/ 675 w 912"/>
                  <a:gd name="T65" fmla="*/ 266 h 358"/>
                  <a:gd name="T66" fmla="*/ 550 w 912"/>
                  <a:gd name="T67" fmla="*/ 266 h 358"/>
                  <a:gd name="T68" fmla="*/ 612 w 912"/>
                  <a:gd name="T69" fmla="*/ 266 h 358"/>
                  <a:gd name="T70" fmla="*/ 612 w 912"/>
                  <a:gd name="T71" fmla="*/ 288 h 358"/>
                  <a:gd name="T72" fmla="*/ 550 w 912"/>
                  <a:gd name="T73" fmla="*/ 288 h 358"/>
                  <a:gd name="T74" fmla="*/ 550 w 912"/>
                  <a:gd name="T75" fmla="*/ 266 h 358"/>
                  <a:gd name="T76" fmla="*/ 487 w 912"/>
                  <a:gd name="T77" fmla="*/ 288 h 358"/>
                  <a:gd name="T78" fmla="*/ 424 w 912"/>
                  <a:gd name="T79" fmla="*/ 288 h 358"/>
                  <a:gd name="T80" fmla="*/ 424 w 912"/>
                  <a:gd name="T81" fmla="*/ 266 h 358"/>
                  <a:gd name="T82" fmla="*/ 487 w 912"/>
                  <a:gd name="T83" fmla="*/ 266 h 358"/>
                  <a:gd name="T84" fmla="*/ 487 w 912"/>
                  <a:gd name="T85" fmla="*/ 288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12" h="358">
                    <a:moveTo>
                      <a:pt x="0" y="0"/>
                    </a:moveTo>
                    <a:cubicBezTo>
                      <a:pt x="0" y="303"/>
                      <a:pt x="0" y="303"/>
                      <a:pt x="0" y="303"/>
                    </a:cubicBezTo>
                    <a:cubicBezTo>
                      <a:pt x="0" y="333"/>
                      <a:pt x="25" y="358"/>
                      <a:pt x="55" y="358"/>
                    </a:cubicBezTo>
                    <a:cubicBezTo>
                      <a:pt x="856" y="358"/>
                      <a:pt x="856" y="358"/>
                      <a:pt x="856" y="358"/>
                    </a:cubicBezTo>
                    <a:cubicBezTo>
                      <a:pt x="887" y="358"/>
                      <a:pt x="912" y="333"/>
                      <a:pt x="912" y="303"/>
                    </a:cubicBezTo>
                    <a:cubicBezTo>
                      <a:pt x="912" y="10"/>
                      <a:pt x="912" y="10"/>
                      <a:pt x="912" y="10"/>
                    </a:cubicBezTo>
                    <a:cubicBezTo>
                      <a:pt x="455" y="98"/>
                      <a:pt x="455" y="98"/>
                      <a:pt x="455" y="98"/>
                    </a:cubicBezTo>
                    <a:lnTo>
                      <a:pt x="0" y="0"/>
                    </a:lnTo>
                    <a:close/>
                    <a:moveTo>
                      <a:pt x="112" y="288"/>
                    </a:moveTo>
                    <a:cubicBezTo>
                      <a:pt x="49" y="288"/>
                      <a:pt x="49" y="288"/>
                      <a:pt x="49" y="288"/>
                    </a:cubicBezTo>
                    <a:cubicBezTo>
                      <a:pt x="49" y="266"/>
                      <a:pt x="49" y="266"/>
                      <a:pt x="49" y="266"/>
                    </a:cubicBezTo>
                    <a:cubicBezTo>
                      <a:pt x="112" y="266"/>
                      <a:pt x="112" y="266"/>
                      <a:pt x="112" y="266"/>
                    </a:cubicBezTo>
                    <a:lnTo>
                      <a:pt x="112" y="288"/>
                    </a:lnTo>
                    <a:close/>
                    <a:moveTo>
                      <a:pt x="237" y="288"/>
                    </a:moveTo>
                    <a:cubicBezTo>
                      <a:pt x="174" y="288"/>
                      <a:pt x="174" y="288"/>
                      <a:pt x="174" y="288"/>
                    </a:cubicBezTo>
                    <a:cubicBezTo>
                      <a:pt x="174" y="266"/>
                      <a:pt x="174" y="266"/>
                      <a:pt x="174" y="266"/>
                    </a:cubicBezTo>
                    <a:cubicBezTo>
                      <a:pt x="237" y="266"/>
                      <a:pt x="237" y="266"/>
                      <a:pt x="237" y="266"/>
                    </a:cubicBezTo>
                    <a:lnTo>
                      <a:pt x="237" y="288"/>
                    </a:lnTo>
                    <a:close/>
                    <a:moveTo>
                      <a:pt x="362" y="288"/>
                    </a:moveTo>
                    <a:cubicBezTo>
                      <a:pt x="299" y="288"/>
                      <a:pt x="299" y="288"/>
                      <a:pt x="299" y="288"/>
                    </a:cubicBezTo>
                    <a:cubicBezTo>
                      <a:pt x="299" y="266"/>
                      <a:pt x="299" y="266"/>
                      <a:pt x="299" y="266"/>
                    </a:cubicBezTo>
                    <a:cubicBezTo>
                      <a:pt x="362" y="266"/>
                      <a:pt x="362" y="266"/>
                      <a:pt x="362" y="266"/>
                    </a:cubicBezTo>
                    <a:lnTo>
                      <a:pt x="362" y="288"/>
                    </a:lnTo>
                    <a:close/>
                    <a:moveTo>
                      <a:pt x="800" y="266"/>
                    </a:moveTo>
                    <a:cubicBezTo>
                      <a:pt x="862" y="266"/>
                      <a:pt x="862" y="266"/>
                      <a:pt x="862" y="266"/>
                    </a:cubicBezTo>
                    <a:cubicBezTo>
                      <a:pt x="862" y="288"/>
                      <a:pt x="862" y="288"/>
                      <a:pt x="862" y="288"/>
                    </a:cubicBezTo>
                    <a:cubicBezTo>
                      <a:pt x="800" y="288"/>
                      <a:pt x="800" y="288"/>
                      <a:pt x="800" y="288"/>
                    </a:cubicBezTo>
                    <a:lnTo>
                      <a:pt x="800" y="266"/>
                    </a:lnTo>
                    <a:close/>
                    <a:moveTo>
                      <a:pt x="675" y="266"/>
                    </a:moveTo>
                    <a:cubicBezTo>
                      <a:pt x="737" y="266"/>
                      <a:pt x="737" y="266"/>
                      <a:pt x="737" y="266"/>
                    </a:cubicBezTo>
                    <a:cubicBezTo>
                      <a:pt x="737" y="288"/>
                      <a:pt x="737" y="288"/>
                      <a:pt x="737" y="288"/>
                    </a:cubicBezTo>
                    <a:cubicBezTo>
                      <a:pt x="675" y="288"/>
                      <a:pt x="675" y="288"/>
                      <a:pt x="675" y="288"/>
                    </a:cubicBezTo>
                    <a:lnTo>
                      <a:pt x="675" y="266"/>
                    </a:lnTo>
                    <a:close/>
                    <a:moveTo>
                      <a:pt x="550" y="266"/>
                    </a:moveTo>
                    <a:cubicBezTo>
                      <a:pt x="612" y="266"/>
                      <a:pt x="612" y="266"/>
                      <a:pt x="612" y="266"/>
                    </a:cubicBezTo>
                    <a:cubicBezTo>
                      <a:pt x="612" y="288"/>
                      <a:pt x="612" y="288"/>
                      <a:pt x="612" y="288"/>
                    </a:cubicBezTo>
                    <a:cubicBezTo>
                      <a:pt x="550" y="288"/>
                      <a:pt x="550" y="288"/>
                      <a:pt x="550" y="288"/>
                    </a:cubicBezTo>
                    <a:lnTo>
                      <a:pt x="550" y="266"/>
                    </a:lnTo>
                    <a:close/>
                    <a:moveTo>
                      <a:pt x="487" y="288"/>
                    </a:moveTo>
                    <a:cubicBezTo>
                      <a:pt x="424" y="288"/>
                      <a:pt x="424" y="288"/>
                      <a:pt x="424" y="288"/>
                    </a:cubicBezTo>
                    <a:cubicBezTo>
                      <a:pt x="424" y="266"/>
                      <a:pt x="424" y="266"/>
                      <a:pt x="424" y="266"/>
                    </a:cubicBezTo>
                    <a:cubicBezTo>
                      <a:pt x="487" y="266"/>
                      <a:pt x="487" y="266"/>
                      <a:pt x="487" y="266"/>
                    </a:cubicBezTo>
                    <a:lnTo>
                      <a:pt x="487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7" name="Group 53"/>
            <p:cNvGrpSpPr/>
            <p:nvPr/>
          </p:nvGrpSpPr>
          <p:grpSpPr>
            <a:xfrm>
              <a:off x="6795474" y="5014750"/>
              <a:ext cx="2180846" cy="1293715"/>
              <a:chOff x="4948086" y="299433"/>
              <a:chExt cx="2549181" cy="1293715"/>
            </a:xfrm>
          </p:grpSpPr>
          <p:sp>
            <p:nvSpPr>
              <p:cNvPr id="21" name="TextBox 54"/>
              <p:cNvSpPr txBox="1"/>
              <p:nvPr/>
            </p:nvSpPr>
            <p:spPr>
              <a:xfrm>
                <a:off x="4948086" y="299433"/>
                <a:ext cx="2549181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DAA6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TextBox 55"/>
              <p:cNvSpPr txBox="1"/>
              <p:nvPr/>
            </p:nvSpPr>
            <p:spPr>
              <a:xfrm>
                <a:off x="4948086" y="727586"/>
                <a:ext cx="2549181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49" name="千图PPT彼岸天：ID 8661124库_组合 48"/>
          <p:cNvGrpSpPr/>
          <p:nvPr>
            <p:custDataLst>
              <p:tags r:id="rId6"/>
            </p:custDataLst>
          </p:nvPr>
        </p:nvGrpSpPr>
        <p:grpSpPr>
          <a:xfrm>
            <a:off x="8650949" y="3064726"/>
            <a:ext cx="2053564" cy="2179566"/>
            <a:chOff x="8650949" y="3064726"/>
            <a:chExt cx="2053564" cy="2179566"/>
          </a:xfrm>
        </p:grpSpPr>
        <p:sp>
          <p:nvSpPr>
            <p:cNvPr id="12" name="Straight Connector 5"/>
            <p:cNvSpPr/>
            <p:nvPr/>
          </p:nvSpPr>
          <p:spPr bwMode="auto">
            <a:xfrm flipV="1">
              <a:off x="9666838" y="3064726"/>
              <a:ext cx="0" cy="409306"/>
            </a:xfrm>
            <a:prstGeom prst="line">
              <a:avLst/>
            </a:prstGeom>
            <a:noFill/>
            <a:ln w="6350" cap="flat">
              <a:solidFill>
                <a:schemeClr val="tx2"/>
              </a:solidFill>
              <a:prstDash val="dash"/>
              <a:miter lim="800000"/>
              <a:headEnd type="oval"/>
              <a:tailEnd type="oval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Group 34"/>
            <p:cNvGrpSpPr/>
            <p:nvPr/>
          </p:nvGrpSpPr>
          <p:grpSpPr>
            <a:xfrm>
              <a:off x="9456718" y="3586797"/>
              <a:ext cx="420241" cy="363779"/>
              <a:chOff x="152400" y="198438"/>
              <a:chExt cx="609600" cy="541338"/>
            </a:xfrm>
            <a:solidFill>
              <a:schemeClr val="accent6"/>
            </a:solidFill>
          </p:grpSpPr>
          <p:sp>
            <p:nvSpPr>
              <p:cNvPr id="29" name="Freeform: Shape 35"/>
              <p:cNvSpPr/>
              <p:nvPr/>
            </p:nvSpPr>
            <p:spPr bwMode="auto">
              <a:xfrm>
                <a:off x="350838" y="384176"/>
                <a:ext cx="36513" cy="31750"/>
              </a:xfrm>
              <a:custGeom>
                <a:avLst/>
                <a:gdLst>
                  <a:gd name="T0" fmla="*/ 23 w 23"/>
                  <a:gd name="T1" fmla="*/ 7 h 20"/>
                  <a:gd name="T2" fmla="*/ 0 w 23"/>
                  <a:gd name="T3" fmla="*/ 20 h 20"/>
                  <a:gd name="T4" fmla="*/ 0 w 23"/>
                  <a:gd name="T5" fmla="*/ 0 h 20"/>
                  <a:gd name="T6" fmla="*/ 23 w 23"/>
                  <a:gd name="T7" fmla="*/ 0 h 20"/>
                  <a:gd name="T8" fmla="*/ 23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23" y="7"/>
                    </a:move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: Shape 36"/>
              <p:cNvSpPr/>
              <p:nvPr/>
            </p:nvSpPr>
            <p:spPr bwMode="auto">
              <a:xfrm>
                <a:off x="523875" y="384176"/>
                <a:ext cx="36513" cy="31750"/>
              </a:xfrm>
              <a:custGeom>
                <a:avLst/>
                <a:gdLst>
                  <a:gd name="T0" fmla="*/ 0 w 23"/>
                  <a:gd name="T1" fmla="*/ 7 h 20"/>
                  <a:gd name="T2" fmla="*/ 23 w 23"/>
                  <a:gd name="T3" fmla="*/ 20 h 20"/>
                  <a:gd name="T4" fmla="*/ 23 w 23"/>
                  <a:gd name="T5" fmla="*/ 0 h 20"/>
                  <a:gd name="T6" fmla="*/ 0 w 23"/>
                  <a:gd name="T7" fmla="*/ 0 h 20"/>
                  <a:gd name="T8" fmla="*/ 0 w 23"/>
                  <a:gd name="T9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0">
                    <a:moveTo>
                      <a:pt x="0" y="7"/>
                    </a:moveTo>
                    <a:lnTo>
                      <a:pt x="23" y="2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: Shape 37"/>
              <p:cNvSpPr/>
              <p:nvPr/>
            </p:nvSpPr>
            <p:spPr bwMode="auto">
              <a:xfrm>
                <a:off x="152400" y="198438"/>
                <a:ext cx="609600" cy="541338"/>
              </a:xfrm>
              <a:custGeom>
                <a:avLst/>
                <a:gdLst>
                  <a:gd name="T0" fmla="*/ 499 w 912"/>
                  <a:gd name="T1" fmla="*/ 451 h 810"/>
                  <a:gd name="T2" fmla="*/ 560 w 912"/>
                  <a:gd name="T3" fmla="*/ 451 h 810"/>
                  <a:gd name="T4" fmla="*/ 912 w 912"/>
                  <a:gd name="T5" fmla="*/ 560 h 810"/>
                  <a:gd name="T6" fmla="*/ 912 w 912"/>
                  <a:gd name="T7" fmla="*/ 526 h 810"/>
                  <a:gd name="T8" fmla="*/ 499 w 912"/>
                  <a:gd name="T9" fmla="*/ 290 h 810"/>
                  <a:gd name="T10" fmla="*/ 499 w 912"/>
                  <a:gd name="T11" fmla="*/ 97 h 810"/>
                  <a:gd name="T12" fmla="*/ 456 w 912"/>
                  <a:gd name="T13" fmla="*/ 0 h 810"/>
                  <a:gd name="T14" fmla="*/ 413 w 912"/>
                  <a:gd name="T15" fmla="*/ 97 h 810"/>
                  <a:gd name="T16" fmla="*/ 413 w 912"/>
                  <a:gd name="T17" fmla="*/ 290 h 810"/>
                  <a:gd name="T18" fmla="*/ 0 w 912"/>
                  <a:gd name="T19" fmla="*/ 526 h 810"/>
                  <a:gd name="T20" fmla="*/ 0 w 912"/>
                  <a:gd name="T21" fmla="*/ 560 h 810"/>
                  <a:gd name="T22" fmla="*/ 353 w 912"/>
                  <a:gd name="T23" fmla="*/ 451 h 810"/>
                  <a:gd name="T24" fmla="*/ 413 w 912"/>
                  <a:gd name="T25" fmla="*/ 451 h 810"/>
                  <a:gd name="T26" fmla="*/ 413 w 912"/>
                  <a:gd name="T27" fmla="*/ 653 h 810"/>
                  <a:gd name="T28" fmla="*/ 414 w 912"/>
                  <a:gd name="T29" fmla="*/ 658 h 810"/>
                  <a:gd name="T30" fmla="*/ 279 w 912"/>
                  <a:gd name="T31" fmla="*/ 746 h 810"/>
                  <a:gd name="T32" fmla="*/ 279 w 912"/>
                  <a:gd name="T33" fmla="*/ 772 h 810"/>
                  <a:gd name="T34" fmla="*/ 429 w 912"/>
                  <a:gd name="T35" fmla="*/ 746 h 810"/>
                  <a:gd name="T36" fmla="*/ 456 w 912"/>
                  <a:gd name="T37" fmla="*/ 810 h 810"/>
                  <a:gd name="T38" fmla="*/ 483 w 912"/>
                  <a:gd name="T39" fmla="*/ 746 h 810"/>
                  <a:gd name="T40" fmla="*/ 633 w 912"/>
                  <a:gd name="T41" fmla="*/ 772 h 810"/>
                  <a:gd name="T42" fmla="*/ 633 w 912"/>
                  <a:gd name="T43" fmla="*/ 746 h 810"/>
                  <a:gd name="T44" fmla="*/ 498 w 912"/>
                  <a:gd name="T45" fmla="*/ 658 h 810"/>
                  <a:gd name="T46" fmla="*/ 499 w 912"/>
                  <a:gd name="T47" fmla="*/ 653 h 810"/>
                  <a:gd name="T48" fmla="*/ 499 w 912"/>
                  <a:gd name="T49" fmla="*/ 451 h 810"/>
                  <a:gd name="T50" fmla="*/ 424 w 912"/>
                  <a:gd name="T51" fmla="*/ 61 h 810"/>
                  <a:gd name="T52" fmla="*/ 456 w 912"/>
                  <a:gd name="T53" fmla="*/ 33 h 810"/>
                  <a:gd name="T54" fmla="*/ 488 w 912"/>
                  <a:gd name="T55" fmla="*/ 61 h 810"/>
                  <a:gd name="T56" fmla="*/ 456 w 912"/>
                  <a:gd name="T57" fmla="*/ 49 h 810"/>
                  <a:gd name="T58" fmla="*/ 424 w 912"/>
                  <a:gd name="T59" fmla="*/ 61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12" h="810">
                    <a:moveTo>
                      <a:pt x="499" y="451"/>
                    </a:moveTo>
                    <a:cubicBezTo>
                      <a:pt x="560" y="451"/>
                      <a:pt x="560" y="451"/>
                      <a:pt x="560" y="451"/>
                    </a:cubicBezTo>
                    <a:cubicBezTo>
                      <a:pt x="912" y="560"/>
                      <a:pt x="912" y="560"/>
                      <a:pt x="912" y="560"/>
                    </a:cubicBezTo>
                    <a:cubicBezTo>
                      <a:pt x="912" y="526"/>
                      <a:pt x="912" y="526"/>
                      <a:pt x="912" y="526"/>
                    </a:cubicBezTo>
                    <a:cubicBezTo>
                      <a:pt x="499" y="290"/>
                      <a:pt x="499" y="290"/>
                      <a:pt x="499" y="290"/>
                    </a:cubicBezTo>
                    <a:cubicBezTo>
                      <a:pt x="499" y="219"/>
                      <a:pt x="499" y="139"/>
                      <a:pt x="499" y="97"/>
                    </a:cubicBezTo>
                    <a:cubicBezTo>
                      <a:pt x="499" y="11"/>
                      <a:pt x="456" y="0"/>
                      <a:pt x="456" y="0"/>
                    </a:cubicBezTo>
                    <a:cubicBezTo>
                      <a:pt x="456" y="0"/>
                      <a:pt x="413" y="11"/>
                      <a:pt x="413" y="97"/>
                    </a:cubicBezTo>
                    <a:cubicBezTo>
                      <a:pt x="413" y="140"/>
                      <a:pt x="413" y="220"/>
                      <a:pt x="413" y="290"/>
                    </a:cubicBezTo>
                    <a:cubicBezTo>
                      <a:pt x="0" y="526"/>
                      <a:pt x="0" y="526"/>
                      <a:pt x="0" y="526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353" y="451"/>
                      <a:pt x="353" y="451"/>
                      <a:pt x="353" y="451"/>
                    </a:cubicBezTo>
                    <a:cubicBezTo>
                      <a:pt x="413" y="451"/>
                      <a:pt x="413" y="451"/>
                      <a:pt x="413" y="451"/>
                    </a:cubicBezTo>
                    <a:cubicBezTo>
                      <a:pt x="413" y="524"/>
                      <a:pt x="413" y="608"/>
                      <a:pt x="413" y="653"/>
                    </a:cubicBezTo>
                    <a:cubicBezTo>
                      <a:pt x="413" y="654"/>
                      <a:pt x="414" y="656"/>
                      <a:pt x="414" y="658"/>
                    </a:cubicBezTo>
                    <a:cubicBezTo>
                      <a:pt x="279" y="746"/>
                      <a:pt x="279" y="746"/>
                      <a:pt x="279" y="746"/>
                    </a:cubicBezTo>
                    <a:cubicBezTo>
                      <a:pt x="279" y="772"/>
                      <a:pt x="279" y="772"/>
                      <a:pt x="279" y="772"/>
                    </a:cubicBezTo>
                    <a:cubicBezTo>
                      <a:pt x="429" y="746"/>
                      <a:pt x="429" y="746"/>
                      <a:pt x="429" y="746"/>
                    </a:cubicBezTo>
                    <a:cubicBezTo>
                      <a:pt x="441" y="785"/>
                      <a:pt x="456" y="810"/>
                      <a:pt x="456" y="810"/>
                    </a:cubicBezTo>
                    <a:cubicBezTo>
                      <a:pt x="456" y="810"/>
                      <a:pt x="471" y="785"/>
                      <a:pt x="483" y="746"/>
                    </a:cubicBezTo>
                    <a:cubicBezTo>
                      <a:pt x="633" y="772"/>
                      <a:pt x="633" y="772"/>
                      <a:pt x="633" y="772"/>
                    </a:cubicBezTo>
                    <a:cubicBezTo>
                      <a:pt x="633" y="746"/>
                      <a:pt x="633" y="746"/>
                      <a:pt x="633" y="746"/>
                    </a:cubicBezTo>
                    <a:cubicBezTo>
                      <a:pt x="498" y="658"/>
                      <a:pt x="498" y="658"/>
                      <a:pt x="498" y="658"/>
                    </a:cubicBezTo>
                    <a:cubicBezTo>
                      <a:pt x="498" y="656"/>
                      <a:pt x="499" y="654"/>
                      <a:pt x="499" y="653"/>
                    </a:cubicBezTo>
                    <a:cubicBezTo>
                      <a:pt x="499" y="608"/>
                      <a:pt x="499" y="524"/>
                      <a:pt x="499" y="451"/>
                    </a:cubicBezTo>
                    <a:close/>
                    <a:moveTo>
                      <a:pt x="424" y="61"/>
                    </a:moveTo>
                    <a:cubicBezTo>
                      <a:pt x="428" y="47"/>
                      <a:pt x="441" y="33"/>
                      <a:pt x="456" y="33"/>
                    </a:cubicBezTo>
                    <a:cubicBezTo>
                      <a:pt x="471" y="33"/>
                      <a:pt x="484" y="47"/>
                      <a:pt x="488" y="61"/>
                    </a:cubicBezTo>
                    <a:cubicBezTo>
                      <a:pt x="481" y="51"/>
                      <a:pt x="470" y="49"/>
                      <a:pt x="456" y="49"/>
                    </a:cubicBezTo>
                    <a:cubicBezTo>
                      <a:pt x="442" y="49"/>
                      <a:pt x="431" y="51"/>
                      <a:pt x="42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8" name="Group 56"/>
            <p:cNvGrpSpPr/>
            <p:nvPr/>
          </p:nvGrpSpPr>
          <p:grpSpPr>
            <a:xfrm>
              <a:off x="8650949" y="3950577"/>
              <a:ext cx="2053564" cy="1293715"/>
              <a:chOff x="5195895" y="299433"/>
              <a:chExt cx="2053564" cy="1293715"/>
            </a:xfrm>
          </p:grpSpPr>
          <p:sp>
            <p:nvSpPr>
              <p:cNvPr id="19" name="TextBox 57"/>
              <p:cNvSpPr txBox="1"/>
              <p:nvPr/>
            </p:nvSpPr>
            <p:spPr>
              <a:xfrm>
                <a:off x="5195896" y="299433"/>
                <a:ext cx="2053562" cy="42815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7D959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输入标题文本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TextBox 58"/>
              <p:cNvSpPr txBox="1"/>
              <p:nvPr/>
            </p:nvSpPr>
            <p:spPr>
              <a:xfrm>
                <a:off x="5195895" y="727586"/>
                <a:ext cx="2053564" cy="865562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请替换文字内容复制你的内容到此 </a:t>
                </a:r>
                <a:br>
                  <a:rPr kumimoji="0" lang="zh-CN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</a:br>
                <a:endPara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10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_组合 70"/>
          <p:cNvGrpSpPr/>
          <p:nvPr>
            <p:custDataLst>
              <p:tags r:id="rId1"/>
            </p:custDataLst>
          </p:nvPr>
        </p:nvGrpSpPr>
        <p:grpSpPr>
          <a:xfrm>
            <a:off x="1764681" y="2672917"/>
            <a:ext cx="8662241" cy="3847618"/>
            <a:chOff x="1764681" y="2672917"/>
            <a:chExt cx="8662241" cy="3847618"/>
          </a:xfrm>
        </p:grpSpPr>
        <p:grpSp>
          <p:nvGrpSpPr>
            <p:cNvPr id="4" name="Group 1"/>
            <p:cNvGrpSpPr/>
            <p:nvPr/>
          </p:nvGrpSpPr>
          <p:grpSpPr>
            <a:xfrm>
              <a:off x="6129957" y="2672917"/>
              <a:ext cx="1540439" cy="727427"/>
              <a:chOff x="6129954" y="2843530"/>
              <a:chExt cx="1540439" cy="727427"/>
            </a:xfrm>
          </p:grpSpPr>
          <p:sp>
            <p:nvSpPr>
              <p:cNvPr id="64" name="Freeform: Shape 2"/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: Shape 3"/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62512" y="2673541"/>
              <a:ext cx="1524011" cy="725171"/>
              <a:chOff x="4562511" y="2844155"/>
              <a:chExt cx="1524010" cy="725171"/>
            </a:xfrm>
          </p:grpSpPr>
          <p:sp>
            <p:nvSpPr>
              <p:cNvPr id="62" name="Freeform: Shape 5"/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Freeform: Shape 6"/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795403" y="3085601"/>
              <a:ext cx="1897007" cy="2909636"/>
              <a:chOff x="2795401" y="3256214"/>
              <a:chExt cx="1897006" cy="2909636"/>
            </a:xfrm>
          </p:grpSpPr>
          <p:sp>
            <p:nvSpPr>
              <p:cNvPr id="57" name="Freeform: Shape 8"/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: Shape 9"/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59" name="Group 10"/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60" name="Freeform: Shape 11"/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1" name="Freeform: Shape 12"/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7" name="Group 13"/>
            <p:cNvGrpSpPr/>
            <p:nvPr/>
          </p:nvGrpSpPr>
          <p:grpSpPr>
            <a:xfrm>
              <a:off x="7521927" y="3086021"/>
              <a:ext cx="1363391" cy="1289568"/>
              <a:chOff x="7521925" y="3256636"/>
              <a:chExt cx="1363390" cy="1289568"/>
            </a:xfrm>
          </p:grpSpPr>
          <p:sp>
            <p:nvSpPr>
              <p:cNvPr id="55" name="Freeform: Shape 14"/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: Shape 15"/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8584123" y="4210679"/>
              <a:ext cx="854428" cy="1781116"/>
              <a:chOff x="8584122" y="4381292"/>
              <a:chExt cx="854428" cy="1781116"/>
            </a:xfrm>
          </p:grpSpPr>
          <p:sp>
            <p:nvSpPr>
              <p:cNvPr id="53" name="Freeform: Shape 17"/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: Shape 18"/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9" name="Straight Connector 19"/>
            <p:cNvCxnSpPr/>
            <p:nvPr/>
          </p:nvCxnSpPr>
          <p:spPr>
            <a:xfrm>
              <a:off x="1764681" y="5995236"/>
              <a:ext cx="866224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58"/>
            <p:cNvGrpSpPr/>
            <p:nvPr/>
          </p:nvGrpSpPr>
          <p:grpSpPr>
            <a:xfrm>
              <a:off x="4236179" y="3717059"/>
              <a:ext cx="3232563" cy="2803476"/>
              <a:chOff x="3548282" y="1831669"/>
              <a:chExt cx="4872767" cy="4225962"/>
            </a:xfrm>
          </p:grpSpPr>
          <p:grpSp>
            <p:nvGrpSpPr>
              <p:cNvPr id="29" name="Group 59"/>
              <p:cNvGrpSpPr/>
              <p:nvPr/>
            </p:nvGrpSpPr>
            <p:grpSpPr>
              <a:xfrm>
                <a:off x="4359009" y="1831669"/>
                <a:ext cx="3443956" cy="3584953"/>
                <a:chOff x="4359009" y="1831669"/>
                <a:chExt cx="3443956" cy="3584953"/>
              </a:xfrm>
              <a:solidFill>
                <a:schemeClr val="accent1"/>
              </a:solidFill>
            </p:grpSpPr>
            <p:sp>
              <p:nvSpPr>
                <p:cNvPr id="31" name="Freeform: Shape 61"/>
                <p:cNvSpPr/>
                <p:nvPr/>
              </p:nvSpPr>
              <p:spPr bwMode="auto">
                <a:xfrm>
                  <a:off x="6724607" y="1843419"/>
                  <a:ext cx="413849" cy="3479206"/>
                </a:xfrm>
                <a:custGeom>
                  <a:avLst/>
                  <a:gdLst>
                    <a:gd name="T0" fmla="*/ 0 w 217"/>
                    <a:gd name="T1" fmla="*/ 0 h 1821"/>
                    <a:gd name="T2" fmla="*/ 0 w 217"/>
                    <a:gd name="T3" fmla="*/ 1821 h 1821"/>
                    <a:gd name="T4" fmla="*/ 217 w 217"/>
                    <a:gd name="T5" fmla="*/ 1761 h 1821"/>
                    <a:gd name="T6" fmla="*/ 217 w 217"/>
                    <a:gd name="T7" fmla="*/ 73 h 1821"/>
                    <a:gd name="T8" fmla="*/ 0 w 217"/>
                    <a:gd name="T9" fmla="*/ 0 h 1821"/>
                    <a:gd name="T10" fmla="*/ 166 w 217"/>
                    <a:gd name="T11" fmla="*/ 1705 h 1821"/>
                    <a:gd name="T12" fmla="*/ 43 w 217"/>
                    <a:gd name="T13" fmla="*/ 1738 h 1821"/>
                    <a:gd name="T14" fmla="*/ 43 w 217"/>
                    <a:gd name="T15" fmla="*/ 1689 h 1821"/>
                    <a:gd name="T16" fmla="*/ 166 w 217"/>
                    <a:gd name="T17" fmla="*/ 1666 h 1821"/>
                    <a:gd name="T18" fmla="*/ 166 w 217"/>
                    <a:gd name="T19" fmla="*/ 1705 h 1821"/>
                    <a:gd name="T20" fmla="*/ 166 w 217"/>
                    <a:gd name="T21" fmla="*/ 1536 h 1821"/>
                    <a:gd name="T22" fmla="*/ 43 w 217"/>
                    <a:gd name="T23" fmla="*/ 1562 h 1821"/>
                    <a:gd name="T24" fmla="*/ 43 w 217"/>
                    <a:gd name="T25" fmla="*/ 1513 h 1821"/>
                    <a:gd name="T26" fmla="*/ 166 w 217"/>
                    <a:gd name="T27" fmla="*/ 1496 h 1821"/>
                    <a:gd name="T28" fmla="*/ 166 w 217"/>
                    <a:gd name="T29" fmla="*/ 1536 h 1821"/>
                    <a:gd name="T30" fmla="*/ 166 w 217"/>
                    <a:gd name="T31" fmla="*/ 1366 h 1821"/>
                    <a:gd name="T32" fmla="*/ 43 w 217"/>
                    <a:gd name="T33" fmla="*/ 1385 h 1821"/>
                    <a:gd name="T34" fmla="*/ 43 w 217"/>
                    <a:gd name="T35" fmla="*/ 1336 h 1821"/>
                    <a:gd name="T36" fmla="*/ 166 w 217"/>
                    <a:gd name="T37" fmla="*/ 1326 h 1821"/>
                    <a:gd name="T38" fmla="*/ 166 w 217"/>
                    <a:gd name="T39" fmla="*/ 1366 h 1821"/>
                    <a:gd name="T40" fmla="*/ 166 w 217"/>
                    <a:gd name="T41" fmla="*/ 1197 h 1821"/>
                    <a:gd name="T42" fmla="*/ 43 w 217"/>
                    <a:gd name="T43" fmla="*/ 1209 h 1821"/>
                    <a:gd name="T44" fmla="*/ 43 w 217"/>
                    <a:gd name="T45" fmla="*/ 1160 h 1821"/>
                    <a:gd name="T46" fmla="*/ 166 w 217"/>
                    <a:gd name="T47" fmla="*/ 1156 h 1821"/>
                    <a:gd name="T48" fmla="*/ 166 w 217"/>
                    <a:gd name="T49" fmla="*/ 1197 h 1821"/>
                    <a:gd name="T50" fmla="*/ 166 w 217"/>
                    <a:gd name="T51" fmla="*/ 1027 h 1821"/>
                    <a:gd name="T52" fmla="*/ 43 w 217"/>
                    <a:gd name="T53" fmla="*/ 1032 h 1821"/>
                    <a:gd name="T54" fmla="*/ 43 w 217"/>
                    <a:gd name="T55" fmla="*/ 983 h 1821"/>
                    <a:gd name="T56" fmla="*/ 166 w 217"/>
                    <a:gd name="T57" fmla="*/ 986 h 1821"/>
                    <a:gd name="T58" fmla="*/ 166 w 217"/>
                    <a:gd name="T59" fmla="*/ 1027 h 1821"/>
                    <a:gd name="T60" fmla="*/ 166 w 217"/>
                    <a:gd name="T61" fmla="*/ 858 h 1821"/>
                    <a:gd name="T62" fmla="*/ 43 w 217"/>
                    <a:gd name="T63" fmla="*/ 856 h 1821"/>
                    <a:gd name="T64" fmla="*/ 43 w 217"/>
                    <a:gd name="T65" fmla="*/ 807 h 1821"/>
                    <a:gd name="T66" fmla="*/ 166 w 217"/>
                    <a:gd name="T67" fmla="*/ 815 h 1821"/>
                    <a:gd name="T68" fmla="*/ 166 w 217"/>
                    <a:gd name="T69" fmla="*/ 858 h 1821"/>
                    <a:gd name="T70" fmla="*/ 166 w 217"/>
                    <a:gd name="T71" fmla="*/ 688 h 1821"/>
                    <a:gd name="T72" fmla="*/ 43 w 217"/>
                    <a:gd name="T73" fmla="*/ 679 h 1821"/>
                    <a:gd name="T74" fmla="*/ 43 w 217"/>
                    <a:gd name="T75" fmla="*/ 630 h 1821"/>
                    <a:gd name="T76" fmla="*/ 166 w 217"/>
                    <a:gd name="T77" fmla="*/ 645 h 1821"/>
                    <a:gd name="T78" fmla="*/ 166 w 217"/>
                    <a:gd name="T79" fmla="*/ 688 h 1821"/>
                    <a:gd name="T80" fmla="*/ 166 w 217"/>
                    <a:gd name="T81" fmla="*/ 519 h 1821"/>
                    <a:gd name="T82" fmla="*/ 43 w 217"/>
                    <a:gd name="T83" fmla="*/ 502 h 1821"/>
                    <a:gd name="T84" fmla="*/ 43 w 217"/>
                    <a:gd name="T85" fmla="*/ 454 h 1821"/>
                    <a:gd name="T86" fmla="*/ 166 w 217"/>
                    <a:gd name="T87" fmla="*/ 475 h 1821"/>
                    <a:gd name="T88" fmla="*/ 166 w 217"/>
                    <a:gd name="T89" fmla="*/ 519 h 1821"/>
                    <a:gd name="T90" fmla="*/ 166 w 217"/>
                    <a:gd name="T91" fmla="*/ 349 h 1821"/>
                    <a:gd name="T92" fmla="*/ 43 w 217"/>
                    <a:gd name="T93" fmla="*/ 326 h 1821"/>
                    <a:gd name="T94" fmla="*/ 43 w 217"/>
                    <a:gd name="T95" fmla="*/ 277 h 1821"/>
                    <a:gd name="T96" fmla="*/ 166 w 217"/>
                    <a:gd name="T97" fmla="*/ 305 h 1821"/>
                    <a:gd name="T98" fmla="*/ 166 w 217"/>
                    <a:gd name="T99" fmla="*/ 349 h 1821"/>
                    <a:gd name="T100" fmla="*/ 166 w 217"/>
                    <a:gd name="T101" fmla="*/ 180 h 1821"/>
                    <a:gd name="T102" fmla="*/ 43 w 217"/>
                    <a:gd name="T103" fmla="*/ 150 h 1821"/>
                    <a:gd name="T104" fmla="*/ 43 w 217"/>
                    <a:gd name="T105" fmla="*/ 101 h 1821"/>
                    <a:gd name="T106" fmla="*/ 166 w 217"/>
                    <a:gd name="T107" fmla="*/ 135 h 1821"/>
                    <a:gd name="T108" fmla="*/ 166 w 217"/>
                    <a:gd name="T109" fmla="*/ 180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7" h="1821">
                      <a:moveTo>
                        <a:pt x="0" y="0"/>
                      </a:moveTo>
                      <a:cubicBezTo>
                        <a:pt x="0" y="1821"/>
                        <a:pt x="0" y="1821"/>
                        <a:pt x="0" y="1821"/>
                      </a:cubicBezTo>
                      <a:cubicBezTo>
                        <a:pt x="217" y="1761"/>
                        <a:pt x="217" y="1761"/>
                        <a:pt x="217" y="1761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lnTo>
                        <a:pt x="0" y="0"/>
                      </a:lnTo>
                      <a:close/>
                      <a:moveTo>
                        <a:pt x="166" y="1705"/>
                      </a:moveTo>
                      <a:cubicBezTo>
                        <a:pt x="43" y="1738"/>
                        <a:pt x="43" y="1738"/>
                        <a:pt x="43" y="1738"/>
                      </a:cubicBezTo>
                      <a:cubicBezTo>
                        <a:pt x="43" y="1689"/>
                        <a:pt x="43" y="1689"/>
                        <a:pt x="43" y="1689"/>
                      </a:cubicBezTo>
                      <a:cubicBezTo>
                        <a:pt x="166" y="1666"/>
                        <a:pt x="166" y="1666"/>
                        <a:pt x="166" y="1666"/>
                      </a:cubicBezTo>
                      <a:lnTo>
                        <a:pt x="166" y="1705"/>
                      </a:lnTo>
                      <a:close/>
                      <a:moveTo>
                        <a:pt x="166" y="1536"/>
                      </a:moveTo>
                      <a:cubicBezTo>
                        <a:pt x="125" y="1544"/>
                        <a:pt x="84" y="1553"/>
                        <a:pt x="43" y="1562"/>
                      </a:cubicBezTo>
                      <a:cubicBezTo>
                        <a:pt x="43" y="1545"/>
                        <a:pt x="43" y="1529"/>
                        <a:pt x="43" y="1513"/>
                      </a:cubicBezTo>
                      <a:cubicBezTo>
                        <a:pt x="84" y="1507"/>
                        <a:pt x="125" y="1502"/>
                        <a:pt x="166" y="1496"/>
                      </a:cubicBezTo>
                      <a:cubicBezTo>
                        <a:pt x="166" y="1509"/>
                        <a:pt x="166" y="1522"/>
                        <a:pt x="166" y="1536"/>
                      </a:cubicBezTo>
                      <a:close/>
                      <a:moveTo>
                        <a:pt x="166" y="1366"/>
                      </a:moveTo>
                      <a:cubicBezTo>
                        <a:pt x="125" y="1372"/>
                        <a:pt x="84" y="1379"/>
                        <a:pt x="43" y="1385"/>
                      </a:cubicBezTo>
                      <a:cubicBezTo>
                        <a:pt x="43" y="1369"/>
                        <a:pt x="43" y="1353"/>
                        <a:pt x="43" y="1336"/>
                      </a:cubicBezTo>
                      <a:cubicBezTo>
                        <a:pt x="84" y="1333"/>
                        <a:pt x="125" y="1329"/>
                        <a:pt x="166" y="1326"/>
                      </a:cubicBezTo>
                      <a:cubicBezTo>
                        <a:pt x="166" y="1339"/>
                        <a:pt x="166" y="1353"/>
                        <a:pt x="166" y="1366"/>
                      </a:cubicBezTo>
                      <a:close/>
                      <a:moveTo>
                        <a:pt x="166" y="1197"/>
                      </a:moveTo>
                      <a:cubicBezTo>
                        <a:pt x="125" y="1201"/>
                        <a:pt x="84" y="1205"/>
                        <a:pt x="43" y="1209"/>
                      </a:cubicBezTo>
                      <a:cubicBezTo>
                        <a:pt x="43" y="1192"/>
                        <a:pt x="43" y="1176"/>
                        <a:pt x="43" y="1160"/>
                      </a:cubicBezTo>
                      <a:cubicBezTo>
                        <a:pt x="84" y="1159"/>
                        <a:pt x="125" y="1157"/>
                        <a:pt x="166" y="1156"/>
                      </a:cubicBezTo>
                      <a:cubicBezTo>
                        <a:pt x="166" y="1169"/>
                        <a:pt x="166" y="1183"/>
                        <a:pt x="166" y="1197"/>
                      </a:cubicBezTo>
                      <a:close/>
                      <a:moveTo>
                        <a:pt x="166" y="1027"/>
                      </a:moveTo>
                      <a:cubicBezTo>
                        <a:pt x="125" y="1029"/>
                        <a:pt x="84" y="1030"/>
                        <a:pt x="43" y="1032"/>
                      </a:cubicBezTo>
                      <a:cubicBezTo>
                        <a:pt x="43" y="1016"/>
                        <a:pt x="43" y="1000"/>
                        <a:pt x="43" y="983"/>
                      </a:cubicBezTo>
                      <a:cubicBezTo>
                        <a:pt x="84" y="984"/>
                        <a:pt x="125" y="985"/>
                        <a:pt x="166" y="986"/>
                      </a:cubicBezTo>
                      <a:cubicBezTo>
                        <a:pt x="166" y="999"/>
                        <a:pt x="166" y="1013"/>
                        <a:pt x="166" y="1027"/>
                      </a:cubicBezTo>
                      <a:close/>
                      <a:moveTo>
                        <a:pt x="166" y="858"/>
                      </a:moveTo>
                      <a:cubicBezTo>
                        <a:pt x="125" y="857"/>
                        <a:pt x="84" y="856"/>
                        <a:pt x="43" y="856"/>
                      </a:cubicBezTo>
                      <a:cubicBezTo>
                        <a:pt x="43" y="839"/>
                        <a:pt x="43" y="823"/>
                        <a:pt x="43" y="807"/>
                      </a:cubicBezTo>
                      <a:cubicBezTo>
                        <a:pt x="84" y="810"/>
                        <a:pt x="125" y="813"/>
                        <a:pt x="166" y="815"/>
                      </a:cubicBezTo>
                      <a:cubicBezTo>
                        <a:pt x="166" y="830"/>
                        <a:pt x="166" y="844"/>
                        <a:pt x="166" y="858"/>
                      </a:cubicBezTo>
                      <a:close/>
                      <a:moveTo>
                        <a:pt x="166" y="688"/>
                      </a:moveTo>
                      <a:cubicBezTo>
                        <a:pt x="125" y="685"/>
                        <a:pt x="84" y="682"/>
                        <a:pt x="43" y="679"/>
                      </a:cubicBezTo>
                      <a:cubicBezTo>
                        <a:pt x="43" y="663"/>
                        <a:pt x="43" y="647"/>
                        <a:pt x="43" y="630"/>
                      </a:cubicBezTo>
                      <a:cubicBezTo>
                        <a:pt x="84" y="635"/>
                        <a:pt x="125" y="640"/>
                        <a:pt x="166" y="645"/>
                      </a:cubicBezTo>
                      <a:cubicBezTo>
                        <a:pt x="166" y="660"/>
                        <a:pt x="166" y="674"/>
                        <a:pt x="166" y="688"/>
                      </a:cubicBezTo>
                      <a:close/>
                      <a:moveTo>
                        <a:pt x="166" y="519"/>
                      </a:moveTo>
                      <a:cubicBezTo>
                        <a:pt x="125" y="513"/>
                        <a:pt x="84" y="508"/>
                        <a:pt x="43" y="502"/>
                      </a:cubicBezTo>
                      <a:cubicBezTo>
                        <a:pt x="43" y="486"/>
                        <a:pt x="43" y="470"/>
                        <a:pt x="43" y="454"/>
                      </a:cubicBezTo>
                      <a:cubicBezTo>
                        <a:pt x="84" y="461"/>
                        <a:pt x="125" y="468"/>
                        <a:pt x="166" y="475"/>
                      </a:cubicBezTo>
                      <a:cubicBezTo>
                        <a:pt x="166" y="490"/>
                        <a:pt x="166" y="504"/>
                        <a:pt x="166" y="519"/>
                      </a:cubicBezTo>
                      <a:close/>
                      <a:moveTo>
                        <a:pt x="166" y="349"/>
                      </a:moveTo>
                      <a:cubicBezTo>
                        <a:pt x="125" y="342"/>
                        <a:pt x="84" y="334"/>
                        <a:pt x="43" y="326"/>
                      </a:cubicBezTo>
                      <a:cubicBezTo>
                        <a:pt x="43" y="310"/>
                        <a:pt x="43" y="294"/>
                        <a:pt x="43" y="277"/>
                      </a:cubicBezTo>
                      <a:cubicBezTo>
                        <a:pt x="84" y="287"/>
                        <a:pt x="125" y="296"/>
                        <a:pt x="166" y="305"/>
                      </a:cubicBezTo>
                      <a:cubicBezTo>
                        <a:pt x="166" y="320"/>
                        <a:pt x="166" y="335"/>
                        <a:pt x="166" y="349"/>
                      </a:cubicBezTo>
                      <a:close/>
                      <a:moveTo>
                        <a:pt x="166" y="180"/>
                      </a:moveTo>
                      <a:cubicBezTo>
                        <a:pt x="43" y="150"/>
                        <a:pt x="43" y="150"/>
                        <a:pt x="43" y="15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166" y="135"/>
                        <a:pt x="166" y="135"/>
                        <a:pt x="166" y="135"/>
                      </a:cubicBezTo>
                      <a:lnTo>
                        <a:pt x="166" y="1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2" name="Freeform: Shape 62"/>
                <p:cNvSpPr/>
                <p:nvPr/>
              </p:nvSpPr>
              <p:spPr bwMode="auto">
                <a:xfrm>
                  <a:off x="6237649" y="1831669"/>
                  <a:ext cx="454320" cy="3502705"/>
                </a:xfrm>
                <a:custGeom>
                  <a:avLst/>
                  <a:gdLst>
                    <a:gd name="T0" fmla="*/ 101 w 238"/>
                    <a:gd name="T1" fmla="*/ 338 h 1833"/>
                    <a:gd name="T2" fmla="*/ 238 w 238"/>
                    <a:gd name="T3" fmla="*/ 1833 h 1833"/>
                    <a:gd name="T4" fmla="*/ 0 w 238"/>
                    <a:gd name="T5" fmla="*/ 116 h 1833"/>
                    <a:gd name="T6" fmla="*/ 191 w 238"/>
                    <a:gd name="T7" fmla="*/ 1675 h 1833"/>
                    <a:gd name="T8" fmla="*/ 124 w 238"/>
                    <a:gd name="T9" fmla="*/ 1613 h 1833"/>
                    <a:gd name="T10" fmla="*/ 191 w 238"/>
                    <a:gd name="T11" fmla="*/ 1675 h 1833"/>
                    <a:gd name="T12" fmla="*/ 124 w 238"/>
                    <a:gd name="T13" fmla="*/ 1569 h 1833"/>
                    <a:gd name="T14" fmla="*/ 191 w 238"/>
                    <a:gd name="T15" fmla="*/ 1529 h 1833"/>
                    <a:gd name="T16" fmla="*/ 191 w 238"/>
                    <a:gd name="T17" fmla="*/ 1487 h 1833"/>
                    <a:gd name="T18" fmla="*/ 124 w 238"/>
                    <a:gd name="T19" fmla="*/ 1429 h 1833"/>
                    <a:gd name="T20" fmla="*/ 191 w 238"/>
                    <a:gd name="T21" fmla="*/ 1487 h 1833"/>
                    <a:gd name="T22" fmla="*/ 124 w 238"/>
                    <a:gd name="T23" fmla="*/ 1386 h 1833"/>
                    <a:gd name="T24" fmla="*/ 191 w 238"/>
                    <a:gd name="T25" fmla="*/ 1341 h 1833"/>
                    <a:gd name="T26" fmla="*/ 191 w 238"/>
                    <a:gd name="T27" fmla="*/ 1299 h 1833"/>
                    <a:gd name="T28" fmla="*/ 124 w 238"/>
                    <a:gd name="T29" fmla="*/ 1245 h 1833"/>
                    <a:gd name="T30" fmla="*/ 191 w 238"/>
                    <a:gd name="T31" fmla="*/ 1299 h 1833"/>
                    <a:gd name="T32" fmla="*/ 124 w 238"/>
                    <a:gd name="T33" fmla="*/ 1202 h 1833"/>
                    <a:gd name="T34" fmla="*/ 191 w 238"/>
                    <a:gd name="T35" fmla="*/ 1153 h 1833"/>
                    <a:gd name="T36" fmla="*/ 191 w 238"/>
                    <a:gd name="T37" fmla="*/ 1111 h 1833"/>
                    <a:gd name="T38" fmla="*/ 124 w 238"/>
                    <a:gd name="T39" fmla="*/ 1062 h 1833"/>
                    <a:gd name="T40" fmla="*/ 191 w 238"/>
                    <a:gd name="T41" fmla="*/ 1111 h 1833"/>
                    <a:gd name="T42" fmla="*/ 124 w 238"/>
                    <a:gd name="T43" fmla="*/ 1018 h 1833"/>
                    <a:gd name="T44" fmla="*/ 191 w 238"/>
                    <a:gd name="T45" fmla="*/ 965 h 1833"/>
                    <a:gd name="T46" fmla="*/ 191 w 238"/>
                    <a:gd name="T47" fmla="*/ 923 h 1833"/>
                    <a:gd name="T48" fmla="*/ 124 w 238"/>
                    <a:gd name="T49" fmla="*/ 878 h 1833"/>
                    <a:gd name="T50" fmla="*/ 191 w 238"/>
                    <a:gd name="T51" fmla="*/ 923 h 1833"/>
                    <a:gd name="T52" fmla="*/ 124 w 238"/>
                    <a:gd name="T53" fmla="*/ 834 h 1833"/>
                    <a:gd name="T54" fmla="*/ 191 w 238"/>
                    <a:gd name="T55" fmla="*/ 777 h 1833"/>
                    <a:gd name="T56" fmla="*/ 191 w 238"/>
                    <a:gd name="T57" fmla="*/ 734 h 1833"/>
                    <a:gd name="T58" fmla="*/ 124 w 238"/>
                    <a:gd name="T59" fmla="*/ 694 h 1833"/>
                    <a:gd name="T60" fmla="*/ 191 w 238"/>
                    <a:gd name="T61" fmla="*/ 734 h 1833"/>
                    <a:gd name="T62" fmla="*/ 124 w 238"/>
                    <a:gd name="T63" fmla="*/ 650 h 1833"/>
                    <a:gd name="T64" fmla="*/ 191 w 238"/>
                    <a:gd name="T65" fmla="*/ 588 h 1833"/>
                    <a:gd name="T66" fmla="*/ 191 w 238"/>
                    <a:gd name="T67" fmla="*/ 546 h 1833"/>
                    <a:gd name="T68" fmla="*/ 124 w 238"/>
                    <a:gd name="T69" fmla="*/ 510 h 1833"/>
                    <a:gd name="T70" fmla="*/ 191 w 238"/>
                    <a:gd name="T71" fmla="*/ 546 h 1833"/>
                    <a:gd name="T72" fmla="*/ 124 w 238"/>
                    <a:gd name="T73" fmla="*/ 467 h 1833"/>
                    <a:gd name="T74" fmla="*/ 191 w 238"/>
                    <a:gd name="T75" fmla="*/ 400 h 1833"/>
                    <a:gd name="T76" fmla="*/ 191 w 238"/>
                    <a:gd name="T77" fmla="*/ 358 h 1833"/>
                    <a:gd name="T78" fmla="*/ 124 w 238"/>
                    <a:gd name="T79" fmla="*/ 326 h 1833"/>
                    <a:gd name="T80" fmla="*/ 191 w 238"/>
                    <a:gd name="T81" fmla="*/ 358 h 1833"/>
                    <a:gd name="T82" fmla="*/ 124 w 238"/>
                    <a:gd name="T83" fmla="*/ 283 h 1833"/>
                    <a:gd name="T84" fmla="*/ 191 w 238"/>
                    <a:gd name="T85" fmla="*/ 212 h 1833"/>
                    <a:gd name="T86" fmla="*/ 124 w 238"/>
                    <a:gd name="T87" fmla="*/ 143 h 1833"/>
                    <a:gd name="T88" fmla="*/ 191 w 238"/>
                    <a:gd name="T89" fmla="*/ 170 h 1833"/>
                    <a:gd name="T90" fmla="*/ 124 w 238"/>
                    <a:gd name="T91" fmla="*/ 143 h 1833"/>
                    <a:gd name="T92" fmla="*/ 191 w 238"/>
                    <a:gd name="T93" fmla="*/ 1717 h 1833"/>
                    <a:gd name="T94" fmla="*/ 124 w 238"/>
                    <a:gd name="T95" fmla="*/ 1753 h 1833"/>
                    <a:gd name="T96" fmla="*/ 83 w 238"/>
                    <a:gd name="T97" fmla="*/ 291 h 1833"/>
                    <a:gd name="T98" fmla="*/ 31 w 238"/>
                    <a:gd name="T99" fmla="*/ 270 h 1833"/>
                    <a:gd name="T100" fmla="*/ 83 w 238"/>
                    <a:gd name="T101" fmla="*/ 291 h 1833"/>
                    <a:gd name="T102" fmla="*/ 83 w 238"/>
                    <a:gd name="T103" fmla="*/ 160 h 1833"/>
                    <a:gd name="T104" fmla="*/ 31 w 238"/>
                    <a:gd name="T105" fmla="*/ 219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8" h="1833">
                      <a:moveTo>
                        <a:pt x="0" y="306"/>
                      </a:moveTo>
                      <a:cubicBezTo>
                        <a:pt x="101" y="338"/>
                        <a:pt x="101" y="338"/>
                        <a:pt x="101" y="338"/>
                      </a:cubicBezTo>
                      <a:cubicBezTo>
                        <a:pt x="101" y="1818"/>
                        <a:pt x="101" y="1818"/>
                        <a:pt x="101" y="1818"/>
                      </a:cubicBezTo>
                      <a:cubicBezTo>
                        <a:pt x="238" y="1833"/>
                        <a:pt x="238" y="1833"/>
                        <a:pt x="238" y="1833"/>
                      </a:cubicBez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0" y="306"/>
                      </a:lnTo>
                      <a:close/>
                      <a:moveTo>
                        <a:pt x="191" y="1675"/>
                      </a:moveTo>
                      <a:cubicBezTo>
                        <a:pt x="169" y="1670"/>
                        <a:pt x="146" y="1666"/>
                        <a:pt x="124" y="1661"/>
                      </a:cubicBezTo>
                      <a:cubicBezTo>
                        <a:pt x="124" y="1645"/>
                        <a:pt x="124" y="1629"/>
                        <a:pt x="124" y="1613"/>
                      </a:cubicBezTo>
                      <a:cubicBezTo>
                        <a:pt x="146" y="1616"/>
                        <a:pt x="169" y="1620"/>
                        <a:pt x="191" y="1623"/>
                      </a:cubicBezTo>
                      <a:cubicBezTo>
                        <a:pt x="191" y="1640"/>
                        <a:pt x="191" y="1658"/>
                        <a:pt x="191" y="1675"/>
                      </a:cubicBezTo>
                      <a:close/>
                      <a:moveTo>
                        <a:pt x="191" y="1581"/>
                      </a:moveTo>
                      <a:cubicBezTo>
                        <a:pt x="169" y="1577"/>
                        <a:pt x="146" y="1573"/>
                        <a:pt x="124" y="1569"/>
                      </a:cubicBezTo>
                      <a:cubicBezTo>
                        <a:pt x="124" y="1553"/>
                        <a:pt x="124" y="1537"/>
                        <a:pt x="124" y="1521"/>
                      </a:cubicBezTo>
                      <a:cubicBezTo>
                        <a:pt x="146" y="1524"/>
                        <a:pt x="169" y="1526"/>
                        <a:pt x="191" y="1529"/>
                      </a:cubicBezTo>
                      <a:cubicBezTo>
                        <a:pt x="191" y="1546"/>
                        <a:pt x="191" y="1564"/>
                        <a:pt x="191" y="1581"/>
                      </a:cubicBezTo>
                      <a:close/>
                      <a:moveTo>
                        <a:pt x="191" y="1487"/>
                      </a:moveTo>
                      <a:cubicBezTo>
                        <a:pt x="169" y="1484"/>
                        <a:pt x="146" y="1481"/>
                        <a:pt x="124" y="1477"/>
                      </a:cubicBezTo>
                      <a:cubicBezTo>
                        <a:pt x="124" y="1461"/>
                        <a:pt x="124" y="1445"/>
                        <a:pt x="124" y="1429"/>
                      </a:cubicBezTo>
                      <a:cubicBezTo>
                        <a:pt x="146" y="1431"/>
                        <a:pt x="169" y="1433"/>
                        <a:pt x="191" y="1435"/>
                      </a:cubicBezTo>
                      <a:cubicBezTo>
                        <a:pt x="191" y="1452"/>
                        <a:pt x="191" y="1470"/>
                        <a:pt x="191" y="1487"/>
                      </a:cubicBezTo>
                      <a:close/>
                      <a:moveTo>
                        <a:pt x="191" y="1393"/>
                      </a:moveTo>
                      <a:cubicBezTo>
                        <a:pt x="169" y="1390"/>
                        <a:pt x="146" y="1388"/>
                        <a:pt x="124" y="1386"/>
                      </a:cubicBezTo>
                      <a:cubicBezTo>
                        <a:pt x="124" y="1369"/>
                        <a:pt x="124" y="1353"/>
                        <a:pt x="124" y="1337"/>
                      </a:cubicBezTo>
                      <a:cubicBezTo>
                        <a:pt x="146" y="1338"/>
                        <a:pt x="169" y="1340"/>
                        <a:pt x="191" y="1341"/>
                      </a:cubicBezTo>
                      <a:cubicBezTo>
                        <a:pt x="191" y="1358"/>
                        <a:pt x="191" y="1376"/>
                        <a:pt x="191" y="1393"/>
                      </a:cubicBezTo>
                      <a:close/>
                      <a:moveTo>
                        <a:pt x="191" y="1299"/>
                      </a:moveTo>
                      <a:cubicBezTo>
                        <a:pt x="169" y="1297"/>
                        <a:pt x="146" y="1295"/>
                        <a:pt x="124" y="1294"/>
                      </a:cubicBezTo>
                      <a:cubicBezTo>
                        <a:pt x="124" y="1278"/>
                        <a:pt x="124" y="1261"/>
                        <a:pt x="124" y="1245"/>
                      </a:cubicBezTo>
                      <a:cubicBezTo>
                        <a:pt x="146" y="1246"/>
                        <a:pt x="169" y="1246"/>
                        <a:pt x="191" y="1247"/>
                      </a:cubicBezTo>
                      <a:cubicBezTo>
                        <a:pt x="191" y="1264"/>
                        <a:pt x="191" y="1281"/>
                        <a:pt x="191" y="1299"/>
                      </a:cubicBezTo>
                      <a:close/>
                      <a:moveTo>
                        <a:pt x="191" y="1205"/>
                      </a:moveTo>
                      <a:cubicBezTo>
                        <a:pt x="169" y="1204"/>
                        <a:pt x="146" y="1203"/>
                        <a:pt x="124" y="1202"/>
                      </a:cubicBezTo>
                      <a:cubicBezTo>
                        <a:pt x="124" y="1186"/>
                        <a:pt x="124" y="1170"/>
                        <a:pt x="124" y="1153"/>
                      </a:cubicBezTo>
                      <a:cubicBezTo>
                        <a:pt x="146" y="1153"/>
                        <a:pt x="169" y="1153"/>
                        <a:pt x="191" y="1153"/>
                      </a:cubicBezTo>
                      <a:cubicBezTo>
                        <a:pt x="191" y="1170"/>
                        <a:pt x="191" y="1187"/>
                        <a:pt x="191" y="1205"/>
                      </a:cubicBezTo>
                      <a:close/>
                      <a:moveTo>
                        <a:pt x="191" y="1111"/>
                      </a:moveTo>
                      <a:cubicBezTo>
                        <a:pt x="169" y="1110"/>
                        <a:pt x="146" y="1110"/>
                        <a:pt x="124" y="1110"/>
                      </a:cubicBezTo>
                      <a:cubicBezTo>
                        <a:pt x="124" y="1094"/>
                        <a:pt x="124" y="1078"/>
                        <a:pt x="124" y="1062"/>
                      </a:cubicBezTo>
                      <a:cubicBezTo>
                        <a:pt x="146" y="1061"/>
                        <a:pt x="169" y="1060"/>
                        <a:pt x="191" y="1059"/>
                      </a:cubicBezTo>
                      <a:cubicBezTo>
                        <a:pt x="191" y="1076"/>
                        <a:pt x="191" y="1093"/>
                        <a:pt x="191" y="1111"/>
                      </a:cubicBezTo>
                      <a:close/>
                      <a:moveTo>
                        <a:pt x="191" y="1017"/>
                      </a:moveTo>
                      <a:cubicBezTo>
                        <a:pt x="169" y="1017"/>
                        <a:pt x="146" y="1018"/>
                        <a:pt x="124" y="1018"/>
                      </a:cubicBezTo>
                      <a:cubicBezTo>
                        <a:pt x="124" y="1002"/>
                        <a:pt x="124" y="986"/>
                        <a:pt x="124" y="970"/>
                      </a:cubicBezTo>
                      <a:cubicBezTo>
                        <a:pt x="146" y="968"/>
                        <a:pt x="169" y="966"/>
                        <a:pt x="191" y="965"/>
                      </a:cubicBezTo>
                      <a:cubicBezTo>
                        <a:pt x="191" y="982"/>
                        <a:pt x="191" y="999"/>
                        <a:pt x="191" y="1017"/>
                      </a:cubicBezTo>
                      <a:close/>
                      <a:moveTo>
                        <a:pt x="191" y="923"/>
                      </a:moveTo>
                      <a:cubicBezTo>
                        <a:pt x="169" y="924"/>
                        <a:pt x="146" y="925"/>
                        <a:pt x="124" y="926"/>
                      </a:cubicBezTo>
                      <a:cubicBezTo>
                        <a:pt x="124" y="910"/>
                        <a:pt x="124" y="894"/>
                        <a:pt x="124" y="878"/>
                      </a:cubicBezTo>
                      <a:cubicBezTo>
                        <a:pt x="146" y="875"/>
                        <a:pt x="169" y="873"/>
                        <a:pt x="191" y="871"/>
                      </a:cubicBezTo>
                      <a:cubicBezTo>
                        <a:pt x="191" y="888"/>
                        <a:pt x="191" y="905"/>
                        <a:pt x="191" y="923"/>
                      </a:cubicBezTo>
                      <a:close/>
                      <a:moveTo>
                        <a:pt x="191" y="828"/>
                      </a:moveTo>
                      <a:cubicBezTo>
                        <a:pt x="169" y="830"/>
                        <a:pt x="146" y="832"/>
                        <a:pt x="124" y="834"/>
                      </a:cubicBezTo>
                      <a:cubicBezTo>
                        <a:pt x="124" y="818"/>
                        <a:pt x="124" y="802"/>
                        <a:pt x="124" y="786"/>
                      </a:cubicBezTo>
                      <a:cubicBezTo>
                        <a:pt x="146" y="783"/>
                        <a:pt x="169" y="780"/>
                        <a:pt x="191" y="777"/>
                      </a:cubicBezTo>
                      <a:cubicBezTo>
                        <a:pt x="191" y="794"/>
                        <a:pt x="191" y="811"/>
                        <a:pt x="191" y="828"/>
                      </a:cubicBezTo>
                      <a:close/>
                      <a:moveTo>
                        <a:pt x="191" y="734"/>
                      </a:moveTo>
                      <a:cubicBezTo>
                        <a:pt x="169" y="737"/>
                        <a:pt x="146" y="740"/>
                        <a:pt x="124" y="742"/>
                      </a:cubicBezTo>
                      <a:cubicBezTo>
                        <a:pt x="124" y="726"/>
                        <a:pt x="124" y="710"/>
                        <a:pt x="124" y="694"/>
                      </a:cubicBezTo>
                      <a:cubicBezTo>
                        <a:pt x="146" y="690"/>
                        <a:pt x="169" y="686"/>
                        <a:pt x="191" y="682"/>
                      </a:cubicBezTo>
                      <a:cubicBezTo>
                        <a:pt x="191" y="700"/>
                        <a:pt x="191" y="717"/>
                        <a:pt x="191" y="734"/>
                      </a:cubicBezTo>
                      <a:close/>
                      <a:moveTo>
                        <a:pt x="191" y="640"/>
                      </a:moveTo>
                      <a:cubicBezTo>
                        <a:pt x="169" y="644"/>
                        <a:pt x="146" y="647"/>
                        <a:pt x="124" y="650"/>
                      </a:cubicBezTo>
                      <a:cubicBezTo>
                        <a:pt x="124" y="634"/>
                        <a:pt x="124" y="618"/>
                        <a:pt x="124" y="602"/>
                      </a:cubicBezTo>
                      <a:cubicBezTo>
                        <a:pt x="146" y="598"/>
                        <a:pt x="169" y="593"/>
                        <a:pt x="191" y="588"/>
                      </a:cubicBezTo>
                      <a:cubicBezTo>
                        <a:pt x="191" y="606"/>
                        <a:pt x="191" y="623"/>
                        <a:pt x="191" y="640"/>
                      </a:cubicBezTo>
                      <a:close/>
                      <a:moveTo>
                        <a:pt x="191" y="546"/>
                      </a:moveTo>
                      <a:cubicBezTo>
                        <a:pt x="169" y="550"/>
                        <a:pt x="146" y="554"/>
                        <a:pt x="124" y="559"/>
                      </a:cubicBezTo>
                      <a:cubicBezTo>
                        <a:pt x="124" y="542"/>
                        <a:pt x="124" y="526"/>
                        <a:pt x="124" y="510"/>
                      </a:cubicBezTo>
                      <a:cubicBezTo>
                        <a:pt x="146" y="505"/>
                        <a:pt x="169" y="500"/>
                        <a:pt x="191" y="494"/>
                      </a:cubicBezTo>
                      <a:cubicBezTo>
                        <a:pt x="191" y="512"/>
                        <a:pt x="191" y="529"/>
                        <a:pt x="191" y="546"/>
                      </a:cubicBezTo>
                      <a:close/>
                      <a:moveTo>
                        <a:pt x="191" y="452"/>
                      </a:moveTo>
                      <a:cubicBezTo>
                        <a:pt x="169" y="457"/>
                        <a:pt x="146" y="462"/>
                        <a:pt x="124" y="467"/>
                      </a:cubicBezTo>
                      <a:cubicBezTo>
                        <a:pt x="124" y="451"/>
                        <a:pt x="124" y="434"/>
                        <a:pt x="124" y="418"/>
                      </a:cubicBezTo>
                      <a:cubicBezTo>
                        <a:pt x="146" y="412"/>
                        <a:pt x="169" y="406"/>
                        <a:pt x="191" y="400"/>
                      </a:cubicBezTo>
                      <a:cubicBezTo>
                        <a:pt x="191" y="418"/>
                        <a:pt x="191" y="435"/>
                        <a:pt x="191" y="452"/>
                      </a:cubicBezTo>
                      <a:close/>
                      <a:moveTo>
                        <a:pt x="191" y="358"/>
                      </a:moveTo>
                      <a:cubicBezTo>
                        <a:pt x="169" y="364"/>
                        <a:pt x="146" y="369"/>
                        <a:pt x="124" y="375"/>
                      </a:cubicBezTo>
                      <a:cubicBezTo>
                        <a:pt x="124" y="359"/>
                        <a:pt x="124" y="343"/>
                        <a:pt x="124" y="326"/>
                      </a:cubicBezTo>
                      <a:cubicBezTo>
                        <a:pt x="146" y="320"/>
                        <a:pt x="169" y="313"/>
                        <a:pt x="191" y="306"/>
                      </a:cubicBezTo>
                      <a:cubicBezTo>
                        <a:pt x="191" y="323"/>
                        <a:pt x="191" y="341"/>
                        <a:pt x="191" y="358"/>
                      </a:cubicBezTo>
                      <a:close/>
                      <a:moveTo>
                        <a:pt x="191" y="264"/>
                      </a:moveTo>
                      <a:cubicBezTo>
                        <a:pt x="169" y="270"/>
                        <a:pt x="146" y="277"/>
                        <a:pt x="124" y="283"/>
                      </a:cubicBezTo>
                      <a:cubicBezTo>
                        <a:pt x="124" y="267"/>
                        <a:pt x="124" y="251"/>
                        <a:pt x="124" y="235"/>
                      </a:cubicBezTo>
                      <a:cubicBezTo>
                        <a:pt x="146" y="227"/>
                        <a:pt x="169" y="220"/>
                        <a:pt x="191" y="212"/>
                      </a:cubicBezTo>
                      <a:cubicBezTo>
                        <a:pt x="191" y="229"/>
                        <a:pt x="191" y="247"/>
                        <a:pt x="191" y="264"/>
                      </a:cubicBezTo>
                      <a:close/>
                      <a:moveTo>
                        <a:pt x="124" y="143"/>
                      </a:moveTo>
                      <a:cubicBezTo>
                        <a:pt x="191" y="118"/>
                        <a:pt x="191" y="118"/>
                        <a:pt x="191" y="118"/>
                      </a:cubicBezTo>
                      <a:cubicBezTo>
                        <a:pt x="191" y="170"/>
                        <a:pt x="191" y="170"/>
                        <a:pt x="191" y="170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lnTo>
                        <a:pt x="124" y="143"/>
                      </a:lnTo>
                      <a:close/>
                      <a:moveTo>
                        <a:pt x="124" y="1705"/>
                      </a:moveTo>
                      <a:cubicBezTo>
                        <a:pt x="191" y="1717"/>
                        <a:pt x="191" y="1717"/>
                        <a:pt x="191" y="1717"/>
                      </a:cubicBezTo>
                      <a:cubicBezTo>
                        <a:pt x="191" y="1769"/>
                        <a:pt x="191" y="1769"/>
                        <a:pt x="191" y="1769"/>
                      </a:cubicBezTo>
                      <a:cubicBezTo>
                        <a:pt x="124" y="1753"/>
                        <a:pt x="124" y="1753"/>
                        <a:pt x="124" y="1753"/>
                      </a:cubicBezTo>
                      <a:lnTo>
                        <a:pt x="124" y="1705"/>
                      </a:lnTo>
                      <a:close/>
                      <a:moveTo>
                        <a:pt x="83" y="291"/>
                      </a:moveTo>
                      <a:cubicBezTo>
                        <a:pt x="65" y="297"/>
                        <a:pt x="48" y="302"/>
                        <a:pt x="31" y="308"/>
                      </a:cubicBezTo>
                      <a:cubicBezTo>
                        <a:pt x="31" y="295"/>
                        <a:pt x="31" y="283"/>
                        <a:pt x="31" y="270"/>
                      </a:cubicBezTo>
                      <a:cubicBezTo>
                        <a:pt x="48" y="264"/>
                        <a:pt x="65" y="257"/>
                        <a:pt x="83" y="251"/>
                      </a:cubicBezTo>
                      <a:cubicBezTo>
                        <a:pt x="83" y="264"/>
                        <a:pt x="83" y="278"/>
                        <a:pt x="83" y="291"/>
                      </a:cubicBezTo>
                      <a:close/>
                      <a:moveTo>
                        <a:pt x="31" y="182"/>
                      </a:moveTo>
                      <a:cubicBezTo>
                        <a:pt x="83" y="160"/>
                        <a:pt x="83" y="160"/>
                        <a:pt x="83" y="160"/>
                      </a:cubicBezTo>
                      <a:cubicBezTo>
                        <a:pt x="83" y="201"/>
                        <a:pt x="83" y="201"/>
                        <a:pt x="83" y="201"/>
                      </a:cubicBezTo>
                      <a:cubicBezTo>
                        <a:pt x="31" y="219"/>
                        <a:pt x="31" y="219"/>
                        <a:pt x="31" y="219"/>
                      </a:cubicBezTo>
                      <a:lnTo>
                        <a:pt x="31" y="1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3" name="Freeform: Shape 63"/>
                <p:cNvSpPr/>
                <p:nvPr/>
              </p:nvSpPr>
              <p:spPr bwMode="auto">
                <a:xfrm>
                  <a:off x="6019628" y="2373459"/>
                  <a:ext cx="395572" cy="3043163"/>
                </a:xfrm>
                <a:custGeom>
                  <a:avLst/>
                  <a:gdLst>
                    <a:gd name="T0" fmla="*/ 207 w 207"/>
                    <a:gd name="T1" fmla="*/ 1543 h 1593"/>
                    <a:gd name="T2" fmla="*/ 0 w 207"/>
                    <a:gd name="T3" fmla="*/ 0 h 1593"/>
                    <a:gd name="T4" fmla="*/ 29 w 207"/>
                    <a:gd name="T5" fmla="*/ 94 h 1593"/>
                    <a:gd name="T6" fmla="*/ 180 w 207"/>
                    <a:gd name="T7" fmla="*/ 179 h 1593"/>
                    <a:gd name="T8" fmla="*/ 29 w 207"/>
                    <a:gd name="T9" fmla="*/ 94 h 1593"/>
                    <a:gd name="T10" fmla="*/ 180 w 207"/>
                    <a:gd name="T11" fmla="*/ 241 h 1593"/>
                    <a:gd name="T12" fmla="*/ 29 w 207"/>
                    <a:gd name="T13" fmla="*/ 241 h 1593"/>
                    <a:gd name="T14" fmla="*/ 29 w 207"/>
                    <a:gd name="T15" fmla="*/ 306 h 1593"/>
                    <a:gd name="T16" fmla="*/ 180 w 207"/>
                    <a:gd name="T17" fmla="*/ 378 h 1593"/>
                    <a:gd name="T18" fmla="*/ 29 w 207"/>
                    <a:gd name="T19" fmla="*/ 306 h 1593"/>
                    <a:gd name="T20" fmla="*/ 180 w 207"/>
                    <a:gd name="T21" fmla="*/ 441 h 1593"/>
                    <a:gd name="T22" fmla="*/ 29 w 207"/>
                    <a:gd name="T23" fmla="*/ 454 h 1593"/>
                    <a:gd name="T24" fmla="*/ 29 w 207"/>
                    <a:gd name="T25" fmla="*/ 519 h 1593"/>
                    <a:gd name="T26" fmla="*/ 180 w 207"/>
                    <a:gd name="T27" fmla="*/ 578 h 1593"/>
                    <a:gd name="T28" fmla="*/ 29 w 207"/>
                    <a:gd name="T29" fmla="*/ 519 h 1593"/>
                    <a:gd name="T30" fmla="*/ 180 w 207"/>
                    <a:gd name="T31" fmla="*/ 641 h 1593"/>
                    <a:gd name="T32" fmla="*/ 29 w 207"/>
                    <a:gd name="T33" fmla="*/ 666 h 1593"/>
                    <a:gd name="T34" fmla="*/ 29 w 207"/>
                    <a:gd name="T35" fmla="*/ 731 h 1593"/>
                    <a:gd name="T36" fmla="*/ 180 w 207"/>
                    <a:gd name="T37" fmla="*/ 777 h 1593"/>
                    <a:gd name="T38" fmla="*/ 29 w 207"/>
                    <a:gd name="T39" fmla="*/ 731 h 1593"/>
                    <a:gd name="T40" fmla="*/ 180 w 207"/>
                    <a:gd name="T41" fmla="*/ 841 h 1593"/>
                    <a:gd name="T42" fmla="*/ 29 w 207"/>
                    <a:gd name="T43" fmla="*/ 878 h 1593"/>
                    <a:gd name="T44" fmla="*/ 29 w 207"/>
                    <a:gd name="T45" fmla="*/ 943 h 1593"/>
                    <a:gd name="T46" fmla="*/ 180 w 207"/>
                    <a:gd name="T47" fmla="*/ 976 h 1593"/>
                    <a:gd name="T48" fmla="*/ 29 w 207"/>
                    <a:gd name="T49" fmla="*/ 943 h 1593"/>
                    <a:gd name="T50" fmla="*/ 180 w 207"/>
                    <a:gd name="T51" fmla="*/ 1041 h 1593"/>
                    <a:gd name="T52" fmla="*/ 29 w 207"/>
                    <a:gd name="T53" fmla="*/ 1091 h 1593"/>
                    <a:gd name="T54" fmla="*/ 29 w 207"/>
                    <a:gd name="T55" fmla="*/ 1156 h 1593"/>
                    <a:gd name="T56" fmla="*/ 180 w 207"/>
                    <a:gd name="T57" fmla="*/ 1175 h 1593"/>
                    <a:gd name="T58" fmla="*/ 29 w 207"/>
                    <a:gd name="T59" fmla="*/ 1156 h 1593"/>
                    <a:gd name="T60" fmla="*/ 180 w 207"/>
                    <a:gd name="T61" fmla="*/ 1241 h 1593"/>
                    <a:gd name="T62" fmla="*/ 29 w 207"/>
                    <a:gd name="T63" fmla="*/ 1303 h 1593"/>
                    <a:gd name="T64" fmla="*/ 29 w 207"/>
                    <a:gd name="T65" fmla="*/ 1368 h 1593"/>
                    <a:gd name="T66" fmla="*/ 180 w 207"/>
                    <a:gd name="T67" fmla="*/ 1375 h 1593"/>
                    <a:gd name="T68" fmla="*/ 29 w 207"/>
                    <a:gd name="T69" fmla="*/ 1368 h 1593"/>
                    <a:gd name="T70" fmla="*/ 180 w 207"/>
                    <a:gd name="T71" fmla="*/ 1441 h 1593"/>
                    <a:gd name="T72" fmla="*/ 29 w 207"/>
                    <a:gd name="T73" fmla="*/ 1515 h 1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7" h="1593">
                      <a:moveTo>
                        <a:pt x="0" y="1593"/>
                      </a:moveTo>
                      <a:cubicBezTo>
                        <a:pt x="207" y="1543"/>
                        <a:pt x="207" y="1543"/>
                        <a:pt x="207" y="1543"/>
                      </a:cubicBezTo>
                      <a:cubicBezTo>
                        <a:pt x="207" y="68"/>
                        <a:pt x="207" y="68"/>
                        <a:pt x="207" y="6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593"/>
                      </a:lnTo>
                      <a:close/>
                      <a:moveTo>
                        <a:pt x="29" y="94"/>
                      </a:move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0" y="179"/>
                        <a:pt x="180" y="179"/>
                        <a:pt x="180" y="17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lnTo>
                        <a:pt x="29" y="94"/>
                      </a:lnTo>
                      <a:close/>
                      <a:moveTo>
                        <a:pt x="29" y="200"/>
                      </a:moveTo>
                      <a:cubicBezTo>
                        <a:pt x="79" y="214"/>
                        <a:pt x="130" y="228"/>
                        <a:pt x="180" y="241"/>
                      </a:cubicBezTo>
                      <a:cubicBezTo>
                        <a:pt x="180" y="254"/>
                        <a:pt x="180" y="266"/>
                        <a:pt x="180" y="279"/>
                      </a:cubicBezTo>
                      <a:cubicBezTo>
                        <a:pt x="130" y="266"/>
                        <a:pt x="79" y="254"/>
                        <a:pt x="29" y="241"/>
                      </a:cubicBezTo>
                      <a:cubicBezTo>
                        <a:pt x="29" y="228"/>
                        <a:pt x="29" y="214"/>
                        <a:pt x="29" y="200"/>
                      </a:cubicBezTo>
                      <a:close/>
                      <a:moveTo>
                        <a:pt x="29" y="306"/>
                      </a:moveTo>
                      <a:cubicBezTo>
                        <a:pt x="79" y="318"/>
                        <a:pt x="130" y="330"/>
                        <a:pt x="180" y="341"/>
                      </a:cubicBezTo>
                      <a:cubicBezTo>
                        <a:pt x="180" y="354"/>
                        <a:pt x="180" y="366"/>
                        <a:pt x="180" y="378"/>
                      </a:cubicBezTo>
                      <a:cubicBezTo>
                        <a:pt x="130" y="368"/>
                        <a:pt x="79" y="358"/>
                        <a:pt x="29" y="348"/>
                      </a:cubicBezTo>
                      <a:cubicBezTo>
                        <a:pt x="29" y="334"/>
                        <a:pt x="29" y="320"/>
                        <a:pt x="29" y="306"/>
                      </a:cubicBezTo>
                      <a:close/>
                      <a:moveTo>
                        <a:pt x="29" y="413"/>
                      </a:moveTo>
                      <a:cubicBezTo>
                        <a:pt x="79" y="422"/>
                        <a:pt x="130" y="432"/>
                        <a:pt x="180" y="441"/>
                      </a:cubicBezTo>
                      <a:cubicBezTo>
                        <a:pt x="180" y="453"/>
                        <a:pt x="180" y="466"/>
                        <a:pt x="180" y="478"/>
                      </a:cubicBezTo>
                      <a:cubicBezTo>
                        <a:pt x="130" y="470"/>
                        <a:pt x="79" y="462"/>
                        <a:pt x="29" y="454"/>
                      </a:cubicBezTo>
                      <a:cubicBezTo>
                        <a:pt x="29" y="440"/>
                        <a:pt x="29" y="426"/>
                        <a:pt x="29" y="413"/>
                      </a:cubicBezTo>
                      <a:close/>
                      <a:moveTo>
                        <a:pt x="29" y="519"/>
                      </a:moveTo>
                      <a:cubicBezTo>
                        <a:pt x="79" y="526"/>
                        <a:pt x="130" y="534"/>
                        <a:pt x="180" y="541"/>
                      </a:cubicBezTo>
                      <a:cubicBezTo>
                        <a:pt x="180" y="553"/>
                        <a:pt x="180" y="565"/>
                        <a:pt x="180" y="578"/>
                      </a:cubicBezTo>
                      <a:cubicBezTo>
                        <a:pt x="130" y="572"/>
                        <a:pt x="79" y="566"/>
                        <a:pt x="29" y="560"/>
                      </a:cubicBezTo>
                      <a:cubicBezTo>
                        <a:pt x="29" y="546"/>
                        <a:pt x="29" y="532"/>
                        <a:pt x="29" y="519"/>
                      </a:cubicBezTo>
                      <a:close/>
                      <a:moveTo>
                        <a:pt x="29" y="625"/>
                      </a:moveTo>
                      <a:cubicBezTo>
                        <a:pt x="79" y="630"/>
                        <a:pt x="130" y="636"/>
                        <a:pt x="180" y="641"/>
                      </a:cubicBezTo>
                      <a:cubicBezTo>
                        <a:pt x="180" y="653"/>
                        <a:pt x="180" y="665"/>
                        <a:pt x="180" y="677"/>
                      </a:cubicBezTo>
                      <a:cubicBezTo>
                        <a:pt x="130" y="674"/>
                        <a:pt x="79" y="670"/>
                        <a:pt x="29" y="666"/>
                      </a:cubicBezTo>
                      <a:cubicBezTo>
                        <a:pt x="29" y="652"/>
                        <a:pt x="29" y="639"/>
                        <a:pt x="29" y="625"/>
                      </a:cubicBezTo>
                      <a:close/>
                      <a:moveTo>
                        <a:pt x="29" y="731"/>
                      </a:moveTo>
                      <a:cubicBezTo>
                        <a:pt x="79" y="734"/>
                        <a:pt x="130" y="738"/>
                        <a:pt x="180" y="741"/>
                      </a:cubicBezTo>
                      <a:cubicBezTo>
                        <a:pt x="180" y="753"/>
                        <a:pt x="180" y="765"/>
                        <a:pt x="180" y="777"/>
                      </a:cubicBezTo>
                      <a:cubicBezTo>
                        <a:pt x="130" y="775"/>
                        <a:pt x="79" y="774"/>
                        <a:pt x="29" y="772"/>
                      </a:cubicBezTo>
                      <a:cubicBezTo>
                        <a:pt x="29" y="759"/>
                        <a:pt x="29" y="745"/>
                        <a:pt x="29" y="731"/>
                      </a:cubicBezTo>
                      <a:close/>
                      <a:moveTo>
                        <a:pt x="29" y="837"/>
                      </a:moveTo>
                      <a:cubicBezTo>
                        <a:pt x="79" y="838"/>
                        <a:pt x="130" y="840"/>
                        <a:pt x="180" y="841"/>
                      </a:cubicBezTo>
                      <a:cubicBezTo>
                        <a:pt x="180" y="853"/>
                        <a:pt x="180" y="865"/>
                        <a:pt x="180" y="876"/>
                      </a:cubicBezTo>
                      <a:cubicBezTo>
                        <a:pt x="130" y="877"/>
                        <a:pt x="79" y="878"/>
                        <a:pt x="29" y="878"/>
                      </a:cubicBezTo>
                      <a:cubicBezTo>
                        <a:pt x="29" y="865"/>
                        <a:pt x="29" y="851"/>
                        <a:pt x="29" y="837"/>
                      </a:cubicBezTo>
                      <a:close/>
                      <a:moveTo>
                        <a:pt x="29" y="943"/>
                      </a:moveTo>
                      <a:cubicBezTo>
                        <a:pt x="79" y="943"/>
                        <a:pt x="130" y="942"/>
                        <a:pt x="180" y="941"/>
                      </a:cubicBezTo>
                      <a:cubicBezTo>
                        <a:pt x="180" y="953"/>
                        <a:pt x="180" y="964"/>
                        <a:pt x="180" y="976"/>
                      </a:cubicBezTo>
                      <a:cubicBezTo>
                        <a:pt x="130" y="979"/>
                        <a:pt x="79" y="982"/>
                        <a:pt x="29" y="985"/>
                      </a:cubicBezTo>
                      <a:cubicBezTo>
                        <a:pt x="29" y="971"/>
                        <a:pt x="29" y="957"/>
                        <a:pt x="29" y="943"/>
                      </a:cubicBezTo>
                      <a:close/>
                      <a:moveTo>
                        <a:pt x="29" y="1049"/>
                      </a:moveTo>
                      <a:cubicBezTo>
                        <a:pt x="79" y="1047"/>
                        <a:pt x="130" y="1044"/>
                        <a:pt x="180" y="1041"/>
                      </a:cubicBezTo>
                      <a:cubicBezTo>
                        <a:pt x="180" y="1053"/>
                        <a:pt x="180" y="1064"/>
                        <a:pt x="180" y="1076"/>
                      </a:cubicBezTo>
                      <a:cubicBezTo>
                        <a:pt x="130" y="1081"/>
                        <a:pt x="79" y="1086"/>
                        <a:pt x="29" y="1091"/>
                      </a:cubicBezTo>
                      <a:cubicBezTo>
                        <a:pt x="29" y="1077"/>
                        <a:pt x="29" y="1063"/>
                        <a:pt x="29" y="1049"/>
                      </a:cubicBezTo>
                      <a:close/>
                      <a:moveTo>
                        <a:pt x="29" y="1156"/>
                      </a:moveTo>
                      <a:cubicBezTo>
                        <a:pt x="79" y="1151"/>
                        <a:pt x="130" y="1146"/>
                        <a:pt x="180" y="1141"/>
                      </a:cubicBezTo>
                      <a:cubicBezTo>
                        <a:pt x="180" y="1152"/>
                        <a:pt x="180" y="1164"/>
                        <a:pt x="180" y="1175"/>
                      </a:cubicBezTo>
                      <a:cubicBezTo>
                        <a:pt x="130" y="1183"/>
                        <a:pt x="79" y="1190"/>
                        <a:pt x="29" y="1197"/>
                      </a:cubicBezTo>
                      <a:cubicBezTo>
                        <a:pt x="29" y="1183"/>
                        <a:pt x="29" y="1169"/>
                        <a:pt x="29" y="1156"/>
                      </a:cubicBezTo>
                      <a:close/>
                      <a:moveTo>
                        <a:pt x="29" y="1262"/>
                      </a:moveTo>
                      <a:cubicBezTo>
                        <a:pt x="79" y="1255"/>
                        <a:pt x="130" y="1248"/>
                        <a:pt x="180" y="1241"/>
                      </a:cubicBezTo>
                      <a:cubicBezTo>
                        <a:pt x="180" y="1252"/>
                        <a:pt x="180" y="1264"/>
                        <a:pt x="180" y="1275"/>
                      </a:cubicBezTo>
                      <a:cubicBezTo>
                        <a:pt x="130" y="1284"/>
                        <a:pt x="79" y="1294"/>
                        <a:pt x="29" y="1303"/>
                      </a:cubicBezTo>
                      <a:cubicBezTo>
                        <a:pt x="29" y="1289"/>
                        <a:pt x="29" y="1276"/>
                        <a:pt x="29" y="1262"/>
                      </a:cubicBezTo>
                      <a:close/>
                      <a:moveTo>
                        <a:pt x="29" y="1368"/>
                      </a:moveTo>
                      <a:cubicBezTo>
                        <a:pt x="79" y="1359"/>
                        <a:pt x="130" y="1350"/>
                        <a:pt x="180" y="1341"/>
                      </a:cubicBezTo>
                      <a:cubicBezTo>
                        <a:pt x="180" y="1352"/>
                        <a:pt x="180" y="1363"/>
                        <a:pt x="180" y="1375"/>
                      </a:cubicBezTo>
                      <a:cubicBezTo>
                        <a:pt x="130" y="1386"/>
                        <a:pt x="79" y="1398"/>
                        <a:pt x="29" y="1409"/>
                      </a:cubicBezTo>
                      <a:cubicBezTo>
                        <a:pt x="29" y="1395"/>
                        <a:pt x="29" y="1382"/>
                        <a:pt x="29" y="1368"/>
                      </a:cubicBezTo>
                      <a:close/>
                      <a:moveTo>
                        <a:pt x="29" y="1474"/>
                      </a:moveTo>
                      <a:cubicBezTo>
                        <a:pt x="180" y="1441"/>
                        <a:pt x="180" y="1441"/>
                        <a:pt x="180" y="1441"/>
                      </a:cubicBezTo>
                      <a:cubicBezTo>
                        <a:pt x="180" y="1474"/>
                        <a:pt x="180" y="1474"/>
                        <a:pt x="180" y="1474"/>
                      </a:cubicBezTo>
                      <a:cubicBezTo>
                        <a:pt x="29" y="1515"/>
                        <a:pt x="29" y="1515"/>
                        <a:pt x="29" y="1515"/>
                      </a:cubicBezTo>
                      <a:lnTo>
                        <a:pt x="29" y="14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4" name="Freeform: Shape 64"/>
                <p:cNvSpPr/>
                <p:nvPr/>
              </p:nvSpPr>
              <p:spPr bwMode="auto">
                <a:xfrm>
                  <a:off x="5227178" y="2377376"/>
                  <a:ext cx="759812" cy="3036635"/>
                </a:xfrm>
                <a:custGeom>
                  <a:avLst/>
                  <a:gdLst>
                    <a:gd name="T0" fmla="*/ 329 w 398"/>
                    <a:gd name="T1" fmla="*/ 1511 h 1590"/>
                    <a:gd name="T2" fmla="*/ 263 w 398"/>
                    <a:gd name="T3" fmla="*/ 1423 h 1590"/>
                    <a:gd name="T4" fmla="*/ 263 w 398"/>
                    <a:gd name="T5" fmla="*/ 1299 h 1590"/>
                    <a:gd name="T6" fmla="*/ 329 w 398"/>
                    <a:gd name="T7" fmla="*/ 1222 h 1590"/>
                    <a:gd name="T8" fmla="*/ 329 w 398"/>
                    <a:gd name="T9" fmla="*/ 1189 h 1590"/>
                    <a:gd name="T10" fmla="*/ 329 w 398"/>
                    <a:gd name="T11" fmla="*/ 1029 h 1590"/>
                    <a:gd name="T12" fmla="*/ 263 w 398"/>
                    <a:gd name="T13" fmla="*/ 950 h 1590"/>
                    <a:gd name="T14" fmla="*/ 263 w 398"/>
                    <a:gd name="T15" fmla="*/ 827 h 1590"/>
                    <a:gd name="T16" fmla="*/ 329 w 398"/>
                    <a:gd name="T17" fmla="*/ 740 h 1590"/>
                    <a:gd name="T18" fmla="*/ 329 w 398"/>
                    <a:gd name="T19" fmla="*/ 707 h 1590"/>
                    <a:gd name="T20" fmla="*/ 329 w 398"/>
                    <a:gd name="T21" fmla="*/ 627 h 1590"/>
                    <a:gd name="T22" fmla="*/ 263 w 398"/>
                    <a:gd name="T23" fmla="*/ 478 h 1590"/>
                    <a:gd name="T24" fmla="*/ 263 w 398"/>
                    <a:gd name="T25" fmla="*/ 355 h 1590"/>
                    <a:gd name="T26" fmla="*/ 329 w 398"/>
                    <a:gd name="T27" fmla="*/ 258 h 1590"/>
                    <a:gd name="T28" fmla="*/ 329 w 398"/>
                    <a:gd name="T29" fmla="*/ 225 h 1590"/>
                    <a:gd name="T30" fmla="*/ 177 w 398"/>
                    <a:gd name="T31" fmla="*/ 145 h 1590"/>
                    <a:gd name="T32" fmla="*/ 219 w 398"/>
                    <a:gd name="T33" fmla="*/ 209 h 1590"/>
                    <a:gd name="T34" fmla="*/ 219 w 398"/>
                    <a:gd name="T35" fmla="*/ 330 h 1590"/>
                    <a:gd name="T36" fmla="*/ 176 w 398"/>
                    <a:gd name="T37" fmla="*/ 416 h 1590"/>
                    <a:gd name="T38" fmla="*/ 176 w 398"/>
                    <a:gd name="T39" fmla="*/ 452 h 1590"/>
                    <a:gd name="T40" fmla="*/ 176 w 398"/>
                    <a:gd name="T41" fmla="*/ 605 h 1590"/>
                    <a:gd name="T42" fmla="*/ 218 w 398"/>
                    <a:gd name="T43" fmla="*/ 675 h 1590"/>
                    <a:gd name="T44" fmla="*/ 218 w 398"/>
                    <a:gd name="T45" fmla="*/ 795 h 1590"/>
                    <a:gd name="T46" fmla="*/ 175 w 398"/>
                    <a:gd name="T47" fmla="*/ 875 h 1590"/>
                    <a:gd name="T48" fmla="*/ 175 w 398"/>
                    <a:gd name="T49" fmla="*/ 911 h 1590"/>
                    <a:gd name="T50" fmla="*/ 175 w 398"/>
                    <a:gd name="T51" fmla="*/ 1064 h 1590"/>
                    <a:gd name="T52" fmla="*/ 217 w 398"/>
                    <a:gd name="T53" fmla="*/ 1141 h 1590"/>
                    <a:gd name="T54" fmla="*/ 217 w 398"/>
                    <a:gd name="T55" fmla="*/ 1261 h 1590"/>
                    <a:gd name="T56" fmla="*/ 174 w 398"/>
                    <a:gd name="T57" fmla="*/ 1335 h 1590"/>
                    <a:gd name="T58" fmla="*/ 174 w 398"/>
                    <a:gd name="T59" fmla="*/ 1371 h 1590"/>
                    <a:gd name="T60" fmla="*/ 139 w 398"/>
                    <a:gd name="T61" fmla="*/ 1485 h 1590"/>
                    <a:gd name="T62" fmla="*/ 109 w 398"/>
                    <a:gd name="T63" fmla="*/ 1405 h 1590"/>
                    <a:gd name="T64" fmla="*/ 139 w 398"/>
                    <a:gd name="T65" fmla="*/ 1294 h 1590"/>
                    <a:gd name="T66" fmla="*/ 139 w 398"/>
                    <a:gd name="T67" fmla="*/ 1218 h 1590"/>
                    <a:gd name="T68" fmla="*/ 109 w 398"/>
                    <a:gd name="T69" fmla="*/ 1180 h 1590"/>
                    <a:gd name="T70" fmla="*/ 109 w 398"/>
                    <a:gd name="T71" fmla="*/ 1030 h 1590"/>
                    <a:gd name="T72" fmla="*/ 109 w 398"/>
                    <a:gd name="T73" fmla="*/ 955 h 1590"/>
                    <a:gd name="T74" fmla="*/ 109 w 398"/>
                    <a:gd name="T75" fmla="*/ 842 h 1590"/>
                    <a:gd name="T76" fmla="*/ 139 w 398"/>
                    <a:gd name="T77" fmla="*/ 763 h 1590"/>
                    <a:gd name="T78" fmla="*/ 139 w 398"/>
                    <a:gd name="T79" fmla="*/ 727 h 1590"/>
                    <a:gd name="T80" fmla="*/ 139 w 398"/>
                    <a:gd name="T81" fmla="*/ 575 h 1590"/>
                    <a:gd name="T82" fmla="*/ 109 w 398"/>
                    <a:gd name="T83" fmla="*/ 505 h 1590"/>
                    <a:gd name="T84" fmla="*/ 109 w 398"/>
                    <a:gd name="T85" fmla="*/ 392 h 1590"/>
                    <a:gd name="T86" fmla="*/ 139 w 398"/>
                    <a:gd name="T87" fmla="*/ 348 h 1590"/>
                    <a:gd name="T88" fmla="*/ 139 w 398"/>
                    <a:gd name="T89" fmla="*/ 272 h 1590"/>
                    <a:gd name="T90" fmla="*/ 81 w 398"/>
                    <a:gd name="T91" fmla="*/ 1478 h 1590"/>
                    <a:gd name="T92" fmla="*/ 54 w 398"/>
                    <a:gd name="T93" fmla="*/ 1400 h 1590"/>
                    <a:gd name="T94" fmla="*/ 54 w 398"/>
                    <a:gd name="T95" fmla="*/ 1291 h 1590"/>
                    <a:gd name="T96" fmla="*/ 80 w 398"/>
                    <a:gd name="T97" fmla="*/ 1218 h 1590"/>
                    <a:gd name="T98" fmla="*/ 80 w 398"/>
                    <a:gd name="T99" fmla="*/ 1180 h 1590"/>
                    <a:gd name="T100" fmla="*/ 79 w 398"/>
                    <a:gd name="T101" fmla="*/ 1031 h 1590"/>
                    <a:gd name="T102" fmla="*/ 53 w 398"/>
                    <a:gd name="T103" fmla="*/ 958 h 1590"/>
                    <a:gd name="T104" fmla="*/ 52 w 398"/>
                    <a:gd name="T105" fmla="*/ 848 h 1590"/>
                    <a:gd name="T106" fmla="*/ 79 w 398"/>
                    <a:gd name="T107" fmla="*/ 771 h 1590"/>
                    <a:gd name="T108" fmla="*/ 79 w 398"/>
                    <a:gd name="T109" fmla="*/ 734 h 1590"/>
                    <a:gd name="T110" fmla="*/ 78 w 398"/>
                    <a:gd name="T111" fmla="*/ 585 h 1590"/>
                    <a:gd name="T112" fmla="*/ 51 w 398"/>
                    <a:gd name="T113" fmla="*/ 515 h 1590"/>
                    <a:gd name="T114" fmla="*/ 51 w 398"/>
                    <a:gd name="T115" fmla="*/ 406 h 1590"/>
                    <a:gd name="T116" fmla="*/ 78 w 398"/>
                    <a:gd name="T117" fmla="*/ 325 h 1590"/>
                    <a:gd name="T118" fmla="*/ 77 w 398"/>
                    <a:gd name="T119" fmla="*/ 287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8" h="1590">
                      <a:moveTo>
                        <a:pt x="0" y="1529"/>
                      </a:moveTo>
                      <a:cubicBezTo>
                        <a:pt x="398" y="1590"/>
                        <a:pt x="398" y="1590"/>
                        <a:pt x="398" y="1590"/>
                      </a:cubicBezTo>
                      <a:cubicBezTo>
                        <a:pt x="398" y="0"/>
                        <a:pt x="398" y="0"/>
                        <a:pt x="398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lnTo>
                        <a:pt x="0" y="1529"/>
                      </a:lnTo>
                      <a:close/>
                      <a:moveTo>
                        <a:pt x="329" y="1511"/>
                      </a:moveTo>
                      <a:cubicBezTo>
                        <a:pt x="263" y="1501"/>
                        <a:pt x="263" y="1501"/>
                        <a:pt x="263" y="1501"/>
                      </a:cubicBezTo>
                      <a:cubicBezTo>
                        <a:pt x="263" y="1457"/>
                        <a:pt x="263" y="1457"/>
                        <a:pt x="263" y="1457"/>
                      </a:cubicBezTo>
                      <a:cubicBezTo>
                        <a:pt x="329" y="1463"/>
                        <a:pt x="329" y="1463"/>
                        <a:pt x="329" y="1463"/>
                      </a:cubicBezTo>
                      <a:lnTo>
                        <a:pt x="329" y="1511"/>
                      </a:lnTo>
                      <a:close/>
                      <a:moveTo>
                        <a:pt x="329" y="1430"/>
                      </a:moveTo>
                      <a:cubicBezTo>
                        <a:pt x="307" y="1428"/>
                        <a:pt x="285" y="1425"/>
                        <a:pt x="263" y="1423"/>
                      </a:cubicBezTo>
                      <a:cubicBezTo>
                        <a:pt x="263" y="1408"/>
                        <a:pt x="263" y="1393"/>
                        <a:pt x="263" y="1378"/>
                      </a:cubicBezTo>
                      <a:cubicBezTo>
                        <a:pt x="285" y="1380"/>
                        <a:pt x="307" y="1381"/>
                        <a:pt x="329" y="1382"/>
                      </a:cubicBezTo>
                      <a:cubicBezTo>
                        <a:pt x="329" y="1398"/>
                        <a:pt x="329" y="1414"/>
                        <a:pt x="329" y="1430"/>
                      </a:cubicBezTo>
                      <a:close/>
                      <a:moveTo>
                        <a:pt x="329" y="1350"/>
                      </a:moveTo>
                      <a:cubicBezTo>
                        <a:pt x="307" y="1348"/>
                        <a:pt x="285" y="1346"/>
                        <a:pt x="263" y="1344"/>
                      </a:cubicBezTo>
                      <a:cubicBezTo>
                        <a:pt x="263" y="1329"/>
                        <a:pt x="263" y="1314"/>
                        <a:pt x="263" y="1299"/>
                      </a:cubicBezTo>
                      <a:cubicBezTo>
                        <a:pt x="285" y="1300"/>
                        <a:pt x="307" y="1301"/>
                        <a:pt x="329" y="1302"/>
                      </a:cubicBezTo>
                      <a:cubicBezTo>
                        <a:pt x="329" y="1318"/>
                        <a:pt x="329" y="1334"/>
                        <a:pt x="329" y="1350"/>
                      </a:cubicBezTo>
                      <a:close/>
                      <a:moveTo>
                        <a:pt x="329" y="1270"/>
                      </a:moveTo>
                      <a:cubicBezTo>
                        <a:pt x="307" y="1268"/>
                        <a:pt x="285" y="1267"/>
                        <a:pt x="263" y="1265"/>
                      </a:cubicBezTo>
                      <a:cubicBezTo>
                        <a:pt x="263" y="1250"/>
                        <a:pt x="263" y="1236"/>
                        <a:pt x="263" y="1221"/>
                      </a:cubicBezTo>
                      <a:cubicBezTo>
                        <a:pt x="285" y="1221"/>
                        <a:pt x="307" y="1221"/>
                        <a:pt x="329" y="1222"/>
                      </a:cubicBezTo>
                      <a:cubicBezTo>
                        <a:pt x="329" y="1238"/>
                        <a:pt x="329" y="1254"/>
                        <a:pt x="329" y="1270"/>
                      </a:cubicBezTo>
                      <a:close/>
                      <a:moveTo>
                        <a:pt x="329" y="1189"/>
                      </a:moveTo>
                      <a:cubicBezTo>
                        <a:pt x="307" y="1188"/>
                        <a:pt x="285" y="1187"/>
                        <a:pt x="263" y="1186"/>
                      </a:cubicBezTo>
                      <a:cubicBezTo>
                        <a:pt x="263" y="1172"/>
                        <a:pt x="263" y="1157"/>
                        <a:pt x="263" y="1142"/>
                      </a:cubicBezTo>
                      <a:cubicBezTo>
                        <a:pt x="285" y="1142"/>
                        <a:pt x="307" y="1142"/>
                        <a:pt x="329" y="1141"/>
                      </a:cubicBezTo>
                      <a:cubicBezTo>
                        <a:pt x="329" y="1157"/>
                        <a:pt x="329" y="1173"/>
                        <a:pt x="329" y="1189"/>
                      </a:cubicBezTo>
                      <a:close/>
                      <a:moveTo>
                        <a:pt x="329" y="1109"/>
                      </a:moveTo>
                      <a:cubicBezTo>
                        <a:pt x="307" y="1108"/>
                        <a:pt x="285" y="1108"/>
                        <a:pt x="263" y="1108"/>
                      </a:cubicBezTo>
                      <a:cubicBezTo>
                        <a:pt x="263" y="1093"/>
                        <a:pt x="263" y="1078"/>
                        <a:pt x="263" y="1063"/>
                      </a:cubicBezTo>
                      <a:cubicBezTo>
                        <a:pt x="285" y="1063"/>
                        <a:pt x="307" y="1062"/>
                        <a:pt x="329" y="1061"/>
                      </a:cubicBezTo>
                      <a:cubicBezTo>
                        <a:pt x="329" y="1077"/>
                        <a:pt x="329" y="1093"/>
                        <a:pt x="329" y="1109"/>
                      </a:cubicBezTo>
                      <a:close/>
                      <a:moveTo>
                        <a:pt x="329" y="1029"/>
                      </a:moveTo>
                      <a:cubicBezTo>
                        <a:pt x="307" y="1029"/>
                        <a:pt x="285" y="1029"/>
                        <a:pt x="263" y="1029"/>
                      </a:cubicBezTo>
                      <a:cubicBezTo>
                        <a:pt x="263" y="1014"/>
                        <a:pt x="263" y="999"/>
                        <a:pt x="263" y="984"/>
                      </a:cubicBezTo>
                      <a:cubicBezTo>
                        <a:pt x="285" y="983"/>
                        <a:pt x="307" y="982"/>
                        <a:pt x="329" y="981"/>
                      </a:cubicBezTo>
                      <a:cubicBezTo>
                        <a:pt x="329" y="997"/>
                        <a:pt x="329" y="1013"/>
                        <a:pt x="329" y="1029"/>
                      </a:cubicBezTo>
                      <a:close/>
                      <a:moveTo>
                        <a:pt x="329" y="948"/>
                      </a:moveTo>
                      <a:cubicBezTo>
                        <a:pt x="307" y="949"/>
                        <a:pt x="285" y="950"/>
                        <a:pt x="263" y="950"/>
                      </a:cubicBezTo>
                      <a:cubicBezTo>
                        <a:pt x="263" y="935"/>
                        <a:pt x="263" y="921"/>
                        <a:pt x="263" y="906"/>
                      </a:cubicBezTo>
                      <a:cubicBezTo>
                        <a:pt x="285" y="904"/>
                        <a:pt x="307" y="902"/>
                        <a:pt x="329" y="900"/>
                      </a:cubicBezTo>
                      <a:cubicBezTo>
                        <a:pt x="329" y="916"/>
                        <a:pt x="329" y="932"/>
                        <a:pt x="329" y="948"/>
                      </a:cubicBezTo>
                      <a:close/>
                      <a:moveTo>
                        <a:pt x="329" y="868"/>
                      </a:moveTo>
                      <a:cubicBezTo>
                        <a:pt x="307" y="869"/>
                        <a:pt x="285" y="870"/>
                        <a:pt x="263" y="872"/>
                      </a:cubicBezTo>
                      <a:cubicBezTo>
                        <a:pt x="263" y="857"/>
                        <a:pt x="263" y="842"/>
                        <a:pt x="263" y="827"/>
                      </a:cubicBezTo>
                      <a:cubicBezTo>
                        <a:pt x="285" y="825"/>
                        <a:pt x="307" y="822"/>
                        <a:pt x="329" y="820"/>
                      </a:cubicBezTo>
                      <a:cubicBezTo>
                        <a:pt x="329" y="836"/>
                        <a:pt x="329" y="852"/>
                        <a:pt x="329" y="868"/>
                      </a:cubicBezTo>
                      <a:close/>
                      <a:moveTo>
                        <a:pt x="329" y="788"/>
                      </a:moveTo>
                      <a:cubicBezTo>
                        <a:pt x="307" y="789"/>
                        <a:pt x="285" y="791"/>
                        <a:pt x="263" y="793"/>
                      </a:cubicBezTo>
                      <a:cubicBezTo>
                        <a:pt x="263" y="778"/>
                        <a:pt x="263" y="763"/>
                        <a:pt x="263" y="748"/>
                      </a:cubicBezTo>
                      <a:cubicBezTo>
                        <a:pt x="285" y="745"/>
                        <a:pt x="307" y="743"/>
                        <a:pt x="329" y="740"/>
                      </a:cubicBezTo>
                      <a:cubicBezTo>
                        <a:pt x="329" y="756"/>
                        <a:pt x="329" y="772"/>
                        <a:pt x="329" y="788"/>
                      </a:cubicBezTo>
                      <a:close/>
                      <a:moveTo>
                        <a:pt x="329" y="707"/>
                      </a:moveTo>
                      <a:cubicBezTo>
                        <a:pt x="307" y="710"/>
                        <a:pt x="285" y="712"/>
                        <a:pt x="263" y="714"/>
                      </a:cubicBezTo>
                      <a:cubicBezTo>
                        <a:pt x="263" y="699"/>
                        <a:pt x="263" y="684"/>
                        <a:pt x="263" y="670"/>
                      </a:cubicBezTo>
                      <a:cubicBezTo>
                        <a:pt x="285" y="666"/>
                        <a:pt x="307" y="663"/>
                        <a:pt x="329" y="660"/>
                      </a:cubicBezTo>
                      <a:cubicBezTo>
                        <a:pt x="329" y="675"/>
                        <a:pt x="329" y="691"/>
                        <a:pt x="329" y="707"/>
                      </a:cubicBezTo>
                      <a:close/>
                      <a:moveTo>
                        <a:pt x="263" y="557"/>
                      </a:moveTo>
                      <a:cubicBezTo>
                        <a:pt x="263" y="542"/>
                        <a:pt x="263" y="527"/>
                        <a:pt x="263" y="512"/>
                      </a:cubicBezTo>
                      <a:cubicBezTo>
                        <a:pt x="285" y="508"/>
                        <a:pt x="307" y="503"/>
                        <a:pt x="329" y="499"/>
                      </a:cubicBezTo>
                      <a:cubicBezTo>
                        <a:pt x="329" y="515"/>
                        <a:pt x="329" y="531"/>
                        <a:pt x="329" y="547"/>
                      </a:cubicBezTo>
                      <a:cubicBezTo>
                        <a:pt x="307" y="550"/>
                        <a:pt x="285" y="553"/>
                        <a:pt x="263" y="557"/>
                      </a:cubicBezTo>
                      <a:close/>
                      <a:moveTo>
                        <a:pt x="329" y="627"/>
                      </a:moveTo>
                      <a:cubicBezTo>
                        <a:pt x="307" y="630"/>
                        <a:pt x="285" y="633"/>
                        <a:pt x="263" y="635"/>
                      </a:cubicBezTo>
                      <a:cubicBezTo>
                        <a:pt x="263" y="620"/>
                        <a:pt x="263" y="606"/>
                        <a:pt x="263" y="591"/>
                      </a:cubicBezTo>
                      <a:cubicBezTo>
                        <a:pt x="285" y="587"/>
                        <a:pt x="307" y="583"/>
                        <a:pt x="329" y="579"/>
                      </a:cubicBezTo>
                      <a:cubicBezTo>
                        <a:pt x="329" y="595"/>
                        <a:pt x="329" y="611"/>
                        <a:pt x="329" y="627"/>
                      </a:cubicBezTo>
                      <a:close/>
                      <a:moveTo>
                        <a:pt x="329" y="466"/>
                      </a:moveTo>
                      <a:cubicBezTo>
                        <a:pt x="307" y="470"/>
                        <a:pt x="285" y="474"/>
                        <a:pt x="263" y="478"/>
                      </a:cubicBezTo>
                      <a:cubicBezTo>
                        <a:pt x="263" y="463"/>
                        <a:pt x="263" y="448"/>
                        <a:pt x="263" y="433"/>
                      </a:cubicBezTo>
                      <a:cubicBezTo>
                        <a:pt x="285" y="428"/>
                        <a:pt x="307" y="423"/>
                        <a:pt x="329" y="419"/>
                      </a:cubicBezTo>
                      <a:cubicBezTo>
                        <a:pt x="329" y="434"/>
                        <a:pt x="329" y="450"/>
                        <a:pt x="329" y="466"/>
                      </a:cubicBezTo>
                      <a:close/>
                      <a:moveTo>
                        <a:pt x="329" y="386"/>
                      </a:moveTo>
                      <a:cubicBezTo>
                        <a:pt x="307" y="390"/>
                        <a:pt x="285" y="395"/>
                        <a:pt x="263" y="399"/>
                      </a:cubicBezTo>
                      <a:cubicBezTo>
                        <a:pt x="263" y="384"/>
                        <a:pt x="263" y="369"/>
                        <a:pt x="263" y="355"/>
                      </a:cubicBezTo>
                      <a:cubicBezTo>
                        <a:pt x="285" y="349"/>
                        <a:pt x="307" y="344"/>
                        <a:pt x="329" y="338"/>
                      </a:cubicBezTo>
                      <a:cubicBezTo>
                        <a:pt x="329" y="354"/>
                        <a:pt x="329" y="370"/>
                        <a:pt x="329" y="386"/>
                      </a:cubicBezTo>
                      <a:close/>
                      <a:moveTo>
                        <a:pt x="329" y="306"/>
                      </a:moveTo>
                      <a:cubicBezTo>
                        <a:pt x="307" y="311"/>
                        <a:pt x="285" y="315"/>
                        <a:pt x="263" y="320"/>
                      </a:cubicBezTo>
                      <a:cubicBezTo>
                        <a:pt x="263" y="306"/>
                        <a:pt x="263" y="291"/>
                        <a:pt x="263" y="276"/>
                      </a:cubicBezTo>
                      <a:cubicBezTo>
                        <a:pt x="285" y="270"/>
                        <a:pt x="307" y="264"/>
                        <a:pt x="329" y="258"/>
                      </a:cubicBezTo>
                      <a:cubicBezTo>
                        <a:pt x="329" y="274"/>
                        <a:pt x="329" y="290"/>
                        <a:pt x="329" y="306"/>
                      </a:cubicBezTo>
                      <a:close/>
                      <a:moveTo>
                        <a:pt x="329" y="225"/>
                      </a:moveTo>
                      <a:cubicBezTo>
                        <a:pt x="307" y="231"/>
                        <a:pt x="285" y="236"/>
                        <a:pt x="263" y="242"/>
                      </a:cubicBezTo>
                      <a:cubicBezTo>
                        <a:pt x="263" y="227"/>
                        <a:pt x="263" y="212"/>
                        <a:pt x="263" y="197"/>
                      </a:cubicBezTo>
                      <a:cubicBezTo>
                        <a:pt x="285" y="191"/>
                        <a:pt x="307" y="184"/>
                        <a:pt x="329" y="178"/>
                      </a:cubicBezTo>
                      <a:cubicBezTo>
                        <a:pt x="329" y="193"/>
                        <a:pt x="329" y="209"/>
                        <a:pt x="329" y="225"/>
                      </a:cubicBezTo>
                      <a:close/>
                      <a:moveTo>
                        <a:pt x="263" y="118"/>
                      </a:moveTo>
                      <a:cubicBezTo>
                        <a:pt x="329" y="97"/>
                        <a:pt x="329" y="97"/>
                        <a:pt x="329" y="97"/>
                      </a:cubicBezTo>
                      <a:cubicBezTo>
                        <a:pt x="329" y="145"/>
                        <a:pt x="329" y="145"/>
                        <a:pt x="329" y="145"/>
                      </a:cubicBezTo>
                      <a:cubicBezTo>
                        <a:pt x="263" y="163"/>
                        <a:pt x="263" y="163"/>
                        <a:pt x="263" y="163"/>
                      </a:cubicBezTo>
                      <a:lnTo>
                        <a:pt x="263" y="118"/>
                      </a:lnTo>
                      <a:close/>
                      <a:moveTo>
                        <a:pt x="177" y="145"/>
                      </a:moveTo>
                      <a:cubicBezTo>
                        <a:pt x="219" y="131"/>
                        <a:pt x="219" y="131"/>
                        <a:pt x="219" y="131"/>
                      </a:cubicBezTo>
                      <a:cubicBezTo>
                        <a:pt x="219" y="174"/>
                        <a:pt x="219" y="174"/>
                        <a:pt x="219" y="174"/>
                      </a:cubicBezTo>
                      <a:cubicBezTo>
                        <a:pt x="177" y="186"/>
                        <a:pt x="177" y="186"/>
                        <a:pt x="177" y="186"/>
                      </a:cubicBezTo>
                      <a:lnTo>
                        <a:pt x="177" y="145"/>
                      </a:lnTo>
                      <a:close/>
                      <a:moveTo>
                        <a:pt x="176" y="222"/>
                      </a:moveTo>
                      <a:cubicBezTo>
                        <a:pt x="191" y="217"/>
                        <a:pt x="205" y="213"/>
                        <a:pt x="219" y="209"/>
                      </a:cubicBezTo>
                      <a:cubicBezTo>
                        <a:pt x="219" y="223"/>
                        <a:pt x="219" y="238"/>
                        <a:pt x="219" y="252"/>
                      </a:cubicBezTo>
                      <a:cubicBezTo>
                        <a:pt x="205" y="255"/>
                        <a:pt x="191" y="259"/>
                        <a:pt x="176" y="262"/>
                      </a:cubicBezTo>
                      <a:cubicBezTo>
                        <a:pt x="176" y="249"/>
                        <a:pt x="176" y="235"/>
                        <a:pt x="176" y="222"/>
                      </a:cubicBezTo>
                      <a:close/>
                      <a:moveTo>
                        <a:pt x="176" y="298"/>
                      </a:moveTo>
                      <a:cubicBezTo>
                        <a:pt x="190" y="294"/>
                        <a:pt x="205" y="291"/>
                        <a:pt x="219" y="287"/>
                      </a:cubicBezTo>
                      <a:cubicBezTo>
                        <a:pt x="219" y="301"/>
                        <a:pt x="219" y="315"/>
                        <a:pt x="219" y="330"/>
                      </a:cubicBezTo>
                      <a:cubicBezTo>
                        <a:pt x="205" y="333"/>
                        <a:pt x="190" y="336"/>
                        <a:pt x="176" y="339"/>
                      </a:cubicBezTo>
                      <a:cubicBezTo>
                        <a:pt x="176" y="325"/>
                        <a:pt x="176" y="312"/>
                        <a:pt x="176" y="298"/>
                      </a:cubicBezTo>
                      <a:close/>
                      <a:moveTo>
                        <a:pt x="176" y="375"/>
                      </a:moveTo>
                      <a:cubicBezTo>
                        <a:pt x="190" y="371"/>
                        <a:pt x="204" y="368"/>
                        <a:pt x="219" y="364"/>
                      </a:cubicBezTo>
                      <a:cubicBezTo>
                        <a:pt x="219" y="379"/>
                        <a:pt x="219" y="393"/>
                        <a:pt x="219" y="407"/>
                      </a:cubicBezTo>
                      <a:cubicBezTo>
                        <a:pt x="204" y="410"/>
                        <a:pt x="190" y="413"/>
                        <a:pt x="176" y="416"/>
                      </a:cubicBezTo>
                      <a:cubicBezTo>
                        <a:pt x="176" y="402"/>
                        <a:pt x="176" y="388"/>
                        <a:pt x="176" y="375"/>
                      </a:cubicBezTo>
                      <a:close/>
                      <a:moveTo>
                        <a:pt x="176" y="452"/>
                      </a:moveTo>
                      <a:cubicBezTo>
                        <a:pt x="190" y="448"/>
                        <a:pt x="204" y="445"/>
                        <a:pt x="218" y="442"/>
                      </a:cubicBezTo>
                      <a:cubicBezTo>
                        <a:pt x="218" y="456"/>
                        <a:pt x="218" y="471"/>
                        <a:pt x="218" y="485"/>
                      </a:cubicBezTo>
                      <a:cubicBezTo>
                        <a:pt x="204" y="487"/>
                        <a:pt x="190" y="490"/>
                        <a:pt x="176" y="492"/>
                      </a:cubicBezTo>
                      <a:cubicBezTo>
                        <a:pt x="176" y="479"/>
                        <a:pt x="176" y="465"/>
                        <a:pt x="176" y="452"/>
                      </a:cubicBezTo>
                      <a:close/>
                      <a:moveTo>
                        <a:pt x="176" y="528"/>
                      </a:moveTo>
                      <a:cubicBezTo>
                        <a:pt x="190" y="525"/>
                        <a:pt x="204" y="522"/>
                        <a:pt x="218" y="520"/>
                      </a:cubicBezTo>
                      <a:cubicBezTo>
                        <a:pt x="218" y="534"/>
                        <a:pt x="218" y="548"/>
                        <a:pt x="218" y="562"/>
                      </a:cubicBezTo>
                      <a:cubicBezTo>
                        <a:pt x="204" y="565"/>
                        <a:pt x="190" y="567"/>
                        <a:pt x="176" y="569"/>
                      </a:cubicBezTo>
                      <a:cubicBezTo>
                        <a:pt x="176" y="555"/>
                        <a:pt x="176" y="542"/>
                        <a:pt x="176" y="528"/>
                      </a:cubicBezTo>
                      <a:close/>
                      <a:moveTo>
                        <a:pt x="176" y="605"/>
                      </a:moveTo>
                      <a:cubicBezTo>
                        <a:pt x="190" y="602"/>
                        <a:pt x="204" y="600"/>
                        <a:pt x="218" y="597"/>
                      </a:cubicBezTo>
                      <a:cubicBezTo>
                        <a:pt x="218" y="612"/>
                        <a:pt x="218" y="626"/>
                        <a:pt x="218" y="640"/>
                      </a:cubicBezTo>
                      <a:cubicBezTo>
                        <a:pt x="204" y="642"/>
                        <a:pt x="190" y="644"/>
                        <a:pt x="176" y="645"/>
                      </a:cubicBezTo>
                      <a:cubicBezTo>
                        <a:pt x="176" y="632"/>
                        <a:pt x="176" y="618"/>
                        <a:pt x="176" y="605"/>
                      </a:cubicBezTo>
                      <a:close/>
                      <a:moveTo>
                        <a:pt x="176" y="681"/>
                      </a:moveTo>
                      <a:cubicBezTo>
                        <a:pt x="190" y="679"/>
                        <a:pt x="204" y="677"/>
                        <a:pt x="218" y="675"/>
                      </a:cubicBezTo>
                      <a:cubicBezTo>
                        <a:pt x="218" y="689"/>
                        <a:pt x="218" y="703"/>
                        <a:pt x="218" y="718"/>
                      </a:cubicBezTo>
                      <a:cubicBezTo>
                        <a:pt x="204" y="719"/>
                        <a:pt x="190" y="721"/>
                        <a:pt x="176" y="722"/>
                      </a:cubicBezTo>
                      <a:cubicBezTo>
                        <a:pt x="176" y="709"/>
                        <a:pt x="176" y="695"/>
                        <a:pt x="176" y="681"/>
                      </a:cubicBezTo>
                      <a:close/>
                      <a:moveTo>
                        <a:pt x="175" y="758"/>
                      </a:moveTo>
                      <a:cubicBezTo>
                        <a:pt x="190" y="756"/>
                        <a:pt x="204" y="754"/>
                        <a:pt x="218" y="753"/>
                      </a:cubicBezTo>
                      <a:cubicBezTo>
                        <a:pt x="218" y="767"/>
                        <a:pt x="218" y="781"/>
                        <a:pt x="218" y="795"/>
                      </a:cubicBezTo>
                      <a:cubicBezTo>
                        <a:pt x="204" y="796"/>
                        <a:pt x="190" y="798"/>
                        <a:pt x="175" y="799"/>
                      </a:cubicBezTo>
                      <a:cubicBezTo>
                        <a:pt x="175" y="785"/>
                        <a:pt x="175" y="772"/>
                        <a:pt x="175" y="758"/>
                      </a:cubicBezTo>
                      <a:close/>
                      <a:moveTo>
                        <a:pt x="175" y="835"/>
                      </a:moveTo>
                      <a:cubicBezTo>
                        <a:pt x="189" y="833"/>
                        <a:pt x="204" y="832"/>
                        <a:pt x="218" y="830"/>
                      </a:cubicBezTo>
                      <a:cubicBezTo>
                        <a:pt x="218" y="844"/>
                        <a:pt x="218" y="859"/>
                        <a:pt x="218" y="873"/>
                      </a:cubicBezTo>
                      <a:cubicBezTo>
                        <a:pt x="204" y="874"/>
                        <a:pt x="189" y="875"/>
                        <a:pt x="175" y="875"/>
                      </a:cubicBezTo>
                      <a:cubicBezTo>
                        <a:pt x="175" y="862"/>
                        <a:pt x="175" y="848"/>
                        <a:pt x="175" y="835"/>
                      </a:cubicBezTo>
                      <a:close/>
                      <a:moveTo>
                        <a:pt x="175" y="911"/>
                      </a:moveTo>
                      <a:cubicBezTo>
                        <a:pt x="189" y="910"/>
                        <a:pt x="203" y="909"/>
                        <a:pt x="218" y="908"/>
                      </a:cubicBezTo>
                      <a:cubicBezTo>
                        <a:pt x="218" y="922"/>
                        <a:pt x="218" y="936"/>
                        <a:pt x="218" y="951"/>
                      </a:cubicBezTo>
                      <a:cubicBezTo>
                        <a:pt x="203" y="951"/>
                        <a:pt x="189" y="951"/>
                        <a:pt x="175" y="952"/>
                      </a:cubicBezTo>
                      <a:cubicBezTo>
                        <a:pt x="175" y="938"/>
                        <a:pt x="175" y="925"/>
                        <a:pt x="175" y="911"/>
                      </a:cubicBezTo>
                      <a:close/>
                      <a:moveTo>
                        <a:pt x="175" y="988"/>
                      </a:moveTo>
                      <a:cubicBezTo>
                        <a:pt x="189" y="987"/>
                        <a:pt x="203" y="986"/>
                        <a:pt x="217" y="985"/>
                      </a:cubicBezTo>
                      <a:cubicBezTo>
                        <a:pt x="217" y="1000"/>
                        <a:pt x="217" y="1014"/>
                        <a:pt x="217" y="1028"/>
                      </a:cubicBezTo>
                      <a:cubicBezTo>
                        <a:pt x="203" y="1028"/>
                        <a:pt x="189" y="1028"/>
                        <a:pt x="175" y="1029"/>
                      </a:cubicBezTo>
                      <a:cubicBezTo>
                        <a:pt x="175" y="1015"/>
                        <a:pt x="175" y="1001"/>
                        <a:pt x="175" y="988"/>
                      </a:cubicBezTo>
                      <a:close/>
                      <a:moveTo>
                        <a:pt x="175" y="1064"/>
                      </a:moveTo>
                      <a:cubicBezTo>
                        <a:pt x="189" y="1064"/>
                        <a:pt x="203" y="1064"/>
                        <a:pt x="217" y="1063"/>
                      </a:cubicBezTo>
                      <a:cubicBezTo>
                        <a:pt x="217" y="1077"/>
                        <a:pt x="217" y="1092"/>
                        <a:pt x="217" y="1106"/>
                      </a:cubicBezTo>
                      <a:cubicBezTo>
                        <a:pt x="203" y="1106"/>
                        <a:pt x="189" y="1105"/>
                        <a:pt x="175" y="1105"/>
                      </a:cubicBezTo>
                      <a:cubicBezTo>
                        <a:pt x="175" y="1092"/>
                        <a:pt x="175" y="1078"/>
                        <a:pt x="175" y="1064"/>
                      </a:cubicBezTo>
                      <a:close/>
                      <a:moveTo>
                        <a:pt x="175" y="1141"/>
                      </a:moveTo>
                      <a:cubicBezTo>
                        <a:pt x="189" y="1141"/>
                        <a:pt x="203" y="1141"/>
                        <a:pt x="217" y="1141"/>
                      </a:cubicBezTo>
                      <a:cubicBezTo>
                        <a:pt x="217" y="1155"/>
                        <a:pt x="217" y="1169"/>
                        <a:pt x="217" y="1184"/>
                      </a:cubicBezTo>
                      <a:cubicBezTo>
                        <a:pt x="203" y="1183"/>
                        <a:pt x="189" y="1182"/>
                        <a:pt x="175" y="1182"/>
                      </a:cubicBezTo>
                      <a:cubicBezTo>
                        <a:pt x="175" y="1168"/>
                        <a:pt x="175" y="1155"/>
                        <a:pt x="175" y="1141"/>
                      </a:cubicBezTo>
                      <a:close/>
                      <a:moveTo>
                        <a:pt x="175" y="1218"/>
                      </a:moveTo>
                      <a:cubicBezTo>
                        <a:pt x="189" y="1218"/>
                        <a:pt x="203" y="1218"/>
                        <a:pt x="217" y="1218"/>
                      </a:cubicBezTo>
                      <a:cubicBezTo>
                        <a:pt x="217" y="1233"/>
                        <a:pt x="217" y="1247"/>
                        <a:pt x="217" y="1261"/>
                      </a:cubicBezTo>
                      <a:cubicBezTo>
                        <a:pt x="203" y="1260"/>
                        <a:pt x="189" y="1259"/>
                        <a:pt x="175" y="1258"/>
                      </a:cubicBezTo>
                      <a:cubicBezTo>
                        <a:pt x="175" y="1245"/>
                        <a:pt x="175" y="1231"/>
                        <a:pt x="175" y="1218"/>
                      </a:cubicBezTo>
                      <a:close/>
                      <a:moveTo>
                        <a:pt x="174" y="1294"/>
                      </a:moveTo>
                      <a:cubicBezTo>
                        <a:pt x="189" y="1295"/>
                        <a:pt x="203" y="1295"/>
                        <a:pt x="217" y="1296"/>
                      </a:cubicBezTo>
                      <a:cubicBezTo>
                        <a:pt x="217" y="1310"/>
                        <a:pt x="217" y="1325"/>
                        <a:pt x="217" y="1339"/>
                      </a:cubicBezTo>
                      <a:cubicBezTo>
                        <a:pt x="203" y="1338"/>
                        <a:pt x="189" y="1336"/>
                        <a:pt x="174" y="1335"/>
                      </a:cubicBezTo>
                      <a:cubicBezTo>
                        <a:pt x="174" y="1321"/>
                        <a:pt x="174" y="1308"/>
                        <a:pt x="174" y="1294"/>
                      </a:cubicBezTo>
                      <a:close/>
                      <a:moveTo>
                        <a:pt x="174" y="1371"/>
                      </a:moveTo>
                      <a:cubicBezTo>
                        <a:pt x="188" y="1372"/>
                        <a:pt x="203" y="1373"/>
                        <a:pt x="217" y="1374"/>
                      </a:cubicBezTo>
                      <a:cubicBezTo>
                        <a:pt x="217" y="1388"/>
                        <a:pt x="217" y="1402"/>
                        <a:pt x="217" y="1416"/>
                      </a:cubicBezTo>
                      <a:cubicBezTo>
                        <a:pt x="203" y="1415"/>
                        <a:pt x="188" y="1413"/>
                        <a:pt x="174" y="1412"/>
                      </a:cubicBezTo>
                      <a:cubicBezTo>
                        <a:pt x="174" y="1398"/>
                        <a:pt x="174" y="1385"/>
                        <a:pt x="174" y="1371"/>
                      </a:cubicBezTo>
                      <a:close/>
                      <a:moveTo>
                        <a:pt x="174" y="1448"/>
                      </a:moveTo>
                      <a:cubicBezTo>
                        <a:pt x="217" y="1451"/>
                        <a:pt x="217" y="1451"/>
                        <a:pt x="217" y="1451"/>
                      </a:cubicBezTo>
                      <a:cubicBezTo>
                        <a:pt x="217" y="1494"/>
                        <a:pt x="217" y="1494"/>
                        <a:pt x="217" y="1494"/>
                      </a:cubicBezTo>
                      <a:cubicBezTo>
                        <a:pt x="174" y="1488"/>
                        <a:pt x="174" y="1488"/>
                        <a:pt x="174" y="1488"/>
                      </a:cubicBezTo>
                      <a:lnTo>
                        <a:pt x="174" y="1448"/>
                      </a:lnTo>
                      <a:close/>
                      <a:moveTo>
                        <a:pt x="139" y="1485"/>
                      </a:moveTo>
                      <a:cubicBezTo>
                        <a:pt x="109" y="1480"/>
                        <a:pt x="109" y="1480"/>
                        <a:pt x="109" y="1480"/>
                      </a:cubicBezTo>
                      <a:cubicBezTo>
                        <a:pt x="109" y="1443"/>
                        <a:pt x="109" y="1443"/>
                        <a:pt x="109" y="1443"/>
                      </a:cubicBezTo>
                      <a:cubicBezTo>
                        <a:pt x="139" y="1445"/>
                        <a:pt x="139" y="1445"/>
                        <a:pt x="139" y="1445"/>
                      </a:cubicBezTo>
                      <a:lnTo>
                        <a:pt x="139" y="1485"/>
                      </a:lnTo>
                      <a:close/>
                      <a:moveTo>
                        <a:pt x="139" y="1409"/>
                      </a:moveTo>
                      <a:cubicBezTo>
                        <a:pt x="129" y="1408"/>
                        <a:pt x="119" y="1406"/>
                        <a:pt x="109" y="1405"/>
                      </a:cubicBezTo>
                      <a:cubicBezTo>
                        <a:pt x="109" y="1393"/>
                        <a:pt x="109" y="1380"/>
                        <a:pt x="109" y="1367"/>
                      </a:cubicBezTo>
                      <a:cubicBezTo>
                        <a:pt x="119" y="1368"/>
                        <a:pt x="129" y="1369"/>
                        <a:pt x="139" y="1369"/>
                      </a:cubicBezTo>
                      <a:cubicBezTo>
                        <a:pt x="139" y="1383"/>
                        <a:pt x="139" y="1396"/>
                        <a:pt x="139" y="1409"/>
                      </a:cubicBezTo>
                      <a:close/>
                      <a:moveTo>
                        <a:pt x="109" y="1330"/>
                      </a:moveTo>
                      <a:cubicBezTo>
                        <a:pt x="109" y="1318"/>
                        <a:pt x="109" y="1305"/>
                        <a:pt x="109" y="1292"/>
                      </a:cubicBezTo>
                      <a:cubicBezTo>
                        <a:pt x="119" y="1293"/>
                        <a:pt x="129" y="1293"/>
                        <a:pt x="139" y="1294"/>
                      </a:cubicBezTo>
                      <a:cubicBezTo>
                        <a:pt x="139" y="1307"/>
                        <a:pt x="139" y="1320"/>
                        <a:pt x="139" y="1333"/>
                      </a:cubicBezTo>
                      <a:cubicBezTo>
                        <a:pt x="129" y="1332"/>
                        <a:pt x="119" y="1331"/>
                        <a:pt x="109" y="1330"/>
                      </a:cubicBezTo>
                      <a:close/>
                      <a:moveTo>
                        <a:pt x="139" y="1257"/>
                      </a:moveTo>
                      <a:cubicBezTo>
                        <a:pt x="129" y="1257"/>
                        <a:pt x="119" y="1256"/>
                        <a:pt x="109" y="1255"/>
                      </a:cubicBezTo>
                      <a:cubicBezTo>
                        <a:pt x="109" y="1243"/>
                        <a:pt x="109" y="1230"/>
                        <a:pt x="109" y="1217"/>
                      </a:cubicBezTo>
                      <a:cubicBezTo>
                        <a:pt x="119" y="1217"/>
                        <a:pt x="129" y="1218"/>
                        <a:pt x="139" y="1218"/>
                      </a:cubicBezTo>
                      <a:cubicBezTo>
                        <a:pt x="139" y="1231"/>
                        <a:pt x="139" y="1244"/>
                        <a:pt x="139" y="1257"/>
                      </a:cubicBezTo>
                      <a:close/>
                      <a:moveTo>
                        <a:pt x="109" y="1180"/>
                      </a:moveTo>
                      <a:cubicBezTo>
                        <a:pt x="109" y="1167"/>
                        <a:pt x="109" y="1155"/>
                        <a:pt x="109" y="1142"/>
                      </a:cubicBezTo>
                      <a:cubicBezTo>
                        <a:pt x="119" y="1142"/>
                        <a:pt x="129" y="1142"/>
                        <a:pt x="139" y="1142"/>
                      </a:cubicBezTo>
                      <a:cubicBezTo>
                        <a:pt x="139" y="1155"/>
                        <a:pt x="139" y="1168"/>
                        <a:pt x="139" y="1181"/>
                      </a:cubicBezTo>
                      <a:cubicBezTo>
                        <a:pt x="129" y="1181"/>
                        <a:pt x="119" y="1181"/>
                        <a:pt x="109" y="1180"/>
                      </a:cubicBezTo>
                      <a:close/>
                      <a:moveTo>
                        <a:pt x="139" y="1106"/>
                      </a:moveTo>
                      <a:cubicBezTo>
                        <a:pt x="129" y="1105"/>
                        <a:pt x="119" y="1105"/>
                        <a:pt x="109" y="1105"/>
                      </a:cubicBezTo>
                      <a:cubicBezTo>
                        <a:pt x="109" y="1092"/>
                        <a:pt x="109" y="1080"/>
                        <a:pt x="109" y="1067"/>
                      </a:cubicBezTo>
                      <a:cubicBezTo>
                        <a:pt x="119" y="1067"/>
                        <a:pt x="129" y="1067"/>
                        <a:pt x="139" y="1066"/>
                      </a:cubicBezTo>
                      <a:cubicBezTo>
                        <a:pt x="139" y="1079"/>
                        <a:pt x="139" y="1092"/>
                        <a:pt x="139" y="1106"/>
                      </a:cubicBezTo>
                      <a:close/>
                      <a:moveTo>
                        <a:pt x="109" y="1030"/>
                      </a:moveTo>
                      <a:cubicBezTo>
                        <a:pt x="109" y="1017"/>
                        <a:pt x="109" y="1005"/>
                        <a:pt x="109" y="992"/>
                      </a:cubicBezTo>
                      <a:cubicBezTo>
                        <a:pt x="119" y="992"/>
                        <a:pt x="129" y="991"/>
                        <a:pt x="139" y="990"/>
                      </a:cubicBezTo>
                      <a:cubicBezTo>
                        <a:pt x="139" y="1004"/>
                        <a:pt x="139" y="1017"/>
                        <a:pt x="139" y="1030"/>
                      </a:cubicBezTo>
                      <a:cubicBezTo>
                        <a:pt x="129" y="1030"/>
                        <a:pt x="119" y="1030"/>
                        <a:pt x="109" y="1030"/>
                      </a:cubicBezTo>
                      <a:close/>
                      <a:moveTo>
                        <a:pt x="139" y="954"/>
                      </a:moveTo>
                      <a:cubicBezTo>
                        <a:pt x="129" y="954"/>
                        <a:pt x="119" y="955"/>
                        <a:pt x="109" y="955"/>
                      </a:cubicBezTo>
                      <a:cubicBezTo>
                        <a:pt x="109" y="942"/>
                        <a:pt x="109" y="930"/>
                        <a:pt x="109" y="917"/>
                      </a:cubicBezTo>
                      <a:cubicBezTo>
                        <a:pt x="119" y="916"/>
                        <a:pt x="129" y="915"/>
                        <a:pt x="139" y="915"/>
                      </a:cubicBezTo>
                      <a:cubicBezTo>
                        <a:pt x="139" y="928"/>
                        <a:pt x="139" y="941"/>
                        <a:pt x="139" y="954"/>
                      </a:cubicBezTo>
                      <a:close/>
                      <a:moveTo>
                        <a:pt x="139" y="878"/>
                      </a:moveTo>
                      <a:cubicBezTo>
                        <a:pt x="129" y="879"/>
                        <a:pt x="119" y="879"/>
                        <a:pt x="109" y="880"/>
                      </a:cubicBezTo>
                      <a:cubicBezTo>
                        <a:pt x="109" y="867"/>
                        <a:pt x="109" y="855"/>
                        <a:pt x="109" y="842"/>
                      </a:cubicBezTo>
                      <a:cubicBezTo>
                        <a:pt x="119" y="841"/>
                        <a:pt x="129" y="840"/>
                        <a:pt x="139" y="839"/>
                      </a:cubicBezTo>
                      <a:cubicBezTo>
                        <a:pt x="139" y="852"/>
                        <a:pt x="139" y="865"/>
                        <a:pt x="139" y="878"/>
                      </a:cubicBezTo>
                      <a:close/>
                      <a:moveTo>
                        <a:pt x="139" y="802"/>
                      </a:moveTo>
                      <a:cubicBezTo>
                        <a:pt x="129" y="803"/>
                        <a:pt x="119" y="804"/>
                        <a:pt x="109" y="805"/>
                      </a:cubicBezTo>
                      <a:cubicBezTo>
                        <a:pt x="109" y="792"/>
                        <a:pt x="109" y="780"/>
                        <a:pt x="109" y="767"/>
                      </a:cubicBezTo>
                      <a:cubicBezTo>
                        <a:pt x="119" y="766"/>
                        <a:pt x="129" y="764"/>
                        <a:pt x="139" y="763"/>
                      </a:cubicBezTo>
                      <a:cubicBezTo>
                        <a:pt x="139" y="776"/>
                        <a:pt x="139" y="789"/>
                        <a:pt x="139" y="802"/>
                      </a:cubicBezTo>
                      <a:close/>
                      <a:moveTo>
                        <a:pt x="139" y="727"/>
                      </a:moveTo>
                      <a:cubicBezTo>
                        <a:pt x="129" y="728"/>
                        <a:pt x="119" y="729"/>
                        <a:pt x="109" y="730"/>
                      </a:cubicBezTo>
                      <a:cubicBezTo>
                        <a:pt x="109" y="717"/>
                        <a:pt x="109" y="704"/>
                        <a:pt x="109" y="692"/>
                      </a:cubicBezTo>
                      <a:cubicBezTo>
                        <a:pt x="119" y="690"/>
                        <a:pt x="129" y="689"/>
                        <a:pt x="139" y="687"/>
                      </a:cubicBezTo>
                      <a:cubicBezTo>
                        <a:pt x="139" y="700"/>
                        <a:pt x="139" y="713"/>
                        <a:pt x="139" y="727"/>
                      </a:cubicBezTo>
                      <a:close/>
                      <a:moveTo>
                        <a:pt x="139" y="651"/>
                      </a:moveTo>
                      <a:cubicBezTo>
                        <a:pt x="129" y="652"/>
                        <a:pt x="119" y="653"/>
                        <a:pt x="109" y="655"/>
                      </a:cubicBezTo>
                      <a:cubicBezTo>
                        <a:pt x="109" y="642"/>
                        <a:pt x="109" y="629"/>
                        <a:pt x="109" y="617"/>
                      </a:cubicBezTo>
                      <a:cubicBezTo>
                        <a:pt x="119" y="615"/>
                        <a:pt x="129" y="613"/>
                        <a:pt x="139" y="611"/>
                      </a:cubicBezTo>
                      <a:cubicBezTo>
                        <a:pt x="139" y="625"/>
                        <a:pt x="139" y="638"/>
                        <a:pt x="139" y="651"/>
                      </a:cubicBezTo>
                      <a:close/>
                      <a:moveTo>
                        <a:pt x="139" y="575"/>
                      </a:moveTo>
                      <a:cubicBezTo>
                        <a:pt x="129" y="577"/>
                        <a:pt x="119" y="578"/>
                        <a:pt x="109" y="580"/>
                      </a:cubicBezTo>
                      <a:cubicBezTo>
                        <a:pt x="109" y="567"/>
                        <a:pt x="109" y="554"/>
                        <a:pt x="109" y="542"/>
                      </a:cubicBezTo>
                      <a:cubicBezTo>
                        <a:pt x="119" y="540"/>
                        <a:pt x="129" y="538"/>
                        <a:pt x="139" y="536"/>
                      </a:cubicBezTo>
                      <a:cubicBezTo>
                        <a:pt x="139" y="549"/>
                        <a:pt x="139" y="562"/>
                        <a:pt x="139" y="575"/>
                      </a:cubicBezTo>
                      <a:close/>
                      <a:moveTo>
                        <a:pt x="139" y="499"/>
                      </a:moveTo>
                      <a:cubicBezTo>
                        <a:pt x="129" y="501"/>
                        <a:pt x="119" y="503"/>
                        <a:pt x="109" y="505"/>
                      </a:cubicBezTo>
                      <a:cubicBezTo>
                        <a:pt x="109" y="492"/>
                        <a:pt x="109" y="479"/>
                        <a:pt x="109" y="467"/>
                      </a:cubicBezTo>
                      <a:cubicBezTo>
                        <a:pt x="119" y="464"/>
                        <a:pt x="129" y="462"/>
                        <a:pt x="139" y="460"/>
                      </a:cubicBezTo>
                      <a:cubicBezTo>
                        <a:pt x="139" y="473"/>
                        <a:pt x="139" y="486"/>
                        <a:pt x="139" y="499"/>
                      </a:cubicBezTo>
                      <a:close/>
                      <a:moveTo>
                        <a:pt x="139" y="423"/>
                      </a:moveTo>
                      <a:cubicBezTo>
                        <a:pt x="129" y="425"/>
                        <a:pt x="119" y="427"/>
                        <a:pt x="109" y="429"/>
                      </a:cubicBezTo>
                      <a:cubicBezTo>
                        <a:pt x="109" y="417"/>
                        <a:pt x="109" y="404"/>
                        <a:pt x="109" y="392"/>
                      </a:cubicBezTo>
                      <a:cubicBezTo>
                        <a:pt x="119" y="389"/>
                        <a:pt x="129" y="387"/>
                        <a:pt x="139" y="384"/>
                      </a:cubicBezTo>
                      <a:cubicBezTo>
                        <a:pt x="139" y="397"/>
                        <a:pt x="139" y="410"/>
                        <a:pt x="139" y="423"/>
                      </a:cubicBezTo>
                      <a:close/>
                      <a:moveTo>
                        <a:pt x="109" y="354"/>
                      </a:moveTo>
                      <a:cubicBezTo>
                        <a:pt x="109" y="342"/>
                        <a:pt x="109" y="329"/>
                        <a:pt x="109" y="317"/>
                      </a:cubicBezTo>
                      <a:cubicBezTo>
                        <a:pt x="119" y="314"/>
                        <a:pt x="129" y="311"/>
                        <a:pt x="139" y="308"/>
                      </a:cubicBezTo>
                      <a:cubicBezTo>
                        <a:pt x="139" y="321"/>
                        <a:pt x="139" y="334"/>
                        <a:pt x="139" y="348"/>
                      </a:cubicBezTo>
                      <a:cubicBezTo>
                        <a:pt x="129" y="350"/>
                        <a:pt x="119" y="352"/>
                        <a:pt x="109" y="354"/>
                      </a:cubicBezTo>
                      <a:close/>
                      <a:moveTo>
                        <a:pt x="139" y="272"/>
                      </a:moveTo>
                      <a:cubicBezTo>
                        <a:pt x="129" y="274"/>
                        <a:pt x="119" y="277"/>
                        <a:pt x="109" y="279"/>
                      </a:cubicBezTo>
                      <a:cubicBezTo>
                        <a:pt x="109" y="267"/>
                        <a:pt x="109" y="254"/>
                        <a:pt x="109" y="241"/>
                      </a:cubicBezTo>
                      <a:cubicBezTo>
                        <a:pt x="119" y="238"/>
                        <a:pt x="129" y="235"/>
                        <a:pt x="139" y="232"/>
                      </a:cubicBezTo>
                      <a:cubicBezTo>
                        <a:pt x="139" y="245"/>
                        <a:pt x="139" y="259"/>
                        <a:pt x="139" y="272"/>
                      </a:cubicBezTo>
                      <a:close/>
                      <a:moveTo>
                        <a:pt x="109" y="166"/>
                      </a:moveTo>
                      <a:cubicBezTo>
                        <a:pt x="139" y="157"/>
                        <a:pt x="139" y="157"/>
                        <a:pt x="139" y="157"/>
                      </a:cubicBezTo>
                      <a:cubicBezTo>
                        <a:pt x="139" y="196"/>
                        <a:pt x="139" y="196"/>
                        <a:pt x="139" y="196"/>
                      </a:cubicBezTo>
                      <a:cubicBezTo>
                        <a:pt x="109" y="204"/>
                        <a:pt x="109" y="204"/>
                        <a:pt x="109" y="204"/>
                      </a:cubicBezTo>
                      <a:lnTo>
                        <a:pt x="109" y="166"/>
                      </a:lnTo>
                      <a:close/>
                      <a:moveTo>
                        <a:pt x="81" y="1478"/>
                      </a:moveTo>
                      <a:cubicBezTo>
                        <a:pt x="54" y="1474"/>
                        <a:pt x="54" y="1474"/>
                        <a:pt x="54" y="1474"/>
                      </a:cubicBezTo>
                      <a:cubicBezTo>
                        <a:pt x="54" y="1438"/>
                        <a:pt x="54" y="1438"/>
                        <a:pt x="54" y="1438"/>
                      </a:cubicBezTo>
                      <a:cubicBezTo>
                        <a:pt x="81" y="1441"/>
                        <a:pt x="81" y="1441"/>
                        <a:pt x="81" y="1441"/>
                      </a:cubicBezTo>
                      <a:lnTo>
                        <a:pt x="81" y="1478"/>
                      </a:lnTo>
                      <a:close/>
                      <a:moveTo>
                        <a:pt x="80" y="1403"/>
                      </a:moveTo>
                      <a:cubicBezTo>
                        <a:pt x="72" y="1402"/>
                        <a:pt x="63" y="1401"/>
                        <a:pt x="54" y="1400"/>
                      </a:cubicBezTo>
                      <a:cubicBezTo>
                        <a:pt x="54" y="1388"/>
                        <a:pt x="54" y="1377"/>
                        <a:pt x="54" y="1365"/>
                      </a:cubicBezTo>
                      <a:cubicBezTo>
                        <a:pt x="63" y="1365"/>
                        <a:pt x="72" y="1366"/>
                        <a:pt x="80" y="1366"/>
                      </a:cubicBezTo>
                      <a:cubicBezTo>
                        <a:pt x="80" y="1379"/>
                        <a:pt x="80" y="1391"/>
                        <a:pt x="80" y="1403"/>
                      </a:cubicBezTo>
                      <a:close/>
                      <a:moveTo>
                        <a:pt x="80" y="1329"/>
                      </a:moveTo>
                      <a:cubicBezTo>
                        <a:pt x="71" y="1328"/>
                        <a:pt x="62" y="1327"/>
                        <a:pt x="54" y="1326"/>
                      </a:cubicBezTo>
                      <a:cubicBezTo>
                        <a:pt x="54" y="1315"/>
                        <a:pt x="54" y="1303"/>
                        <a:pt x="54" y="1291"/>
                      </a:cubicBezTo>
                      <a:cubicBezTo>
                        <a:pt x="62" y="1291"/>
                        <a:pt x="71" y="1292"/>
                        <a:pt x="80" y="1292"/>
                      </a:cubicBezTo>
                      <a:cubicBezTo>
                        <a:pt x="80" y="1304"/>
                        <a:pt x="80" y="1317"/>
                        <a:pt x="80" y="1329"/>
                      </a:cubicBezTo>
                      <a:close/>
                      <a:moveTo>
                        <a:pt x="80" y="1254"/>
                      </a:moveTo>
                      <a:cubicBezTo>
                        <a:pt x="71" y="1254"/>
                        <a:pt x="62" y="1253"/>
                        <a:pt x="53" y="1253"/>
                      </a:cubicBezTo>
                      <a:cubicBezTo>
                        <a:pt x="53" y="1241"/>
                        <a:pt x="53" y="1229"/>
                        <a:pt x="53" y="1217"/>
                      </a:cubicBezTo>
                      <a:cubicBezTo>
                        <a:pt x="62" y="1217"/>
                        <a:pt x="71" y="1217"/>
                        <a:pt x="80" y="1218"/>
                      </a:cubicBezTo>
                      <a:cubicBezTo>
                        <a:pt x="80" y="1230"/>
                        <a:pt x="80" y="1242"/>
                        <a:pt x="80" y="1254"/>
                      </a:cubicBezTo>
                      <a:close/>
                      <a:moveTo>
                        <a:pt x="80" y="1180"/>
                      </a:moveTo>
                      <a:cubicBezTo>
                        <a:pt x="71" y="1180"/>
                        <a:pt x="62" y="1179"/>
                        <a:pt x="53" y="1179"/>
                      </a:cubicBezTo>
                      <a:cubicBezTo>
                        <a:pt x="53" y="1167"/>
                        <a:pt x="53" y="1155"/>
                        <a:pt x="53" y="1143"/>
                      </a:cubicBezTo>
                      <a:cubicBezTo>
                        <a:pt x="62" y="1143"/>
                        <a:pt x="71" y="1143"/>
                        <a:pt x="80" y="1143"/>
                      </a:cubicBezTo>
                      <a:cubicBezTo>
                        <a:pt x="80" y="1155"/>
                        <a:pt x="80" y="1168"/>
                        <a:pt x="80" y="1180"/>
                      </a:cubicBezTo>
                      <a:close/>
                      <a:moveTo>
                        <a:pt x="80" y="1106"/>
                      </a:moveTo>
                      <a:cubicBezTo>
                        <a:pt x="71" y="1105"/>
                        <a:pt x="62" y="1105"/>
                        <a:pt x="53" y="1105"/>
                      </a:cubicBezTo>
                      <a:cubicBezTo>
                        <a:pt x="53" y="1093"/>
                        <a:pt x="53" y="1081"/>
                        <a:pt x="53" y="1070"/>
                      </a:cubicBezTo>
                      <a:cubicBezTo>
                        <a:pt x="62" y="1069"/>
                        <a:pt x="71" y="1069"/>
                        <a:pt x="80" y="1069"/>
                      </a:cubicBezTo>
                      <a:cubicBezTo>
                        <a:pt x="80" y="1081"/>
                        <a:pt x="80" y="1093"/>
                        <a:pt x="80" y="1106"/>
                      </a:cubicBezTo>
                      <a:close/>
                      <a:moveTo>
                        <a:pt x="79" y="1031"/>
                      </a:moveTo>
                      <a:cubicBezTo>
                        <a:pt x="71" y="1031"/>
                        <a:pt x="62" y="1031"/>
                        <a:pt x="53" y="1031"/>
                      </a:cubicBezTo>
                      <a:cubicBezTo>
                        <a:pt x="53" y="1019"/>
                        <a:pt x="53" y="1008"/>
                        <a:pt x="53" y="996"/>
                      </a:cubicBezTo>
                      <a:cubicBezTo>
                        <a:pt x="62" y="995"/>
                        <a:pt x="71" y="995"/>
                        <a:pt x="79" y="994"/>
                      </a:cubicBezTo>
                      <a:cubicBezTo>
                        <a:pt x="79" y="1007"/>
                        <a:pt x="79" y="1019"/>
                        <a:pt x="79" y="1031"/>
                      </a:cubicBezTo>
                      <a:close/>
                      <a:moveTo>
                        <a:pt x="79" y="957"/>
                      </a:moveTo>
                      <a:cubicBezTo>
                        <a:pt x="70" y="957"/>
                        <a:pt x="61" y="957"/>
                        <a:pt x="53" y="958"/>
                      </a:cubicBezTo>
                      <a:cubicBezTo>
                        <a:pt x="53" y="946"/>
                        <a:pt x="53" y="934"/>
                        <a:pt x="53" y="922"/>
                      </a:cubicBezTo>
                      <a:cubicBezTo>
                        <a:pt x="61" y="921"/>
                        <a:pt x="70" y="921"/>
                        <a:pt x="79" y="920"/>
                      </a:cubicBezTo>
                      <a:cubicBezTo>
                        <a:pt x="79" y="932"/>
                        <a:pt x="79" y="944"/>
                        <a:pt x="79" y="957"/>
                      </a:cubicBezTo>
                      <a:close/>
                      <a:moveTo>
                        <a:pt x="79" y="882"/>
                      </a:moveTo>
                      <a:cubicBezTo>
                        <a:pt x="70" y="883"/>
                        <a:pt x="61" y="883"/>
                        <a:pt x="52" y="884"/>
                      </a:cubicBezTo>
                      <a:cubicBezTo>
                        <a:pt x="52" y="872"/>
                        <a:pt x="52" y="860"/>
                        <a:pt x="52" y="848"/>
                      </a:cubicBezTo>
                      <a:cubicBezTo>
                        <a:pt x="61" y="847"/>
                        <a:pt x="70" y="846"/>
                        <a:pt x="79" y="846"/>
                      </a:cubicBezTo>
                      <a:cubicBezTo>
                        <a:pt x="79" y="858"/>
                        <a:pt x="79" y="870"/>
                        <a:pt x="79" y="882"/>
                      </a:cubicBezTo>
                      <a:close/>
                      <a:moveTo>
                        <a:pt x="79" y="808"/>
                      </a:moveTo>
                      <a:cubicBezTo>
                        <a:pt x="70" y="809"/>
                        <a:pt x="61" y="809"/>
                        <a:pt x="52" y="810"/>
                      </a:cubicBezTo>
                      <a:cubicBezTo>
                        <a:pt x="52" y="798"/>
                        <a:pt x="52" y="786"/>
                        <a:pt x="52" y="774"/>
                      </a:cubicBezTo>
                      <a:cubicBezTo>
                        <a:pt x="61" y="773"/>
                        <a:pt x="70" y="772"/>
                        <a:pt x="79" y="771"/>
                      </a:cubicBezTo>
                      <a:cubicBezTo>
                        <a:pt x="79" y="783"/>
                        <a:pt x="79" y="796"/>
                        <a:pt x="79" y="808"/>
                      </a:cubicBezTo>
                      <a:close/>
                      <a:moveTo>
                        <a:pt x="79" y="734"/>
                      </a:moveTo>
                      <a:cubicBezTo>
                        <a:pt x="70" y="734"/>
                        <a:pt x="61" y="735"/>
                        <a:pt x="52" y="736"/>
                      </a:cubicBezTo>
                      <a:cubicBezTo>
                        <a:pt x="52" y="724"/>
                        <a:pt x="52" y="713"/>
                        <a:pt x="52" y="701"/>
                      </a:cubicBezTo>
                      <a:cubicBezTo>
                        <a:pt x="61" y="699"/>
                        <a:pt x="70" y="698"/>
                        <a:pt x="79" y="697"/>
                      </a:cubicBezTo>
                      <a:cubicBezTo>
                        <a:pt x="79" y="709"/>
                        <a:pt x="79" y="721"/>
                        <a:pt x="79" y="734"/>
                      </a:cubicBezTo>
                      <a:close/>
                      <a:moveTo>
                        <a:pt x="78" y="659"/>
                      </a:moveTo>
                      <a:cubicBezTo>
                        <a:pt x="70" y="660"/>
                        <a:pt x="61" y="661"/>
                        <a:pt x="52" y="662"/>
                      </a:cubicBezTo>
                      <a:cubicBezTo>
                        <a:pt x="52" y="651"/>
                        <a:pt x="52" y="639"/>
                        <a:pt x="52" y="627"/>
                      </a:cubicBezTo>
                      <a:cubicBezTo>
                        <a:pt x="61" y="625"/>
                        <a:pt x="70" y="624"/>
                        <a:pt x="78" y="622"/>
                      </a:cubicBezTo>
                      <a:cubicBezTo>
                        <a:pt x="78" y="635"/>
                        <a:pt x="78" y="647"/>
                        <a:pt x="78" y="659"/>
                      </a:cubicBezTo>
                      <a:close/>
                      <a:moveTo>
                        <a:pt x="78" y="585"/>
                      </a:moveTo>
                      <a:cubicBezTo>
                        <a:pt x="69" y="586"/>
                        <a:pt x="60" y="587"/>
                        <a:pt x="52" y="589"/>
                      </a:cubicBezTo>
                      <a:cubicBezTo>
                        <a:pt x="52" y="577"/>
                        <a:pt x="52" y="565"/>
                        <a:pt x="52" y="553"/>
                      </a:cubicBezTo>
                      <a:cubicBezTo>
                        <a:pt x="60" y="551"/>
                        <a:pt x="69" y="550"/>
                        <a:pt x="78" y="548"/>
                      </a:cubicBezTo>
                      <a:cubicBezTo>
                        <a:pt x="78" y="560"/>
                        <a:pt x="78" y="572"/>
                        <a:pt x="78" y="585"/>
                      </a:cubicBezTo>
                      <a:close/>
                      <a:moveTo>
                        <a:pt x="78" y="510"/>
                      </a:moveTo>
                      <a:cubicBezTo>
                        <a:pt x="69" y="512"/>
                        <a:pt x="60" y="513"/>
                        <a:pt x="51" y="515"/>
                      </a:cubicBezTo>
                      <a:cubicBezTo>
                        <a:pt x="51" y="503"/>
                        <a:pt x="51" y="491"/>
                        <a:pt x="51" y="479"/>
                      </a:cubicBezTo>
                      <a:cubicBezTo>
                        <a:pt x="60" y="477"/>
                        <a:pt x="69" y="475"/>
                        <a:pt x="78" y="473"/>
                      </a:cubicBezTo>
                      <a:cubicBezTo>
                        <a:pt x="78" y="486"/>
                        <a:pt x="78" y="498"/>
                        <a:pt x="78" y="510"/>
                      </a:cubicBezTo>
                      <a:close/>
                      <a:moveTo>
                        <a:pt x="78" y="436"/>
                      </a:moveTo>
                      <a:cubicBezTo>
                        <a:pt x="69" y="438"/>
                        <a:pt x="60" y="439"/>
                        <a:pt x="51" y="441"/>
                      </a:cubicBezTo>
                      <a:cubicBezTo>
                        <a:pt x="51" y="429"/>
                        <a:pt x="51" y="417"/>
                        <a:pt x="51" y="406"/>
                      </a:cubicBezTo>
                      <a:cubicBezTo>
                        <a:pt x="60" y="403"/>
                        <a:pt x="69" y="401"/>
                        <a:pt x="78" y="399"/>
                      </a:cubicBezTo>
                      <a:cubicBezTo>
                        <a:pt x="78" y="411"/>
                        <a:pt x="78" y="424"/>
                        <a:pt x="78" y="436"/>
                      </a:cubicBezTo>
                      <a:close/>
                      <a:moveTo>
                        <a:pt x="78" y="361"/>
                      </a:moveTo>
                      <a:cubicBezTo>
                        <a:pt x="69" y="363"/>
                        <a:pt x="60" y="365"/>
                        <a:pt x="51" y="367"/>
                      </a:cubicBezTo>
                      <a:cubicBezTo>
                        <a:pt x="51" y="356"/>
                        <a:pt x="51" y="344"/>
                        <a:pt x="51" y="332"/>
                      </a:cubicBezTo>
                      <a:cubicBezTo>
                        <a:pt x="60" y="329"/>
                        <a:pt x="69" y="327"/>
                        <a:pt x="78" y="325"/>
                      </a:cubicBezTo>
                      <a:cubicBezTo>
                        <a:pt x="78" y="337"/>
                        <a:pt x="78" y="349"/>
                        <a:pt x="78" y="361"/>
                      </a:cubicBezTo>
                      <a:close/>
                      <a:moveTo>
                        <a:pt x="77" y="287"/>
                      </a:moveTo>
                      <a:cubicBezTo>
                        <a:pt x="69" y="289"/>
                        <a:pt x="60" y="291"/>
                        <a:pt x="51" y="294"/>
                      </a:cubicBezTo>
                      <a:cubicBezTo>
                        <a:pt x="51" y="282"/>
                        <a:pt x="51" y="270"/>
                        <a:pt x="51" y="258"/>
                      </a:cubicBezTo>
                      <a:cubicBezTo>
                        <a:pt x="60" y="255"/>
                        <a:pt x="69" y="253"/>
                        <a:pt x="77" y="250"/>
                      </a:cubicBezTo>
                      <a:cubicBezTo>
                        <a:pt x="77" y="262"/>
                        <a:pt x="77" y="275"/>
                        <a:pt x="77" y="287"/>
                      </a:cubicBezTo>
                      <a:close/>
                      <a:moveTo>
                        <a:pt x="51" y="184"/>
                      </a:move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51" y="220"/>
                        <a:pt x="51" y="220"/>
                        <a:pt x="51" y="220"/>
                      </a:cubicBezTo>
                      <a:lnTo>
                        <a:pt x="51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5" name="Freeform: Shape 65"/>
                <p:cNvSpPr/>
                <p:nvPr/>
              </p:nvSpPr>
              <p:spPr bwMode="auto">
                <a:xfrm>
                  <a:off x="4359009" y="3199852"/>
                  <a:ext cx="283297" cy="2184132"/>
                </a:xfrm>
                <a:custGeom>
                  <a:avLst/>
                  <a:gdLst>
                    <a:gd name="T0" fmla="*/ 0 w 148"/>
                    <a:gd name="T1" fmla="*/ 1107 h 1143"/>
                    <a:gd name="T2" fmla="*/ 148 w 148"/>
                    <a:gd name="T3" fmla="*/ 0 h 1143"/>
                    <a:gd name="T4" fmla="*/ 19 w 148"/>
                    <a:gd name="T5" fmla="*/ 1034 h 1143"/>
                    <a:gd name="T6" fmla="*/ 127 w 148"/>
                    <a:gd name="T7" fmla="*/ 1087 h 1143"/>
                    <a:gd name="T8" fmla="*/ 19 w 148"/>
                    <a:gd name="T9" fmla="*/ 1034 h 1143"/>
                    <a:gd name="T10" fmla="*/ 127 w 148"/>
                    <a:gd name="T11" fmla="*/ 981 h 1143"/>
                    <a:gd name="T12" fmla="*/ 19 w 148"/>
                    <a:gd name="T13" fmla="*/ 986 h 1143"/>
                    <a:gd name="T14" fmla="*/ 19 w 148"/>
                    <a:gd name="T15" fmla="*/ 890 h 1143"/>
                    <a:gd name="T16" fmla="*/ 127 w 148"/>
                    <a:gd name="T17" fmla="*/ 935 h 1143"/>
                    <a:gd name="T18" fmla="*/ 19 w 148"/>
                    <a:gd name="T19" fmla="*/ 890 h 1143"/>
                    <a:gd name="T20" fmla="*/ 127 w 148"/>
                    <a:gd name="T21" fmla="*/ 829 h 1143"/>
                    <a:gd name="T22" fmla="*/ 19 w 148"/>
                    <a:gd name="T23" fmla="*/ 843 h 1143"/>
                    <a:gd name="T24" fmla="*/ 19 w 148"/>
                    <a:gd name="T25" fmla="*/ 747 h 1143"/>
                    <a:gd name="T26" fmla="*/ 127 w 148"/>
                    <a:gd name="T27" fmla="*/ 783 h 1143"/>
                    <a:gd name="T28" fmla="*/ 19 w 148"/>
                    <a:gd name="T29" fmla="*/ 747 h 1143"/>
                    <a:gd name="T30" fmla="*/ 127 w 148"/>
                    <a:gd name="T31" fmla="*/ 677 h 1143"/>
                    <a:gd name="T32" fmla="*/ 19 w 148"/>
                    <a:gd name="T33" fmla="*/ 700 h 1143"/>
                    <a:gd name="T34" fmla="*/ 19 w 148"/>
                    <a:gd name="T35" fmla="*/ 603 h 1143"/>
                    <a:gd name="T36" fmla="*/ 127 w 148"/>
                    <a:gd name="T37" fmla="*/ 630 h 1143"/>
                    <a:gd name="T38" fmla="*/ 19 w 148"/>
                    <a:gd name="T39" fmla="*/ 603 h 1143"/>
                    <a:gd name="T40" fmla="*/ 127 w 148"/>
                    <a:gd name="T41" fmla="*/ 524 h 1143"/>
                    <a:gd name="T42" fmla="*/ 19 w 148"/>
                    <a:gd name="T43" fmla="*/ 557 h 1143"/>
                    <a:gd name="T44" fmla="*/ 19 w 148"/>
                    <a:gd name="T45" fmla="*/ 460 h 1143"/>
                    <a:gd name="T46" fmla="*/ 127 w 148"/>
                    <a:gd name="T47" fmla="*/ 478 h 1143"/>
                    <a:gd name="T48" fmla="*/ 19 w 148"/>
                    <a:gd name="T49" fmla="*/ 460 h 1143"/>
                    <a:gd name="T50" fmla="*/ 127 w 148"/>
                    <a:gd name="T51" fmla="*/ 372 h 1143"/>
                    <a:gd name="T52" fmla="*/ 19 w 148"/>
                    <a:gd name="T53" fmla="*/ 414 h 1143"/>
                    <a:gd name="T54" fmla="*/ 19 w 148"/>
                    <a:gd name="T55" fmla="*/ 317 h 1143"/>
                    <a:gd name="T56" fmla="*/ 127 w 148"/>
                    <a:gd name="T57" fmla="*/ 326 h 1143"/>
                    <a:gd name="T58" fmla="*/ 19 w 148"/>
                    <a:gd name="T59" fmla="*/ 317 h 1143"/>
                    <a:gd name="T60" fmla="*/ 127 w 148"/>
                    <a:gd name="T61" fmla="*/ 220 h 1143"/>
                    <a:gd name="T62" fmla="*/ 19 w 148"/>
                    <a:gd name="T63" fmla="*/ 272 h 1143"/>
                    <a:gd name="T64" fmla="*/ 19 w 148"/>
                    <a:gd name="T65" fmla="*/ 173 h 1143"/>
                    <a:gd name="T66" fmla="*/ 127 w 148"/>
                    <a:gd name="T67" fmla="*/ 173 h 1143"/>
                    <a:gd name="T68" fmla="*/ 19 w 148"/>
                    <a:gd name="T69" fmla="*/ 173 h 1143"/>
                    <a:gd name="T70" fmla="*/ 127 w 148"/>
                    <a:gd name="T71" fmla="*/ 68 h 1143"/>
                    <a:gd name="T72" fmla="*/ 19 w 148"/>
                    <a:gd name="T73" fmla="*/ 129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1143">
                      <a:moveTo>
                        <a:pt x="0" y="49"/>
                      </a:moveTo>
                      <a:cubicBezTo>
                        <a:pt x="0" y="1107"/>
                        <a:pt x="0" y="1107"/>
                        <a:pt x="0" y="1107"/>
                      </a:cubicBezTo>
                      <a:cubicBezTo>
                        <a:pt x="148" y="1143"/>
                        <a:pt x="148" y="1143"/>
                        <a:pt x="148" y="1143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lnTo>
                        <a:pt x="0" y="49"/>
                      </a:lnTo>
                      <a:close/>
                      <a:moveTo>
                        <a:pt x="19" y="1034"/>
                      </a:moveTo>
                      <a:cubicBezTo>
                        <a:pt x="127" y="1058"/>
                        <a:pt x="127" y="1058"/>
                        <a:pt x="127" y="1058"/>
                      </a:cubicBezTo>
                      <a:cubicBezTo>
                        <a:pt x="127" y="1087"/>
                        <a:pt x="127" y="1087"/>
                        <a:pt x="127" y="1087"/>
                      </a:cubicBezTo>
                      <a:cubicBezTo>
                        <a:pt x="19" y="1058"/>
                        <a:pt x="19" y="1058"/>
                        <a:pt x="19" y="1058"/>
                      </a:cubicBezTo>
                      <a:lnTo>
                        <a:pt x="19" y="1034"/>
                      </a:lnTo>
                      <a:close/>
                      <a:moveTo>
                        <a:pt x="19" y="962"/>
                      </a:moveTo>
                      <a:cubicBezTo>
                        <a:pt x="55" y="968"/>
                        <a:pt x="91" y="975"/>
                        <a:pt x="127" y="981"/>
                      </a:cubicBezTo>
                      <a:cubicBezTo>
                        <a:pt x="127" y="991"/>
                        <a:pt x="127" y="1001"/>
                        <a:pt x="127" y="1011"/>
                      </a:cubicBezTo>
                      <a:cubicBezTo>
                        <a:pt x="91" y="1003"/>
                        <a:pt x="55" y="994"/>
                        <a:pt x="19" y="986"/>
                      </a:cubicBezTo>
                      <a:cubicBezTo>
                        <a:pt x="19" y="978"/>
                        <a:pt x="19" y="970"/>
                        <a:pt x="19" y="962"/>
                      </a:cubicBezTo>
                      <a:close/>
                      <a:moveTo>
                        <a:pt x="19" y="890"/>
                      </a:moveTo>
                      <a:cubicBezTo>
                        <a:pt x="55" y="895"/>
                        <a:pt x="91" y="900"/>
                        <a:pt x="127" y="905"/>
                      </a:cubicBezTo>
                      <a:cubicBezTo>
                        <a:pt x="127" y="915"/>
                        <a:pt x="127" y="925"/>
                        <a:pt x="127" y="935"/>
                      </a:cubicBezTo>
                      <a:cubicBezTo>
                        <a:pt x="91" y="928"/>
                        <a:pt x="55" y="921"/>
                        <a:pt x="19" y="915"/>
                      </a:cubicBezTo>
                      <a:cubicBezTo>
                        <a:pt x="19" y="907"/>
                        <a:pt x="19" y="898"/>
                        <a:pt x="19" y="890"/>
                      </a:cubicBezTo>
                      <a:close/>
                      <a:moveTo>
                        <a:pt x="19" y="819"/>
                      </a:moveTo>
                      <a:cubicBezTo>
                        <a:pt x="55" y="822"/>
                        <a:pt x="91" y="826"/>
                        <a:pt x="127" y="829"/>
                      </a:cubicBezTo>
                      <a:cubicBezTo>
                        <a:pt x="127" y="839"/>
                        <a:pt x="127" y="849"/>
                        <a:pt x="127" y="859"/>
                      </a:cubicBezTo>
                      <a:cubicBezTo>
                        <a:pt x="91" y="854"/>
                        <a:pt x="55" y="848"/>
                        <a:pt x="19" y="843"/>
                      </a:cubicBezTo>
                      <a:cubicBezTo>
                        <a:pt x="19" y="835"/>
                        <a:pt x="19" y="827"/>
                        <a:pt x="19" y="819"/>
                      </a:cubicBezTo>
                      <a:close/>
                      <a:moveTo>
                        <a:pt x="19" y="747"/>
                      </a:moveTo>
                      <a:cubicBezTo>
                        <a:pt x="55" y="749"/>
                        <a:pt x="91" y="751"/>
                        <a:pt x="127" y="753"/>
                      </a:cubicBezTo>
                      <a:cubicBezTo>
                        <a:pt x="127" y="763"/>
                        <a:pt x="127" y="773"/>
                        <a:pt x="127" y="783"/>
                      </a:cubicBezTo>
                      <a:cubicBezTo>
                        <a:pt x="91" y="779"/>
                        <a:pt x="55" y="775"/>
                        <a:pt x="19" y="772"/>
                      </a:cubicBezTo>
                      <a:cubicBezTo>
                        <a:pt x="19" y="763"/>
                        <a:pt x="19" y="755"/>
                        <a:pt x="19" y="747"/>
                      </a:cubicBezTo>
                      <a:close/>
                      <a:moveTo>
                        <a:pt x="19" y="675"/>
                      </a:moveTo>
                      <a:cubicBezTo>
                        <a:pt x="55" y="676"/>
                        <a:pt x="91" y="676"/>
                        <a:pt x="127" y="677"/>
                      </a:cubicBezTo>
                      <a:cubicBezTo>
                        <a:pt x="127" y="687"/>
                        <a:pt x="127" y="697"/>
                        <a:pt x="127" y="706"/>
                      </a:cubicBezTo>
                      <a:cubicBezTo>
                        <a:pt x="91" y="704"/>
                        <a:pt x="55" y="702"/>
                        <a:pt x="19" y="700"/>
                      </a:cubicBezTo>
                      <a:cubicBezTo>
                        <a:pt x="19" y="692"/>
                        <a:pt x="19" y="684"/>
                        <a:pt x="19" y="675"/>
                      </a:cubicBezTo>
                      <a:close/>
                      <a:moveTo>
                        <a:pt x="19" y="603"/>
                      </a:moveTo>
                      <a:cubicBezTo>
                        <a:pt x="55" y="602"/>
                        <a:pt x="91" y="602"/>
                        <a:pt x="127" y="601"/>
                      </a:cubicBezTo>
                      <a:cubicBezTo>
                        <a:pt x="127" y="610"/>
                        <a:pt x="127" y="620"/>
                        <a:pt x="127" y="630"/>
                      </a:cubicBezTo>
                      <a:cubicBezTo>
                        <a:pt x="91" y="630"/>
                        <a:pt x="55" y="629"/>
                        <a:pt x="19" y="629"/>
                      </a:cubicBezTo>
                      <a:cubicBezTo>
                        <a:pt x="19" y="620"/>
                        <a:pt x="19" y="612"/>
                        <a:pt x="19" y="603"/>
                      </a:cubicBezTo>
                      <a:close/>
                      <a:moveTo>
                        <a:pt x="19" y="532"/>
                      </a:moveTo>
                      <a:cubicBezTo>
                        <a:pt x="55" y="529"/>
                        <a:pt x="91" y="527"/>
                        <a:pt x="127" y="524"/>
                      </a:cubicBezTo>
                      <a:cubicBezTo>
                        <a:pt x="127" y="534"/>
                        <a:pt x="127" y="544"/>
                        <a:pt x="127" y="554"/>
                      </a:cubicBezTo>
                      <a:cubicBezTo>
                        <a:pt x="91" y="555"/>
                        <a:pt x="55" y="556"/>
                        <a:pt x="19" y="557"/>
                      </a:cubicBezTo>
                      <a:cubicBezTo>
                        <a:pt x="19" y="549"/>
                        <a:pt x="19" y="540"/>
                        <a:pt x="19" y="532"/>
                      </a:cubicBezTo>
                      <a:close/>
                      <a:moveTo>
                        <a:pt x="19" y="460"/>
                      </a:moveTo>
                      <a:cubicBezTo>
                        <a:pt x="55" y="456"/>
                        <a:pt x="91" y="452"/>
                        <a:pt x="127" y="448"/>
                      </a:cubicBezTo>
                      <a:cubicBezTo>
                        <a:pt x="127" y="458"/>
                        <a:pt x="127" y="468"/>
                        <a:pt x="127" y="478"/>
                      </a:cubicBezTo>
                      <a:cubicBezTo>
                        <a:pt x="91" y="481"/>
                        <a:pt x="55" y="483"/>
                        <a:pt x="19" y="486"/>
                      </a:cubicBezTo>
                      <a:cubicBezTo>
                        <a:pt x="19" y="477"/>
                        <a:pt x="19" y="469"/>
                        <a:pt x="19" y="460"/>
                      </a:cubicBezTo>
                      <a:close/>
                      <a:moveTo>
                        <a:pt x="19" y="388"/>
                      </a:moveTo>
                      <a:cubicBezTo>
                        <a:pt x="55" y="383"/>
                        <a:pt x="91" y="378"/>
                        <a:pt x="127" y="372"/>
                      </a:cubicBezTo>
                      <a:cubicBezTo>
                        <a:pt x="127" y="382"/>
                        <a:pt x="127" y="392"/>
                        <a:pt x="127" y="402"/>
                      </a:cubicBezTo>
                      <a:cubicBezTo>
                        <a:pt x="91" y="406"/>
                        <a:pt x="55" y="410"/>
                        <a:pt x="19" y="414"/>
                      </a:cubicBezTo>
                      <a:cubicBezTo>
                        <a:pt x="19" y="406"/>
                        <a:pt x="19" y="397"/>
                        <a:pt x="19" y="388"/>
                      </a:cubicBezTo>
                      <a:close/>
                      <a:moveTo>
                        <a:pt x="19" y="317"/>
                      </a:moveTo>
                      <a:cubicBezTo>
                        <a:pt x="55" y="310"/>
                        <a:pt x="91" y="303"/>
                        <a:pt x="127" y="296"/>
                      </a:cubicBezTo>
                      <a:cubicBezTo>
                        <a:pt x="127" y="306"/>
                        <a:pt x="127" y="316"/>
                        <a:pt x="127" y="326"/>
                      </a:cubicBezTo>
                      <a:cubicBezTo>
                        <a:pt x="91" y="331"/>
                        <a:pt x="55" y="337"/>
                        <a:pt x="19" y="343"/>
                      </a:cubicBezTo>
                      <a:cubicBezTo>
                        <a:pt x="19" y="334"/>
                        <a:pt x="19" y="325"/>
                        <a:pt x="19" y="317"/>
                      </a:cubicBezTo>
                      <a:close/>
                      <a:moveTo>
                        <a:pt x="19" y="245"/>
                      </a:moveTo>
                      <a:cubicBezTo>
                        <a:pt x="55" y="236"/>
                        <a:pt x="91" y="228"/>
                        <a:pt x="127" y="220"/>
                      </a:cubicBezTo>
                      <a:cubicBezTo>
                        <a:pt x="127" y="230"/>
                        <a:pt x="127" y="240"/>
                        <a:pt x="127" y="249"/>
                      </a:cubicBezTo>
                      <a:cubicBezTo>
                        <a:pt x="91" y="257"/>
                        <a:pt x="55" y="264"/>
                        <a:pt x="19" y="272"/>
                      </a:cubicBezTo>
                      <a:cubicBezTo>
                        <a:pt x="19" y="263"/>
                        <a:pt x="19" y="254"/>
                        <a:pt x="19" y="245"/>
                      </a:cubicBezTo>
                      <a:close/>
                      <a:moveTo>
                        <a:pt x="19" y="173"/>
                      </a:moveTo>
                      <a:cubicBezTo>
                        <a:pt x="55" y="163"/>
                        <a:pt x="91" y="154"/>
                        <a:pt x="127" y="144"/>
                      </a:cubicBezTo>
                      <a:cubicBezTo>
                        <a:pt x="127" y="154"/>
                        <a:pt x="127" y="163"/>
                        <a:pt x="127" y="173"/>
                      </a:cubicBezTo>
                      <a:cubicBezTo>
                        <a:pt x="91" y="182"/>
                        <a:pt x="55" y="191"/>
                        <a:pt x="19" y="200"/>
                      </a:cubicBezTo>
                      <a:cubicBezTo>
                        <a:pt x="19" y="191"/>
                        <a:pt x="19" y="182"/>
                        <a:pt x="19" y="173"/>
                      </a:cubicBezTo>
                      <a:close/>
                      <a:moveTo>
                        <a:pt x="19" y="101"/>
                      </a:moveTo>
                      <a:cubicBezTo>
                        <a:pt x="127" y="68"/>
                        <a:pt x="127" y="68"/>
                        <a:pt x="127" y="68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lnTo>
                        <a:pt x="19" y="1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6" name="Freeform: Shape 66"/>
                <p:cNvSpPr/>
                <p:nvPr/>
              </p:nvSpPr>
              <p:spPr bwMode="auto">
                <a:xfrm>
                  <a:off x="4664500" y="3203768"/>
                  <a:ext cx="544401" cy="2177604"/>
                </a:xfrm>
                <a:custGeom>
                  <a:avLst/>
                  <a:gdLst>
                    <a:gd name="T0" fmla="*/ 49 w 285"/>
                    <a:gd name="T1" fmla="*/ 1049 h 1140"/>
                    <a:gd name="T2" fmla="*/ 97 w 285"/>
                    <a:gd name="T3" fmla="*/ 988 h 1140"/>
                    <a:gd name="T4" fmla="*/ 97 w 285"/>
                    <a:gd name="T5" fmla="*/ 964 h 1140"/>
                    <a:gd name="T6" fmla="*/ 49 w 285"/>
                    <a:gd name="T7" fmla="*/ 910 h 1140"/>
                    <a:gd name="T8" fmla="*/ 49 w 285"/>
                    <a:gd name="T9" fmla="*/ 818 h 1140"/>
                    <a:gd name="T10" fmla="*/ 49 w 285"/>
                    <a:gd name="T11" fmla="*/ 703 h 1140"/>
                    <a:gd name="T12" fmla="*/ 97 w 285"/>
                    <a:gd name="T13" fmla="*/ 649 h 1140"/>
                    <a:gd name="T14" fmla="*/ 97 w 285"/>
                    <a:gd name="T15" fmla="*/ 625 h 1140"/>
                    <a:gd name="T16" fmla="*/ 49 w 285"/>
                    <a:gd name="T17" fmla="*/ 565 h 1140"/>
                    <a:gd name="T18" fmla="*/ 49 w 285"/>
                    <a:gd name="T19" fmla="*/ 473 h 1140"/>
                    <a:gd name="T20" fmla="*/ 49 w 285"/>
                    <a:gd name="T21" fmla="*/ 415 h 1140"/>
                    <a:gd name="T22" fmla="*/ 97 w 285"/>
                    <a:gd name="T23" fmla="*/ 310 h 1140"/>
                    <a:gd name="T24" fmla="*/ 97 w 285"/>
                    <a:gd name="T25" fmla="*/ 286 h 1140"/>
                    <a:gd name="T26" fmla="*/ 49 w 285"/>
                    <a:gd name="T27" fmla="*/ 219 h 1140"/>
                    <a:gd name="T28" fmla="*/ 49 w 285"/>
                    <a:gd name="T29" fmla="*/ 127 h 1140"/>
                    <a:gd name="T30" fmla="*/ 159 w 285"/>
                    <a:gd name="T31" fmla="*/ 133 h 1140"/>
                    <a:gd name="T32" fmla="*/ 129 w 285"/>
                    <a:gd name="T33" fmla="*/ 180 h 1140"/>
                    <a:gd name="T34" fmla="*/ 129 w 285"/>
                    <a:gd name="T35" fmla="*/ 205 h 1140"/>
                    <a:gd name="T36" fmla="*/ 159 w 285"/>
                    <a:gd name="T37" fmla="*/ 268 h 1140"/>
                    <a:gd name="T38" fmla="*/ 159 w 285"/>
                    <a:gd name="T39" fmla="*/ 353 h 1140"/>
                    <a:gd name="T40" fmla="*/ 160 w 285"/>
                    <a:gd name="T41" fmla="*/ 463 h 1140"/>
                    <a:gd name="T42" fmla="*/ 129 w 285"/>
                    <a:gd name="T43" fmla="*/ 514 h 1140"/>
                    <a:gd name="T44" fmla="*/ 129 w 285"/>
                    <a:gd name="T45" fmla="*/ 539 h 1140"/>
                    <a:gd name="T46" fmla="*/ 160 w 285"/>
                    <a:gd name="T47" fmla="*/ 598 h 1140"/>
                    <a:gd name="T48" fmla="*/ 160 w 285"/>
                    <a:gd name="T49" fmla="*/ 682 h 1140"/>
                    <a:gd name="T50" fmla="*/ 160 w 285"/>
                    <a:gd name="T51" fmla="*/ 792 h 1140"/>
                    <a:gd name="T52" fmla="*/ 130 w 285"/>
                    <a:gd name="T53" fmla="*/ 849 h 1140"/>
                    <a:gd name="T54" fmla="*/ 130 w 285"/>
                    <a:gd name="T55" fmla="*/ 874 h 1140"/>
                    <a:gd name="T56" fmla="*/ 160 w 285"/>
                    <a:gd name="T57" fmla="*/ 928 h 1140"/>
                    <a:gd name="T58" fmla="*/ 161 w 285"/>
                    <a:gd name="T59" fmla="*/ 1012 h 1140"/>
                    <a:gd name="T60" fmla="*/ 186 w 285"/>
                    <a:gd name="T61" fmla="*/ 1036 h 1140"/>
                    <a:gd name="T62" fmla="*/ 208 w 285"/>
                    <a:gd name="T63" fmla="*/ 980 h 1140"/>
                    <a:gd name="T64" fmla="*/ 208 w 285"/>
                    <a:gd name="T65" fmla="*/ 927 h 1140"/>
                    <a:gd name="T66" fmla="*/ 186 w 285"/>
                    <a:gd name="T67" fmla="*/ 901 h 1140"/>
                    <a:gd name="T68" fmla="*/ 186 w 285"/>
                    <a:gd name="T69" fmla="*/ 847 h 1140"/>
                    <a:gd name="T70" fmla="*/ 186 w 285"/>
                    <a:gd name="T71" fmla="*/ 738 h 1140"/>
                    <a:gd name="T72" fmla="*/ 208 w 285"/>
                    <a:gd name="T73" fmla="*/ 657 h 1140"/>
                    <a:gd name="T74" fmla="*/ 208 w 285"/>
                    <a:gd name="T75" fmla="*/ 631 h 1140"/>
                    <a:gd name="T76" fmla="*/ 186 w 285"/>
                    <a:gd name="T77" fmla="*/ 575 h 1140"/>
                    <a:gd name="T78" fmla="*/ 186 w 285"/>
                    <a:gd name="T79" fmla="*/ 492 h 1140"/>
                    <a:gd name="T80" fmla="*/ 186 w 285"/>
                    <a:gd name="T81" fmla="*/ 384 h 1140"/>
                    <a:gd name="T82" fmla="*/ 208 w 285"/>
                    <a:gd name="T83" fmla="*/ 334 h 1140"/>
                    <a:gd name="T84" fmla="*/ 208 w 285"/>
                    <a:gd name="T85" fmla="*/ 308 h 1140"/>
                    <a:gd name="T86" fmla="*/ 208 w 285"/>
                    <a:gd name="T87" fmla="*/ 254 h 1140"/>
                    <a:gd name="T88" fmla="*/ 186 w 285"/>
                    <a:gd name="T89" fmla="*/ 166 h 1140"/>
                    <a:gd name="T90" fmla="*/ 228 w 285"/>
                    <a:gd name="T91" fmla="*/ 1033 h 1140"/>
                    <a:gd name="T92" fmla="*/ 247 w 285"/>
                    <a:gd name="T93" fmla="*/ 978 h 1140"/>
                    <a:gd name="T94" fmla="*/ 247 w 285"/>
                    <a:gd name="T95" fmla="*/ 951 h 1140"/>
                    <a:gd name="T96" fmla="*/ 228 w 285"/>
                    <a:gd name="T97" fmla="*/ 899 h 1140"/>
                    <a:gd name="T98" fmla="*/ 228 w 285"/>
                    <a:gd name="T99" fmla="*/ 820 h 1140"/>
                    <a:gd name="T100" fmla="*/ 229 w 285"/>
                    <a:gd name="T101" fmla="*/ 713 h 1140"/>
                    <a:gd name="T102" fmla="*/ 248 w 285"/>
                    <a:gd name="T103" fmla="*/ 661 h 1140"/>
                    <a:gd name="T104" fmla="*/ 248 w 285"/>
                    <a:gd name="T105" fmla="*/ 634 h 1140"/>
                    <a:gd name="T106" fmla="*/ 229 w 285"/>
                    <a:gd name="T107" fmla="*/ 579 h 1140"/>
                    <a:gd name="T108" fmla="*/ 229 w 285"/>
                    <a:gd name="T109" fmla="*/ 499 h 1140"/>
                    <a:gd name="T110" fmla="*/ 230 w 285"/>
                    <a:gd name="T111" fmla="*/ 393 h 1140"/>
                    <a:gd name="T112" fmla="*/ 249 w 285"/>
                    <a:gd name="T113" fmla="*/ 343 h 1140"/>
                    <a:gd name="T114" fmla="*/ 249 w 285"/>
                    <a:gd name="T115" fmla="*/ 316 h 1140"/>
                    <a:gd name="T116" fmla="*/ 230 w 285"/>
                    <a:gd name="T117" fmla="*/ 259 h 1140"/>
                    <a:gd name="T118" fmla="*/ 230 w 285"/>
                    <a:gd name="T119" fmla="*/ 179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5" h="1140">
                      <a:moveTo>
                        <a:pt x="285" y="9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0"/>
                        <a:pt x="0" y="1140"/>
                        <a:pt x="0" y="1140"/>
                      </a:cubicBezTo>
                      <a:cubicBezTo>
                        <a:pt x="285" y="1097"/>
                        <a:pt x="285" y="1097"/>
                        <a:pt x="285" y="1097"/>
                      </a:cubicBezTo>
                      <a:lnTo>
                        <a:pt x="285" y="98"/>
                      </a:lnTo>
                      <a:close/>
                      <a:moveTo>
                        <a:pt x="49" y="1049"/>
                      </a:moveTo>
                      <a:cubicBezTo>
                        <a:pt x="97" y="1045"/>
                        <a:pt x="97" y="1045"/>
                        <a:pt x="97" y="1045"/>
                      </a:cubicBezTo>
                      <a:cubicBezTo>
                        <a:pt x="97" y="1077"/>
                        <a:pt x="97" y="1077"/>
                        <a:pt x="97" y="1077"/>
                      </a:cubicBezTo>
                      <a:cubicBezTo>
                        <a:pt x="49" y="1083"/>
                        <a:pt x="49" y="1083"/>
                        <a:pt x="49" y="1083"/>
                      </a:cubicBezTo>
                      <a:lnTo>
                        <a:pt x="49" y="1049"/>
                      </a:lnTo>
                      <a:close/>
                      <a:moveTo>
                        <a:pt x="49" y="991"/>
                      </a:moveTo>
                      <a:cubicBezTo>
                        <a:pt x="65" y="990"/>
                        <a:pt x="81" y="989"/>
                        <a:pt x="97" y="988"/>
                      </a:cubicBezTo>
                      <a:cubicBezTo>
                        <a:pt x="97" y="999"/>
                        <a:pt x="97" y="1009"/>
                        <a:pt x="97" y="1020"/>
                      </a:cubicBezTo>
                      <a:cubicBezTo>
                        <a:pt x="81" y="1022"/>
                        <a:pt x="65" y="1024"/>
                        <a:pt x="49" y="1025"/>
                      </a:cubicBezTo>
                      <a:cubicBezTo>
                        <a:pt x="49" y="1014"/>
                        <a:pt x="49" y="1003"/>
                        <a:pt x="49" y="991"/>
                      </a:cubicBezTo>
                      <a:close/>
                      <a:moveTo>
                        <a:pt x="49" y="934"/>
                      </a:moveTo>
                      <a:cubicBezTo>
                        <a:pt x="65" y="933"/>
                        <a:pt x="81" y="932"/>
                        <a:pt x="97" y="932"/>
                      </a:cubicBezTo>
                      <a:cubicBezTo>
                        <a:pt x="97" y="942"/>
                        <a:pt x="97" y="953"/>
                        <a:pt x="97" y="964"/>
                      </a:cubicBezTo>
                      <a:cubicBezTo>
                        <a:pt x="81" y="965"/>
                        <a:pt x="65" y="966"/>
                        <a:pt x="49" y="968"/>
                      </a:cubicBezTo>
                      <a:cubicBezTo>
                        <a:pt x="49" y="956"/>
                        <a:pt x="49" y="945"/>
                        <a:pt x="49" y="934"/>
                      </a:cubicBezTo>
                      <a:close/>
                      <a:moveTo>
                        <a:pt x="49" y="876"/>
                      </a:moveTo>
                      <a:cubicBezTo>
                        <a:pt x="65" y="876"/>
                        <a:pt x="81" y="875"/>
                        <a:pt x="97" y="875"/>
                      </a:cubicBezTo>
                      <a:cubicBezTo>
                        <a:pt x="97" y="886"/>
                        <a:pt x="97" y="896"/>
                        <a:pt x="97" y="907"/>
                      </a:cubicBezTo>
                      <a:cubicBezTo>
                        <a:pt x="81" y="908"/>
                        <a:pt x="65" y="909"/>
                        <a:pt x="49" y="910"/>
                      </a:cubicBezTo>
                      <a:cubicBezTo>
                        <a:pt x="49" y="899"/>
                        <a:pt x="49" y="887"/>
                        <a:pt x="49" y="876"/>
                      </a:cubicBezTo>
                      <a:close/>
                      <a:moveTo>
                        <a:pt x="49" y="818"/>
                      </a:moveTo>
                      <a:cubicBezTo>
                        <a:pt x="65" y="818"/>
                        <a:pt x="81" y="819"/>
                        <a:pt x="97" y="819"/>
                      </a:cubicBezTo>
                      <a:cubicBezTo>
                        <a:pt x="97" y="829"/>
                        <a:pt x="97" y="840"/>
                        <a:pt x="97" y="851"/>
                      </a:cubicBezTo>
                      <a:cubicBezTo>
                        <a:pt x="81" y="851"/>
                        <a:pt x="65" y="852"/>
                        <a:pt x="49" y="853"/>
                      </a:cubicBezTo>
                      <a:cubicBezTo>
                        <a:pt x="49" y="841"/>
                        <a:pt x="49" y="830"/>
                        <a:pt x="49" y="818"/>
                      </a:cubicBezTo>
                      <a:close/>
                      <a:moveTo>
                        <a:pt x="49" y="761"/>
                      </a:moveTo>
                      <a:cubicBezTo>
                        <a:pt x="65" y="761"/>
                        <a:pt x="81" y="762"/>
                        <a:pt x="97" y="762"/>
                      </a:cubicBezTo>
                      <a:cubicBezTo>
                        <a:pt x="97" y="773"/>
                        <a:pt x="97" y="783"/>
                        <a:pt x="97" y="794"/>
                      </a:cubicBezTo>
                      <a:cubicBezTo>
                        <a:pt x="81" y="794"/>
                        <a:pt x="65" y="795"/>
                        <a:pt x="49" y="795"/>
                      </a:cubicBezTo>
                      <a:cubicBezTo>
                        <a:pt x="49" y="784"/>
                        <a:pt x="49" y="772"/>
                        <a:pt x="49" y="761"/>
                      </a:cubicBezTo>
                      <a:close/>
                      <a:moveTo>
                        <a:pt x="49" y="703"/>
                      </a:moveTo>
                      <a:cubicBezTo>
                        <a:pt x="65" y="704"/>
                        <a:pt x="81" y="705"/>
                        <a:pt x="97" y="706"/>
                      </a:cubicBezTo>
                      <a:cubicBezTo>
                        <a:pt x="97" y="716"/>
                        <a:pt x="97" y="727"/>
                        <a:pt x="97" y="738"/>
                      </a:cubicBezTo>
                      <a:cubicBezTo>
                        <a:pt x="81" y="738"/>
                        <a:pt x="65" y="737"/>
                        <a:pt x="49" y="737"/>
                      </a:cubicBezTo>
                      <a:cubicBezTo>
                        <a:pt x="49" y="726"/>
                        <a:pt x="49" y="715"/>
                        <a:pt x="49" y="703"/>
                      </a:cubicBezTo>
                      <a:close/>
                      <a:moveTo>
                        <a:pt x="49" y="645"/>
                      </a:moveTo>
                      <a:cubicBezTo>
                        <a:pt x="65" y="647"/>
                        <a:pt x="81" y="648"/>
                        <a:pt x="97" y="649"/>
                      </a:cubicBezTo>
                      <a:cubicBezTo>
                        <a:pt x="97" y="660"/>
                        <a:pt x="97" y="671"/>
                        <a:pt x="97" y="681"/>
                      </a:cubicBezTo>
                      <a:cubicBezTo>
                        <a:pt x="81" y="681"/>
                        <a:pt x="65" y="680"/>
                        <a:pt x="49" y="680"/>
                      </a:cubicBezTo>
                      <a:cubicBezTo>
                        <a:pt x="49" y="668"/>
                        <a:pt x="49" y="657"/>
                        <a:pt x="49" y="645"/>
                      </a:cubicBezTo>
                      <a:close/>
                      <a:moveTo>
                        <a:pt x="49" y="588"/>
                      </a:moveTo>
                      <a:cubicBezTo>
                        <a:pt x="65" y="590"/>
                        <a:pt x="81" y="591"/>
                        <a:pt x="97" y="593"/>
                      </a:cubicBezTo>
                      <a:cubicBezTo>
                        <a:pt x="97" y="603"/>
                        <a:pt x="97" y="614"/>
                        <a:pt x="97" y="625"/>
                      </a:cubicBezTo>
                      <a:cubicBezTo>
                        <a:pt x="81" y="624"/>
                        <a:pt x="65" y="623"/>
                        <a:pt x="49" y="622"/>
                      </a:cubicBezTo>
                      <a:cubicBezTo>
                        <a:pt x="49" y="611"/>
                        <a:pt x="49" y="599"/>
                        <a:pt x="49" y="588"/>
                      </a:cubicBezTo>
                      <a:close/>
                      <a:moveTo>
                        <a:pt x="49" y="530"/>
                      </a:moveTo>
                      <a:cubicBezTo>
                        <a:pt x="65" y="532"/>
                        <a:pt x="81" y="534"/>
                        <a:pt x="97" y="536"/>
                      </a:cubicBezTo>
                      <a:cubicBezTo>
                        <a:pt x="97" y="547"/>
                        <a:pt x="97" y="558"/>
                        <a:pt x="97" y="568"/>
                      </a:cubicBezTo>
                      <a:cubicBezTo>
                        <a:pt x="81" y="567"/>
                        <a:pt x="65" y="566"/>
                        <a:pt x="49" y="565"/>
                      </a:cubicBezTo>
                      <a:cubicBezTo>
                        <a:pt x="49" y="553"/>
                        <a:pt x="49" y="542"/>
                        <a:pt x="49" y="530"/>
                      </a:cubicBezTo>
                      <a:close/>
                      <a:moveTo>
                        <a:pt x="49" y="473"/>
                      </a:moveTo>
                      <a:cubicBezTo>
                        <a:pt x="65" y="475"/>
                        <a:pt x="81" y="477"/>
                        <a:pt x="97" y="480"/>
                      </a:cubicBezTo>
                      <a:cubicBezTo>
                        <a:pt x="97" y="490"/>
                        <a:pt x="97" y="501"/>
                        <a:pt x="97" y="512"/>
                      </a:cubicBezTo>
                      <a:cubicBezTo>
                        <a:pt x="81" y="510"/>
                        <a:pt x="65" y="508"/>
                        <a:pt x="49" y="507"/>
                      </a:cubicBezTo>
                      <a:cubicBezTo>
                        <a:pt x="49" y="495"/>
                        <a:pt x="49" y="484"/>
                        <a:pt x="49" y="473"/>
                      </a:cubicBezTo>
                      <a:close/>
                      <a:moveTo>
                        <a:pt x="49" y="392"/>
                      </a:moveTo>
                      <a:cubicBezTo>
                        <a:pt x="49" y="380"/>
                        <a:pt x="49" y="369"/>
                        <a:pt x="49" y="357"/>
                      </a:cubicBezTo>
                      <a:cubicBezTo>
                        <a:pt x="65" y="361"/>
                        <a:pt x="81" y="364"/>
                        <a:pt x="97" y="367"/>
                      </a:cubicBezTo>
                      <a:cubicBezTo>
                        <a:pt x="97" y="378"/>
                        <a:pt x="97" y="388"/>
                        <a:pt x="97" y="399"/>
                      </a:cubicBezTo>
                      <a:cubicBezTo>
                        <a:pt x="81" y="396"/>
                        <a:pt x="65" y="394"/>
                        <a:pt x="49" y="392"/>
                      </a:cubicBezTo>
                      <a:close/>
                      <a:moveTo>
                        <a:pt x="49" y="415"/>
                      </a:moveTo>
                      <a:cubicBezTo>
                        <a:pt x="65" y="418"/>
                        <a:pt x="81" y="421"/>
                        <a:pt x="97" y="423"/>
                      </a:cubicBezTo>
                      <a:cubicBezTo>
                        <a:pt x="97" y="434"/>
                        <a:pt x="97" y="445"/>
                        <a:pt x="97" y="455"/>
                      </a:cubicBezTo>
                      <a:cubicBezTo>
                        <a:pt x="81" y="453"/>
                        <a:pt x="65" y="451"/>
                        <a:pt x="49" y="449"/>
                      </a:cubicBezTo>
                      <a:cubicBezTo>
                        <a:pt x="49" y="438"/>
                        <a:pt x="49" y="426"/>
                        <a:pt x="49" y="415"/>
                      </a:cubicBezTo>
                      <a:close/>
                      <a:moveTo>
                        <a:pt x="49" y="300"/>
                      </a:moveTo>
                      <a:cubicBezTo>
                        <a:pt x="65" y="303"/>
                        <a:pt x="81" y="307"/>
                        <a:pt x="97" y="310"/>
                      </a:cubicBezTo>
                      <a:cubicBezTo>
                        <a:pt x="97" y="321"/>
                        <a:pt x="97" y="332"/>
                        <a:pt x="97" y="342"/>
                      </a:cubicBezTo>
                      <a:cubicBezTo>
                        <a:pt x="81" y="340"/>
                        <a:pt x="65" y="337"/>
                        <a:pt x="49" y="334"/>
                      </a:cubicBezTo>
                      <a:cubicBezTo>
                        <a:pt x="49" y="323"/>
                        <a:pt x="49" y="311"/>
                        <a:pt x="49" y="300"/>
                      </a:cubicBezTo>
                      <a:close/>
                      <a:moveTo>
                        <a:pt x="49" y="242"/>
                      </a:moveTo>
                      <a:cubicBezTo>
                        <a:pt x="65" y="246"/>
                        <a:pt x="81" y="250"/>
                        <a:pt x="97" y="254"/>
                      </a:cubicBezTo>
                      <a:cubicBezTo>
                        <a:pt x="97" y="265"/>
                        <a:pt x="97" y="275"/>
                        <a:pt x="97" y="286"/>
                      </a:cubicBezTo>
                      <a:cubicBezTo>
                        <a:pt x="81" y="283"/>
                        <a:pt x="65" y="280"/>
                        <a:pt x="49" y="276"/>
                      </a:cubicBezTo>
                      <a:cubicBezTo>
                        <a:pt x="49" y="265"/>
                        <a:pt x="49" y="254"/>
                        <a:pt x="49" y="242"/>
                      </a:cubicBezTo>
                      <a:close/>
                      <a:moveTo>
                        <a:pt x="49" y="185"/>
                      </a:moveTo>
                      <a:cubicBezTo>
                        <a:pt x="65" y="189"/>
                        <a:pt x="81" y="193"/>
                        <a:pt x="97" y="197"/>
                      </a:cubicBezTo>
                      <a:cubicBezTo>
                        <a:pt x="97" y="208"/>
                        <a:pt x="97" y="219"/>
                        <a:pt x="97" y="229"/>
                      </a:cubicBezTo>
                      <a:cubicBezTo>
                        <a:pt x="81" y="226"/>
                        <a:pt x="65" y="222"/>
                        <a:pt x="49" y="219"/>
                      </a:cubicBezTo>
                      <a:cubicBezTo>
                        <a:pt x="49" y="207"/>
                        <a:pt x="49" y="196"/>
                        <a:pt x="49" y="185"/>
                      </a:cubicBezTo>
                      <a:close/>
                      <a:moveTo>
                        <a:pt x="49" y="127"/>
                      </a:moveTo>
                      <a:cubicBezTo>
                        <a:pt x="65" y="132"/>
                        <a:pt x="81" y="136"/>
                        <a:pt x="97" y="141"/>
                      </a:cubicBezTo>
                      <a:cubicBezTo>
                        <a:pt x="97" y="152"/>
                        <a:pt x="97" y="162"/>
                        <a:pt x="97" y="173"/>
                      </a:cubicBezTo>
                      <a:cubicBezTo>
                        <a:pt x="81" y="169"/>
                        <a:pt x="65" y="165"/>
                        <a:pt x="49" y="161"/>
                      </a:cubicBezTo>
                      <a:cubicBezTo>
                        <a:pt x="49" y="150"/>
                        <a:pt x="49" y="138"/>
                        <a:pt x="49" y="127"/>
                      </a:cubicBezTo>
                      <a:close/>
                      <a:moveTo>
                        <a:pt x="97" y="116"/>
                      </a:move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lnTo>
                        <a:pt x="97" y="116"/>
                      </a:lnTo>
                      <a:close/>
                      <a:moveTo>
                        <a:pt x="159" y="133"/>
                      </a:move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29" y="94"/>
                        <a:pt x="129" y="94"/>
                        <a:pt x="129" y="94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lnTo>
                        <a:pt x="159" y="133"/>
                      </a:lnTo>
                      <a:close/>
                      <a:moveTo>
                        <a:pt x="159" y="188"/>
                      </a:moveTo>
                      <a:cubicBezTo>
                        <a:pt x="149" y="185"/>
                        <a:pt x="139" y="183"/>
                        <a:pt x="129" y="180"/>
                      </a:cubicBezTo>
                      <a:cubicBezTo>
                        <a:pt x="129" y="170"/>
                        <a:pt x="129" y="160"/>
                        <a:pt x="129" y="150"/>
                      </a:cubicBezTo>
                      <a:cubicBezTo>
                        <a:pt x="139" y="153"/>
                        <a:pt x="149" y="156"/>
                        <a:pt x="159" y="159"/>
                      </a:cubicBezTo>
                      <a:cubicBezTo>
                        <a:pt x="159" y="168"/>
                        <a:pt x="159" y="178"/>
                        <a:pt x="159" y="188"/>
                      </a:cubicBezTo>
                      <a:close/>
                      <a:moveTo>
                        <a:pt x="159" y="243"/>
                      </a:moveTo>
                      <a:cubicBezTo>
                        <a:pt x="149" y="240"/>
                        <a:pt x="139" y="238"/>
                        <a:pt x="129" y="236"/>
                      </a:cubicBezTo>
                      <a:cubicBezTo>
                        <a:pt x="129" y="226"/>
                        <a:pt x="129" y="215"/>
                        <a:pt x="129" y="205"/>
                      </a:cubicBezTo>
                      <a:cubicBezTo>
                        <a:pt x="139" y="208"/>
                        <a:pt x="149" y="211"/>
                        <a:pt x="159" y="213"/>
                      </a:cubicBezTo>
                      <a:cubicBezTo>
                        <a:pt x="159" y="223"/>
                        <a:pt x="159" y="233"/>
                        <a:pt x="159" y="243"/>
                      </a:cubicBezTo>
                      <a:close/>
                      <a:moveTo>
                        <a:pt x="159" y="298"/>
                      </a:moveTo>
                      <a:cubicBezTo>
                        <a:pt x="149" y="296"/>
                        <a:pt x="139" y="294"/>
                        <a:pt x="129" y="292"/>
                      </a:cubicBezTo>
                      <a:cubicBezTo>
                        <a:pt x="129" y="281"/>
                        <a:pt x="129" y="271"/>
                        <a:pt x="129" y="261"/>
                      </a:cubicBezTo>
                      <a:cubicBezTo>
                        <a:pt x="139" y="263"/>
                        <a:pt x="149" y="266"/>
                        <a:pt x="159" y="268"/>
                      </a:cubicBezTo>
                      <a:cubicBezTo>
                        <a:pt x="159" y="278"/>
                        <a:pt x="159" y="288"/>
                        <a:pt x="159" y="298"/>
                      </a:cubicBezTo>
                      <a:close/>
                      <a:moveTo>
                        <a:pt x="159" y="353"/>
                      </a:moveTo>
                      <a:cubicBezTo>
                        <a:pt x="149" y="351"/>
                        <a:pt x="139" y="349"/>
                        <a:pt x="129" y="347"/>
                      </a:cubicBezTo>
                      <a:cubicBezTo>
                        <a:pt x="129" y="337"/>
                        <a:pt x="129" y="327"/>
                        <a:pt x="129" y="317"/>
                      </a:cubicBezTo>
                      <a:cubicBezTo>
                        <a:pt x="139" y="319"/>
                        <a:pt x="149" y="321"/>
                        <a:pt x="159" y="323"/>
                      </a:cubicBezTo>
                      <a:cubicBezTo>
                        <a:pt x="159" y="333"/>
                        <a:pt x="159" y="343"/>
                        <a:pt x="159" y="353"/>
                      </a:cubicBezTo>
                      <a:close/>
                      <a:moveTo>
                        <a:pt x="159" y="408"/>
                      </a:moveTo>
                      <a:cubicBezTo>
                        <a:pt x="149" y="406"/>
                        <a:pt x="139" y="405"/>
                        <a:pt x="129" y="403"/>
                      </a:cubicBezTo>
                      <a:cubicBezTo>
                        <a:pt x="129" y="393"/>
                        <a:pt x="129" y="383"/>
                        <a:pt x="129" y="372"/>
                      </a:cubicBezTo>
                      <a:cubicBezTo>
                        <a:pt x="139" y="374"/>
                        <a:pt x="149" y="376"/>
                        <a:pt x="159" y="378"/>
                      </a:cubicBezTo>
                      <a:cubicBezTo>
                        <a:pt x="159" y="388"/>
                        <a:pt x="159" y="398"/>
                        <a:pt x="159" y="408"/>
                      </a:cubicBezTo>
                      <a:close/>
                      <a:moveTo>
                        <a:pt x="160" y="463"/>
                      </a:moveTo>
                      <a:cubicBezTo>
                        <a:pt x="149" y="461"/>
                        <a:pt x="139" y="460"/>
                        <a:pt x="129" y="459"/>
                      </a:cubicBezTo>
                      <a:cubicBezTo>
                        <a:pt x="129" y="448"/>
                        <a:pt x="129" y="438"/>
                        <a:pt x="129" y="428"/>
                      </a:cubicBezTo>
                      <a:cubicBezTo>
                        <a:pt x="139" y="430"/>
                        <a:pt x="149" y="432"/>
                        <a:pt x="160" y="433"/>
                      </a:cubicBezTo>
                      <a:cubicBezTo>
                        <a:pt x="160" y="443"/>
                        <a:pt x="160" y="453"/>
                        <a:pt x="160" y="463"/>
                      </a:cubicBezTo>
                      <a:close/>
                      <a:moveTo>
                        <a:pt x="160" y="518"/>
                      </a:moveTo>
                      <a:cubicBezTo>
                        <a:pt x="149" y="516"/>
                        <a:pt x="139" y="515"/>
                        <a:pt x="129" y="514"/>
                      </a:cubicBezTo>
                      <a:cubicBezTo>
                        <a:pt x="129" y="504"/>
                        <a:pt x="129" y="494"/>
                        <a:pt x="129" y="484"/>
                      </a:cubicBezTo>
                      <a:cubicBezTo>
                        <a:pt x="139" y="485"/>
                        <a:pt x="149" y="487"/>
                        <a:pt x="160" y="488"/>
                      </a:cubicBezTo>
                      <a:cubicBezTo>
                        <a:pt x="160" y="498"/>
                        <a:pt x="160" y="508"/>
                        <a:pt x="160" y="518"/>
                      </a:cubicBezTo>
                      <a:close/>
                      <a:moveTo>
                        <a:pt x="160" y="572"/>
                      </a:moveTo>
                      <a:cubicBezTo>
                        <a:pt x="150" y="572"/>
                        <a:pt x="139" y="571"/>
                        <a:pt x="129" y="570"/>
                      </a:cubicBezTo>
                      <a:cubicBezTo>
                        <a:pt x="129" y="560"/>
                        <a:pt x="129" y="550"/>
                        <a:pt x="129" y="539"/>
                      </a:cubicBezTo>
                      <a:cubicBezTo>
                        <a:pt x="139" y="541"/>
                        <a:pt x="150" y="542"/>
                        <a:pt x="160" y="543"/>
                      </a:cubicBezTo>
                      <a:cubicBezTo>
                        <a:pt x="160" y="553"/>
                        <a:pt x="160" y="563"/>
                        <a:pt x="160" y="572"/>
                      </a:cubicBezTo>
                      <a:close/>
                      <a:moveTo>
                        <a:pt x="160" y="627"/>
                      </a:moveTo>
                      <a:cubicBezTo>
                        <a:pt x="150" y="627"/>
                        <a:pt x="140" y="626"/>
                        <a:pt x="129" y="626"/>
                      </a:cubicBezTo>
                      <a:cubicBezTo>
                        <a:pt x="129" y="616"/>
                        <a:pt x="129" y="605"/>
                        <a:pt x="129" y="595"/>
                      </a:cubicBezTo>
                      <a:cubicBezTo>
                        <a:pt x="140" y="596"/>
                        <a:pt x="150" y="597"/>
                        <a:pt x="160" y="598"/>
                      </a:cubicBezTo>
                      <a:cubicBezTo>
                        <a:pt x="160" y="608"/>
                        <a:pt x="160" y="618"/>
                        <a:pt x="160" y="627"/>
                      </a:cubicBezTo>
                      <a:close/>
                      <a:moveTo>
                        <a:pt x="160" y="682"/>
                      </a:moveTo>
                      <a:cubicBezTo>
                        <a:pt x="150" y="682"/>
                        <a:pt x="140" y="682"/>
                        <a:pt x="130" y="681"/>
                      </a:cubicBezTo>
                      <a:cubicBezTo>
                        <a:pt x="130" y="671"/>
                        <a:pt x="130" y="661"/>
                        <a:pt x="130" y="651"/>
                      </a:cubicBezTo>
                      <a:cubicBezTo>
                        <a:pt x="140" y="652"/>
                        <a:pt x="150" y="652"/>
                        <a:pt x="160" y="653"/>
                      </a:cubicBezTo>
                      <a:cubicBezTo>
                        <a:pt x="160" y="663"/>
                        <a:pt x="160" y="673"/>
                        <a:pt x="160" y="682"/>
                      </a:cubicBezTo>
                      <a:close/>
                      <a:moveTo>
                        <a:pt x="160" y="737"/>
                      </a:moveTo>
                      <a:cubicBezTo>
                        <a:pt x="150" y="737"/>
                        <a:pt x="140" y="737"/>
                        <a:pt x="130" y="737"/>
                      </a:cubicBezTo>
                      <a:cubicBezTo>
                        <a:pt x="130" y="727"/>
                        <a:pt x="130" y="717"/>
                        <a:pt x="130" y="706"/>
                      </a:cubicBezTo>
                      <a:cubicBezTo>
                        <a:pt x="140" y="707"/>
                        <a:pt x="150" y="708"/>
                        <a:pt x="160" y="708"/>
                      </a:cubicBezTo>
                      <a:cubicBezTo>
                        <a:pt x="160" y="718"/>
                        <a:pt x="160" y="728"/>
                        <a:pt x="160" y="737"/>
                      </a:cubicBezTo>
                      <a:close/>
                      <a:moveTo>
                        <a:pt x="160" y="792"/>
                      </a:moveTo>
                      <a:cubicBezTo>
                        <a:pt x="150" y="793"/>
                        <a:pt x="140" y="793"/>
                        <a:pt x="130" y="793"/>
                      </a:cubicBezTo>
                      <a:cubicBezTo>
                        <a:pt x="130" y="783"/>
                        <a:pt x="130" y="772"/>
                        <a:pt x="130" y="762"/>
                      </a:cubicBezTo>
                      <a:cubicBezTo>
                        <a:pt x="140" y="762"/>
                        <a:pt x="150" y="763"/>
                        <a:pt x="160" y="763"/>
                      </a:cubicBezTo>
                      <a:cubicBezTo>
                        <a:pt x="160" y="773"/>
                        <a:pt x="160" y="783"/>
                        <a:pt x="160" y="792"/>
                      </a:cubicBezTo>
                      <a:close/>
                      <a:moveTo>
                        <a:pt x="160" y="847"/>
                      </a:moveTo>
                      <a:cubicBezTo>
                        <a:pt x="150" y="848"/>
                        <a:pt x="140" y="848"/>
                        <a:pt x="130" y="849"/>
                      </a:cubicBezTo>
                      <a:cubicBezTo>
                        <a:pt x="130" y="838"/>
                        <a:pt x="130" y="828"/>
                        <a:pt x="130" y="818"/>
                      </a:cubicBezTo>
                      <a:cubicBezTo>
                        <a:pt x="140" y="818"/>
                        <a:pt x="150" y="818"/>
                        <a:pt x="160" y="818"/>
                      </a:cubicBezTo>
                      <a:cubicBezTo>
                        <a:pt x="160" y="828"/>
                        <a:pt x="160" y="838"/>
                        <a:pt x="160" y="847"/>
                      </a:cubicBezTo>
                      <a:close/>
                      <a:moveTo>
                        <a:pt x="160" y="902"/>
                      </a:moveTo>
                      <a:cubicBezTo>
                        <a:pt x="150" y="903"/>
                        <a:pt x="140" y="904"/>
                        <a:pt x="130" y="904"/>
                      </a:cubicBezTo>
                      <a:cubicBezTo>
                        <a:pt x="130" y="894"/>
                        <a:pt x="130" y="884"/>
                        <a:pt x="130" y="874"/>
                      </a:cubicBezTo>
                      <a:cubicBezTo>
                        <a:pt x="140" y="873"/>
                        <a:pt x="150" y="873"/>
                        <a:pt x="160" y="873"/>
                      </a:cubicBezTo>
                      <a:cubicBezTo>
                        <a:pt x="160" y="883"/>
                        <a:pt x="160" y="893"/>
                        <a:pt x="160" y="902"/>
                      </a:cubicBezTo>
                      <a:close/>
                      <a:moveTo>
                        <a:pt x="160" y="957"/>
                      </a:moveTo>
                      <a:cubicBezTo>
                        <a:pt x="150" y="958"/>
                        <a:pt x="140" y="959"/>
                        <a:pt x="130" y="960"/>
                      </a:cubicBezTo>
                      <a:cubicBezTo>
                        <a:pt x="130" y="950"/>
                        <a:pt x="130" y="939"/>
                        <a:pt x="130" y="929"/>
                      </a:cubicBezTo>
                      <a:cubicBezTo>
                        <a:pt x="140" y="929"/>
                        <a:pt x="150" y="928"/>
                        <a:pt x="160" y="928"/>
                      </a:cubicBezTo>
                      <a:cubicBezTo>
                        <a:pt x="160" y="938"/>
                        <a:pt x="160" y="947"/>
                        <a:pt x="160" y="957"/>
                      </a:cubicBezTo>
                      <a:close/>
                      <a:moveTo>
                        <a:pt x="161" y="1012"/>
                      </a:moveTo>
                      <a:cubicBezTo>
                        <a:pt x="150" y="1013"/>
                        <a:pt x="140" y="1014"/>
                        <a:pt x="130" y="1016"/>
                      </a:cubicBezTo>
                      <a:cubicBezTo>
                        <a:pt x="130" y="1005"/>
                        <a:pt x="130" y="995"/>
                        <a:pt x="130" y="985"/>
                      </a:cubicBezTo>
                      <a:cubicBezTo>
                        <a:pt x="140" y="984"/>
                        <a:pt x="150" y="984"/>
                        <a:pt x="161" y="983"/>
                      </a:cubicBezTo>
                      <a:cubicBezTo>
                        <a:pt x="161" y="993"/>
                        <a:pt x="161" y="1002"/>
                        <a:pt x="161" y="1012"/>
                      </a:cubicBezTo>
                      <a:close/>
                      <a:moveTo>
                        <a:pt x="161" y="1067"/>
                      </a:moveTo>
                      <a:cubicBezTo>
                        <a:pt x="130" y="1071"/>
                        <a:pt x="130" y="1071"/>
                        <a:pt x="130" y="1071"/>
                      </a:cubicBezTo>
                      <a:cubicBezTo>
                        <a:pt x="130" y="1041"/>
                        <a:pt x="130" y="1041"/>
                        <a:pt x="130" y="1041"/>
                      </a:cubicBezTo>
                      <a:cubicBezTo>
                        <a:pt x="161" y="1038"/>
                        <a:pt x="161" y="1038"/>
                        <a:pt x="161" y="1038"/>
                      </a:cubicBezTo>
                      <a:lnTo>
                        <a:pt x="161" y="1067"/>
                      </a:lnTo>
                      <a:close/>
                      <a:moveTo>
                        <a:pt x="186" y="1036"/>
                      </a:moveTo>
                      <a:cubicBezTo>
                        <a:pt x="208" y="1034"/>
                        <a:pt x="208" y="1034"/>
                        <a:pt x="208" y="1034"/>
                      </a:cubicBezTo>
                      <a:cubicBezTo>
                        <a:pt x="208" y="1061"/>
                        <a:pt x="208" y="1061"/>
                        <a:pt x="208" y="1061"/>
                      </a:cubicBezTo>
                      <a:cubicBezTo>
                        <a:pt x="186" y="1065"/>
                        <a:pt x="186" y="1065"/>
                        <a:pt x="186" y="1065"/>
                      </a:cubicBezTo>
                      <a:lnTo>
                        <a:pt x="186" y="1036"/>
                      </a:lnTo>
                      <a:close/>
                      <a:moveTo>
                        <a:pt x="186" y="982"/>
                      </a:moveTo>
                      <a:cubicBezTo>
                        <a:pt x="193" y="981"/>
                        <a:pt x="200" y="981"/>
                        <a:pt x="208" y="980"/>
                      </a:cubicBezTo>
                      <a:cubicBezTo>
                        <a:pt x="208" y="990"/>
                        <a:pt x="208" y="999"/>
                        <a:pt x="208" y="1008"/>
                      </a:cubicBezTo>
                      <a:cubicBezTo>
                        <a:pt x="200" y="1008"/>
                        <a:pt x="193" y="1009"/>
                        <a:pt x="186" y="1010"/>
                      </a:cubicBezTo>
                      <a:cubicBezTo>
                        <a:pt x="186" y="1001"/>
                        <a:pt x="186" y="991"/>
                        <a:pt x="186" y="982"/>
                      </a:cubicBezTo>
                      <a:close/>
                      <a:moveTo>
                        <a:pt x="186" y="956"/>
                      </a:moveTo>
                      <a:cubicBezTo>
                        <a:pt x="186" y="946"/>
                        <a:pt x="186" y="937"/>
                        <a:pt x="186" y="928"/>
                      </a:cubicBezTo>
                      <a:cubicBezTo>
                        <a:pt x="193" y="927"/>
                        <a:pt x="200" y="927"/>
                        <a:pt x="208" y="927"/>
                      </a:cubicBezTo>
                      <a:cubicBezTo>
                        <a:pt x="208" y="936"/>
                        <a:pt x="208" y="945"/>
                        <a:pt x="208" y="954"/>
                      </a:cubicBezTo>
                      <a:cubicBezTo>
                        <a:pt x="200" y="954"/>
                        <a:pt x="193" y="955"/>
                        <a:pt x="186" y="956"/>
                      </a:cubicBezTo>
                      <a:close/>
                      <a:moveTo>
                        <a:pt x="186" y="873"/>
                      </a:moveTo>
                      <a:cubicBezTo>
                        <a:pt x="193" y="873"/>
                        <a:pt x="200" y="873"/>
                        <a:pt x="208" y="873"/>
                      </a:cubicBezTo>
                      <a:cubicBezTo>
                        <a:pt x="208" y="882"/>
                        <a:pt x="208" y="891"/>
                        <a:pt x="208" y="900"/>
                      </a:cubicBezTo>
                      <a:cubicBezTo>
                        <a:pt x="200" y="900"/>
                        <a:pt x="193" y="901"/>
                        <a:pt x="186" y="901"/>
                      </a:cubicBezTo>
                      <a:cubicBezTo>
                        <a:pt x="186" y="892"/>
                        <a:pt x="186" y="883"/>
                        <a:pt x="186" y="873"/>
                      </a:cubicBezTo>
                      <a:close/>
                      <a:moveTo>
                        <a:pt x="186" y="847"/>
                      </a:moveTo>
                      <a:cubicBezTo>
                        <a:pt x="186" y="838"/>
                        <a:pt x="186" y="828"/>
                        <a:pt x="186" y="819"/>
                      </a:cubicBezTo>
                      <a:cubicBezTo>
                        <a:pt x="193" y="819"/>
                        <a:pt x="200" y="819"/>
                        <a:pt x="208" y="819"/>
                      </a:cubicBezTo>
                      <a:cubicBezTo>
                        <a:pt x="208" y="828"/>
                        <a:pt x="208" y="837"/>
                        <a:pt x="208" y="846"/>
                      </a:cubicBezTo>
                      <a:cubicBezTo>
                        <a:pt x="200" y="846"/>
                        <a:pt x="193" y="847"/>
                        <a:pt x="186" y="847"/>
                      </a:cubicBezTo>
                      <a:close/>
                      <a:moveTo>
                        <a:pt x="186" y="764"/>
                      </a:moveTo>
                      <a:cubicBezTo>
                        <a:pt x="193" y="765"/>
                        <a:pt x="200" y="765"/>
                        <a:pt x="208" y="765"/>
                      </a:cubicBezTo>
                      <a:cubicBezTo>
                        <a:pt x="208" y="774"/>
                        <a:pt x="208" y="783"/>
                        <a:pt x="208" y="792"/>
                      </a:cubicBezTo>
                      <a:cubicBezTo>
                        <a:pt x="200" y="792"/>
                        <a:pt x="193" y="792"/>
                        <a:pt x="186" y="793"/>
                      </a:cubicBezTo>
                      <a:cubicBezTo>
                        <a:pt x="186" y="783"/>
                        <a:pt x="186" y="774"/>
                        <a:pt x="186" y="764"/>
                      </a:cubicBezTo>
                      <a:close/>
                      <a:moveTo>
                        <a:pt x="186" y="738"/>
                      </a:moveTo>
                      <a:cubicBezTo>
                        <a:pt x="186" y="729"/>
                        <a:pt x="186" y="719"/>
                        <a:pt x="186" y="710"/>
                      </a:cubicBezTo>
                      <a:cubicBezTo>
                        <a:pt x="193" y="710"/>
                        <a:pt x="200" y="711"/>
                        <a:pt x="208" y="711"/>
                      </a:cubicBezTo>
                      <a:cubicBezTo>
                        <a:pt x="208" y="720"/>
                        <a:pt x="208" y="729"/>
                        <a:pt x="208" y="738"/>
                      </a:cubicBezTo>
                      <a:cubicBezTo>
                        <a:pt x="200" y="738"/>
                        <a:pt x="193" y="738"/>
                        <a:pt x="186" y="738"/>
                      </a:cubicBezTo>
                      <a:close/>
                      <a:moveTo>
                        <a:pt x="186" y="656"/>
                      </a:moveTo>
                      <a:cubicBezTo>
                        <a:pt x="193" y="656"/>
                        <a:pt x="200" y="657"/>
                        <a:pt x="208" y="657"/>
                      </a:cubicBezTo>
                      <a:cubicBezTo>
                        <a:pt x="208" y="666"/>
                        <a:pt x="208" y="675"/>
                        <a:pt x="208" y="685"/>
                      </a:cubicBezTo>
                      <a:cubicBezTo>
                        <a:pt x="200" y="684"/>
                        <a:pt x="193" y="684"/>
                        <a:pt x="186" y="684"/>
                      </a:cubicBezTo>
                      <a:cubicBezTo>
                        <a:pt x="186" y="674"/>
                        <a:pt x="186" y="665"/>
                        <a:pt x="186" y="656"/>
                      </a:cubicBezTo>
                      <a:close/>
                      <a:moveTo>
                        <a:pt x="186" y="601"/>
                      </a:moveTo>
                      <a:cubicBezTo>
                        <a:pt x="193" y="602"/>
                        <a:pt x="200" y="603"/>
                        <a:pt x="208" y="604"/>
                      </a:cubicBezTo>
                      <a:cubicBezTo>
                        <a:pt x="208" y="613"/>
                        <a:pt x="208" y="622"/>
                        <a:pt x="208" y="631"/>
                      </a:cubicBezTo>
                      <a:cubicBezTo>
                        <a:pt x="200" y="630"/>
                        <a:pt x="193" y="630"/>
                        <a:pt x="186" y="629"/>
                      </a:cubicBezTo>
                      <a:cubicBezTo>
                        <a:pt x="186" y="620"/>
                        <a:pt x="186" y="611"/>
                        <a:pt x="186" y="601"/>
                      </a:cubicBezTo>
                      <a:close/>
                      <a:moveTo>
                        <a:pt x="186" y="547"/>
                      </a:moveTo>
                      <a:cubicBezTo>
                        <a:pt x="193" y="548"/>
                        <a:pt x="200" y="549"/>
                        <a:pt x="208" y="550"/>
                      </a:cubicBezTo>
                      <a:cubicBezTo>
                        <a:pt x="208" y="559"/>
                        <a:pt x="208" y="568"/>
                        <a:pt x="208" y="577"/>
                      </a:cubicBezTo>
                      <a:cubicBezTo>
                        <a:pt x="200" y="576"/>
                        <a:pt x="193" y="576"/>
                        <a:pt x="186" y="575"/>
                      </a:cubicBezTo>
                      <a:cubicBezTo>
                        <a:pt x="186" y="566"/>
                        <a:pt x="186" y="556"/>
                        <a:pt x="186" y="547"/>
                      </a:cubicBezTo>
                      <a:close/>
                      <a:moveTo>
                        <a:pt x="186" y="492"/>
                      </a:moveTo>
                      <a:cubicBezTo>
                        <a:pt x="193" y="494"/>
                        <a:pt x="200" y="495"/>
                        <a:pt x="208" y="496"/>
                      </a:cubicBezTo>
                      <a:cubicBezTo>
                        <a:pt x="208" y="505"/>
                        <a:pt x="208" y="514"/>
                        <a:pt x="208" y="523"/>
                      </a:cubicBezTo>
                      <a:cubicBezTo>
                        <a:pt x="200" y="522"/>
                        <a:pt x="193" y="521"/>
                        <a:pt x="186" y="521"/>
                      </a:cubicBezTo>
                      <a:cubicBezTo>
                        <a:pt x="186" y="511"/>
                        <a:pt x="186" y="502"/>
                        <a:pt x="186" y="492"/>
                      </a:cubicBezTo>
                      <a:close/>
                      <a:moveTo>
                        <a:pt x="186" y="438"/>
                      </a:moveTo>
                      <a:cubicBezTo>
                        <a:pt x="193" y="439"/>
                        <a:pt x="200" y="441"/>
                        <a:pt x="208" y="442"/>
                      </a:cubicBezTo>
                      <a:cubicBezTo>
                        <a:pt x="208" y="451"/>
                        <a:pt x="208" y="460"/>
                        <a:pt x="208" y="469"/>
                      </a:cubicBezTo>
                      <a:cubicBezTo>
                        <a:pt x="200" y="468"/>
                        <a:pt x="193" y="467"/>
                        <a:pt x="186" y="466"/>
                      </a:cubicBezTo>
                      <a:cubicBezTo>
                        <a:pt x="186" y="457"/>
                        <a:pt x="186" y="448"/>
                        <a:pt x="186" y="438"/>
                      </a:cubicBezTo>
                      <a:close/>
                      <a:moveTo>
                        <a:pt x="186" y="384"/>
                      </a:moveTo>
                      <a:cubicBezTo>
                        <a:pt x="193" y="385"/>
                        <a:pt x="200" y="387"/>
                        <a:pt x="208" y="388"/>
                      </a:cubicBezTo>
                      <a:cubicBezTo>
                        <a:pt x="208" y="397"/>
                        <a:pt x="208" y="406"/>
                        <a:pt x="208" y="415"/>
                      </a:cubicBezTo>
                      <a:cubicBezTo>
                        <a:pt x="200" y="414"/>
                        <a:pt x="193" y="413"/>
                        <a:pt x="186" y="412"/>
                      </a:cubicBezTo>
                      <a:cubicBezTo>
                        <a:pt x="186" y="403"/>
                        <a:pt x="186" y="393"/>
                        <a:pt x="186" y="384"/>
                      </a:cubicBezTo>
                      <a:close/>
                      <a:moveTo>
                        <a:pt x="186" y="329"/>
                      </a:moveTo>
                      <a:cubicBezTo>
                        <a:pt x="193" y="331"/>
                        <a:pt x="200" y="333"/>
                        <a:pt x="208" y="334"/>
                      </a:cubicBezTo>
                      <a:cubicBezTo>
                        <a:pt x="208" y="343"/>
                        <a:pt x="208" y="352"/>
                        <a:pt x="208" y="361"/>
                      </a:cubicBezTo>
                      <a:cubicBezTo>
                        <a:pt x="200" y="360"/>
                        <a:pt x="193" y="359"/>
                        <a:pt x="186" y="358"/>
                      </a:cubicBezTo>
                      <a:cubicBezTo>
                        <a:pt x="186" y="348"/>
                        <a:pt x="186" y="339"/>
                        <a:pt x="186" y="329"/>
                      </a:cubicBezTo>
                      <a:close/>
                      <a:moveTo>
                        <a:pt x="186" y="275"/>
                      </a:moveTo>
                      <a:cubicBezTo>
                        <a:pt x="193" y="277"/>
                        <a:pt x="200" y="279"/>
                        <a:pt x="208" y="280"/>
                      </a:cubicBezTo>
                      <a:cubicBezTo>
                        <a:pt x="208" y="289"/>
                        <a:pt x="208" y="299"/>
                        <a:pt x="208" y="308"/>
                      </a:cubicBezTo>
                      <a:cubicBezTo>
                        <a:pt x="200" y="306"/>
                        <a:pt x="193" y="305"/>
                        <a:pt x="186" y="303"/>
                      </a:cubicBezTo>
                      <a:cubicBezTo>
                        <a:pt x="186" y="294"/>
                        <a:pt x="186" y="284"/>
                        <a:pt x="186" y="275"/>
                      </a:cubicBezTo>
                      <a:close/>
                      <a:moveTo>
                        <a:pt x="186" y="249"/>
                      </a:moveTo>
                      <a:cubicBezTo>
                        <a:pt x="186" y="239"/>
                        <a:pt x="186" y="230"/>
                        <a:pt x="186" y="221"/>
                      </a:cubicBezTo>
                      <a:cubicBezTo>
                        <a:pt x="193" y="223"/>
                        <a:pt x="200" y="225"/>
                        <a:pt x="208" y="227"/>
                      </a:cubicBezTo>
                      <a:cubicBezTo>
                        <a:pt x="208" y="236"/>
                        <a:pt x="208" y="245"/>
                        <a:pt x="208" y="254"/>
                      </a:cubicBezTo>
                      <a:cubicBezTo>
                        <a:pt x="200" y="252"/>
                        <a:pt x="193" y="250"/>
                        <a:pt x="186" y="249"/>
                      </a:cubicBezTo>
                      <a:close/>
                      <a:moveTo>
                        <a:pt x="186" y="166"/>
                      </a:moveTo>
                      <a:cubicBezTo>
                        <a:pt x="193" y="168"/>
                        <a:pt x="200" y="171"/>
                        <a:pt x="208" y="173"/>
                      </a:cubicBezTo>
                      <a:cubicBezTo>
                        <a:pt x="208" y="182"/>
                        <a:pt x="208" y="191"/>
                        <a:pt x="208" y="200"/>
                      </a:cubicBezTo>
                      <a:cubicBezTo>
                        <a:pt x="200" y="198"/>
                        <a:pt x="193" y="196"/>
                        <a:pt x="186" y="194"/>
                      </a:cubicBezTo>
                      <a:cubicBezTo>
                        <a:pt x="186" y="185"/>
                        <a:pt x="186" y="176"/>
                        <a:pt x="186" y="166"/>
                      </a:cubicBezTo>
                      <a:close/>
                      <a:moveTo>
                        <a:pt x="208" y="146"/>
                      </a:moveTo>
                      <a:cubicBezTo>
                        <a:pt x="186" y="140"/>
                        <a:pt x="186" y="140"/>
                        <a:pt x="186" y="140"/>
                      </a:cubicBezTo>
                      <a:cubicBezTo>
                        <a:pt x="186" y="112"/>
                        <a:pt x="186" y="112"/>
                        <a:pt x="186" y="112"/>
                      </a:cubicBezTo>
                      <a:cubicBezTo>
                        <a:pt x="208" y="119"/>
                        <a:pt x="208" y="119"/>
                        <a:pt x="208" y="119"/>
                      </a:cubicBezTo>
                      <a:lnTo>
                        <a:pt x="208" y="146"/>
                      </a:lnTo>
                      <a:close/>
                      <a:moveTo>
                        <a:pt x="228" y="1033"/>
                      </a:moveTo>
                      <a:cubicBezTo>
                        <a:pt x="247" y="1031"/>
                        <a:pt x="247" y="1031"/>
                        <a:pt x="247" y="1031"/>
                      </a:cubicBezTo>
                      <a:cubicBezTo>
                        <a:pt x="247" y="1057"/>
                        <a:pt x="247" y="1057"/>
                        <a:pt x="247" y="1057"/>
                      </a:cubicBezTo>
                      <a:cubicBezTo>
                        <a:pt x="228" y="1060"/>
                        <a:pt x="228" y="1060"/>
                        <a:pt x="228" y="1060"/>
                      </a:cubicBezTo>
                      <a:lnTo>
                        <a:pt x="228" y="1033"/>
                      </a:lnTo>
                      <a:close/>
                      <a:moveTo>
                        <a:pt x="228" y="980"/>
                      </a:moveTo>
                      <a:cubicBezTo>
                        <a:pt x="234" y="979"/>
                        <a:pt x="241" y="979"/>
                        <a:pt x="247" y="978"/>
                      </a:cubicBezTo>
                      <a:cubicBezTo>
                        <a:pt x="247" y="987"/>
                        <a:pt x="247" y="995"/>
                        <a:pt x="247" y="1004"/>
                      </a:cubicBezTo>
                      <a:cubicBezTo>
                        <a:pt x="241" y="1005"/>
                        <a:pt x="234" y="1005"/>
                        <a:pt x="228" y="1006"/>
                      </a:cubicBezTo>
                      <a:cubicBezTo>
                        <a:pt x="228" y="997"/>
                        <a:pt x="228" y="989"/>
                        <a:pt x="228" y="980"/>
                      </a:cubicBezTo>
                      <a:close/>
                      <a:moveTo>
                        <a:pt x="228" y="926"/>
                      </a:moveTo>
                      <a:cubicBezTo>
                        <a:pt x="234" y="926"/>
                        <a:pt x="241" y="926"/>
                        <a:pt x="247" y="926"/>
                      </a:cubicBezTo>
                      <a:cubicBezTo>
                        <a:pt x="247" y="934"/>
                        <a:pt x="247" y="943"/>
                        <a:pt x="247" y="951"/>
                      </a:cubicBezTo>
                      <a:cubicBezTo>
                        <a:pt x="241" y="952"/>
                        <a:pt x="234" y="952"/>
                        <a:pt x="228" y="953"/>
                      </a:cubicBezTo>
                      <a:cubicBezTo>
                        <a:pt x="228" y="944"/>
                        <a:pt x="228" y="935"/>
                        <a:pt x="228" y="926"/>
                      </a:cubicBezTo>
                      <a:close/>
                      <a:moveTo>
                        <a:pt x="228" y="873"/>
                      </a:moveTo>
                      <a:cubicBezTo>
                        <a:pt x="235" y="873"/>
                        <a:pt x="241" y="873"/>
                        <a:pt x="247" y="873"/>
                      </a:cubicBezTo>
                      <a:cubicBezTo>
                        <a:pt x="247" y="881"/>
                        <a:pt x="247" y="890"/>
                        <a:pt x="247" y="898"/>
                      </a:cubicBezTo>
                      <a:cubicBezTo>
                        <a:pt x="241" y="899"/>
                        <a:pt x="235" y="899"/>
                        <a:pt x="228" y="899"/>
                      </a:cubicBezTo>
                      <a:cubicBezTo>
                        <a:pt x="228" y="891"/>
                        <a:pt x="228" y="882"/>
                        <a:pt x="228" y="873"/>
                      </a:cubicBezTo>
                      <a:close/>
                      <a:moveTo>
                        <a:pt x="228" y="820"/>
                      </a:moveTo>
                      <a:cubicBezTo>
                        <a:pt x="235" y="820"/>
                        <a:pt x="241" y="820"/>
                        <a:pt x="247" y="820"/>
                      </a:cubicBezTo>
                      <a:cubicBezTo>
                        <a:pt x="247" y="828"/>
                        <a:pt x="247" y="837"/>
                        <a:pt x="247" y="845"/>
                      </a:cubicBezTo>
                      <a:cubicBezTo>
                        <a:pt x="241" y="845"/>
                        <a:pt x="235" y="846"/>
                        <a:pt x="228" y="846"/>
                      </a:cubicBezTo>
                      <a:cubicBezTo>
                        <a:pt x="228" y="837"/>
                        <a:pt x="228" y="828"/>
                        <a:pt x="228" y="820"/>
                      </a:cubicBezTo>
                      <a:close/>
                      <a:moveTo>
                        <a:pt x="228" y="766"/>
                      </a:moveTo>
                      <a:cubicBezTo>
                        <a:pt x="235" y="766"/>
                        <a:pt x="241" y="767"/>
                        <a:pt x="248" y="767"/>
                      </a:cubicBezTo>
                      <a:cubicBezTo>
                        <a:pt x="248" y="775"/>
                        <a:pt x="248" y="784"/>
                        <a:pt x="248" y="792"/>
                      </a:cubicBezTo>
                      <a:cubicBezTo>
                        <a:pt x="241" y="792"/>
                        <a:pt x="235" y="792"/>
                        <a:pt x="228" y="793"/>
                      </a:cubicBezTo>
                      <a:cubicBezTo>
                        <a:pt x="228" y="784"/>
                        <a:pt x="228" y="775"/>
                        <a:pt x="228" y="766"/>
                      </a:cubicBezTo>
                      <a:close/>
                      <a:moveTo>
                        <a:pt x="229" y="713"/>
                      </a:moveTo>
                      <a:cubicBezTo>
                        <a:pt x="235" y="713"/>
                        <a:pt x="241" y="714"/>
                        <a:pt x="248" y="714"/>
                      </a:cubicBezTo>
                      <a:cubicBezTo>
                        <a:pt x="248" y="722"/>
                        <a:pt x="248" y="731"/>
                        <a:pt x="248" y="739"/>
                      </a:cubicBezTo>
                      <a:cubicBezTo>
                        <a:pt x="241" y="739"/>
                        <a:pt x="235" y="739"/>
                        <a:pt x="229" y="739"/>
                      </a:cubicBezTo>
                      <a:cubicBezTo>
                        <a:pt x="229" y="730"/>
                        <a:pt x="229" y="722"/>
                        <a:pt x="229" y="713"/>
                      </a:cubicBezTo>
                      <a:close/>
                      <a:moveTo>
                        <a:pt x="229" y="659"/>
                      </a:moveTo>
                      <a:cubicBezTo>
                        <a:pt x="235" y="660"/>
                        <a:pt x="241" y="660"/>
                        <a:pt x="248" y="661"/>
                      </a:cubicBezTo>
                      <a:cubicBezTo>
                        <a:pt x="248" y="669"/>
                        <a:pt x="248" y="678"/>
                        <a:pt x="248" y="686"/>
                      </a:cubicBezTo>
                      <a:cubicBezTo>
                        <a:pt x="241" y="686"/>
                        <a:pt x="235" y="686"/>
                        <a:pt x="229" y="686"/>
                      </a:cubicBezTo>
                      <a:cubicBezTo>
                        <a:pt x="229" y="677"/>
                        <a:pt x="229" y="668"/>
                        <a:pt x="229" y="659"/>
                      </a:cubicBezTo>
                      <a:close/>
                      <a:moveTo>
                        <a:pt x="229" y="606"/>
                      </a:moveTo>
                      <a:cubicBezTo>
                        <a:pt x="235" y="607"/>
                        <a:pt x="242" y="607"/>
                        <a:pt x="248" y="608"/>
                      </a:cubicBezTo>
                      <a:cubicBezTo>
                        <a:pt x="248" y="617"/>
                        <a:pt x="248" y="625"/>
                        <a:pt x="248" y="634"/>
                      </a:cubicBezTo>
                      <a:cubicBezTo>
                        <a:pt x="242" y="633"/>
                        <a:pt x="235" y="633"/>
                        <a:pt x="229" y="632"/>
                      </a:cubicBezTo>
                      <a:cubicBezTo>
                        <a:pt x="229" y="624"/>
                        <a:pt x="229" y="615"/>
                        <a:pt x="229" y="606"/>
                      </a:cubicBezTo>
                      <a:close/>
                      <a:moveTo>
                        <a:pt x="229" y="553"/>
                      </a:moveTo>
                      <a:cubicBezTo>
                        <a:pt x="235" y="553"/>
                        <a:pt x="242" y="554"/>
                        <a:pt x="248" y="555"/>
                      </a:cubicBezTo>
                      <a:cubicBezTo>
                        <a:pt x="248" y="564"/>
                        <a:pt x="248" y="572"/>
                        <a:pt x="248" y="581"/>
                      </a:cubicBezTo>
                      <a:cubicBezTo>
                        <a:pt x="242" y="580"/>
                        <a:pt x="235" y="580"/>
                        <a:pt x="229" y="579"/>
                      </a:cubicBezTo>
                      <a:cubicBezTo>
                        <a:pt x="229" y="570"/>
                        <a:pt x="229" y="561"/>
                        <a:pt x="229" y="553"/>
                      </a:cubicBezTo>
                      <a:close/>
                      <a:moveTo>
                        <a:pt x="229" y="499"/>
                      </a:moveTo>
                      <a:cubicBezTo>
                        <a:pt x="236" y="500"/>
                        <a:pt x="242" y="501"/>
                        <a:pt x="248" y="502"/>
                      </a:cubicBezTo>
                      <a:cubicBezTo>
                        <a:pt x="248" y="511"/>
                        <a:pt x="248" y="519"/>
                        <a:pt x="248" y="528"/>
                      </a:cubicBezTo>
                      <a:cubicBezTo>
                        <a:pt x="242" y="527"/>
                        <a:pt x="236" y="526"/>
                        <a:pt x="229" y="526"/>
                      </a:cubicBezTo>
                      <a:cubicBezTo>
                        <a:pt x="229" y="517"/>
                        <a:pt x="229" y="508"/>
                        <a:pt x="229" y="499"/>
                      </a:cubicBezTo>
                      <a:close/>
                      <a:moveTo>
                        <a:pt x="229" y="446"/>
                      </a:moveTo>
                      <a:cubicBezTo>
                        <a:pt x="236" y="447"/>
                        <a:pt x="242" y="448"/>
                        <a:pt x="248" y="449"/>
                      </a:cubicBezTo>
                      <a:cubicBezTo>
                        <a:pt x="248" y="458"/>
                        <a:pt x="248" y="466"/>
                        <a:pt x="248" y="475"/>
                      </a:cubicBezTo>
                      <a:cubicBezTo>
                        <a:pt x="242" y="474"/>
                        <a:pt x="236" y="473"/>
                        <a:pt x="229" y="472"/>
                      </a:cubicBezTo>
                      <a:cubicBezTo>
                        <a:pt x="229" y="464"/>
                        <a:pt x="229" y="455"/>
                        <a:pt x="229" y="446"/>
                      </a:cubicBezTo>
                      <a:close/>
                      <a:moveTo>
                        <a:pt x="230" y="393"/>
                      </a:moveTo>
                      <a:cubicBezTo>
                        <a:pt x="236" y="394"/>
                        <a:pt x="242" y="395"/>
                        <a:pt x="249" y="396"/>
                      </a:cubicBezTo>
                      <a:cubicBezTo>
                        <a:pt x="249" y="405"/>
                        <a:pt x="249" y="413"/>
                        <a:pt x="249" y="422"/>
                      </a:cubicBezTo>
                      <a:cubicBezTo>
                        <a:pt x="242" y="421"/>
                        <a:pt x="236" y="420"/>
                        <a:pt x="230" y="419"/>
                      </a:cubicBezTo>
                      <a:cubicBezTo>
                        <a:pt x="230" y="410"/>
                        <a:pt x="230" y="401"/>
                        <a:pt x="230" y="393"/>
                      </a:cubicBezTo>
                      <a:close/>
                      <a:moveTo>
                        <a:pt x="230" y="339"/>
                      </a:moveTo>
                      <a:cubicBezTo>
                        <a:pt x="236" y="341"/>
                        <a:pt x="242" y="342"/>
                        <a:pt x="249" y="343"/>
                      </a:cubicBezTo>
                      <a:cubicBezTo>
                        <a:pt x="249" y="352"/>
                        <a:pt x="249" y="360"/>
                        <a:pt x="249" y="369"/>
                      </a:cubicBezTo>
                      <a:cubicBezTo>
                        <a:pt x="242" y="368"/>
                        <a:pt x="236" y="367"/>
                        <a:pt x="230" y="366"/>
                      </a:cubicBezTo>
                      <a:cubicBezTo>
                        <a:pt x="230" y="357"/>
                        <a:pt x="230" y="348"/>
                        <a:pt x="230" y="339"/>
                      </a:cubicBezTo>
                      <a:close/>
                      <a:moveTo>
                        <a:pt x="230" y="286"/>
                      </a:moveTo>
                      <a:cubicBezTo>
                        <a:pt x="236" y="287"/>
                        <a:pt x="242" y="289"/>
                        <a:pt x="249" y="291"/>
                      </a:cubicBezTo>
                      <a:cubicBezTo>
                        <a:pt x="249" y="299"/>
                        <a:pt x="249" y="307"/>
                        <a:pt x="249" y="316"/>
                      </a:cubicBezTo>
                      <a:cubicBezTo>
                        <a:pt x="242" y="315"/>
                        <a:pt x="236" y="313"/>
                        <a:pt x="230" y="312"/>
                      </a:cubicBezTo>
                      <a:cubicBezTo>
                        <a:pt x="230" y="303"/>
                        <a:pt x="230" y="295"/>
                        <a:pt x="230" y="286"/>
                      </a:cubicBezTo>
                      <a:close/>
                      <a:moveTo>
                        <a:pt x="230" y="232"/>
                      </a:moveTo>
                      <a:cubicBezTo>
                        <a:pt x="236" y="234"/>
                        <a:pt x="243" y="236"/>
                        <a:pt x="249" y="238"/>
                      </a:cubicBezTo>
                      <a:cubicBezTo>
                        <a:pt x="249" y="246"/>
                        <a:pt x="249" y="255"/>
                        <a:pt x="249" y="263"/>
                      </a:cubicBezTo>
                      <a:cubicBezTo>
                        <a:pt x="243" y="262"/>
                        <a:pt x="236" y="260"/>
                        <a:pt x="230" y="259"/>
                      </a:cubicBezTo>
                      <a:cubicBezTo>
                        <a:pt x="230" y="250"/>
                        <a:pt x="230" y="241"/>
                        <a:pt x="230" y="232"/>
                      </a:cubicBezTo>
                      <a:close/>
                      <a:moveTo>
                        <a:pt x="230" y="179"/>
                      </a:moveTo>
                      <a:cubicBezTo>
                        <a:pt x="236" y="181"/>
                        <a:pt x="243" y="183"/>
                        <a:pt x="249" y="185"/>
                      </a:cubicBezTo>
                      <a:cubicBezTo>
                        <a:pt x="249" y="193"/>
                        <a:pt x="249" y="202"/>
                        <a:pt x="249" y="210"/>
                      </a:cubicBezTo>
                      <a:cubicBezTo>
                        <a:pt x="243" y="209"/>
                        <a:pt x="236" y="207"/>
                        <a:pt x="230" y="205"/>
                      </a:cubicBezTo>
                      <a:cubicBezTo>
                        <a:pt x="230" y="197"/>
                        <a:pt x="230" y="188"/>
                        <a:pt x="230" y="179"/>
                      </a:cubicBezTo>
                      <a:close/>
                      <a:moveTo>
                        <a:pt x="249" y="157"/>
                      </a:moveTo>
                      <a:cubicBezTo>
                        <a:pt x="230" y="152"/>
                        <a:pt x="230" y="152"/>
                        <a:pt x="230" y="152"/>
                      </a:cubicBezTo>
                      <a:cubicBezTo>
                        <a:pt x="230" y="126"/>
                        <a:pt x="230" y="126"/>
                        <a:pt x="230" y="126"/>
                      </a:cubicBezTo>
                      <a:cubicBezTo>
                        <a:pt x="249" y="132"/>
                        <a:pt x="249" y="132"/>
                        <a:pt x="249" y="132"/>
                      </a:cubicBezTo>
                      <a:lnTo>
                        <a:pt x="249" y="1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7" name="Freeform: Shape 67"/>
                <p:cNvSpPr/>
                <p:nvPr/>
              </p:nvSpPr>
              <p:spPr bwMode="auto">
                <a:xfrm>
                  <a:off x="7591471" y="3637200"/>
                  <a:ext cx="211494" cy="1631898"/>
                </a:xfrm>
                <a:custGeom>
                  <a:avLst/>
                  <a:gdLst>
                    <a:gd name="T0" fmla="*/ 0 w 111"/>
                    <a:gd name="T1" fmla="*/ 854 h 854"/>
                    <a:gd name="T2" fmla="*/ 111 w 111"/>
                    <a:gd name="T3" fmla="*/ 36 h 854"/>
                    <a:gd name="T4" fmla="*/ 97 w 111"/>
                    <a:gd name="T5" fmla="*/ 791 h 854"/>
                    <a:gd name="T6" fmla="*/ 16 w 111"/>
                    <a:gd name="T7" fmla="*/ 791 h 854"/>
                    <a:gd name="T8" fmla="*/ 97 w 111"/>
                    <a:gd name="T9" fmla="*/ 791 h 854"/>
                    <a:gd name="T10" fmla="*/ 16 w 111"/>
                    <a:gd name="T11" fmla="*/ 756 h 854"/>
                    <a:gd name="T12" fmla="*/ 97 w 111"/>
                    <a:gd name="T13" fmla="*/ 719 h 854"/>
                    <a:gd name="T14" fmla="*/ 97 w 111"/>
                    <a:gd name="T15" fmla="*/ 684 h 854"/>
                    <a:gd name="T16" fmla="*/ 16 w 111"/>
                    <a:gd name="T17" fmla="*/ 677 h 854"/>
                    <a:gd name="T18" fmla="*/ 97 w 111"/>
                    <a:gd name="T19" fmla="*/ 684 h 854"/>
                    <a:gd name="T20" fmla="*/ 16 w 111"/>
                    <a:gd name="T21" fmla="*/ 642 h 854"/>
                    <a:gd name="T22" fmla="*/ 97 w 111"/>
                    <a:gd name="T23" fmla="*/ 612 h 854"/>
                    <a:gd name="T24" fmla="*/ 97 w 111"/>
                    <a:gd name="T25" fmla="*/ 577 h 854"/>
                    <a:gd name="T26" fmla="*/ 16 w 111"/>
                    <a:gd name="T27" fmla="*/ 563 h 854"/>
                    <a:gd name="T28" fmla="*/ 97 w 111"/>
                    <a:gd name="T29" fmla="*/ 577 h 854"/>
                    <a:gd name="T30" fmla="*/ 16 w 111"/>
                    <a:gd name="T31" fmla="*/ 528 h 854"/>
                    <a:gd name="T32" fmla="*/ 97 w 111"/>
                    <a:gd name="T33" fmla="*/ 505 h 854"/>
                    <a:gd name="T34" fmla="*/ 97 w 111"/>
                    <a:gd name="T35" fmla="*/ 470 h 854"/>
                    <a:gd name="T36" fmla="*/ 16 w 111"/>
                    <a:gd name="T37" fmla="*/ 449 h 854"/>
                    <a:gd name="T38" fmla="*/ 97 w 111"/>
                    <a:gd name="T39" fmla="*/ 470 h 854"/>
                    <a:gd name="T40" fmla="*/ 16 w 111"/>
                    <a:gd name="T41" fmla="*/ 414 h 854"/>
                    <a:gd name="T42" fmla="*/ 97 w 111"/>
                    <a:gd name="T43" fmla="*/ 397 h 854"/>
                    <a:gd name="T44" fmla="*/ 97 w 111"/>
                    <a:gd name="T45" fmla="*/ 363 h 854"/>
                    <a:gd name="T46" fmla="*/ 16 w 111"/>
                    <a:gd name="T47" fmla="*/ 335 h 854"/>
                    <a:gd name="T48" fmla="*/ 97 w 111"/>
                    <a:gd name="T49" fmla="*/ 363 h 854"/>
                    <a:gd name="T50" fmla="*/ 16 w 111"/>
                    <a:gd name="T51" fmla="*/ 300 h 854"/>
                    <a:gd name="T52" fmla="*/ 97 w 111"/>
                    <a:gd name="T53" fmla="*/ 290 h 854"/>
                    <a:gd name="T54" fmla="*/ 97 w 111"/>
                    <a:gd name="T55" fmla="*/ 256 h 854"/>
                    <a:gd name="T56" fmla="*/ 16 w 111"/>
                    <a:gd name="T57" fmla="*/ 221 h 854"/>
                    <a:gd name="T58" fmla="*/ 97 w 111"/>
                    <a:gd name="T59" fmla="*/ 256 h 854"/>
                    <a:gd name="T60" fmla="*/ 16 w 111"/>
                    <a:gd name="T61" fmla="*/ 186 h 854"/>
                    <a:gd name="T62" fmla="*/ 97 w 111"/>
                    <a:gd name="T63" fmla="*/ 183 h 854"/>
                    <a:gd name="T64" fmla="*/ 97 w 111"/>
                    <a:gd name="T65" fmla="*/ 149 h 854"/>
                    <a:gd name="T66" fmla="*/ 16 w 111"/>
                    <a:gd name="T67" fmla="*/ 107 h 854"/>
                    <a:gd name="T68" fmla="*/ 97 w 111"/>
                    <a:gd name="T69" fmla="*/ 149 h 854"/>
                    <a:gd name="T70" fmla="*/ 16 w 111"/>
                    <a:gd name="T71" fmla="*/ 73 h 854"/>
                    <a:gd name="T72" fmla="*/ 97 w 111"/>
                    <a:gd name="T73" fmla="*/ 76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854">
                      <a:moveTo>
                        <a:pt x="0" y="0"/>
                      </a:move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11" y="827"/>
                        <a:pt x="111" y="827"/>
                        <a:pt x="111" y="827"/>
                      </a:cubicBezTo>
                      <a:cubicBezTo>
                        <a:pt x="111" y="36"/>
                        <a:pt x="111" y="36"/>
                        <a:pt x="111" y="36"/>
                      </a:cubicBezTo>
                      <a:lnTo>
                        <a:pt x="0" y="0"/>
                      </a:lnTo>
                      <a:close/>
                      <a:moveTo>
                        <a:pt x="97" y="791"/>
                      </a:moveTo>
                      <a:cubicBezTo>
                        <a:pt x="16" y="813"/>
                        <a:pt x="16" y="813"/>
                        <a:pt x="16" y="813"/>
                      </a:cubicBezTo>
                      <a:cubicBezTo>
                        <a:pt x="16" y="791"/>
                        <a:pt x="16" y="791"/>
                        <a:pt x="16" y="791"/>
                      </a:cubicBezTo>
                      <a:cubicBezTo>
                        <a:pt x="97" y="773"/>
                        <a:pt x="97" y="773"/>
                        <a:pt x="97" y="773"/>
                      </a:cubicBezTo>
                      <a:lnTo>
                        <a:pt x="97" y="791"/>
                      </a:lnTo>
                      <a:close/>
                      <a:moveTo>
                        <a:pt x="97" y="737"/>
                      </a:moveTo>
                      <a:cubicBezTo>
                        <a:pt x="70" y="743"/>
                        <a:pt x="43" y="750"/>
                        <a:pt x="16" y="756"/>
                      </a:cubicBezTo>
                      <a:cubicBezTo>
                        <a:pt x="16" y="748"/>
                        <a:pt x="16" y="741"/>
                        <a:pt x="16" y="734"/>
                      </a:cubicBezTo>
                      <a:cubicBezTo>
                        <a:pt x="43" y="729"/>
                        <a:pt x="70" y="724"/>
                        <a:pt x="97" y="719"/>
                      </a:cubicBezTo>
                      <a:cubicBezTo>
                        <a:pt x="97" y="725"/>
                        <a:pt x="97" y="731"/>
                        <a:pt x="97" y="737"/>
                      </a:cubicBezTo>
                      <a:close/>
                      <a:moveTo>
                        <a:pt x="97" y="684"/>
                      </a:moveTo>
                      <a:cubicBezTo>
                        <a:pt x="70" y="689"/>
                        <a:pt x="43" y="694"/>
                        <a:pt x="16" y="699"/>
                      </a:cubicBezTo>
                      <a:cubicBezTo>
                        <a:pt x="16" y="691"/>
                        <a:pt x="16" y="684"/>
                        <a:pt x="16" y="677"/>
                      </a:cubicBezTo>
                      <a:cubicBezTo>
                        <a:pt x="43" y="673"/>
                        <a:pt x="70" y="669"/>
                        <a:pt x="97" y="666"/>
                      </a:cubicBezTo>
                      <a:cubicBezTo>
                        <a:pt x="97" y="672"/>
                        <a:pt x="97" y="678"/>
                        <a:pt x="97" y="684"/>
                      </a:cubicBezTo>
                      <a:close/>
                      <a:moveTo>
                        <a:pt x="97" y="630"/>
                      </a:moveTo>
                      <a:cubicBezTo>
                        <a:pt x="70" y="634"/>
                        <a:pt x="43" y="638"/>
                        <a:pt x="16" y="642"/>
                      </a:cubicBezTo>
                      <a:cubicBezTo>
                        <a:pt x="16" y="635"/>
                        <a:pt x="16" y="627"/>
                        <a:pt x="16" y="620"/>
                      </a:cubicBezTo>
                      <a:cubicBezTo>
                        <a:pt x="43" y="617"/>
                        <a:pt x="70" y="615"/>
                        <a:pt x="97" y="612"/>
                      </a:cubicBezTo>
                      <a:cubicBezTo>
                        <a:pt x="97" y="618"/>
                        <a:pt x="97" y="624"/>
                        <a:pt x="97" y="630"/>
                      </a:cubicBezTo>
                      <a:close/>
                      <a:moveTo>
                        <a:pt x="97" y="577"/>
                      </a:moveTo>
                      <a:cubicBezTo>
                        <a:pt x="70" y="580"/>
                        <a:pt x="43" y="582"/>
                        <a:pt x="16" y="585"/>
                      </a:cubicBezTo>
                      <a:cubicBezTo>
                        <a:pt x="16" y="578"/>
                        <a:pt x="16" y="570"/>
                        <a:pt x="16" y="563"/>
                      </a:cubicBezTo>
                      <a:cubicBezTo>
                        <a:pt x="43" y="561"/>
                        <a:pt x="70" y="560"/>
                        <a:pt x="97" y="558"/>
                      </a:cubicBezTo>
                      <a:cubicBezTo>
                        <a:pt x="97" y="564"/>
                        <a:pt x="97" y="571"/>
                        <a:pt x="97" y="577"/>
                      </a:cubicBezTo>
                      <a:close/>
                      <a:moveTo>
                        <a:pt x="97" y="523"/>
                      </a:moveTo>
                      <a:cubicBezTo>
                        <a:pt x="70" y="525"/>
                        <a:pt x="43" y="526"/>
                        <a:pt x="16" y="528"/>
                      </a:cubicBezTo>
                      <a:cubicBezTo>
                        <a:pt x="16" y="521"/>
                        <a:pt x="16" y="513"/>
                        <a:pt x="16" y="506"/>
                      </a:cubicBezTo>
                      <a:cubicBezTo>
                        <a:pt x="43" y="505"/>
                        <a:pt x="70" y="505"/>
                        <a:pt x="97" y="505"/>
                      </a:cubicBezTo>
                      <a:cubicBezTo>
                        <a:pt x="97" y="511"/>
                        <a:pt x="97" y="517"/>
                        <a:pt x="97" y="523"/>
                      </a:cubicBezTo>
                      <a:close/>
                      <a:moveTo>
                        <a:pt x="97" y="470"/>
                      </a:moveTo>
                      <a:cubicBezTo>
                        <a:pt x="70" y="470"/>
                        <a:pt x="43" y="471"/>
                        <a:pt x="16" y="471"/>
                      </a:cubicBezTo>
                      <a:cubicBezTo>
                        <a:pt x="16" y="464"/>
                        <a:pt x="16" y="456"/>
                        <a:pt x="16" y="449"/>
                      </a:cubicBezTo>
                      <a:cubicBezTo>
                        <a:pt x="43" y="450"/>
                        <a:pt x="70" y="450"/>
                        <a:pt x="97" y="451"/>
                      </a:cubicBezTo>
                      <a:cubicBezTo>
                        <a:pt x="97" y="457"/>
                        <a:pt x="97" y="464"/>
                        <a:pt x="97" y="470"/>
                      </a:cubicBezTo>
                      <a:close/>
                      <a:moveTo>
                        <a:pt x="97" y="417"/>
                      </a:moveTo>
                      <a:cubicBezTo>
                        <a:pt x="70" y="416"/>
                        <a:pt x="43" y="415"/>
                        <a:pt x="16" y="414"/>
                      </a:cubicBezTo>
                      <a:cubicBezTo>
                        <a:pt x="16" y="407"/>
                        <a:pt x="16" y="399"/>
                        <a:pt x="16" y="392"/>
                      </a:cubicBezTo>
                      <a:cubicBezTo>
                        <a:pt x="43" y="394"/>
                        <a:pt x="70" y="396"/>
                        <a:pt x="97" y="397"/>
                      </a:cubicBezTo>
                      <a:cubicBezTo>
                        <a:pt x="97" y="404"/>
                        <a:pt x="97" y="410"/>
                        <a:pt x="97" y="417"/>
                      </a:cubicBezTo>
                      <a:close/>
                      <a:moveTo>
                        <a:pt x="97" y="363"/>
                      </a:moveTo>
                      <a:cubicBezTo>
                        <a:pt x="70" y="361"/>
                        <a:pt x="43" y="359"/>
                        <a:pt x="16" y="357"/>
                      </a:cubicBezTo>
                      <a:cubicBezTo>
                        <a:pt x="16" y="350"/>
                        <a:pt x="16" y="342"/>
                        <a:pt x="16" y="335"/>
                      </a:cubicBezTo>
                      <a:cubicBezTo>
                        <a:pt x="43" y="338"/>
                        <a:pt x="70" y="341"/>
                        <a:pt x="97" y="344"/>
                      </a:cubicBezTo>
                      <a:cubicBezTo>
                        <a:pt x="97" y="350"/>
                        <a:pt x="97" y="357"/>
                        <a:pt x="97" y="363"/>
                      </a:cubicBezTo>
                      <a:close/>
                      <a:moveTo>
                        <a:pt x="97" y="310"/>
                      </a:moveTo>
                      <a:cubicBezTo>
                        <a:pt x="70" y="307"/>
                        <a:pt x="43" y="303"/>
                        <a:pt x="16" y="300"/>
                      </a:cubicBezTo>
                      <a:cubicBezTo>
                        <a:pt x="16" y="293"/>
                        <a:pt x="16" y="286"/>
                        <a:pt x="16" y="278"/>
                      </a:cubicBezTo>
                      <a:cubicBezTo>
                        <a:pt x="43" y="282"/>
                        <a:pt x="70" y="286"/>
                        <a:pt x="97" y="290"/>
                      </a:cubicBezTo>
                      <a:cubicBezTo>
                        <a:pt x="97" y="297"/>
                        <a:pt x="97" y="303"/>
                        <a:pt x="97" y="310"/>
                      </a:cubicBezTo>
                      <a:close/>
                      <a:moveTo>
                        <a:pt x="97" y="256"/>
                      </a:moveTo>
                      <a:cubicBezTo>
                        <a:pt x="70" y="252"/>
                        <a:pt x="43" y="248"/>
                        <a:pt x="16" y="243"/>
                      </a:cubicBezTo>
                      <a:cubicBezTo>
                        <a:pt x="16" y="236"/>
                        <a:pt x="16" y="229"/>
                        <a:pt x="16" y="221"/>
                      </a:cubicBezTo>
                      <a:cubicBezTo>
                        <a:pt x="43" y="226"/>
                        <a:pt x="70" y="231"/>
                        <a:pt x="97" y="237"/>
                      </a:cubicBezTo>
                      <a:cubicBezTo>
                        <a:pt x="97" y="243"/>
                        <a:pt x="97" y="250"/>
                        <a:pt x="97" y="256"/>
                      </a:cubicBezTo>
                      <a:close/>
                      <a:moveTo>
                        <a:pt x="97" y="203"/>
                      </a:moveTo>
                      <a:cubicBezTo>
                        <a:pt x="70" y="197"/>
                        <a:pt x="43" y="192"/>
                        <a:pt x="16" y="186"/>
                      </a:cubicBezTo>
                      <a:cubicBezTo>
                        <a:pt x="16" y="179"/>
                        <a:pt x="16" y="172"/>
                        <a:pt x="16" y="164"/>
                      </a:cubicBezTo>
                      <a:cubicBezTo>
                        <a:pt x="43" y="171"/>
                        <a:pt x="70" y="177"/>
                        <a:pt x="97" y="183"/>
                      </a:cubicBezTo>
                      <a:cubicBezTo>
                        <a:pt x="97" y="190"/>
                        <a:pt x="97" y="196"/>
                        <a:pt x="97" y="203"/>
                      </a:cubicBezTo>
                      <a:close/>
                      <a:moveTo>
                        <a:pt x="97" y="149"/>
                      </a:moveTo>
                      <a:cubicBezTo>
                        <a:pt x="70" y="143"/>
                        <a:pt x="43" y="136"/>
                        <a:pt x="16" y="129"/>
                      </a:cubicBezTo>
                      <a:cubicBezTo>
                        <a:pt x="16" y="122"/>
                        <a:pt x="16" y="115"/>
                        <a:pt x="16" y="107"/>
                      </a:cubicBezTo>
                      <a:cubicBezTo>
                        <a:pt x="43" y="115"/>
                        <a:pt x="70" y="122"/>
                        <a:pt x="97" y="129"/>
                      </a:cubicBezTo>
                      <a:cubicBezTo>
                        <a:pt x="97" y="136"/>
                        <a:pt x="97" y="143"/>
                        <a:pt x="97" y="149"/>
                      </a:cubicBezTo>
                      <a:close/>
                      <a:moveTo>
                        <a:pt x="97" y="96"/>
                      </a:move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97" y="76"/>
                        <a:pt x="97" y="76"/>
                        <a:pt x="97" y="76"/>
                      </a:cubicBezTo>
                      <a:lnTo>
                        <a:pt x="97" y="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8" name="Freeform: Shape 68"/>
                <p:cNvSpPr/>
                <p:nvPr/>
              </p:nvSpPr>
              <p:spPr bwMode="auto">
                <a:xfrm>
                  <a:off x="7167178" y="3639812"/>
                  <a:ext cx="407322" cy="1629287"/>
                </a:xfrm>
                <a:custGeom>
                  <a:avLst/>
                  <a:gdLst>
                    <a:gd name="T0" fmla="*/ 176 w 213"/>
                    <a:gd name="T1" fmla="*/ 810 h 853"/>
                    <a:gd name="T2" fmla="*/ 141 w 213"/>
                    <a:gd name="T3" fmla="*/ 763 h 853"/>
                    <a:gd name="T4" fmla="*/ 141 w 213"/>
                    <a:gd name="T5" fmla="*/ 697 h 853"/>
                    <a:gd name="T6" fmla="*/ 176 w 213"/>
                    <a:gd name="T7" fmla="*/ 655 h 853"/>
                    <a:gd name="T8" fmla="*/ 176 w 213"/>
                    <a:gd name="T9" fmla="*/ 638 h 853"/>
                    <a:gd name="T10" fmla="*/ 176 w 213"/>
                    <a:gd name="T11" fmla="*/ 552 h 853"/>
                    <a:gd name="T12" fmla="*/ 141 w 213"/>
                    <a:gd name="T13" fmla="*/ 510 h 853"/>
                    <a:gd name="T14" fmla="*/ 141 w 213"/>
                    <a:gd name="T15" fmla="*/ 444 h 853"/>
                    <a:gd name="T16" fmla="*/ 176 w 213"/>
                    <a:gd name="T17" fmla="*/ 397 h 853"/>
                    <a:gd name="T18" fmla="*/ 176 w 213"/>
                    <a:gd name="T19" fmla="*/ 379 h 853"/>
                    <a:gd name="T20" fmla="*/ 176 w 213"/>
                    <a:gd name="T21" fmla="*/ 336 h 853"/>
                    <a:gd name="T22" fmla="*/ 141 w 213"/>
                    <a:gd name="T23" fmla="*/ 256 h 853"/>
                    <a:gd name="T24" fmla="*/ 141 w 213"/>
                    <a:gd name="T25" fmla="*/ 190 h 853"/>
                    <a:gd name="T26" fmla="*/ 176 w 213"/>
                    <a:gd name="T27" fmla="*/ 138 h 853"/>
                    <a:gd name="T28" fmla="*/ 176 w 213"/>
                    <a:gd name="T29" fmla="*/ 121 h 853"/>
                    <a:gd name="T30" fmla="*/ 94 w 213"/>
                    <a:gd name="T31" fmla="*/ 78 h 853"/>
                    <a:gd name="T32" fmla="*/ 117 w 213"/>
                    <a:gd name="T33" fmla="*/ 112 h 853"/>
                    <a:gd name="T34" fmla="*/ 117 w 213"/>
                    <a:gd name="T35" fmla="*/ 177 h 853"/>
                    <a:gd name="T36" fmla="*/ 94 w 213"/>
                    <a:gd name="T37" fmla="*/ 223 h 853"/>
                    <a:gd name="T38" fmla="*/ 94 w 213"/>
                    <a:gd name="T39" fmla="*/ 242 h 853"/>
                    <a:gd name="T40" fmla="*/ 94 w 213"/>
                    <a:gd name="T41" fmla="*/ 324 h 853"/>
                    <a:gd name="T42" fmla="*/ 116 w 213"/>
                    <a:gd name="T43" fmla="*/ 362 h 853"/>
                    <a:gd name="T44" fmla="*/ 116 w 213"/>
                    <a:gd name="T45" fmla="*/ 427 h 853"/>
                    <a:gd name="T46" fmla="*/ 94 w 213"/>
                    <a:gd name="T47" fmla="*/ 469 h 853"/>
                    <a:gd name="T48" fmla="*/ 94 w 213"/>
                    <a:gd name="T49" fmla="*/ 489 h 853"/>
                    <a:gd name="T50" fmla="*/ 93 w 213"/>
                    <a:gd name="T51" fmla="*/ 571 h 853"/>
                    <a:gd name="T52" fmla="*/ 116 w 213"/>
                    <a:gd name="T53" fmla="*/ 612 h 853"/>
                    <a:gd name="T54" fmla="*/ 116 w 213"/>
                    <a:gd name="T55" fmla="*/ 676 h 853"/>
                    <a:gd name="T56" fmla="*/ 93 w 213"/>
                    <a:gd name="T57" fmla="*/ 716 h 853"/>
                    <a:gd name="T58" fmla="*/ 93 w 213"/>
                    <a:gd name="T59" fmla="*/ 735 h 853"/>
                    <a:gd name="T60" fmla="*/ 74 w 213"/>
                    <a:gd name="T61" fmla="*/ 796 h 853"/>
                    <a:gd name="T62" fmla="*/ 58 w 213"/>
                    <a:gd name="T63" fmla="*/ 754 h 853"/>
                    <a:gd name="T64" fmla="*/ 74 w 213"/>
                    <a:gd name="T65" fmla="*/ 694 h 853"/>
                    <a:gd name="T66" fmla="*/ 74 w 213"/>
                    <a:gd name="T67" fmla="*/ 653 h 853"/>
                    <a:gd name="T68" fmla="*/ 58 w 213"/>
                    <a:gd name="T69" fmla="*/ 633 h 853"/>
                    <a:gd name="T70" fmla="*/ 58 w 213"/>
                    <a:gd name="T71" fmla="*/ 552 h 853"/>
                    <a:gd name="T72" fmla="*/ 58 w 213"/>
                    <a:gd name="T73" fmla="*/ 512 h 853"/>
                    <a:gd name="T74" fmla="*/ 58 w 213"/>
                    <a:gd name="T75" fmla="*/ 452 h 853"/>
                    <a:gd name="T76" fmla="*/ 74 w 213"/>
                    <a:gd name="T77" fmla="*/ 409 h 853"/>
                    <a:gd name="T78" fmla="*/ 74 w 213"/>
                    <a:gd name="T79" fmla="*/ 390 h 853"/>
                    <a:gd name="T80" fmla="*/ 74 w 213"/>
                    <a:gd name="T81" fmla="*/ 308 h 853"/>
                    <a:gd name="T82" fmla="*/ 58 w 213"/>
                    <a:gd name="T83" fmla="*/ 271 h 853"/>
                    <a:gd name="T84" fmla="*/ 58 w 213"/>
                    <a:gd name="T85" fmla="*/ 210 h 853"/>
                    <a:gd name="T86" fmla="*/ 74 w 213"/>
                    <a:gd name="T87" fmla="*/ 186 h 853"/>
                    <a:gd name="T88" fmla="*/ 74 w 213"/>
                    <a:gd name="T89" fmla="*/ 146 h 853"/>
                    <a:gd name="T90" fmla="*/ 43 w 213"/>
                    <a:gd name="T91" fmla="*/ 793 h 853"/>
                    <a:gd name="T92" fmla="*/ 28 w 213"/>
                    <a:gd name="T93" fmla="*/ 751 h 853"/>
                    <a:gd name="T94" fmla="*/ 28 w 213"/>
                    <a:gd name="T95" fmla="*/ 692 h 853"/>
                    <a:gd name="T96" fmla="*/ 43 w 213"/>
                    <a:gd name="T97" fmla="*/ 653 h 853"/>
                    <a:gd name="T98" fmla="*/ 42 w 213"/>
                    <a:gd name="T99" fmla="*/ 633 h 853"/>
                    <a:gd name="T100" fmla="*/ 42 w 213"/>
                    <a:gd name="T101" fmla="*/ 553 h 853"/>
                    <a:gd name="T102" fmla="*/ 28 w 213"/>
                    <a:gd name="T103" fmla="*/ 514 h 853"/>
                    <a:gd name="T104" fmla="*/ 28 w 213"/>
                    <a:gd name="T105" fmla="*/ 455 h 853"/>
                    <a:gd name="T106" fmla="*/ 42 w 213"/>
                    <a:gd name="T107" fmla="*/ 414 h 853"/>
                    <a:gd name="T108" fmla="*/ 42 w 213"/>
                    <a:gd name="T109" fmla="*/ 393 h 853"/>
                    <a:gd name="T110" fmla="*/ 42 w 213"/>
                    <a:gd name="T111" fmla="*/ 314 h 853"/>
                    <a:gd name="T112" fmla="*/ 27 w 213"/>
                    <a:gd name="T113" fmla="*/ 276 h 853"/>
                    <a:gd name="T114" fmla="*/ 27 w 213"/>
                    <a:gd name="T115" fmla="*/ 218 h 853"/>
                    <a:gd name="T116" fmla="*/ 41 w 213"/>
                    <a:gd name="T117" fmla="*/ 174 h 853"/>
                    <a:gd name="T118" fmla="*/ 41 w 213"/>
                    <a:gd name="T119" fmla="*/ 154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3" h="853">
                      <a:moveTo>
                        <a:pt x="0" y="820"/>
                      </a:moveTo>
                      <a:cubicBezTo>
                        <a:pt x="213" y="853"/>
                        <a:pt x="213" y="853"/>
                        <a:pt x="213" y="853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0" y="820"/>
                      </a:lnTo>
                      <a:close/>
                      <a:moveTo>
                        <a:pt x="176" y="810"/>
                      </a:moveTo>
                      <a:cubicBezTo>
                        <a:pt x="141" y="805"/>
                        <a:pt x="141" y="805"/>
                        <a:pt x="141" y="805"/>
                      </a:cubicBezTo>
                      <a:cubicBezTo>
                        <a:pt x="141" y="781"/>
                        <a:pt x="141" y="781"/>
                        <a:pt x="141" y="781"/>
                      </a:cubicBezTo>
                      <a:cubicBezTo>
                        <a:pt x="176" y="785"/>
                        <a:pt x="176" y="785"/>
                        <a:pt x="176" y="785"/>
                      </a:cubicBezTo>
                      <a:lnTo>
                        <a:pt x="176" y="810"/>
                      </a:lnTo>
                      <a:close/>
                      <a:moveTo>
                        <a:pt x="176" y="767"/>
                      </a:moveTo>
                      <a:cubicBezTo>
                        <a:pt x="164" y="766"/>
                        <a:pt x="152" y="764"/>
                        <a:pt x="141" y="763"/>
                      </a:cubicBezTo>
                      <a:cubicBezTo>
                        <a:pt x="141" y="755"/>
                        <a:pt x="141" y="747"/>
                        <a:pt x="141" y="739"/>
                      </a:cubicBezTo>
                      <a:cubicBezTo>
                        <a:pt x="152" y="740"/>
                        <a:pt x="164" y="741"/>
                        <a:pt x="176" y="741"/>
                      </a:cubicBezTo>
                      <a:cubicBezTo>
                        <a:pt x="176" y="750"/>
                        <a:pt x="176" y="759"/>
                        <a:pt x="176" y="767"/>
                      </a:cubicBezTo>
                      <a:close/>
                      <a:moveTo>
                        <a:pt x="176" y="724"/>
                      </a:moveTo>
                      <a:cubicBezTo>
                        <a:pt x="164" y="723"/>
                        <a:pt x="152" y="722"/>
                        <a:pt x="141" y="721"/>
                      </a:cubicBezTo>
                      <a:cubicBezTo>
                        <a:pt x="141" y="713"/>
                        <a:pt x="141" y="705"/>
                        <a:pt x="141" y="697"/>
                      </a:cubicBezTo>
                      <a:cubicBezTo>
                        <a:pt x="152" y="697"/>
                        <a:pt x="164" y="698"/>
                        <a:pt x="176" y="698"/>
                      </a:cubicBezTo>
                      <a:cubicBezTo>
                        <a:pt x="176" y="707"/>
                        <a:pt x="176" y="715"/>
                        <a:pt x="176" y="724"/>
                      </a:cubicBezTo>
                      <a:close/>
                      <a:moveTo>
                        <a:pt x="176" y="681"/>
                      </a:moveTo>
                      <a:cubicBezTo>
                        <a:pt x="164" y="680"/>
                        <a:pt x="152" y="679"/>
                        <a:pt x="141" y="679"/>
                      </a:cubicBezTo>
                      <a:cubicBezTo>
                        <a:pt x="141" y="671"/>
                        <a:pt x="141" y="663"/>
                        <a:pt x="141" y="655"/>
                      </a:cubicBezTo>
                      <a:cubicBezTo>
                        <a:pt x="152" y="655"/>
                        <a:pt x="164" y="655"/>
                        <a:pt x="176" y="655"/>
                      </a:cubicBezTo>
                      <a:cubicBezTo>
                        <a:pt x="176" y="664"/>
                        <a:pt x="176" y="672"/>
                        <a:pt x="176" y="681"/>
                      </a:cubicBezTo>
                      <a:close/>
                      <a:moveTo>
                        <a:pt x="176" y="638"/>
                      </a:moveTo>
                      <a:cubicBezTo>
                        <a:pt x="164" y="637"/>
                        <a:pt x="152" y="637"/>
                        <a:pt x="141" y="636"/>
                      </a:cubicBezTo>
                      <a:cubicBezTo>
                        <a:pt x="141" y="628"/>
                        <a:pt x="141" y="620"/>
                        <a:pt x="141" y="613"/>
                      </a:cubicBezTo>
                      <a:cubicBezTo>
                        <a:pt x="152" y="612"/>
                        <a:pt x="164" y="612"/>
                        <a:pt x="176" y="612"/>
                      </a:cubicBezTo>
                      <a:cubicBezTo>
                        <a:pt x="176" y="621"/>
                        <a:pt x="176" y="629"/>
                        <a:pt x="176" y="638"/>
                      </a:cubicBezTo>
                      <a:close/>
                      <a:moveTo>
                        <a:pt x="176" y="595"/>
                      </a:moveTo>
                      <a:cubicBezTo>
                        <a:pt x="164" y="595"/>
                        <a:pt x="152" y="594"/>
                        <a:pt x="141" y="594"/>
                      </a:cubicBezTo>
                      <a:cubicBezTo>
                        <a:pt x="141" y="586"/>
                        <a:pt x="141" y="578"/>
                        <a:pt x="141" y="570"/>
                      </a:cubicBezTo>
                      <a:cubicBezTo>
                        <a:pt x="152" y="570"/>
                        <a:pt x="164" y="570"/>
                        <a:pt x="176" y="569"/>
                      </a:cubicBezTo>
                      <a:cubicBezTo>
                        <a:pt x="176" y="578"/>
                        <a:pt x="176" y="586"/>
                        <a:pt x="176" y="595"/>
                      </a:cubicBezTo>
                      <a:close/>
                      <a:moveTo>
                        <a:pt x="176" y="552"/>
                      </a:moveTo>
                      <a:cubicBezTo>
                        <a:pt x="164" y="552"/>
                        <a:pt x="152" y="552"/>
                        <a:pt x="141" y="552"/>
                      </a:cubicBezTo>
                      <a:cubicBezTo>
                        <a:pt x="141" y="544"/>
                        <a:pt x="141" y="536"/>
                        <a:pt x="141" y="528"/>
                      </a:cubicBezTo>
                      <a:cubicBezTo>
                        <a:pt x="152" y="527"/>
                        <a:pt x="164" y="527"/>
                        <a:pt x="176" y="526"/>
                      </a:cubicBezTo>
                      <a:cubicBezTo>
                        <a:pt x="176" y="535"/>
                        <a:pt x="176" y="543"/>
                        <a:pt x="176" y="552"/>
                      </a:cubicBezTo>
                      <a:close/>
                      <a:moveTo>
                        <a:pt x="176" y="509"/>
                      </a:moveTo>
                      <a:cubicBezTo>
                        <a:pt x="164" y="509"/>
                        <a:pt x="152" y="509"/>
                        <a:pt x="141" y="510"/>
                      </a:cubicBezTo>
                      <a:cubicBezTo>
                        <a:pt x="141" y="502"/>
                        <a:pt x="141" y="494"/>
                        <a:pt x="141" y="486"/>
                      </a:cubicBezTo>
                      <a:cubicBezTo>
                        <a:pt x="152" y="485"/>
                        <a:pt x="164" y="484"/>
                        <a:pt x="176" y="483"/>
                      </a:cubicBezTo>
                      <a:cubicBezTo>
                        <a:pt x="176" y="492"/>
                        <a:pt x="176" y="500"/>
                        <a:pt x="176" y="509"/>
                      </a:cubicBezTo>
                      <a:close/>
                      <a:moveTo>
                        <a:pt x="176" y="466"/>
                      </a:moveTo>
                      <a:cubicBezTo>
                        <a:pt x="164" y="466"/>
                        <a:pt x="152" y="467"/>
                        <a:pt x="141" y="467"/>
                      </a:cubicBezTo>
                      <a:cubicBezTo>
                        <a:pt x="141" y="460"/>
                        <a:pt x="141" y="452"/>
                        <a:pt x="141" y="444"/>
                      </a:cubicBezTo>
                      <a:cubicBezTo>
                        <a:pt x="152" y="442"/>
                        <a:pt x="164" y="441"/>
                        <a:pt x="176" y="440"/>
                      </a:cubicBezTo>
                      <a:cubicBezTo>
                        <a:pt x="176" y="448"/>
                        <a:pt x="176" y="457"/>
                        <a:pt x="176" y="466"/>
                      </a:cubicBezTo>
                      <a:close/>
                      <a:moveTo>
                        <a:pt x="176" y="422"/>
                      </a:moveTo>
                      <a:cubicBezTo>
                        <a:pt x="164" y="423"/>
                        <a:pt x="152" y="424"/>
                        <a:pt x="141" y="425"/>
                      </a:cubicBezTo>
                      <a:cubicBezTo>
                        <a:pt x="141" y="417"/>
                        <a:pt x="141" y="409"/>
                        <a:pt x="141" y="401"/>
                      </a:cubicBezTo>
                      <a:cubicBezTo>
                        <a:pt x="152" y="400"/>
                        <a:pt x="164" y="398"/>
                        <a:pt x="176" y="397"/>
                      </a:cubicBezTo>
                      <a:cubicBezTo>
                        <a:pt x="176" y="405"/>
                        <a:pt x="176" y="414"/>
                        <a:pt x="176" y="422"/>
                      </a:cubicBezTo>
                      <a:close/>
                      <a:moveTo>
                        <a:pt x="176" y="379"/>
                      </a:moveTo>
                      <a:cubicBezTo>
                        <a:pt x="164" y="381"/>
                        <a:pt x="152" y="382"/>
                        <a:pt x="141" y="383"/>
                      </a:cubicBezTo>
                      <a:cubicBezTo>
                        <a:pt x="141" y="375"/>
                        <a:pt x="141" y="367"/>
                        <a:pt x="141" y="359"/>
                      </a:cubicBezTo>
                      <a:cubicBezTo>
                        <a:pt x="152" y="357"/>
                        <a:pt x="164" y="356"/>
                        <a:pt x="176" y="354"/>
                      </a:cubicBezTo>
                      <a:cubicBezTo>
                        <a:pt x="176" y="362"/>
                        <a:pt x="176" y="371"/>
                        <a:pt x="176" y="379"/>
                      </a:cubicBezTo>
                      <a:close/>
                      <a:moveTo>
                        <a:pt x="141" y="299"/>
                      </a:moveTo>
                      <a:cubicBezTo>
                        <a:pt x="141" y="291"/>
                        <a:pt x="141" y="283"/>
                        <a:pt x="141" y="275"/>
                      </a:cubicBezTo>
                      <a:cubicBezTo>
                        <a:pt x="152" y="272"/>
                        <a:pt x="164" y="270"/>
                        <a:pt x="176" y="268"/>
                      </a:cubicBezTo>
                      <a:cubicBezTo>
                        <a:pt x="176" y="276"/>
                        <a:pt x="176" y="285"/>
                        <a:pt x="176" y="293"/>
                      </a:cubicBezTo>
                      <a:cubicBezTo>
                        <a:pt x="164" y="295"/>
                        <a:pt x="152" y="297"/>
                        <a:pt x="141" y="299"/>
                      </a:cubicBezTo>
                      <a:close/>
                      <a:moveTo>
                        <a:pt x="176" y="336"/>
                      </a:moveTo>
                      <a:cubicBezTo>
                        <a:pt x="164" y="338"/>
                        <a:pt x="152" y="339"/>
                        <a:pt x="141" y="341"/>
                      </a:cubicBezTo>
                      <a:cubicBezTo>
                        <a:pt x="141" y="333"/>
                        <a:pt x="141" y="325"/>
                        <a:pt x="141" y="317"/>
                      </a:cubicBezTo>
                      <a:cubicBezTo>
                        <a:pt x="152" y="315"/>
                        <a:pt x="164" y="313"/>
                        <a:pt x="176" y="311"/>
                      </a:cubicBezTo>
                      <a:cubicBezTo>
                        <a:pt x="176" y="319"/>
                        <a:pt x="176" y="328"/>
                        <a:pt x="176" y="336"/>
                      </a:cubicBezTo>
                      <a:close/>
                      <a:moveTo>
                        <a:pt x="176" y="250"/>
                      </a:moveTo>
                      <a:cubicBezTo>
                        <a:pt x="164" y="252"/>
                        <a:pt x="152" y="254"/>
                        <a:pt x="141" y="256"/>
                      </a:cubicBezTo>
                      <a:cubicBezTo>
                        <a:pt x="141" y="248"/>
                        <a:pt x="141" y="240"/>
                        <a:pt x="141" y="232"/>
                      </a:cubicBezTo>
                      <a:cubicBezTo>
                        <a:pt x="152" y="230"/>
                        <a:pt x="164" y="227"/>
                        <a:pt x="176" y="224"/>
                      </a:cubicBezTo>
                      <a:cubicBezTo>
                        <a:pt x="176" y="233"/>
                        <a:pt x="176" y="242"/>
                        <a:pt x="176" y="250"/>
                      </a:cubicBezTo>
                      <a:close/>
                      <a:moveTo>
                        <a:pt x="176" y="207"/>
                      </a:moveTo>
                      <a:cubicBezTo>
                        <a:pt x="164" y="209"/>
                        <a:pt x="152" y="212"/>
                        <a:pt x="141" y="214"/>
                      </a:cubicBezTo>
                      <a:cubicBezTo>
                        <a:pt x="141" y="206"/>
                        <a:pt x="141" y="198"/>
                        <a:pt x="141" y="190"/>
                      </a:cubicBezTo>
                      <a:cubicBezTo>
                        <a:pt x="152" y="187"/>
                        <a:pt x="164" y="184"/>
                        <a:pt x="176" y="181"/>
                      </a:cubicBezTo>
                      <a:cubicBezTo>
                        <a:pt x="176" y="190"/>
                        <a:pt x="176" y="198"/>
                        <a:pt x="176" y="207"/>
                      </a:cubicBezTo>
                      <a:close/>
                      <a:moveTo>
                        <a:pt x="176" y="164"/>
                      </a:moveTo>
                      <a:cubicBezTo>
                        <a:pt x="164" y="167"/>
                        <a:pt x="152" y="169"/>
                        <a:pt x="141" y="172"/>
                      </a:cubicBezTo>
                      <a:cubicBezTo>
                        <a:pt x="141" y="164"/>
                        <a:pt x="141" y="156"/>
                        <a:pt x="141" y="148"/>
                      </a:cubicBezTo>
                      <a:cubicBezTo>
                        <a:pt x="152" y="145"/>
                        <a:pt x="164" y="142"/>
                        <a:pt x="176" y="138"/>
                      </a:cubicBezTo>
                      <a:cubicBezTo>
                        <a:pt x="176" y="147"/>
                        <a:pt x="176" y="155"/>
                        <a:pt x="176" y="164"/>
                      </a:cubicBezTo>
                      <a:close/>
                      <a:moveTo>
                        <a:pt x="176" y="121"/>
                      </a:moveTo>
                      <a:cubicBezTo>
                        <a:pt x="164" y="124"/>
                        <a:pt x="152" y="127"/>
                        <a:pt x="141" y="130"/>
                      </a:cubicBezTo>
                      <a:cubicBezTo>
                        <a:pt x="141" y="122"/>
                        <a:pt x="141" y="114"/>
                        <a:pt x="141" y="106"/>
                      </a:cubicBezTo>
                      <a:cubicBezTo>
                        <a:pt x="152" y="102"/>
                        <a:pt x="164" y="99"/>
                        <a:pt x="176" y="95"/>
                      </a:cubicBezTo>
                      <a:cubicBezTo>
                        <a:pt x="176" y="104"/>
                        <a:pt x="176" y="112"/>
                        <a:pt x="176" y="121"/>
                      </a:cubicBezTo>
                      <a:close/>
                      <a:moveTo>
                        <a:pt x="141" y="64"/>
                      </a:move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lnTo>
                        <a:pt x="141" y="64"/>
                      </a:lnTo>
                      <a:close/>
                      <a:moveTo>
                        <a:pt x="94" y="78"/>
                      </a:move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lnTo>
                        <a:pt x="94" y="78"/>
                      </a:lnTo>
                      <a:close/>
                      <a:moveTo>
                        <a:pt x="94" y="119"/>
                      </a:moveTo>
                      <a:cubicBezTo>
                        <a:pt x="102" y="117"/>
                        <a:pt x="109" y="114"/>
                        <a:pt x="117" y="112"/>
                      </a:cubicBezTo>
                      <a:cubicBezTo>
                        <a:pt x="117" y="120"/>
                        <a:pt x="117" y="127"/>
                        <a:pt x="117" y="135"/>
                      </a:cubicBezTo>
                      <a:cubicBezTo>
                        <a:pt x="109" y="137"/>
                        <a:pt x="102" y="139"/>
                        <a:pt x="94" y="141"/>
                      </a:cubicBezTo>
                      <a:cubicBezTo>
                        <a:pt x="94" y="133"/>
                        <a:pt x="94" y="126"/>
                        <a:pt x="94" y="119"/>
                      </a:cubicBezTo>
                      <a:close/>
                      <a:moveTo>
                        <a:pt x="94" y="160"/>
                      </a:moveTo>
                      <a:cubicBezTo>
                        <a:pt x="102" y="158"/>
                        <a:pt x="109" y="156"/>
                        <a:pt x="117" y="154"/>
                      </a:cubicBezTo>
                      <a:cubicBezTo>
                        <a:pt x="117" y="161"/>
                        <a:pt x="117" y="169"/>
                        <a:pt x="117" y="177"/>
                      </a:cubicBezTo>
                      <a:cubicBezTo>
                        <a:pt x="109" y="178"/>
                        <a:pt x="102" y="180"/>
                        <a:pt x="94" y="182"/>
                      </a:cubicBezTo>
                      <a:cubicBezTo>
                        <a:pt x="94" y="175"/>
                        <a:pt x="94" y="167"/>
                        <a:pt x="94" y="160"/>
                      </a:cubicBezTo>
                      <a:close/>
                      <a:moveTo>
                        <a:pt x="94" y="201"/>
                      </a:moveTo>
                      <a:cubicBezTo>
                        <a:pt x="102" y="199"/>
                        <a:pt x="109" y="197"/>
                        <a:pt x="117" y="195"/>
                      </a:cubicBezTo>
                      <a:cubicBezTo>
                        <a:pt x="117" y="203"/>
                        <a:pt x="117" y="211"/>
                        <a:pt x="117" y="218"/>
                      </a:cubicBezTo>
                      <a:cubicBezTo>
                        <a:pt x="109" y="220"/>
                        <a:pt x="102" y="221"/>
                        <a:pt x="94" y="223"/>
                      </a:cubicBezTo>
                      <a:cubicBezTo>
                        <a:pt x="94" y="216"/>
                        <a:pt x="94" y="208"/>
                        <a:pt x="94" y="201"/>
                      </a:cubicBezTo>
                      <a:close/>
                      <a:moveTo>
                        <a:pt x="94" y="242"/>
                      </a:moveTo>
                      <a:cubicBezTo>
                        <a:pt x="102" y="241"/>
                        <a:pt x="109" y="239"/>
                        <a:pt x="117" y="237"/>
                      </a:cubicBezTo>
                      <a:cubicBezTo>
                        <a:pt x="117" y="245"/>
                        <a:pt x="117" y="252"/>
                        <a:pt x="117" y="260"/>
                      </a:cubicBezTo>
                      <a:cubicBezTo>
                        <a:pt x="109" y="261"/>
                        <a:pt x="102" y="263"/>
                        <a:pt x="94" y="264"/>
                      </a:cubicBezTo>
                      <a:cubicBezTo>
                        <a:pt x="94" y="257"/>
                        <a:pt x="94" y="249"/>
                        <a:pt x="94" y="242"/>
                      </a:cubicBezTo>
                      <a:close/>
                      <a:moveTo>
                        <a:pt x="94" y="283"/>
                      </a:moveTo>
                      <a:cubicBezTo>
                        <a:pt x="101" y="282"/>
                        <a:pt x="109" y="280"/>
                        <a:pt x="117" y="279"/>
                      </a:cubicBezTo>
                      <a:cubicBezTo>
                        <a:pt x="117" y="286"/>
                        <a:pt x="117" y="294"/>
                        <a:pt x="117" y="302"/>
                      </a:cubicBezTo>
                      <a:cubicBezTo>
                        <a:pt x="109" y="303"/>
                        <a:pt x="101" y="304"/>
                        <a:pt x="94" y="305"/>
                      </a:cubicBezTo>
                      <a:cubicBezTo>
                        <a:pt x="94" y="298"/>
                        <a:pt x="94" y="291"/>
                        <a:pt x="94" y="283"/>
                      </a:cubicBezTo>
                      <a:close/>
                      <a:moveTo>
                        <a:pt x="94" y="324"/>
                      </a:moveTo>
                      <a:cubicBezTo>
                        <a:pt x="101" y="323"/>
                        <a:pt x="109" y="322"/>
                        <a:pt x="117" y="320"/>
                      </a:cubicBezTo>
                      <a:cubicBezTo>
                        <a:pt x="117" y="328"/>
                        <a:pt x="117" y="336"/>
                        <a:pt x="117" y="343"/>
                      </a:cubicBezTo>
                      <a:cubicBezTo>
                        <a:pt x="109" y="344"/>
                        <a:pt x="101" y="345"/>
                        <a:pt x="94" y="346"/>
                      </a:cubicBezTo>
                      <a:cubicBezTo>
                        <a:pt x="94" y="339"/>
                        <a:pt x="94" y="332"/>
                        <a:pt x="94" y="324"/>
                      </a:cubicBezTo>
                      <a:close/>
                      <a:moveTo>
                        <a:pt x="94" y="365"/>
                      </a:moveTo>
                      <a:cubicBezTo>
                        <a:pt x="101" y="364"/>
                        <a:pt x="109" y="363"/>
                        <a:pt x="116" y="362"/>
                      </a:cubicBezTo>
                      <a:cubicBezTo>
                        <a:pt x="116" y="370"/>
                        <a:pt x="116" y="377"/>
                        <a:pt x="116" y="385"/>
                      </a:cubicBezTo>
                      <a:cubicBezTo>
                        <a:pt x="109" y="386"/>
                        <a:pt x="101" y="387"/>
                        <a:pt x="94" y="387"/>
                      </a:cubicBezTo>
                      <a:cubicBezTo>
                        <a:pt x="94" y="380"/>
                        <a:pt x="94" y="373"/>
                        <a:pt x="94" y="365"/>
                      </a:cubicBezTo>
                      <a:close/>
                      <a:moveTo>
                        <a:pt x="94" y="407"/>
                      </a:moveTo>
                      <a:cubicBezTo>
                        <a:pt x="101" y="406"/>
                        <a:pt x="109" y="405"/>
                        <a:pt x="116" y="404"/>
                      </a:cubicBezTo>
                      <a:cubicBezTo>
                        <a:pt x="116" y="411"/>
                        <a:pt x="116" y="419"/>
                        <a:pt x="116" y="427"/>
                      </a:cubicBezTo>
                      <a:cubicBezTo>
                        <a:pt x="109" y="427"/>
                        <a:pt x="101" y="428"/>
                        <a:pt x="94" y="428"/>
                      </a:cubicBezTo>
                      <a:cubicBezTo>
                        <a:pt x="94" y="421"/>
                        <a:pt x="94" y="414"/>
                        <a:pt x="94" y="407"/>
                      </a:cubicBezTo>
                      <a:close/>
                      <a:moveTo>
                        <a:pt x="94" y="448"/>
                      </a:moveTo>
                      <a:cubicBezTo>
                        <a:pt x="101" y="447"/>
                        <a:pt x="109" y="446"/>
                        <a:pt x="116" y="445"/>
                      </a:cubicBezTo>
                      <a:cubicBezTo>
                        <a:pt x="116" y="453"/>
                        <a:pt x="116" y="461"/>
                        <a:pt x="116" y="468"/>
                      </a:cubicBezTo>
                      <a:cubicBezTo>
                        <a:pt x="109" y="469"/>
                        <a:pt x="101" y="469"/>
                        <a:pt x="94" y="469"/>
                      </a:cubicBezTo>
                      <a:cubicBezTo>
                        <a:pt x="94" y="462"/>
                        <a:pt x="94" y="455"/>
                        <a:pt x="94" y="448"/>
                      </a:cubicBezTo>
                      <a:close/>
                      <a:moveTo>
                        <a:pt x="94" y="489"/>
                      </a:moveTo>
                      <a:cubicBezTo>
                        <a:pt x="101" y="488"/>
                        <a:pt x="109" y="488"/>
                        <a:pt x="116" y="487"/>
                      </a:cubicBezTo>
                      <a:cubicBezTo>
                        <a:pt x="116" y="495"/>
                        <a:pt x="116" y="502"/>
                        <a:pt x="116" y="510"/>
                      </a:cubicBezTo>
                      <a:cubicBezTo>
                        <a:pt x="109" y="510"/>
                        <a:pt x="101" y="510"/>
                        <a:pt x="94" y="511"/>
                      </a:cubicBezTo>
                      <a:cubicBezTo>
                        <a:pt x="94" y="503"/>
                        <a:pt x="94" y="496"/>
                        <a:pt x="94" y="489"/>
                      </a:cubicBezTo>
                      <a:close/>
                      <a:moveTo>
                        <a:pt x="93" y="530"/>
                      </a:moveTo>
                      <a:cubicBezTo>
                        <a:pt x="101" y="529"/>
                        <a:pt x="109" y="529"/>
                        <a:pt x="116" y="529"/>
                      </a:cubicBezTo>
                      <a:cubicBezTo>
                        <a:pt x="116" y="536"/>
                        <a:pt x="116" y="544"/>
                        <a:pt x="116" y="552"/>
                      </a:cubicBezTo>
                      <a:cubicBezTo>
                        <a:pt x="109" y="552"/>
                        <a:pt x="101" y="552"/>
                        <a:pt x="93" y="552"/>
                      </a:cubicBezTo>
                      <a:cubicBezTo>
                        <a:pt x="93" y="544"/>
                        <a:pt x="93" y="537"/>
                        <a:pt x="93" y="530"/>
                      </a:cubicBezTo>
                      <a:close/>
                      <a:moveTo>
                        <a:pt x="93" y="571"/>
                      </a:moveTo>
                      <a:cubicBezTo>
                        <a:pt x="101" y="571"/>
                        <a:pt x="109" y="570"/>
                        <a:pt x="116" y="570"/>
                      </a:cubicBezTo>
                      <a:cubicBezTo>
                        <a:pt x="116" y="578"/>
                        <a:pt x="116" y="586"/>
                        <a:pt x="116" y="593"/>
                      </a:cubicBezTo>
                      <a:cubicBezTo>
                        <a:pt x="109" y="593"/>
                        <a:pt x="101" y="593"/>
                        <a:pt x="93" y="593"/>
                      </a:cubicBezTo>
                      <a:cubicBezTo>
                        <a:pt x="93" y="585"/>
                        <a:pt x="93" y="578"/>
                        <a:pt x="93" y="571"/>
                      </a:cubicBezTo>
                      <a:close/>
                      <a:moveTo>
                        <a:pt x="93" y="612"/>
                      </a:moveTo>
                      <a:cubicBezTo>
                        <a:pt x="101" y="612"/>
                        <a:pt x="108" y="612"/>
                        <a:pt x="116" y="612"/>
                      </a:cubicBezTo>
                      <a:cubicBezTo>
                        <a:pt x="116" y="620"/>
                        <a:pt x="116" y="627"/>
                        <a:pt x="116" y="635"/>
                      </a:cubicBezTo>
                      <a:cubicBezTo>
                        <a:pt x="108" y="635"/>
                        <a:pt x="101" y="634"/>
                        <a:pt x="93" y="634"/>
                      </a:cubicBezTo>
                      <a:cubicBezTo>
                        <a:pt x="93" y="627"/>
                        <a:pt x="93" y="619"/>
                        <a:pt x="93" y="612"/>
                      </a:cubicBezTo>
                      <a:close/>
                      <a:moveTo>
                        <a:pt x="93" y="653"/>
                      </a:moveTo>
                      <a:cubicBezTo>
                        <a:pt x="101" y="653"/>
                        <a:pt x="108" y="653"/>
                        <a:pt x="116" y="654"/>
                      </a:cubicBezTo>
                      <a:cubicBezTo>
                        <a:pt x="116" y="661"/>
                        <a:pt x="116" y="669"/>
                        <a:pt x="116" y="676"/>
                      </a:cubicBezTo>
                      <a:cubicBezTo>
                        <a:pt x="108" y="676"/>
                        <a:pt x="101" y="675"/>
                        <a:pt x="93" y="675"/>
                      </a:cubicBezTo>
                      <a:cubicBezTo>
                        <a:pt x="93" y="668"/>
                        <a:pt x="93" y="660"/>
                        <a:pt x="93" y="653"/>
                      </a:cubicBezTo>
                      <a:close/>
                      <a:moveTo>
                        <a:pt x="93" y="694"/>
                      </a:moveTo>
                      <a:cubicBezTo>
                        <a:pt x="101" y="695"/>
                        <a:pt x="108" y="695"/>
                        <a:pt x="116" y="695"/>
                      </a:cubicBezTo>
                      <a:cubicBezTo>
                        <a:pt x="116" y="703"/>
                        <a:pt x="116" y="710"/>
                        <a:pt x="116" y="718"/>
                      </a:cubicBezTo>
                      <a:cubicBezTo>
                        <a:pt x="108" y="717"/>
                        <a:pt x="101" y="717"/>
                        <a:pt x="93" y="716"/>
                      </a:cubicBezTo>
                      <a:cubicBezTo>
                        <a:pt x="93" y="709"/>
                        <a:pt x="93" y="702"/>
                        <a:pt x="93" y="694"/>
                      </a:cubicBezTo>
                      <a:close/>
                      <a:moveTo>
                        <a:pt x="93" y="735"/>
                      </a:moveTo>
                      <a:cubicBezTo>
                        <a:pt x="101" y="736"/>
                        <a:pt x="108" y="736"/>
                        <a:pt x="116" y="737"/>
                      </a:cubicBezTo>
                      <a:cubicBezTo>
                        <a:pt x="116" y="744"/>
                        <a:pt x="116" y="752"/>
                        <a:pt x="116" y="760"/>
                      </a:cubicBezTo>
                      <a:cubicBezTo>
                        <a:pt x="108" y="759"/>
                        <a:pt x="101" y="758"/>
                        <a:pt x="93" y="757"/>
                      </a:cubicBezTo>
                      <a:cubicBezTo>
                        <a:pt x="93" y="750"/>
                        <a:pt x="93" y="743"/>
                        <a:pt x="93" y="735"/>
                      </a:cubicBezTo>
                      <a:close/>
                      <a:moveTo>
                        <a:pt x="93" y="776"/>
                      </a:moveTo>
                      <a:cubicBezTo>
                        <a:pt x="116" y="778"/>
                        <a:pt x="116" y="778"/>
                        <a:pt x="116" y="778"/>
                      </a:cubicBezTo>
                      <a:cubicBezTo>
                        <a:pt x="116" y="801"/>
                        <a:pt x="116" y="801"/>
                        <a:pt x="116" y="801"/>
                      </a:cubicBezTo>
                      <a:cubicBezTo>
                        <a:pt x="93" y="798"/>
                        <a:pt x="93" y="798"/>
                        <a:pt x="93" y="798"/>
                      </a:cubicBezTo>
                      <a:lnTo>
                        <a:pt x="93" y="776"/>
                      </a:lnTo>
                      <a:close/>
                      <a:moveTo>
                        <a:pt x="74" y="796"/>
                      </a:moveTo>
                      <a:cubicBezTo>
                        <a:pt x="58" y="794"/>
                        <a:pt x="58" y="794"/>
                        <a:pt x="58" y="794"/>
                      </a:cubicBezTo>
                      <a:cubicBezTo>
                        <a:pt x="58" y="774"/>
                        <a:pt x="58" y="774"/>
                        <a:pt x="58" y="774"/>
                      </a:cubicBezTo>
                      <a:cubicBezTo>
                        <a:pt x="74" y="775"/>
                        <a:pt x="74" y="775"/>
                        <a:pt x="74" y="775"/>
                      </a:cubicBezTo>
                      <a:lnTo>
                        <a:pt x="74" y="796"/>
                      </a:lnTo>
                      <a:close/>
                      <a:moveTo>
                        <a:pt x="74" y="756"/>
                      </a:moveTo>
                      <a:cubicBezTo>
                        <a:pt x="69" y="755"/>
                        <a:pt x="63" y="754"/>
                        <a:pt x="58" y="754"/>
                      </a:cubicBezTo>
                      <a:cubicBezTo>
                        <a:pt x="58" y="747"/>
                        <a:pt x="58" y="740"/>
                        <a:pt x="58" y="733"/>
                      </a:cubicBezTo>
                      <a:cubicBezTo>
                        <a:pt x="63" y="734"/>
                        <a:pt x="69" y="734"/>
                        <a:pt x="74" y="735"/>
                      </a:cubicBezTo>
                      <a:cubicBezTo>
                        <a:pt x="74" y="742"/>
                        <a:pt x="74" y="749"/>
                        <a:pt x="74" y="756"/>
                      </a:cubicBezTo>
                      <a:close/>
                      <a:moveTo>
                        <a:pt x="58" y="713"/>
                      </a:moveTo>
                      <a:cubicBezTo>
                        <a:pt x="58" y="707"/>
                        <a:pt x="58" y="700"/>
                        <a:pt x="58" y="693"/>
                      </a:cubicBezTo>
                      <a:cubicBezTo>
                        <a:pt x="63" y="693"/>
                        <a:pt x="69" y="694"/>
                        <a:pt x="74" y="694"/>
                      </a:cubicBezTo>
                      <a:cubicBezTo>
                        <a:pt x="74" y="701"/>
                        <a:pt x="74" y="708"/>
                        <a:pt x="74" y="715"/>
                      </a:cubicBezTo>
                      <a:cubicBezTo>
                        <a:pt x="69" y="714"/>
                        <a:pt x="63" y="714"/>
                        <a:pt x="58" y="713"/>
                      </a:cubicBezTo>
                      <a:close/>
                      <a:moveTo>
                        <a:pt x="74" y="674"/>
                      </a:moveTo>
                      <a:cubicBezTo>
                        <a:pt x="69" y="674"/>
                        <a:pt x="63" y="674"/>
                        <a:pt x="58" y="673"/>
                      </a:cubicBezTo>
                      <a:cubicBezTo>
                        <a:pt x="58" y="666"/>
                        <a:pt x="58" y="660"/>
                        <a:pt x="58" y="653"/>
                      </a:cubicBezTo>
                      <a:cubicBezTo>
                        <a:pt x="63" y="653"/>
                        <a:pt x="69" y="653"/>
                        <a:pt x="74" y="653"/>
                      </a:cubicBezTo>
                      <a:cubicBezTo>
                        <a:pt x="74" y="660"/>
                        <a:pt x="74" y="667"/>
                        <a:pt x="74" y="674"/>
                      </a:cubicBezTo>
                      <a:close/>
                      <a:moveTo>
                        <a:pt x="58" y="633"/>
                      </a:moveTo>
                      <a:cubicBezTo>
                        <a:pt x="58" y="626"/>
                        <a:pt x="58" y="619"/>
                        <a:pt x="58" y="613"/>
                      </a:cubicBezTo>
                      <a:cubicBezTo>
                        <a:pt x="63" y="613"/>
                        <a:pt x="69" y="613"/>
                        <a:pt x="74" y="613"/>
                      </a:cubicBezTo>
                      <a:cubicBezTo>
                        <a:pt x="74" y="620"/>
                        <a:pt x="74" y="627"/>
                        <a:pt x="74" y="634"/>
                      </a:cubicBezTo>
                      <a:cubicBezTo>
                        <a:pt x="69" y="633"/>
                        <a:pt x="63" y="633"/>
                        <a:pt x="58" y="633"/>
                      </a:cubicBezTo>
                      <a:close/>
                      <a:moveTo>
                        <a:pt x="74" y="593"/>
                      </a:moveTo>
                      <a:cubicBezTo>
                        <a:pt x="69" y="593"/>
                        <a:pt x="63" y="593"/>
                        <a:pt x="58" y="593"/>
                      </a:cubicBezTo>
                      <a:cubicBezTo>
                        <a:pt x="58" y="586"/>
                        <a:pt x="58" y="579"/>
                        <a:pt x="58" y="572"/>
                      </a:cubicBezTo>
                      <a:cubicBezTo>
                        <a:pt x="63" y="572"/>
                        <a:pt x="69" y="572"/>
                        <a:pt x="74" y="572"/>
                      </a:cubicBezTo>
                      <a:cubicBezTo>
                        <a:pt x="74" y="579"/>
                        <a:pt x="74" y="586"/>
                        <a:pt x="74" y="593"/>
                      </a:cubicBezTo>
                      <a:close/>
                      <a:moveTo>
                        <a:pt x="58" y="552"/>
                      </a:moveTo>
                      <a:cubicBezTo>
                        <a:pt x="58" y="546"/>
                        <a:pt x="58" y="539"/>
                        <a:pt x="58" y="532"/>
                      </a:cubicBezTo>
                      <a:cubicBezTo>
                        <a:pt x="63" y="532"/>
                        <a:pt x="69" y="532"/>
                        <a:pt x="74" y="531"/>
                      </a:cubicBezTo>
                      <a:cubicBezTo>
                        <a:pt x="74" y="538"/>
                        <a:pt x="74" y="545"/>
                        <a:pt x="74" y="552"/>
                      </a:cubicBezTo>
                      <a:cubicBezTo>
                        <a:pt x="69" y="552"/>
                        <a:pt x="63" y="552"/>
                        <a:pt x="58" y="552"/>
                      </a:cubicBezTo>
                      <a:close/>
                      <a:moveTo>
                        <a:pt x="74" y="512"/>
                      </a:moveTo>
                      <a:cubicBezTo>
                        <a:pt x="69" y="512"/>
                        <a:pt x="63" y="512"/>
                        <a:pt x="58" y="512"/>
                      </a:cubicBezTo>
                      <a:cubicBezTo>
                        <a:pt x="58" y="505"/>
                        <a:pt x="58" y="499"/>
                        <a:pt x="58" y="492"/>
                      </a:cubicBezTo>
                      <a:cubicBezTo>
                        <a:pt x="63" y="491"/>
                        <a:pt x="69" y="491"/>
                        <a:pt x="74" y="491"/>
                      </a:cubicBezTo>
                      <a:cubicBezTo>
                        <a:pt x="74" y="498"/>
                        <a:pt x="74" y="505"/>
                        <a:pt x="74" y="512"/>
                      </a:cubicBezTo>
                      <a:close/>
                      <a:moveTo>
                        <a:pt x="74" y="471"/>
                      </a:moveTo>
                      <a:cubicBezTo>
                        <a:pt x="69" y="471"/>
                        <a:pt x="63" y="472"/>
                        <a:pt x="58" y="472"/>
                      </a:cubicBezTo>
                      <a:cubicBezTo>
                        <a:pt x="58" y="465"/>
                        <a:pt x="58" y="458"/>
                        <a:pt x="58" y="452"/>
                      </a:cubicBezTo>
                      <a:cubicBezTo>
                        <a:pt x="63" y="451"/>
                        <a:pt x="69" y="450"/>
                        <a:pt x="74" y="450"/>
                      </a:cubicBezTo>
                      <a:cubicBezTo>
                        <a:pt x="74" y="457"/>
                        <a:pt x="74" y="464"/>
                        <a:pt x="74" y="471"/>
                      </a:cubicBezTo>
                      <a:close/>
                      <a:moveTo>
                        <a:pt x="74" y="430"/>
                      </a:moveTo>
                      <a:cubicBezTo>
                        <a:pt x="69" y="431"/>
                        <a:pt x="63" y="431"/>
                        <a:pt x="58" y="432"/>
                      </a:cubicBezTo>
                      <a:cubicBezTo>
                        <a:pt x="58" y="425"/>
                        <a:pt x="58" y="418"/>
                        <a:pt x="58" y="411"/>
                      </a:cubicBezTo>
                      <a:cubicBezTo>
                        <a:pt x="63" y="411"/>
                        <a:pt x="69" y="410"/>
                        <a:pt x="74" y="409"/>
                      </a:cubicBezTo>
                      <a:cubicBezTo>
                        <a:pt x="74" y="416"/>
                        <a:pt x="74" y="423"/>
                        <a:pt x="74" y="430"/>
                      </a:cubicBezTo>
                      <a:close/>
                      <a:moveTo>
                        <a:pt x="74" y="390"/>
                      </a:moveTo>
                      <a:cubicBezTo>
                        <a:pt x="69" y="390"/>
                        <a:pt x="63" y="391"/>
                        <a:pt x="58" y="391"/>
                      </a:cubicBezTo>
                      <a:cubicBezTo>
                        <a:pt x="58" y="385"/>
                        <a:pt x="58" y="378"/>
                        <a:pt x="58" y="371"/>
                      </a:cubicBezTo>
                      <a:cubicBezTo>
                        <a:pt x="63" y="370"/>
                        <a:pt x="69" y="369"/>
                        <a:pt x="74" y="369"/>
                      </a:cubicBezTo>
                      <a:cubicBezTo>
                        <a:pt x="74" y="376"/>
                        <a:pt x="74" y="383"/>
                        <a:pt x="74" y="390"/>
                      </a:cubicBezTo>
                      <a:close/>
                      <a:moveTo>
                        <a:pt x="74" y="349"/>
                      </a:moveTo>
                      <a:cubicBezTo>
                        <a:pt x="69" y="350"/>
                        <a:pt x="63" y="350"/>
                        <a:pt x="58" y="351"/>
                      </a:cubicBezTo>
                      <a:cubicBezTo>
                        <a:pt x="58" y="344"/>
                        <a:pt x="58" y="338"/>
                        <a:pt x="58" y="331"/>
                      </a:cubicBezTo>
                      <a:cubicBezTo>
                        <a:pt x="63" y="330"/>
                        <a:pt x="69" y="329"/>
                        <a:pt x="74" y="328"/>
                      </a:cubicBezTo>
                      <a:cubicBezTo>
                        <a:pt x="74" y="335"/>
                        <a:pt x="74" y="342"/>
                        <a:pt x="74" y="349"/>
                      </a:cubicBezTo>
                      <a:close/>
                      <a:moveTo>
                        <a:pt x="74" y="308"/>
                      </a:moveTo>
                      <a:cubicBezTo>
                        <a:pt x="69" y="309"/>
                        <a:pt x="63" y="310"/>
                        <a:pt x="58" y="311"/>
                      </a:cubicBezTo>
                      <a:cubicBezTo>
                        <a:pt x="58" y="304"/>
                        <a:pt x="58" y="297"/>
                        <a:pt x="58" y="291"/>
                      </a:cubicBezTo>
                      <a:cubicBezTo>
                        <a:pt x="63" y="289"/>
                        <a:pt x="69" y="288"/>
                        <a:pt x="74" y="287"/>
                      </a:cubicBezTo>
                      <a:cubicBezTo>
                        <a:pt x="74" y="294"/>
                        <a:pt x="74" y="301"/>
                        <a:pt x="74" y="308"/>
                      </a:cubicBezTo>
                      <a:close/>
                      <a:moveTo>
                        <a:pt x="74" y="268"/>
                      </a:moveTo>
                      <a:cubicBezTo>
                        <a:pt x="69" y="269"/>
                        <a:pt x="63" y="270"/>
                        <a:pt x="58" y="271"/>
                      </a:cubicBezTo>
                      <a:cubicBezTo>
                        <a:pt x="58" y="264"/>
                        <a:pt x="58" y="257"/>
                        <a:pt x="58" y="250"/>
                      </a:cubicBezTo>
                      <a:cubicBezTo>
                        <a:pt x="63" y="249"/>
                        <a:pt x="69" y="248"/>
                        <a:pt x="74" y="247"/>
                      </a:cubicBezTo>
                      <a:cubicBezTo>
                        <a:pt x="74" y="254"/>
                        <a:pt x="74" y="261"/>
                        <a:pt x="74" y="268"/>
                      </a:cubicBezTo>
                      <a:close/>
                      <a:moveTo>
                        <a:pt x="74" y="227"/>
                      </a:moveTo>
                      <a:cubicBezTo>
                        <a:pt x="69" y="228"/>
                        <a:pt x="63" y="229"/>
                        <a:pt x="58" y="230"/>
                      </a:cubicBezTo>
                      <a:cubicBezTo>
                        <a:pt x="58" y="224"/>
                        <a:pt x="58" y="217"/>
                        <a:pt x="58" y="210"/>
                      </a:cubicBezTo>
                      <a:cubicBezTo>
                        <a:pt x="63" y="209"/>
                        <a:pt x="69" y="207"/>
                        <a:pt x="74" y="206"/>
                      </a:cubicBezTo>
                      <a:cubicBezTo>
                        <a:pt x="74" y="213"/>
                        <a:pt x="74" y="220"/>
                        <a:pt x="74" y="227"/>
                      </a:cubicBezTo>
                      <a:close/>
                      <a:moveTo>
                        <a:pt x="58" y="190"/>
                      </a:moveTo>
                      <a:cubicBezTo>
                        <a:pt x="58" y="183"/>
                        <a:pt x="58" y="177"/>
                        <a:pt x="58" y="170"/>
                      </a:cubicBezTo>
                      <a:cubicBezTo>
                        <a:pt x="63" y="168"/>
                        <a:pt x="69" y="167"/>
                        <a:pt x="74" y="165"/>
                      </a:cubicBezTo>
                      <a:cubicBezTo>
                        <a:pt x="74" y="172"/>
                        <a:pt x="74" y="179"/>
                        <a:pt x="74" y="186"/>
                      </a:cubicBezTo>
                      <a:cubicBezTo>
                        <a:pt x="69" y="188"/>
                        <a:pt x="63" y="189"/>
                        <a:pt x="58" y="190"/>
                      </a:cubicBezTo>
                      <a:close/>
                      <a:moveTo>
                        <a:pt x="74" y="146"/>
                      </a:moveTo>
                      <a:cubicBezTo>
                        <a:pt x="69" y="147"/>
                        <a:pt x="63" y="148"/>
                        <a:pt x="58" y="150"/>
                      </a:cubicBezTo>
                      <a:cubicBezTo>
                        <a:pt x="58" y="143"/>
                        <a:pt x="58" y="136"/>
                        <a:pt x="58" y="130"/>
                      </a:cubicBezTo>
                      <a:cubicBezTo>
                        <a:pt x="63" y="128"/>
                        <a:pt x="69" y="126"/>
                        <a:pt x="74" y="125"/>
                      </a:cubicBezTo>
                      <a:cubicBezTo>
                        <a:pt x="74" y="132"/>
                        <a:pt x="74" y="139"/>
                        <a:pt x="74" y="146"/>
                      </a:cubicBezTo>
                      <a:close/>
                      <a:moveTo>
                        <a:pt x="58" y="89"/>
                      </a:move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lnTo>
                        <a:pt x="58" y="89"/>
                      </a:lnTo>
                      <a:close/>
                      <a:moveTo>
                        <a:pt x="43" y="793"/>
                      </a:moveTo>
                      <a:cubicBezTo>
                        <a:pt x="29" y="791"/>
                        <a:pt x="29" y="791"/>
                        <a:pt x="29" y="791"/>
                      </a:cubicBezTo>
                      <a:cubicBezTo>
                        <a:pt x="29" y="772"/>
                        <a:pt x="29" y="772"/>
                        <a:pt x="29" y="772"/>
                      </a:cubicBezTo>
                      <a:cubicBezTo>
                        <a:pt x="43" y="773"/>
                        <a:pt x="43" y="773"/>
                        <a:pt x="43" y="773"/>
                      </a:cubicBezTo>
                      <a:lnTo>
                        <a:pt x="43" y="793"/>
                      </a:lnTo>
                      <a:close/>
                      <a:moveTo>
                        <a:pt x="43" y="753"/>
                      </a:moveTo>
                      <a:cubicBezTo>
                        <a:pt x="38" y="752"/>
                        <a:pt x="33" y="752"/>
                        <a:pt x="28" y="751"/>
                      </a:cubicBezTo>
                      <a:cubicBezTo>
                        <a:pt x="28" y="745"/>
                        <a:pt x="28" y="738"/>
                        <a:pt x="28" y="732"/>
                      </a:cubicBezTo>
                      <a:cubicBezTo>
                        <a:pt x="33" y="732"/>
                        <a:pt x="38" y="733"/>
                        <a:pt x="43" y="733"/>
                      </a:cubicBezTo>
                      <a:cubicBezTo>
                        <a:pt x="43" y="739"/>
                        <a:pt x="43" y="746"/>
                        <a:pt x="43" y="753"/>
                      </a:cubicBezTo>
                      <a:close/>
                      <a:moveTo>
                        <a:pt x="43" y="713"/>
                      </a:moveTo>
                      <a:cubicBezTo>
                        <a:pt x="38" y="712"/>
                        <a:pt x="33" y="712"/>
                        <a:pt x="28" y="711"/>
                      </a:cubicBezTo>
                      <a:cubicBezTo>
                        <a:pt x="28" y="705"/>
                        <a:pt x="28" y="699"/>
                        <a:pt x="28" y="692"/>
                      </a:cubicBezTo>
                      <a:cubicBezTo>
                        <a:pt x="33" y="693"/>
                        <a:pt x="38" y="693"/>
                        <a:pt x="43" y="693"/>
                      </a:cubicBezTo>
                      <a:cubicBezTo>
                        <a:pt x="43" y="700"/>
                        <a:pt x="43" y="706"/>
                        <a:pt x="43" y="713"/>
                      </a:cubicBezTo>
                      <a:close/>
                      <a:moveTo>
                        <a:pt x="43" y="673"/>
                      </a:moveTo>
                      <a:cubicBezTo>
                        <a:pt x="38" y="673"/>
                        <a:pt x="33" y="672"/>
                        <a:pt x="28" y="672"/>
                      </a:cubicBezTo>
                      <a:cubicBezTo>
                        <a:pt x="28" y="666"/>
                        <a:pt x="28" y="659"/>
                        <a:pt x="28" y="653"/>
                      </a:cubicBezTo>
                      <a:cubicBezTo>
                        <a:pt x="33" y="653"/>
                        <a:pt x="38" y="653"/>
                        <a:pt x="43" y="653"/>
                      </a:cubicBezTo>
                      <a:cubicBezTo>
                        <a:pt x="43" y="660"/>
                        <a:pt x="43" y="666"/>
                        <a:pt x="43" y="673"/>
                      </a:cubicBezTo>
                      <a:close/>
                      <a:moveTo>
                        <a:pt x="42" y="633"/>
                      </a:moveTo>
                      <a:cubicBezTo>
                        <a:pt x="38" y="633"/>
                        <a:pt x="33" y="633"/>
                        <a:pt x="28" y="632"/>
                      </a:cubicBezTo>
                      <a:cubicBezTo>
                        <a:pt x="28" y="626"/>
                        <a:pt x="28" y="620"/>
                        <a:pt x="28" y="613"/>
                      </a:cubicBezTo>
                      <a:cubicBezTo>
                        <a:pt x="33" y="613"/>
                        <a:pt x="38" y="613"/>
                        <a:pt x="42" y="613"/>
                      </a:cubicBezTo>
                      <a:cubicBezTo>
                        <a:pt x="42" y="620"/>
                        <a:pt x="42" y="626"/>
                        <a:pt x="42" y="633"/>
                      </a:cubicBezTo>
                      <a:close/>
                      <a:moveTo>
                        <a:pt x="42" y="593"/>
                      </a:moveTo>
                      <a:cubicBezTo>
                        <a:pt x="38" y="593"/>
                        <a:pt x="33" y="593"/>
                        <a:pt x="28" y="593"/>
                      </a:cubicBezTo>
                      <a:cubicBezTo>
                        <a:pt x="28" y="586"/>
                        <a:pt x="28" y="580"/>
                        <a:pt x="28" y="574"/>
                      </a:cubicBezTo>
                      <a:cubicBezTo>
                        <a:pt x="33" y="574"/>
                        <a:pt x="38" y="573"/>
                        <a:pt x="42" y="573"/>
                      </a:cubicBezTo>
                      <a:cubicBezTo>
                        <a:pt x="42" y="580"/>
                        <a:pt x="42" y="586"/>
                        <a:pt x="42" y="593"/>
                      </a:cubicBezTo>
                      <a:close/>
                      <a:moveTo>
                        <a:pt x="42" y="553"/>
                      </a:moveTo>
                      <a:cubicBezTo>
                        <a:pt x="37" y="553"/>
                        <a:pt x="33" y="553"/>
                        <a:pt x="28" y="553"/>
                      </a:cubicBezTo>
                      <a:cubicBezTo>
                        <a:pt x="28" y="547"/>
                        <a:pt x="28" y="540"/>
                        <a:pt x="28" y="534"/>
                      </a:cubicBezTo>
                      <a:cubicBezTo>
                        <a:pt x="33" y="534"/>
                        <a:pt x="37" y="534"/>
                        <a:pt x="42" y="533"/>
                      </a:cubicBezTo>
                      <a:cubicBezTo>
                        <a:pt x="42" y="540"/>
                        <a:pt x="42" y="546"/>
                        <a:pt x="42" y="553"/>
                      </a:cubicBezTo>
                      <a:close/>
                      <a:moveTo>
                        <a:pt x="42" y="513"/>
                      </a:moveTo>
                      <a:cubicBezTo>
                        <a:pt x="37" y="513"/>
                        <a:pt x="33" y="513"/>
                        <a:pt x="28" y="514"/>
                      </a:cubicBezTo>
                      <a:cubicBezTo>
                        <a:pt x="28" y="507"/>
                        <a:pt x="28" y="501"/>
                        <a:pt x="28" y="495"/>
                      </a:cubicBezTo>
                      <a:cubicBezTo>
                        <a:pt x="33" y="494"/>
                        <a:pt x="37" y="494"/>
                        <a:pt x="42" y="493"/>
                      </a:cubicBezTo>
                      <a:cubicBezTo>
                        <a:pt x="42" y="500"/>
                        <a:pt x="42" y="507"/>
                        <a:pt x="42" y="513"/>
                      </a:cubicBezTo>
                      <a:close/>
                      <a:moveTo>
                        <a:pt x="42" y="473"/>
                      </a:moveTo>
                      <a:cubicBezTo>
                        <a:pt x="37" y="474"/>
                        <a:pt x="32" y="474"/>
                        <a:pt x="28" y="474"/>
                      </a:cubicBezTo>
                      <a:cubicBezTo>
                        <a:pt x="28" y="468"/>
                        <a:pt x="28" y="461"/>
                        <a:pt x="28" y="455"/>
                      </a:cubicBezTo>
                      <a:cubicBezTo>
                        <a:pt x="32" y="454"/>
                        <a:pt x="37" y="454"/>
                        <a:pt x="42" y="454"/>
                      </a:cubicBezTo>
                      <a:cubicBezTo>
                        <a:pt x="42" y="460"/>
                        <a:pt x="42" y="467"/>
                        <a:pt x="42" y="473"/>
                      </a:cubicBezTo>
                      <a:close/>
                      <a:moveTo>
                        <a:pt x="42" y="433"/>
                      </a:moveTo>
                      <a:cubicBezTo>
                        <a:pt x="37" y="434"/>
                        <a:pt x="32" y="434"/>
                        <a:pt x="28" y="434"/>
                      </a:cubicBezTo>
                      <a:cubicBezTo>
                        <a:pt x="28" y="428"/>
                        <a:pt x="28" y="422"/>
                        <a:pt x="28" y="415"/>
                      </a:cubicBezTo>
                      <a:cubicBezTo>
                        <a:pt x="32" y="415"/>
                        <a:pt x="37" y="414"/>
                        <a:pt x="42" y="414"/>
                      </a:cubicBezTo>
                      <a:cubicBezTo>
                        <a:pt x="42" y="420"/>
                        <a:pt x="42" y="427"/>
                        <a:pt x="42" y="433"/>
                      </a:cubicBezTo>
                      <a:close/>
                      <a:moveTo>
                        <a:pt x="42" y="393"/>
                      </a:moveTo>
                      <a:cubicBezTo>
                        <a:pt x="37" y="394"/>
                        <a:pt x="32" y="394"/>
                        <a:pt x="28" y="395"/>
                      </a:cubicBezTo>
                      <a:cubicBezTo>
                        <a:pt x="28" y="389"/>
                        <a:pt x="28" y="382"/>
                        <a:pt x="28" y="376"/>
                      </a:cubicBezTo>
                      <a:cubicBezTo>
                        <a:pt x="32" y="375"/>
                        <a:pt x="37" y="374"/>
                        <a:pt x="42" y="374"/>
                      </a:cubicBezTo>
                      <a:cubicBezTo>
                        <a:pt x="42" y="380"/>
                        <a:pt x="42" y="387"/>
                        <a:pt x="42" y="393"/>
                      </a:cubicBezTo>
                      <a:close/>
                      <a:moveTo>
                        <a:pt x="42" y="354"/>
                      </a:moveTo>
                      <a:cubicBezTo>
                        <a:pt x="37" y="354"/>
                        <a:pt x="32" y="355"/>
                        <a:pt x="27" y="355"/>
                      </a:cubicBezTo>
                      <a:cubicBezTo>
                        <a:pt x="27" y="349"/>
                        <a:pt x="27" y="343"/>
                        <a:pt x="27" y="336"/>
                      </a:cubicBezTo>
                      <a:cubicBezTo>
                        <a:pt x="32" y="335"/>
                        <a:pt x="37" y="335"/>
                        <a:pt x="42" y="334"/>
                      </a:cubicBezTo>
                      <a:cubicBezTo>
                        <a:pt x="42" y="340"/>
                        <a:pt x="42" y="347"/>
                        <a:pt x="42" y="354"/>
                      </a:cubicBezTo>
                      <a:close/>
                      <a:moveTo>
                        <a:pt x="42" y="314"/>
                      </a:moveTo>
                      <a:cubicBezTo>
                        <a:pt x="37" y="314"/>
                        <a:pt x="32" y="315"/>
                        <a:pt x="27" y="316"/>
                      </a:cubicBezTo>
                      <a:cubicBezTo>
                        <a:pt x="27" y="309"/>
                        <a:pt x="27" y="303"/>
                        <a:pt x="27" y="297"/>
                      </a:cubicBezTo>
                      <a:cubicBezTo>
                        <a:pt x="32" y="296"/>
                        <a:pt x="37" y="295"/>
                        <a:pt x="42" y="294"/>
                      </a:cubicBezTo>
                      <a:cubicBezTo>
                        <a:pt x="42" y="300"/>
                        <a:pt x="42" y="307"/>
                        <a:pt x="42" y="314"/>
                      </a:cubicBezTo>
                      <a:close/>
                      <a:moveTo>
                        <a:pt x="41" y="274"/>
                      </a:moveTo>
                      <a:cubicBezTo>
                        <a:pt x="37" y="275"/>
                        <a:pt x="32" y="275"/>
                        <a:pt x="27" y="276"/>
                      </a:cubicBezTo>
                      <a:cubicBezTo>
                        <a:pt x="27" y="270"/>
                        <a:pt x="27" y="263"/>
                        <a:pt x="27" y="257"/>
                      </a:cubicBezTo>
                      <a:cubicBezTo>
                        <a:pt x="32" y="256"/>
                        <a:pt x="37" y="255"/>
                        <a:pt x="41" y="254"/>
                      </a:cubicBezTo>
                      <a:cubicBezTo>
                        <a:pt x="41" y="261"/>
                        <a:pt x="41" y="267"/>
                        <a:pt x="41" y="274"/>
                      </a:cubicBezTo>
                      <a:close/>
                      <a:moveTo>
                        <a:pt x="41" y="234"/>
                      </a:moveTo>
                      <a:cubicBezTo>
                        <a:pt x="37" y="235"/>
                        <a:pt x="32" y="236"/>
                        <a:pt x="27" y="237"/>
                      </a:cubicBezTo>
                      <a:cubicBezTo>
                        <a:pt x="27" y="230"/>
                        <a:pt x="27" y="224"/>
                        <a:pt x="27" y="218"/>
                      </a:cubicBezTo>
                      <a:cubicBezTo>
                        <a:pt x="32" y="216"/>
                        <a:pt x="37" y="215"/>
                        <a:pt x="41" y="214"/>
                      </a:cubicBezTo>
                      <a:cubicBezTo>
                        <a:pt x="41" y="221"/>
                        <a:pt x="41" y="227"/>
                        <a:pt x="41" y="234"/>
                      </a:cubicBezTo>
                      <a:close/>
                      <a:moveTo>
                        <a:pt x="41" y="194"/>
                      </a:moveTo>
                      <a:cubicBezTo>
                        <a:pt x="36" y="195"/>
                        <a:pt x="32" y="196"/>
                        <a:pt x="27" y="197"/>
                      </a:cubicBezTo>
                      <a:cubicBezTo>
                        <a:pt x="27" y="191"/>
                        <a:pt x="27" y="184"/>
                        <a:pt x="27" y="178"/>
                      </a:cubicBezTo>
                      <a:cubicBezTo>
                        <a:pt x="32" y="177"/>
                        <a:pt x="36" y="175"/>
                        <a:pt x="41" y="174"/>
                      </a:cubicBezTo>
                      <a:cubicBezTo>
                        <a:pt x="41" y="181"/>
                        <a:pt x="41" y="187"/>
                        <a:pt x="41" y="194"/>
                      </a:cubicBezTo>
                      <a:close/>
                      <a:moveTo>
                        <a:pt x="41" y="154"/>
                      </a:moveTo>
                      <a:cubicBezTo>
                        <a:pt x="36" y="155"/>
                        <a:pt x="32" y="156"/>
                        <a:pt x="27" y="157"/>
                      </a:cubicBezTo>
                      <a:cubicBezTo>
                        <a:pt x="27" y="151"/>
                        <a:pt x="27" y="145"/>
                        <a:pt x="27" y="138"/>
                      </a:cubicBezTo>
                      <a:cubicBezTo>
                        <a:pt x="32" y="137"/>
                        <a:pt x="36" y="136"/>
                        <a:pt x="41" y="134"/>
                      </a:cubicBezTo>
                      <a:cubicBezTo>
                        <a:pt x="41" y="141"/>
                        <a:pt x="41" y="147"/>
                        <a:pt x="41" y="154"/>
                      </a:cubicBezTo>
                      <a:close/>
                      <a:moveTo>
                        <a:pt x="27" y="99"/>
                      </a:moveTo>
                      <a:cubicBezTo>
                        <a:pt x="41" y="94"/>
                        <a:pt x="41" y="94"/>
                        <a:pt x="41" y="9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27" y="118"/>
                        <a:pt x="27" y="118"/>
                        <a:pt x="27" y="118"/>
                      </a:cubicBez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30" name="Freeform: Shape 60"/>
              <p:cNvSpPr/>
              <p:nvPr/>
            </p:nvSpPr>
            <p:spPr bwMode="auto">
              <a:xfrm>
                <a:off x="3548282" y="5267848"/>
                <a:ext cx="4872767" cy="789783"/>
              </a:xfrm>
              <a:custGeom>
                <a:avLst/>
                <a:gdLst>
                  <a:gd name="T0" fmla="*/ 0 w 3903"/>
                  <a:gd name="T1" fmla="*/ 91 h 664"/>
                  <a:gd name="T2" fmla="*/ 2253 w 3903"/>
                  <a:gd name="T3" fmla="*/ 664 h 664"/>
                  <a:gd name="T4" fmla="*/ 3903 w 3903"/>
                  <a:gd name="T5" fmla="*/ 3 h 664"/>
                  <a:gd name="T6" fmla="*/ 3506 w 3903"/>
                  <a:gd name="T7" fmla="*/ 0 h 664"/>
                  <a:gd name="T8" fmla="*/ 3092 w 3903"/>
                  <a:gd name="T9" fmla="*/ 107 h 664"/>
                  <a:gd name="T10" fmla="*/ 2762 w 3903"/>
                  <a:gd name="T11" fmla="*/ 59 h 664"/>
                  <a:gd name="T12" fmla="*/ 2424 w 3903"/>
                  <a:gd name="T13" fmla="*/ 157 h 664"/>
                  <a:gd name="T14" fmla="*/ 2204 w 3903"/>
                  <a:gd name="T15" fmla="*/ 126 h 664"/>
                  <a:gd name="T16" fmla="*/ 1885 w 3903"/>
                  <a:gd name="T17" fmla="*/ 208 h 664"/>
                  <a:gd name="T18" fmla="*/ 1278 w 3903"/>
                  <a:gd name="T19" fmla="*/ 110 h 664"/>
                  <a:gd name="T20" fmla="*/ 848 w 3903"/>
                  <a:gd name="T21" fmla="*/ 173 h 664"/>
                  <a:gd name="T22" fmla="*/ 529 w 3903"/>
                  <a:gd name="T23" fmla="*/ 91 h 664"/>
                  <a:gd name="T24" fmla="*/ 0 w 3903"/>
                  <a:gd name="T25" fmla="*/ 91 h 664"/>
                  <a:gd name="connsiteX0" fmla="*/ 0 w 10000"/>
                  <a:gd name="connsiteY0" fmla="*/ 1325 h 9955"/>
                  <a:gd name="connsiteX1" fmla="*/ 5772 w 10000"/>
                  <a:gd name="connsiteY1" fmla="*/ 9955 h 9955"/>
                  <a:gd name="connsiteX2" fmla="*/ 10000 w 10000"/>
                  <a:gd name="connsiteY2" fmla="*/ 0 h 9955"/>
                  <a:gd name="connsiteX3" fmla="*/ 8877 w 10000"/>
                  <a:gd name="connsiteY3" fmla="*/ 1073 h 9955"/>
                  <a:gd name="connsiteX4" fmla="*/ 7922 w 10000"/>
                  <a:gd name="connsiteY4" fmla="*/ 1566 h 9955"/>
                  <a:gd name="connsiteX5" fmla="*/ 7077 w 10000"/>
                  <a:gd name="connsiteY5" fmla="*/ 844 h 9955"/>
                  <a:gd name="connsiteX6" fmla="*/ 6211 w 10000"/>
                  <a:gd name="connsiteY6" fmla="*/ 2319 h 9955"/>
                  <a:gd name="connsiteX7" fmla="*/ 5647 w 10000"/>
                  <a:gd name="connsiteY7" fmla="*/ 1853 h 9955"/>
                  <a:gd name="connsiteX8" fmla="*/ 4830 w 10000"/>
                  <a:gd name="connsiteY8" fmla="*/ 3088 h 9955"/>
                  <a:gd name="connsiteX9" fmla="*/ 3274 w 10000"/>
                  <a:gd name="connsiteY9" fmla="*/ 1612 h 9955"/>
                  <a:gd name="connsiteX10" fmla="*/ 2173 w 10000"/>
                  <a:gd name="connsiteY10" fmla="*/ 2560 h 9955"/>
                  <a:gd name="connsiteX11" fmla="*/ 1355 w 10000"/>
                  <a:gd name="connsiteY11" fmla="*/ 1325 h 9955"/>
                  <a:gd name="connsiteX12" fmla="*/ 0 w 10000"/>
                  <a:gd name="connsiteY12" fmla="*/ 1325 h 9955"/>
                  <a:gd name="connsiteX0-1" fmla="*/ 0 w 9563"/>
                  <a:gd name="connsiteY0-2" fmla="*/ 483 h 9152"/>
                  <a:gd name="connsiteX1-3" fmla="*/ 5772 w 9563"/>
                  <a:gd name="connsiteY1-4" fmla="*/ 9152 h 9152"/>
                  <a:gd name="connsiteX2-5" fmla="*/ 9563 w 9563"/>
                  <a:gd name="connsiteY2-6" fmla="*/ 358 h 9152"/>
                  <a:gd name="connsiteX3-7" fmla="*/ 8877 w 9563"/>
                  <a:gd name="connsiteY3-8" fmla="*/ 230 h 9152"/>
                  <a:gd name="connsiteX4-9" fmla="*/ 7922 w 9563"/>
                  <a:gd name="connsiteY4-10" fmla="*/ 725 h 9152"/>
                  <a:gd name="connsiteX5-11" fmla="*/ 7077 w 9563"/>
                  <a:gd name="connsiteY5-12" fmla="*/ 0 h 9152"/>
                  <a:gd name="connsiteX6-13" fmla="*/ 6211 w 9563"/>
                  <a:gd name="connsiteY6-14" fmla="*/ 1481 h 9152"/>
                  <a:gd name="connsiteX7-15" fmla="*/ 5647 w 9563"/>
                  <a:gd name="connsiteY7-16" fmla="*/ 1013 h 9152"/>
                  <a:gd name="connsiteX8-17" fmla="*/ 4830 w 9563"/>
                  <a:gd name="connsiteY8-18" fmla="*/ 2254 h 9152"/>
                  <a:gd name="connsiteX9-19" fmla="*/ 3274 w 9563"/>
                  <a:gd name="connsiteY9-20" fmla="*/ 771 h 9152"/>
                  <a:gd name="connsiteX10-21" fmla="*/ 2173 w 9563"/>
                  <a:gd name="connsiteY10-22" fmla="*/ 1724 h 9152"/>
                  <a:gd name="connsiteX11-23" fmla="*/ 1355 w 9563"/>
                  <a:gd name="connsiteY11-24" fmla="*/ 483 h 9152"/>
                  <a:gd name="connsiteX12-25" fmla="*/ 0 w 9563"/>
                  <a:gd name="connsiteY12-26" fmla="*/ 483 h 9152"/>
                  <a:gd name="connsiteX0-27" fmla="*/ 0 w 10000"/>
                  <a:gd name="connsiteY0-28" fmla="*/ 528 h 10000"/>
                  <a:gd name="connsiteX1-29" fmla="*/ 6036 w 10000"/>
                  <a:gd name="connsiteY1-30" fmla="*/ 10000 h 10000"/>
                  <a:gd name="connsiteX2-31" fmla="*/ 10000 w 10000"/>
                  <a:gd name="connsiteY2-32" fmla="*/ 391 h 10000"/>
                  <a:gd name="connsiteX3-33" fmla="*/ 9180 w 10000"/>
                  <a:gd name="connsiteY3-34" fmla="*/ 433 h 10000"/>
                  <a:gd name="connsiteX4-35" fmla="*/ 8284 w 10000"/>
                  <a:gd name="connsiteY4-36" fmla="*/ 792 h 10000"/>
                  <a:gd name="connsiteX5-37" fmla="*/ 7400 w 10000"/>
                  <a:gd name="connsiteY5-38" fmla="*/ 0 h 10000"/>
                  <a:gd name="connsiteX6-39" fmla="*/ 6495 w 10000"/>
                  <a:gd name="connsiteY6-40" fmla="*/ 1618 h 10000"/>
                  <a:gd name="connsiteX7-41" fmla="*/ 5905 w 10000"/>
                  <a:gd name="connsiteY7-42" fmla="*/ 1107 h 10000"/>
                  <a:gd name="connsiteX8-43" fmla="*/ 5051 w 10000"/>
                  <a:gd name="connsiteY8-44" fmla="*/ 2463 h 10000"/>
                  <a:gd name="connsiteX9-45" fmla="*/ 3424 w 10000"/>
                  <a:gd name="connsiteY9-46" fmla="*/ 842 h 10000"/>
                  <a:gd name="connsiteX10-47" fmla="*/ 2272 w 10000"/>
                  <a:gd name="connsiteY10-48" fmla="*/ 1884 h 10000"/>
                  <a:gd name="connsiteX11-49" fmla="*/ 1417 w 10000"/>
                  <a:gd name="connsiteY11-50" fmla="*/ 528 h 10000"/>
                  <a:gd name="connsiteX12-51" fmla="*/ 0 w 10000"/>
                  <a:gd name="connsiteY12-52" fmla="*/ 528 h 10000"/>
                  <a:gd name="connsiteX0-53" fmla="*/ 0 w 10000"/>
                  <a:gd name="connsiteY0-54" fmla="*/ 528 h 10000"/>
                  <a:gd name="connsiteX1-55" fmla="*/ 6036 w 10000"/>
                  <a:gd name="connsiteY1-56" fmla="*/ 10000 h 10000"/>
                  <a:gd name="connsiteX2-57" fmla="*/ 10000 w 10000"/>
                  <a:gd name="connsiteY2-58" fmla="*/ 391 h 10000"/>
                  <a:gd name="connsiteX3-59" fmla="*/ 8981 w 10000"/>
                  <a:gd name="connsiteY3-60" fmla="*/ 388 h 10000"/>
                  <a:gd name="connsiteX4-61" fmla="*/ 8284 w 10000"/>
                  <a:gd name="connsiteY4-62" fmla="*/ 792 h 10000"/>
                  <a:gd name="connsiteX5-63" fmla="*/ 7400 w 10000"/>
                  <a:gd name="connsiteY5-64" fmla="*/ 0 h 10000"/>
                  <a:gd name="connsiteX6-65" fmla="*/ 6495 w 10000"/>
                  <a:gd name="connsiteY6-66" fmla="*/ 1618 h 10000"/>
                  <a:gd name="connsiteX7-67" fmla="*/ 5905 w 10000"/>
                  <a:gd name="connsiteY7-68" fmla="*/ 1107 h 10000"/>
                  <a:gd name="connsiteX8-69" fmla="*/ 5051 w 10000"/>
                  <a:gd name="connsiteY8-70" fmla="*/ 2463 h 10000"/>
                  <a:gd name="connsiteX9-71" fmla="*/ 3424 w 10000"/>
                  <a:gd name="connsiteY9-72" fmla="*/ 842 h 10000"/>
                  <a:gd name="connsiteX10-73" fmla="*/ 2272 w 10000"/>
                  <a:gd name="connsiteY10-74" fmla="*/ 1884 h 10000"/>
                  <a:gd name="connsiteX11-75" fmla="*/ 1417 w 10000"/>
                  <a:gd name="connsiteY11-76" fmla="*/ 528 h 10000"/>
                  <a:gd name="connsiteX12-77" fmla="*/ 0 w 10000"/>
                  <a:gd name="connsiteY12-78" fmla="*/ 52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0000" h="10000">
                    <a:moveTo>
                      <a:pt x="0" y="528"/>
                    </a:moveTo>
                    <a:lnTo>
                      <a:pt x="6036" y="10000"/>
                    </a:lnTo>
                    <a:lnTo>
                      <a:pt x="10000" y="391"/>
                    </a:lnTo>
                    <a:lnTo>
                      <a:pt x="8981" y="388"/>
                    </a:lnTo>
                    <a:lnTo>
                      <a:pt x="8284" y="792"/>
                    </a:lnTo>
                    <a:lnTo>
                      <a:pt x="7400" y="0"/>
                    </a:lnTo>
                    <a:lnTo>
                      <a:pt x="6495" y="1618"/>
                    </a:lnTo>
                    <a:lnTo>
                      <a:pt x="5905" y="1107"/>
                    </a:lnTo>
                    <a:lnTo>
                      <a:pt x="5051" y="2463"/>
                    </a:lnTo>
                    <a:lnTo>
                      <a:pt x="3424" y="842"/>
                    </a:lnTo>
                    <a:lnTo>
                      <a:pt x="2272" y="1884"/>
                    </a:lnTo>
                    <a:lnTo>
                      <a:pt x="1417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0" name="_组合 69"/>
          <p:cNvGrpSpPr/>
          <p:nvPr>
            <p:custDataLst>
              <p:tags r:id="rId2"/>
            </p:custDataLst>
          </p:nvPr>
        </p:nvGrpSpPr>
        <p:grpSpPr>
          <a:xfrm>
            <a:off x="8359675" y="3841700"/>
            <a:ext cx="3208442" cy="828656"/>
            <a:chOff x="8359675" y="3841700"/>
            <a:chExt cx="3208442" cy="828656"/>
          </a:xfrm>
        </p:grpSpPr>
        <p:sp>
          <p:nvSpPr>
            <p:cNvPr id="11" name="Oval 21"/>
            <p:cNvSpPr/>
            <p:nvPr/>
          </p:nvSpPr>
          <p:spPr>
            <a:xfrm>
              <a:off x="8359675" y="3919188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Group 35"/>
            <p:cNvGrpSpPr/>
            <p:nvPr/>
          </p:nvGrpSpPr>
          <p:grpSpPr>
            <a:xfrm>
              <a:off x="8405236" y="3959691"/>
              <a:ext cx="670163" cy="670163"/>
              <a:chOff x="8052323" y="4169373"/>
              <a:chExt cx="558800" cy="558800"/>
            </a:xfrm>
          </p:grpSpPr>
          <p:sp>
            <p:nvSpPr>
              <p:cNvPr id="41" name="Oval 36"/>
              <p:cNvSpPr/>
              <p:nvPr/>
            </p:nvSpPr>
            <p:spPr>
              <a:xfrm>
                <a:off x="8052323" y="4169373"/>
                <a:ext cx="558800" cy="558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: Shape 37"/>
              <p:cNvSpPr/>
              <p:nvPr/>
            </p:nvSpPr>
            <p:spPr bwMode="auto">
              <a:xfrm>
                <a:off x="8209059" y="4304822"/>
                <a:ext cx="245327" cy="279503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TextBox 43"/>
            <p:cNvSpPr txBox="1"/>
            <p:nvPr/>
          </p:nvSpPr>
          <p:spPr>
            <a:xfrm>
              <a:off x="9232989" y="3841700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DAA6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9232990" y="4063426"/>
              <a:ext cx="2335127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3"/>
            </p:custDataLst>
          </p:nvPr>
        </p:nvGrpSpPr>
        <p:grpSpPr>
          <a:xfrm>
            <a:off x="7207857" y="2681285"/>
            <a:ext cx="3318992" cy="951774"/>
            <a:chOff x="7207857" y="2681285"/>
            <a:chExt cx="3318992" cy="951774"/>
          </a:xfrm>
        </p:grpSpPr>
        <p:sp>
          <p:nvSpPr>
            <p:cNvPr id="10" name="Oval 20"/>
            <p:cNvSpPr/>
            <p:nvPr/>
          </p:nvSpPr>
          <p:spPr>
            <a:xfrm>
              <a:off x="7207857" y="2881891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7248361" y="2922393"/>
              <a:ext cx="670163" cy="670163"/>
              <a:chOff x="7103113" y="3293102"/>
              <a:chExt cx="558800" cy="558800"/>
            </a:xfrm>
          </p:grpSpPr>
          <p:sp>
            <p:nvSpPr>
              <p:cNvPr id="43" name="Oval 33"/>
              <p:cNvSpPr/>
              <p:nvPr/>
            </p:nvSpPr>
            <p:spPr>
              <a:xfrm>
                <a:off x="7103113" y="3293102"/>
                <a:ext cx="558800" cy="558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Freeform: Shape 34"/>
              <p:cNvSpPr/>
              <p:nvPr/>
            </p:nvSpPr>
            <p:spPr bwMode="auto">
              <a:xfrm>
                <a:off x="7248606" y="3438595"/>
                <a:ext cx="267815" cy="267815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0" name="TextBox 46"/>
            <p:cNvSpPr txBox="1"/>
            <p:nvPr/>
          </p:nvSpPr>
          <p:spPr>
            <a:xfrm>
              <a:off x="8191721" y="2681285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CAA5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8191722" y="2903013"/>
              <a:ext cx="2335127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_组合 1"/>
          <p:cNvGrpSpPr/>
          <p:nvPr>
            <p:custDataLst>
              <p:tags r:id="rId4"/>
            </p:custDataLst>
          </p:nvPr>
        </p:nvGrpSpPr>
        <p:grpSpPr>
          <a:xfrm>
            <a:off x="802477" y="3919188"/>
            <a:ext cx="3064891" cy="804808"/>
            <a:chOff x="802477" y="3919188"/>
            <a:chExt cx="3064891" cy="804808"/>
          </a:xfrm>
        </p:grpSpPr>
        <p:grpSp>
          <p:nvGrpSpPr>
            <p:cNvPr id="12" name="Group 22"/>
            <p:cNvGrpSpPr/>
            <p:nvPr/>
          </p:nvGrpSpPr>
          <p:grpSpPr>
            <a:xfrm>
              <a:off x="3116200" y="3919188"/>
              <a:ext cx="751168" cy="751168"/>
              <a:chOff x="3116200" y="4089802"/>
              <a:chExt cx="751168" cy="751168"/>
            </a:xfrm>
          </p:grpSpPr>
          <p:sp>
            <p:nvSpPr>
              <p:cNvPr id="49" name="Oval 23"/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50" name="Group 24"/>
              <p:cNvGrpSpPr/>
              <p:nvPr/>
            </p:nvGrpSpPr>
            <p:grpSpPr>
              <a:xfrm>
                <a:off x="3156702" y="4130305"/>
                <a:ext cx="670163" cy="670163"/>
                <a:chOff x="3654456" y="4189619"/>
                <a:chExt cx="558800" cy="558800"/>
              </a:xfrm>
            </p:grpSpPr>
            <p:sp>
              <p:nvSpPr>
                <p:cNvPr id="51" name="Oval 25"/>
                <p:cNvSpPr/>
                <p:nvPr/>
              </p:nvSpPr>
              <p:spPr>
                <a:xfrm>
                  <a:off x="3654456" y="4189619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2" name="Freeform: Shape 26"/>
                <p:cNvSpPr/>
                <p:nvPr/>
              </p:nvSpPr>
              <p:spPr bwMode="auto">
                <a:xfrm>
                  <a:off x="3792664" y="4339529"/>
                  <a:ext cx="305203" cy="305203"/>
                </a:xfrm>
                <a:custGeom>
                  <a:avLst/>
                  <a:gdLst>
                    <a:gd name="T0" fmla="*/ 96 w 176"/>
                    <a:gd name="T1" fmla="*/ 124 h 176"/>
                    <a:gd name="T2" fmla="*/ 92 w 176"/>
                    <a:gd name="T3" fmla="*/ 120 h 176"/>
                    <a:gd name="T4" fmla="*/ 89 w 176"/>
                    <a:gd name="T5" fmla="*/ 121 h 176"/>
                    <a:gd name="T6" fmla="*/ 65 w 176"/>
                    <a:gd name="T7" fmla="*/ 145 h 176"/>
                    <a:gd name="T8" fmla="*/ 64 w 176"/>
                    <a:gd name="T9" fmla="*/ 148 h 176"/>
                    <a:gd name="T10" fmla="*/ 68 w 176"/>
                    <a:gd name="T11" fmla="*/ 152 h 176"/>
                    <a:gd name="T12" fmla="*/ 82 w 176"/>
                    <a:gd name="T13" fmla="*/ 152 h 176"/>
                    <a:gd name="T14" fmla="*/ 65 w 176"/>
                    <a:gd name="T15" fmla="*/ 169 h 176"/>
                    <a:gd name="T16" fmla="*/ 64 w 176"/>
                    <a:gd name="T17" fmla="*/ 172 h 176"/>
                    <a:gd name="T18" fmla="*/ 68 w 176"/>
                    <a:gd name="T19" fmla="*/ 176 h 176"/>
                    <a:gd name="T20" fmla="*/ 71 w 176"/>
                    <a:gd name="T21" fmla="*/ 175 h 176"/>
                    <a:gd name="T22" fmla="*/ 95 w 176"/>
                    <a:gd name="T23" fmla="*/ 151 h 176"/>
                    <a:gd name="T24" fmla="*/ 96 w 176"/>
                    <a:gd name="T25" fmla="*/ 148 h 176"/>
                    <a:gd name="T26" fmla="*/ 92 w 176"/>
                    <a:gd name="T27" fmla="*/ 144 h 176"/>
                    <a:gd name="T28" fmla="*/ 92 w 176"/>
                    <a:gd name="T29" fmla="*/ 144 h 176"/>
                    <a:gd name="T30" fmla="*/ 78 w 176"/>
                    <a:gd name="T31" fmla="*/ 144 h 176"/>
                    <a:gd name="T32" fmla="*/ 95 w 176"/>
                    <a:gd name="T33" fmla="*/ 127 h 176"/>
                    <a:gd name="T34" fmla="*/ 96 w 176"/>
                    <a:gd name="T35" fmla="*/ 124 h 176"/>
                    <a:gd name="T36" fmla="*/ 152 w 176"/>
                    <a:gd name="T37" fmla="*/ 41 h 176"/>
                    <a:gd name="T38" fmla="*/ 152 w 176"/>
                    <a:gd name="T39" fmla="*/ 40 h 176"/>
                    <a:gd name="T40" fmla="*/ 128 w 176"/>
                    <a:gd name="T41" fmla="*/ 16 h 176"/>
                    <a:gd name="T42" fmla="*/ 112 w 176"/>
                    <a:gd name="T43" fmla="*/ 22 h 176"/>
                    <a:gd name="T44" fmla="*/ 72 w 176"/>
                    <a:gd name="T45" fmla="*/ 0 h 176"/>
                    <a:gd name="T46" fmla="*/ 25 w 176"/>
                    <a:gd name="T47" fmla="*/ 41 h 176"/>
                    <a:gd name="T48" fmla="*/ 0 w 176"/>
                    <a:gd name="T49" fmla="*/ 72 h 176"/>
                    <a:gd name="T50" fmla="*/ 32 w 176"/>
                    <a:gd name="T51" fmla="*/ 104 h 176"/>
                    <a:gd name="T52" fmla="*/ 144 w 176"/>
                    <a:gd name="T53" fmla="*/ 104 h 176"/>
                    <a:gd name="T54" fmla="*/ 176 w 176"/>
                    <a:gd name="T55" fmla="*/ 72 h 176"/>
                    <a:gd name="T56" fmla="*/ 152 w 176"/>
                    <a:gd name="T57" fmla="*/ 41 h 176"/>
                    <a:gd name="T58" fmla="*/ 144 w 176"/>
                    <a:gd name="T59" fmla="*/ 96 h 176"/>
                    <a:gd name="T60" fmla="*/ 32 w 176"/>
                    <a:gd name="T61" fmla="*/ 96 h 176"/>
                    <a:gd name="T62" fmla="*/ 8 w 176"/>
                    <a:gd name="T63" fmla="*/ 72 h 176"/>
                    <a:gd name="T64" fmla="*/ 26 w 176"/>
                    <a:gd name="T65" fmla="*/ 49 h 176"/>
                    <a:gd name="T66" fmla="*/ 32 w 176"/>
                    <a:gd name="T67" fmla="*/ 42 h 176"/>
                    <a:gd name="T68" fmla="*/ 72 w 176"/>
                    <a:gd name="T69" fmla="*/ 8 h 176"/>
                    <a:gd name="T70" fmla="*/ 102 w 176"/>
                    <a:gd name="T71" fmla="*/ 22 h 176"/>
                    <a:gd name="T72" fmla="*/ 111 w 176"/>
                    <a:gd name="T73" fmla="*/ 30 h 176"/>
                    <a:gd name="T74" fmla="*/ 112 w 176"/>
                    <a:gd name="T75" fmla="*/ 30 h 176"/>
                    <a:gd name="T76" fmla="*/ 117 w 176"/>
                    <a:gd name="T77" fmla="*/ 28 h 176"/>
                    <a:gd name="T78" fmla="*/ 128 w 176"/>
                    <a:gd name="T79" fmla="*/ 24 h 176"/>
                    <a:gd name="T80" fmla="*/ 144 w 176"/>
                    <a:gd name="T81" fmla="*/ 40 h 176"/>
                    <a:gd name="T82" fmla="*/ 144 w 176"/>
                    <a:gd name="T83" fmla="*/ 41 h 176"/>
                    <a:gd name="T84" fmla="*/ 150 w 176"/>
                    <a:gd name="T85" fmla="*/ 49 h 176"/>
                    <a:gd name="T86" fmla="*/ 168 w 176"/>
                    <a:gd name="T87" fmla="*/ 72 h 176"/>
                    <a:gd name="T88" fmla="*/ 144 w 176"/>
                    <a:gd name="T89" fmla="*/ 9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6" h="176">
                      <a:moveTo>
                        <a:pt x="96" y="124"/>
                      </a:moveTo>
                      <a:cubicBezTo>
                        <a:pt x="96" y="122"/>
                        <a:pt x="94" y="120"/>
                        <a:pt x="92" y="120"/>
                      </a:cubicBezTo>
                      <a:cubicBezTo>
                        <a:pt x="91" y="120"/>
                        <a:pt x="90" y="120"/>
                        <a:pt x="89" y="121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4" y="146"/>
                        <a:pt x="64" y="147"/>
                        <a:pt x="64" y="148"/>
                      </a:cubicBezTo>
                      <a:cubicBezTo>
                        <a:pt x="64" y="150"/>
                        <a:pt x="66" y="152"/>
                        <a:pt x="68" y="152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65" y="169"/>
                        <a:pt x="65" y="169"/>
                        <a:pt x="65" y="169"/>
                      </a:cubicBezTo>
                      <a:cubicBezTo>
                        <a:pt x="64" y="170"/>
                        <a:pt x="64" y="171"/>
                        <a:pt x="64" y="172"/>
                      </a:cubicBezTo>
                      <a:cubicBezTo>
                        <a:pt x="64" y="174"/>
                        <a:pt x="66" y="176"/>
                        <a:pt x="68" y="176"/>
                      </a:cubicBezTo>
                      <a:cubicBezTo>
                        <a:pt x="69" y="176"/>
                        <a:pt x="70" y="176"/>
                        <a:pt x="71" y="175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49"/>
                        <a:pt x="96" y="148"/>
                      </a:cubicBezTo>
                      <a:cubicBezTo>
                        <a:pt x="96" y="146"/>
                        <a:pt x="94" y="144"/>
                        <a:pt x="92" y="144"/>
                      </a:cubicBezTo>
                      <a:cubicBezTo>
                        <a:pt x="92" y="144"/>
                        <a:pt x="92" y="144"/>
                        <a:pt x="92" y="144"/>
                      </a:cubicBezTo>
                      <a:cubicBezTo>
                        <a:pt x="78" y="144"/>
                        <a:pt x="78" y="144"/>
                        <a:pt x="78" y="144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96" y="126"/>
                        <a:pt x="96" y="125"/>
                        <a:pt x="96" y="124"/>
                      </a:cubicBezTo>
                      <a:moveTo>
                        <a:pt x="152" y="41"/>
                      </a:moveTo>
                      <a:cubicBezTo>
                        <a:pt x="152" y="41"/>
                        <a:pt x="152" y="40"/>
                        <a:pt x="152" y="40"/>
                      </a:cubicBezTo>
                      <a:cubicBezTo>
                        <a:pt x="152" y="27"/>
                        <a:pt x="141" y="16"/>
                        <a:pt x="128" y="16"/>
                      </a:cubicBezTo>
                      <a:cubicBezTo>
                        <a:pt x="122" y="16"/>
                        <a:pt x="116" y="18"/>
                        <a:pt x="112" y="22"/>
                      </a:cubicBezTo>
                      <a:cubicBezTo>
                        <a:pt x="104" y="9"/>
                        <a:pt x="89" y="0"/>
                        <a:pt x="72" y="0"/>
                      </a:cubicBezTo>
                      <a:cubicBezTo>
                        <a:pt x="48" y="0"/>
                        <a:pt x="28" y="18"/>
                        <a:pt x="25" y="41"/>
                      </a:cubicBezTo>
                      <a:cubicBezTo>
                        <a:pt x="10" y="44"/>
                        <a:pt x="0" y="57"/>
                        <a:pt x="0" y="72"/>
                      </a:cubicBezTo>
                      <a:cubicBezTo>
                        <a:pt x="0" y="90"/>
                        <a:pt x="14" y="104"/>
                        <a:pt x="32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62" y="104"/>
                        <a:pt x="176" y="90"/>
                        <a:pt x="176" y="72"/>
                      </a:cubicBezTo>
                      <a:cubicBezTo>
                        <a:pt x="176" y="57"/>
                        <a:pt x="166" y="45"/>
                        <a:pt x="152" y="41"/>
                      </a:cubicBezTo>
                      <a:moveTo>
                        <a:pt x="144" y="96"/>
                      </a:move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9" y="96"/>
                        <a:pt x="8" y="85"/>
                        <a:pt x="8" y="72"/>
                      </a:cubicBezTo>
                      <a:cubicBezTo>
                        <a:pt x="8" y="61"/>
                        <a:pt x="16" y="51"/>
                        <a:pt x="26" y="49"/>
                      </a:cubicBezTo>
                      <a:cubicBezTo>
                        <a:pt x="30" y="48"/>
                        <a:pt x="32" y="45"/>
                        <a:pt x="32" y="42"/>
                      </a:cubicBezTo>
                      <a:cubicBezTo>
                        <a:pt x="35" y="23"/>
                        <a:pt x="52" y="8"/>
                        <a:pt x="72" y="8"/>
                      </a:cubicBezTo>
                      <a:cubicBezTo>
                        <a:pt x="86" y="8"/>
                        <a:pt x="94" y="11"/>
                        <a:pt x="102" y="22"/>
                      </a:cubicBezTo>
                      <a:cubicBezTo>
                        <a:pt x="103" y="24"/>
                        <a:pt x="109" y="30"/>
                        <a:pt x="111" y="30"/>
                      </a:cubicBezTo>
                      <a:cubicBezTo>
                        <a:pt x="111" y="30"/>
                        <a:pt x="112" y="30"/>
                        <a:pt x="112" y="30"/>
                      </a:cubicBezTo>
                      <a:cubicBezTo>
                        <a:pt x="114" y="30"/>
                        <a:pt x="116" y="29"/>
                        <a:pt x="117" y="28"/>
                      </a:cubicBezTo>
                      <a:cubicBezTo>
                        <a:pt x="120" y="25"/>
                        <a:pt x="124" y="24"/>
                        <a:pt x="128" y="24"/>
                      </a:cubicBezTo>
                      <a:cubicBezTo>
                        <a:pt x="137" y="24"/>
                        <a:pt x="144" y="31"/>
                        <a:pt x="144" y="40"/>
                      </a:cubicBezTo>
                      <a:cubicBezTo>
                        <a:pt x="144" y="41"/>
                        <a:pt x="144" y="41"/>
                        <a:pt x="144" y="41"/>
                      </a:cubicBezTo>
                      <a:cubicBezTo>
                        <a:pt x="144" y="44"/>
                        <a:pt x="146" y="48"/>
                        <a:pt x="150" y="49"/>
                      </a:cubicBezTo>
                      <a:cubicBezTo>
                        <a:pt x="161" y="52"/>
                        <a:pt x="168" y="61"/>
                        <a:pt x="168" y="72"/>
                      </a:cubicBezTo>
                      <a:cubicBezTo>
                        <a:pt x="168" y="85"/>
                        <a:pt x="157" y="96"/>
                        <a:pt x="144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22" name="TextBox 49"/>
            <p:cNvSpPr txBox="1"/>
            <p:nvPr/>
          </p:nvSpPr>
          <p:spPr>
            <a:xfrm>
              <a:off x="1730036" y="392480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8CAA5B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CAA5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802477" y="4146530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组合 65"/>
          <p:cNvGrpSpPr/>
          <p:nvPr>
            <p:custDataLst>
              <p:tags r:id="rId5"/>
            </p:custDataLst>
          </p:nvPr>
        </p:nvGrpSpPr>
        <p:grpSpPr>
          <a:xfrm>
            <a:off x="1833905" y="2685010"/>
            <a:ext cx="3160782" cy="948049"/>
            <a:chOff x="1833905" y="2685010"/>
            <a:chExt cx="3160782" cy="948049"/>
          </a:xfrm>
        </p:grpSpPr>
        <p:grpSp>
          <p:nvGrpSpPr>
            <p:cNvPr id="13" name="Group 27"/>
            <p:cNvGrpSpPr/>
            <p:nvPr/>
          </p:nvGrpSpPr>
          <p:grpSpPr>
            <a:xfrm>
              <a:off x="4243519" y="2881891"/>
              <a:ext cx="751168" cy="751168"/>
              <a:chOff x="4243519" y="3052505"/>
              <a:chExt cx="751168" cy="751168"/>
            </a:xfrm>
          </p:grpSpPr>
          <p:sp>
            <p:nvSpPr>
              <p:cNvPr id="45" name="Oval 28"/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46" name="Group 29"/>
              <p:cNvGrpSpPr/>
              <p:nvPr/>
            </p:nvGrpSpPr>
            <p:grpSpPr>
              <a:xfrm>
                <a:off x="4284021" y="3093007"/>
                <a:ext cx="670163" cy="670163"/>
                <a:chOff x="4622141" y="3293102"/>
                <a:chExt cx="558800" cy="558800"/>
              </a:xfrm>
            </p:grpSpPr>
            <p:sp>
              <p:nvSpPr>
                <p:cNvPr id="47" name="Oval 30"/>
                <p:cNvSpPr/>
                <p:nvPr/>
              </p:nvSpPr>
              <p:spPr>
                <a:xfrm>
                  <a:off x="4622141" y="3293102"/>
                  <a:ext cx="558800" cy="5588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8" name="Freeform: Shape 31"/>
                <p:cNvSpPr/>
                <p:nvPr/>
              </p:nvSpPr>
              <p:spPr bwMode="auto">
                <a:xfrm>
                  <a:off x="4762374" y="3429000"/>
                  <a:ext cx="267815" cy="267815"/>
                </a:xfrm>
                <a:custGeom>
                  <a:avLst/>
                  <a:gdLst>
                    <a:gd name="T0" fmla="*/ 156 w 176"/>
                    <a:gd name="T1" fmla="*/ 0 h 176"/>
                    <a:gd name="T2" fmla="*/ 136 w 176"/>
                    <a:gd name="T3" fmla="*/ 20 h 176"/>
                    <a:gd name="T4" fmla="*/ 152 w 176"/>
                    <a:gd name="T5" fmla="*/ 40 h 176"/>
                    <a:gd name="T6" fmla="*/ 152 w 176"/>
                    <a:gd name="T7" fmla="*/ 84 h 176"/>
                    <a:gd name="T8" fmla="*/ 108 w 176"/>
                    <a:gd name="T9" fmla="*/ 84 h 176"/>
                    <a:gd name="T10" fmla="*/ 88 w 176"/>
                    <a:gd name="T11" fmla="*/ 68 h 176"/>
                    <a:gd name="T12" fmla="*/ 68 w 176"/>
                    <a:gd name="T13" fmla="*/ 84 h 176"/>
                    <a:gd name="T14" fmla="*/ 20 w 176"/>
                    <a:gd name="T15" fmla="*/ 84 h 176"/>
                    <a:gd name="T16" fmla="*/ 16 w 176"/>
                    <a:gd name="T17" fmla="*/ 88 h 176"/>
                    <a:gd name="T18" fmla="*/ 16 w 176"/>
                    <a:gd name="T19" fmla="*/ 136 h 176"/>
                    <a:gd name="T20" fmla="*/ 0 w 176"/>
                    <a:gd name="T21" fmla="*/ 156 h 176"/>
                    <a:gd name="T22" fmla="*/ 20 w 176"/>
                    <a:gd name="T23" fmla="*/ 176 h 176"/>
                    <a:gd name="T24" fmla="*/ 40 w 176"/>
                    <a:gd name="T25" fmla="*/ 156 h 176"/>
                    <a:gd name="T26" fmla="*/ 24 w 176"/>
                    <a:gd name="T27" fmla="*/ 136 h 176"/>
                    <a:gd name="T28" fmla="*/ 24 w 176"/>
                    <a:gd name="T29" fmla="*/ 92 h 176"/>
                    <a:gd name="T30" fmla="*/ 68 w 176"/>
                    <a:gd name="T31" fmla="*/ 92 h 176"/>
                    <a:gd name="T32" fmla="*/ 88 w 176"/>
                    <a:gd name="T33" fmla="*/ 108 h 176"/>
                    <a:gd name="T34" fmla="*/ 108 w 176"/>
                    <a:gd name="T35" fmla="*/ 92 h 176"/>
                    <a:gd name="T36" fmla="*/ 156 w 176"/>
                    <a:gd name="T37" fmla="*/ 92 h 176"/>
                    <a:gd name="T38" fmla="*/ 160 w 176"/>
                    <a:gd name="T39" fmla="*/ 88 h 176"/>
                    <a:gd name="T40" fmla="*/ 160 w 176"/>
                    <a:gd name="T41" fmla="*/ 40 h 176"/>
                    <a:gd name="T42" fmla="*/ 176 w 176"/>
                    <a:gd name="T43" fmla="*/ 20 h 176"/>
                    <a:gd name="T44" fmla="*/ 156 w 176"/>
                    <a:gd name="T45" fmla="*/ 0 h 176"/>
                    <a:gd name="T46" fmla="*/ 32 w 176"/>
                    <a:gd name="T47" fmla="*/ 156 h 176"/>
                    <a:gd name="T48" fmla="*/ 20 w 176"/>
                    <a:gd name="T49" fmla="*/ 168 h 176"/>
                    <a:gd name="T50" fmla="*/ 8 w 176"/>
                    <a:gd name="T51" fmla="*/ 156 h 176"/>
                    <a:gd name="T52" fmla="*/ 20 w 176"/>
                    <a:gd name="T53" fmla="*/ 144 h 176"/>
                    <a:gd name="T54" fmla="*/ 32 w 176"/>
                    <a:gd name="T55" fmla="*/ 156 h 176"/>
                    <a:gd name="T56" fmla="*/ 88 w 176"/>
                    <a:gd name="T57" fmla="*/ 100 h 176"/>
                    <a:gd name="T58" fmla="*/ 76 w 176"/>
                    <a:gd name="T59" fmla="*/ 88 h 176"/>
                    <a:gd name="T60" fmla="*/ 88 w 176"/>
                    <a:gd name="T61" fmla="*/ 76 h 176"/>
                    <a:gd name="T62" fmla="*/ 100 w 176"/>
                    <a:gd name="T63" fmla="*/ 88 h 176"/>
                    <a:gd name="T64" fmla="*/ 88 w 176"/>
                    <a:gd name="T65" fmla="*/ 100 h 176"/>
                    <a:gd name="T66" fmla="*/ 156 w 176"/>
                    <a:gd name="T67" fmla="*/ 32 h 176"/>
                    <a:gd name="T68" fmla="*/ 144 w 176"/>
                    <a:gd name="T69" fmla="*/ 20 h 176"/>
                    <a:gd name="T70" fmla="*/ 156 w 176"/>
                    <a:gd name="T71" fmla="*/ 8 h 176"/>
                    <a:gd name="T72" fmla="*/ 168 w 176"/>
                    <a:gd name="T73" fmla="*/ 20 h 176"/>
                    <a:gd name="T74" fmla="*/ 156 w 176"/>
                    <a:gd name="T75" fmla="*/ 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6" h="176">
                      <a:moveTo>
                        <a:pt x="156" y="0"/>
                      </a:moveTo>
                      <a:cubicBezTo>
                        <a:pt x="145" y="0"/>
                        <a:pt x="136" y="9"/>
                        <a:pt x="136" y="20"/>
                      </a:cubicBezTo>
                      <a:cubicBezTo>
                        <a:pt x="136" y="30"/>
                        <a:pt x="143" y="38"/>
                        <a:pt x="152" y="40"/>
                      </a:cubicBezTo>
                      <a:cubicBezTo>
                        <a:pt x="152" y="84"/>
                        <a:pt x="152" y="84"/>
                        <a:pt x="152" y="84"/>
                      </a:cubicBez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06" y="75"/>
                        <a:pt x="98" y="68"/>
                        <a:pt x="88" y="68"/>
                      </a:cubicBezTo>
                      <a:cubicBezTo>
                        <a:pt x="78" y="68"/>
                        <a:pt x="70" y="75"/>
                        <a:pt x="68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6" y="86"/>
                        <a:pt x="16" y="88"/>
                      </a:cubicBezTo>
                      <a:cubicBezTo>
                        <a:pt x="16" y="136"/>
                        <a:pt x="16" y="136"/>
                        <a:pt x="16" y="136"/>
                      </a:cubicBezTo>
                      <a:cubicBezTo>
                        <a:pt x="7" y="138"/>
                        <a:pt x="0" y="146"/>
                        <a:pt x="0" y="156"/>
                      </a:cubicBezTo>
                      <a:cubicBezTo>
                        <a:pt x="0" y="167"/>
                        <a:pt x="9" y="176"/>
                        <a:pt x="20" y="176"/>
                      </a:cubicBezTo>
                      <a:cubicBezTo>
                        <a:pt x="31" y="176"/>
                        <a:pt x="40" y="167"/>
                        <a:pt x="40" y="156"/>
                      </a:cubicBezTo>
                      <a:cubicBezTo>
                        <a:pt x="40" y="146"/>
                        <a:pt x="33" y="138"/>
                        <a:pt x="24" y="136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70" y="101"/>
                        <a:pt x="78" y="108"/>
                        <a:pt x="88" y="108"/>
                      </a:cubicBezTo>
                      <a:cubicBezTo>
                        <a:pt x="98" y="108"/>
                        <a:pt x="106" y="101"/>
                        <a:pt x="108" y="92"/>
                      </a:cubicBezTo>
                      <a:cubicBezTo>
                        <a:pt x="156" y="92"/>
                        <a:pt x="156" y="92"/>
                        <a:pt x="156" y="92"/>
                      </a:cubicBezTo>
                      <a:cubicBezTo>
                        <a:pt x="158" y="92"/>
                        <a:pt x="160" y="90"/>
                        <a:pt x="160" y="88"/>
                      </a:cubicBezTo>
                      <a:cubicBezTo>
                        <a:pt x="160" y="40"/>
                        <a:pt x="160" y="40"/>
                        <a:pt x="160" y="40"/>
                      </a:cubicBezTo>
                      <a:cubicBezTo>
                        <a:pt x="169" y="38"/>
                        <a:pt x="176" y="30"/>
                        <a:pt x="176" y="20"/>
                      </a:cubicBezTo>
                      <a:cubicBezTo>
                        <a:pt x="176" y="9"/>
                        <a:pt x="167" y="0"/>
                        <a:pt x="156" y="0"/>
                      </a:cubicBezTo>
                      <a:moveTo>
                        <a:pt x="32" y="156"/>
                      </a:moveTo>
                      <a:cubicBezTo>
                        <a:pt x="32" y="163"/>
                        <a:pt x="27" y="168"/>
                        <a:pt x="20" y="168"/>
                      </a:cubicBezTo>
                      <a:cubicBezTo>
                        <a:pt x="13" y="168"/>
                        <a:pt x="8" y="163"/>
                        <a:pt x="8" y="156"/>
                      </a:cubicBezTo>
                      <a:cubicBezTo>
                        <a:pt x="8" y="149"/>
                        <a:pt x="13" y="144"/>
                        <a:pt x="20" y="144"/>
                      </a:cubicBezTo>
                      <a:cubicBezTo>
                        <a:pt x="27" y="144"/>
                        <a:pt x="32" y="149"/>
                        <a:pt x="32" y="156"/>
                      </a:cubicBezTo>
                      <a:moveTo>
                        <a:pt x="88" y="100"/>
                      </a:moveTo>
                      <a:cubicBezTo>
                        <a:pt x="81" y="100"/>
                        <a:pt x="76" y="95"/>
                        <a:pt x="76" y="88"/>
                      </a:cubicBezTo>
                      <a:cubicBezTo>
                        <a:pt x="76" y="81"/>
                        <a:pt x="81" y="76"/>
                        <a:pt x="88" y="76"/>
                      </a:cubicBezTo>
                      <a:cubicBezTo>
                        <a:pt x="95" y="76"/>
                        <a:pt x="100" y="81"/>
                        <a:pt x="100" y="88"/>
                      </a:cubicBezTo>
                      <a:cubicBezTo>
                        <a:pt x="100" y="95"/>
                        <a:pt x="95" y="100"/>
                        <a:pt x="88" y="100"/>
                      </a:cubicBezTo>
                      <a:moveTo>
                        <a:pt x="156" y="32"/>
                      </a:moveTo>
                      <a:cubicBezTo>
                        <a:pt x="149" y="32"/>
                        <a:pt x="144" y="27"/>
                        <a:pt x="144" y="20"/>
                      </a:cubicBezTo>
                      <a:cubicBezTo>
                        <a:pt x="144" y="13"/>
                        <a:pt x="149" y="8"/>
                        <a:pt x="156" y="8"/>
                      </a:cubicBezTo>
                      <a:cubicBezTo>
                        <a:pt x="163" y="8"/>
                        <a:pt x="168" y="13"/>
                        <a:pt x="168" y="20"/>
                      </a:cubicBezTo>
                      <a:cubicBezTo>
                        <a:pt x="168" y="27"/>
                        <a:pt x="163" y="32"/>
                        <a:pt x="156" y="3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24" name="TextBox 52"/>
            <p:cNvSpPr txBox="1"/>
            <p:nvPr/>
          </p:nvSpPr>
          <p:spPr>
            <a:xfrm>
              <a:off x="2761464" y="2685010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BDAA6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BDAA6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TextBox 53"/>
            <p:cNvSpPr txBox="1"/>
            <p:nvPr/>
          </p:nvSpPr>
          <p:spPr>
            <a:xfrm>
              <a:off x="1833905" y="2899156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8" name="_组合 67"/>
          <p:cNvGrpSpPr/>
          <p:nvPr>
            <p:custDataLst>
              <p:tags r:id="rId6"/>
            </p:custDataLst>
          </p:nvPr>
        </p:nvGrpSpPr>
        <p:grpSpPr>
          <a:xfrm>
            <a:off x="4984473" y="1713365"/>
            <a:ext cx="2189443" cy="1525071"/>
            <a:chOff x="4984473" y="1713365"/>
            <a:chExt cx="2189443" cy="1525071"/>
          </a:xfrm>
        </p:grpSpPr>
        <p:sp>
          <p:nvSpPr>
            <p:cNvPr id="16" name="Oval 38"/>
            <p:cNvSpPr/>
            <p:nvPr/>
          </p:nvSpPr>
          <p:spPr>
            <a:xfrm>
              <a:off x="5681819" y="2487268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7" name="Group 39"/>
            <p:cNvGrpSpPr/>
            <p:nvPr/>
          </p:nvGrpSpPr>
          <p:grpSpPr>
            <a:xfrm>
              <a:off x="5722321" y="2523895"/>
              <a:ext cx="670163" cy="670163"/>
              <a:chOff x="5854236" y="2976687"/>
              <a:chExt cx="558800" cy="558800"/>
            </a:xfrm>
          </p:grpSpPr>
          <p:sp>
            <p:nvSpPr>
              <p:cNvPr id="39" name="Oval 40"/>
              <p:cNvSpPr/>
              <p:nvPr/>
            </p:nvSpPr>
            <p:spPr>
              <a:xfrm>
                <a:off x="5854236" y="2976687"/>
                <a:ext cx="558800" cy="55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Freeform: Shape 41"/>
              <p:cNvSpPr/>
              <p:nvPr/>
            </p:nvSpPr>
            <p:spPr bwMode="auto">
              <a:xfrm>
                <a:off x="5981782" y="3104233"/>
                <a:ext cx="303709" cy="303709"/>
              </a:xfrm>
              <a:custGeom>
                <a:avLst/>
                <a:gdLst>
                  <a:gd name="T0" fmla="*/ 44 w 176"/>
                  <a:gd name="T1" fmla="*/ 132 h 176"/>
                  <a:gd name="T2" fmla="*/ 78 w 176"/>
                  <a:gd name="T3" fmla="*/ 126 h 176"/>
                  <a:gd name="T4" fmla="*/ 170 w 176"/>
                  <a:gd name="T5" fmla="*/ 34 h 176"/>
                  <a:gd name="T6" fmla="*/ 176 w 176"/>
                  <a:gd name="T7" fmla="*/ 20 h 176"/>
                  <a:gd name="T8" fmla="*/ 156 w 176"/>
                  <a:gd name="T9" fmla="*/ 0 h 176"/>
                  <a:gd name="T10" fmla="*/ 142 w 176"/>
                  <a:gd name="T11" fmla="*/ 6 h 176"/>
                  <a:gd name="T12" fmla="*/ 50 w 176"/>
                  <a:gd name="T13" fmla="*/ 98 h 176"/>
                  <a:gd name="T14" fmla="*/ 44 w 176"/>
                  <a:gd name="T15" fmla="*/ 132 h 176"/>
                  <a:gd name="T16" fmla="*/ 148 w 176"/>
                  <a:gd name="T17" fmla="*/ 12 h 176"/>
                  <a:gd name="T18" fmla="*/ 156 w 176"/>
                  <a:gd name="T19" fmla="*/ 8 h 176"/>
                  <a:gd name="T20" fmla="*/ 168 w 176"/>
                  <a:gd name="T21" fmla="*/ 20 h 176"/>
                  <a:gd name="T22" fmla="*/ 164 w 176"/>
                  <a:gd name="T23" fmla="*/ 28 h 176"/>
                  <a:gd name="T24" fmla="*/ 159 w 176"/>
                  <a:gd name="T25" fmla="*/ 34 h 176"/>
                  <a:gd name="T26" fmla="*/ 142 w 176"/>
                  <a:gd name="T27" fmla="*/ 17 h 176"/>
                  <a:gd name="T28" fmla="*/ 148 w 176"/>
                  <a:gd name="T29" fmla="*/ 12 h 176"/>
                  <a:gd name="T30" fmla="*/ 137 w 176"/>
                  <a:gd name="T31" fmla="*/ 22 h 176"/>
                  <a:gd name="T32" fmla="*/ 154 w 176"/>
                  <a:gd name="T33" fmla="*/ 39 h 176"/>
                  <a:gd name="T34" fmla="*/ 80 w 176"/>
                  <a:gd name="T35" fmla="*/ 113 h 176"/>
                  <a:gd name="T36" fmla="*/ 80 w 176"/>
                  <a:gd name="T37" fmla="*/ 96 h 176"/>
                  <a:gd name="T38" fmla="*/ 63 w 176"/>
                  <a:gd name="T39" fmla="*/ 96 h 176"/>
                  <a:gd name="T40" fmla="*/ 137 w 176"/>
                  <a:gd name="T41" fmla="*/ 22 h 176"/>
                  <a:gd name="T42" fmla="*/ 57 w 176"/>
                  <a:gd name="T43" fmla="*/ 104 h 176"/>
                  <a:gd name="T44" fmla="*/ 72 w 176"/>
                  <a:gd name="T45" fmla="*/ 104 h 176"/>
                  <a:gd name="T46" fmla="*/ 72 w 176"/>
                  <a:gd name="T47" fmla="*/ 119 h 176"/>
                  <a:gd name="T48" fmla="*/ 54 w 176"/>
                  <a:gd name="T49" fmla="*/ 122 h 176"/>
                  <a:gd name="T50" fmla="*/ 57 w 176"/>
                  <a:gd name="T51" fmla="*/ 104 h 176"/>
                  <a:gd name="T52" fmla="*/ 172 w 176"/>
                  <a:gd name="T53" fmla="*/ 60 h 176"/>
                  <a:gd name="T54" fmla="*/ 168 w 176"/>
                  <a:gd name="T55" fmla="*/ 64 h 176"/>
                  <a:gd name="T56" fmla="*/ 168 w 176"/>
                  <a:gd name="T57" fmla="*/ 152 h 176"/>
                  <a:gd name="T58" fmla="*/ 152 w 176"/>
                  <a:gd name="T59" fmla="*/ 168 h 176"/>
                  <a:gd name="T60" fmla="*/ 24 w 176"/>
                  <a:gd name="T61" fmla="*/ 168 h 176"/>
                  <a:gd name="T62" fmla="*/ 8 w 176"/>
                  <a:gd name="T63" fmla="*/ 152 h 176"/>
                  <a:gd name="T64" fmla="*/ 8 w 176"/>
                  <a:gd name="T65" fmla="*/ 24 h 176"/>
                  <a:gd name="T66" fmla="*/ 24 w 176"/>
                  <a:gd name="T67" fmla="*/ 8 h 176"/>
                  <a:gd name="T68" fmla="*/ 112 w 176"/>
                  <a:gd name="T69" fmla="*/ 8 h 176"/>
                  <a:gd name="T70" fmla="*/ 116 w 176"/>
                  <a:gd name="T71" fmla="*/ 4 h 176"/>
                  <a:gd name="T72" fmla="*/ 112 w 176"/>
                  <a:gd name="T73" fmla="*/ 0 h 176"/>
                  <a:gd name="T74" fmla="*/ 24 w 176"/>
                  <a:gd name="T75" fmla="*/ 0 h 176"/>
                  <a:gd name="T76" fmla="*/ 0 w 176"/>
                  <a:gd name="T77" fmla="*/ 24 h 176"/>
                  <a:gd name="T78" fmla="*/ 0 w 176"/>
                  <a:gd name="T79" fmla="*/ 152 h 176"/>
                  <a:gd name="T80" fmla="*/ 24 w 176"/>
                  <a:gd name="T81" fmla="*/ 176 h 176"/>
                  <a:gd name="T82" fmla="*/ 152 w 176"/>
                  <a:gd name="T83" fmla="*/ 176 h 176"/>
                  <a:gd name="T84" fmla="*/ 176 w 176"/>
                  <a:gd name="T85" fmla="*/ 152 h 176"/>
                  <a:gd name="T86" fmla="*/ 176 w 176"/>
                  <a:gd name="T87" fmla="*/ 64 h 176"/>
                  <a:gd name="T88" fmla="*/ 172 w 176"/>
                  <a:gd name="T89" fmla="*/ 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176">
                    <a:moveTo>
                      <a:pt x="44" y="132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4" y="31"/>
                      <a:pt x="176" y="26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cubicBezTo>
                      <a:pt x="150" y="0"/>
                      <a:pt x="145" y="2"/>
                      <a:pt x="142" y="6"/>
                    </a:cubicBezTo>
                    <a:cubicBezTo>
                      <a:pt x="50" y="98"/>
                      <a:pt x="50" y="98"/>
                      <a:pt x="50" y="98"/>
                    </a:cubicBezTo>
                    <a:lnTo>
                      <a:pt x="44" y="132"/>
                    </a:lnTo>
                    <a:close/>
                    <a:moveTo>
                      <a:pt x="148" y="12"/>
                    </a:moveTo>
                    <a:cubicBezTo>
                      <a:pt x="150" y="9"/>
                      <a:pt x="153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3"/>
                      <a:pt x="167" y="26"/>
                      <a:pt x="164" y="28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42" y="17"/>
                      <a:pt x="142" y="17"/>
                      <a:pt x="142" y="17"/>
                    </a:cubicBezTo>
                    <a:lnTo>
                      <a:pt x="148" y="12"/>
                    </a:lnTo>
                    <a:close/>
                    <a:moveTo>
                      <a:pt x="137" y="22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63" y="96"/>
                      <a:pt x="63" y="96"/>
                      <a:pt x="63" y="96"/>
                    </a:cubicBezTo>
                    <a:lnTo>
                      <a:pt x="137" y="22"/>
                    </a:lnTo>
                    <a:close/>
                    <a:moveTo>
                      <a:pt x="57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54" y="122"/>
                      <a:pt x="54" y="122"/>
                      <a:pt x="54" y="122"/>
                    </a:cubicBezTo>
                    <a:lnTo>
                      <a:pt x="57" y="104"/>
                    </a:lnTo>
                    <a:close/>
                    <a:moveTo>
                      <a:pt x="172" y="60"/>
                    </a:moveTo>
                    <a:cubicBezTo>
                      <a:pt x="170" y="60"/>
                      <a:pt x="168" y="62"/>
                      <a:pt x="168" y="64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8" y="161"/>
                      <a:pt x="161" y="168"/>
                      <a:pt x="152" y="168"/>
                    </a:cubicBezTo>
                    <a:cubicBezTo>
                      <a:pt x="24" y="168"/>
                      <a:pt x="24" y="168"/>
                      <a:pt x="24" y="168"/>
                    </a:cubicBezTo>
                    <a:cubicBezTo>
                      <a:pt x="15" y="168"/>
                      <a:pt x="8" y="161"/>
                      <a:pt x="8" y="15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4" y="8"/>
                      <a:pt x="116" y="6"/>
                      <a:pt x="116" y="4"/>
                    </a:cubicBezTo>
                    <a:cubicBezTo>
                      <a:pt x="116" y="2"/>
                      <a:pt x="114" y="0"/>
                      <a:pt x="11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5"/>
                      <a:pt x="11" y="176"/>
                      <a:pt x="24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5" y="176"/>
                      <a:pt x="176" y="165"/>
                      <a:pt x="176" y="15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2"/>
                      <a:pt x="174" y="60"/>
                      <a:pt x="172" y="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TextBox 55"/>
            <p:cNvSpPr txBox="1"/>
            <p:nvPr/>
          </p:nvSpPr>
          <p:spPr>
            <a:xfrm>
              <a:off x="5448254" y="1713365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C7D959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输入标题文本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7D959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4984473" y="1935093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请替换文字内容复制你的内容到此</a:t>
              </a:r>
              <a:b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</a:b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7837" y="2309713"/>
            <a:ext cx="31099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PART.02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5080" y="3081474"/>
            <a:ext cx="5095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+mn-cs"/>
              </a:rPr>
              <a:t>工作完成情况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29230" y="3694249"/>
            <a:ext cx="726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For our ever-lasting friendship, send sincere blessings and warm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greetings to my friends whom I miss so much.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p="http://schemas.openxmlformats.org/presentationml/2006/main">
  <p:tag name="PA" val="v4.1.4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4.0.0"/>
</p:tagLst>
</file>

<file path=ppt/tags/tag101.xml><?xml version="1.0" encoding="utf-8"?>
<p:tagLst xmlns:p="http://schemas.openxmlformats.org/presentationml/2006/main">
  <p:tag name="PA" val="v4.0.0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</p:tagLst>
</file>

<file path=ppt/tags/tag104.xml><?xml version="1.0" encoding="utf-8"?>
<p:tagLst xmlns:p="http://schemas.openxmlformats.org/presentationml/2006/main">
  <p:tag name="PA" val="v4.0.0"/>
</p:tagLst>
</file>

<file path=ppt/tags/tag105.xml><?xml version="1.0" encoding="utf-8"?>
<p:tagLst xmlns:p="http://schemas.openxmlformats.org/presentationml/2006/main">
  <p:tag name="PA" val="v4.0.0"/>
</p:tagLst>
</file>

<file path=ppt/tags/tag106.xml><?xml version="1.0" encoding="utf-8"?>
<p:tagLst xmlns:p="http://schemas.openxmlformats.org/presentationml/2006/main">
  <p:tag name="PA" val="v4.0.0"/>
</p:tagLst>
</file>

<file path=ppt/tags/tag107.xml><?xml version="1.0" encoding="utf-8"?>
<p:tagLst xmlns:p="http://schemas.openxmlformats.org/presentationml/2006/main">
  <p:tag name="PA" val="v4.0.0"/>
</p:tagLst>
</file>

<file path=ppt/tags/tag108.xml><?xml version="1.0" encoding="utf-8"?>
<p:tagLst xmlns:p="http://schemas.openxmlformats.org/presentationml/2006/main">
  <p:tag name="PA" val="v4.0.0"/>
</p:tagLst>
</file>

<file path=ppt/tags/tag109.xml><?xml version="1.0" encoding="utf-8"?>
<p:tagLst xmlns:p="http://schemas.openxmlformats.org/presentationml/2006/main">
  <p:tag name="PA" val="v4.1.4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commondata" val="eyJoZGlkIjoiYTQ3YTc2YjBlNWRhYjQ0NTA0MDBkN2E0YWM4YTZjZGMifQ==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4.0.0"/>
</p:tagLst>
</file>

<file path=ppt/tags/tag98.xml><?xml version="1.0" encoding="utf-8"?>
<p:tagLst xmlns:p="http://schemas.openxmlformats.org/presentationml/2006/main">
  <p:tag name="PA" val="v4.0.0"/>
</p:tagLst>
</file>

<file path=ppt/tags/tag99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pptying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AA5B"/>
      </a:accent1>
      <a:accent2>
        <a:srgbClr val="BDAA63"/>
      </a:accent2>
      <a:accent3>
        <a:srgbClr val="C7D959"/>
      </a:accent3>
      <a:accent4>
        <a:srgbClr val="8CAA5B"/>
      </a:accent4>
      <a:accent5>
        <a:srgbClr val="BDAA63"/>
      </a:accent5>
      <a:accent6>
        <a:srgbClr val="C7D95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3120</Words>
  <Application>WPS 演示</Application>
  <PresentationFormat>宽屏</PresentationFormat>
  <Paragraphs>515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方正清刻本悦宋简体</vt:lpstr>
      <vt:lpstr>Arial</vt:lpstr>
      <vt:lpstr>等线</vt:lpstr>
      <vt:lpstr>华文细黑</vt:lpstr>
      <vt:lpstr>Impact</vt:lpstr>
      <vt:lpstr>Arial Unicode MS</vt:lpstr>
      <vt:lpstr>Calibri</vt:lpstr>
      <vt:lpstr>www.pptying.com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</cp:revision>
  <dcterms:created xsi:type="dcterms:W3CDTF">2018-04-04T03:33:00Z</dcterms:created>
  <dcterms:modified xsi:type="dcterms:W3CDTF">2024-04-13T08:03:35Z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2052-12.1.0.16417</vt:lpwstr>
  </property>
  <property fmtid="{D5CDD505-2E9C-101B-9397-08002B2CF9AE}" pid="4" name="ICV">
    <vt:lpwstr>AEA671F717A44EA889F5C766B5EC431F_13</vt:lpwstr>
  </property>
</Properties>
</file>