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306" r:id="rId3"/>
    <p:sldId id="3296" r:id="rId5"/>
    <p:sldId id="3297" r:id="rId6"/>
    <p:sldId id="3262" r:id="rId7"/>
    <p:sldId id="3246" r:id="rId8"/>
    <p:sldId id="3242" r:id="rId9"/>
    <p:sldId id="3260" r:id="rId10"/>
    <p:sldId id="3307" r:id="rId11"/>
    <p:sldId id="3261" r:id="rId12"/>
    <p:sldId id="3240" r:id="rId13"/>
    <p:sldId id="3239" r:id="rId14"/>
    <p:sldId id="3264" r:id="rId15"/>
    <p:sldId id="3308" r:id="rId16"/>
    <p:sldId id="3263" r:id="rId17"/>
    <p:sldId id="3247" r:id="rId18"/>
    <p:sldId id="3243" r:id="rId19"/>
    <p:sldId id="3248" r:id="rId20"/>
    <p:sldId id="3309" r:id="rId21"/>
    <p:sldId id="3244" r:id="rId22"/>
    <p:sldId id="3245" r:id="rId23"/>
    <p:sldId id="3241" r:id="rId24"/>
    <p:sldId id="3310" r:id="rId25"/>
    <p:sldId id="3328" r:id="rId26"/>
  </p:sldIdLst>
  <p:sldSz cx="12192000" cy="6858000"/>
  <p:notesSz cx="6858000" cy="9144000"/>
  <p:embeddedFontLst>
    <p:embeddedFont>
      <p:font typeface="微软雅黑" panose="020B0503020204020204" pitchFamily="34" charset="-122"/>
      <p:regular r:id="rId30"/>
    </p:embeddedFont>
    <p:embeddedFont>
      <p:font typeface="Impact" panose="020B0806030902050204" pitchFamily="34" charset="0"/>
      <p:regular r:id="rId31"/>
    </p:embeddedFont>
    <p:embeddedFont>
      <p:font typeface="Calibri" panose="020F0502020204030204" pitchFamily="34" charset="0"/>
      <p:regular r:id="rId32"/>
      <p:bold r:id="rId33"/>
      <p:italic r:id="rId34"/>
      <p:boldItalic r:id="rId35"/>
    </p:embeddedFont>
    <p:embeddedFont>
      <p:font typeface="Calibri" panose="020F0502020204030204"/>
      <p:regular r:id="rId36"/>
      <p:bold r:id="rId37"/>
      <p:italic r:id="rId38"/>
      <p:boldItalic r:id="rId39"/>
    </p:embeddedFont>
    <p:embeddedFont>
      <p:font typeface="Agency FB" panose="020B0503020202020204" pitchFamily="34" charset="0"/>
      <p:regular r:id="rId40"/>
      <p:bold r:id="rId41"/>
    </p:embeddedFont>
    <p:embeddedFont>
      <p:font typeface="SimSun-ExtB" panose="02010609060101010101" pitchFamily="49" charset="-122"/>
      <p:regular r:id="rId42"/>
    </p:embeddedFont>
    <p:embeddedFont>
      <p:font typeface="Calibri Light" panose="020F0302020204030204"/>
      <p:regular r:id="rId43"/>
      <p:italic r:id="rId44"/>
    </p:embeddedFont>
    <p:embeddedFont>
      <p:font typeface="等线" panose="02010600030101010101" charset="-122"/>
      <p:regular r:id="rId45"/>
    </p:embeddedFont>
    <p:embeddedFont>
      <p:font typeface="Open Sans" panose="020B060603050402020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11.xml"/><Relationship Id="rId53" Type="http://schemas.openxmlformats.org/officeDocument/2006/relationships/font" Target="fonts/font24.fntdata"/><Relationship Id="rId52" Type="http://schemas.openxmlformats.org/officeDocument/2006/relationships/font" Target="fonts/font23.fntdata"/><Relationship Id="rId51" Type="http://schemas.openxmlformats.org/officeDocument/2006/relationships/font" Target="fonts/font22.fntdata"/><Relationship Id="rId50" Type="http://schemas.openxmlformats.org/officeDocument/2006/relationships/font" Target="fonts/font21.fntdata"/><Relationship Id="rId5" Type="http://schemas.openxmlformats.org/officeDocument/2006/relationships/slide" Target="slides/slide2.xml"/><Relationship Id="rId49" Type="http://schemas.openxmlformats.org/officeDocument/2006/relationships/font" Target="fonts/font20.fntdata"/><Relationship Id="rId48" Type="http://schemas.openxmlformats.org/officeDocument/2006/relationships/font" Target="fonts/font19.fntdata"/><Relationship Id="rId47" Type="http://schemas.openxmlformats.org/officeDocument/2006/relationships/font" Target="fonts/font18.fntdata"/><Relationship Id="rId46" Type="http://schemas.openxmlformats.org/officeDocument/2006/relationships/font" Target="fonts/font17.fntdata"/><Relationship Id="rId45" Type="http://schemas.openxmlformats.org/officeDocument/2006/relationships/font" Target="fonts/font16.fntdata"/><Relationship Id="rId44" Type="http://schemas.openxmlformats.org/officeDocument/2006/relationships/font" Target="fonts/font15.fntdata"/><Relationship Id="rId43" Type="http://schemas.openxmlformats.org/officeDocument/2006/relationships/font" Target="fonts/font14.fntdata"/><Relationship Id="rId42" Type="http://schemas.openxmlformats.org/officeDocument/2006/relationships/font" Target="fonts/font13.fntdata"/><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accent1"/>
              </a:solidFill>
              <a:ln>
                <a:solidFill>
                  <a:schemeClr val="bg1"/>
                </a:solidFill>
              </a:ln>
            </c:spPr>
          </c:dPt>
          <c:dPt>
            <c:idx val="1"/>
            <c:bubble3D val="0"/>
            <c:spPr>
              <a:solidFill>
                <a:schemeClr val="accent1"/>
              </a:solidFill>
              <a:ln>
                <a:solidFill>
                  <a:schemeClr val="bg1"/>
                </a:solidFill>
              </a:ln>
            </c:spPr>
          </c:dPt>
          <c:dPt>
            <c:idx val="2"/>
            <c:bubble3D val="0"/>
            <c:spPr>
              <a:solidFill>
                <a:schemeClr val="accent1"/>
              </a:solidFill>
              <a:ln>
                <a:solidFill>
                  <a:schemeClr val="bg1"/>
                </a:solidFill>
              </a:ln>
            </c:spPr>
          </c:dPt>
          <c:dPt>
            <c:idx val="3"/>
            <c:bubble3D val="0"/>
            <c:spPr>
              <a:solidFill>
                <a:schemeClr val="accent1"/>
              </a:solidFill>
              <a:ln>
                <a:solidFill>
                  <a:schemeClr val="bg1"/>
                </a:solidFill>
              </a:ln>
            </c:spPr>
          </c:dPt>
          <c:dPt>
            <c:idx val="4"/>
            <c:bubble3D val="0"/>
            <c:spPr>
              <a:solidFill>
                <a:schemeClr val="accent1"/>
              </a:solidFill>
              <a:ln>
                <a:solidFill>
                  <a:schemeClr val="bg1"/>
                </a:solidFill>
              </a:ln>
            </c:spPr>
          </c:dPt>
          <c:dPt>
            <c:idx val="5"/>
            <c:bubble3D val="0"/>
            <c:spPr>
              <a:solidFill>
                <a:schemeClr val="bg1">
                  <a:lumMod val="85000"/>
                </a:schemeClr>
              </a:solidFill>
              <a:ln>
                <a:solidFill>
                  <a:schemeClr val="bg1"/>
                </a:solidFill>
              </a:ln>
            </c:spPr>
          </c:dPt>
          <c:dPt>
            <c:idx val="6"/>
            <c:bubble3D val="0"/>
            <c:spPr>
              <a:solidFill>
                <a:schemeClr val="bg1">
                  <a:lumMod val="85000"/>
                </a:schemeClr>
              </a:solidFill>
              <a:ln>
                <a:solidFill>
                  <a:schemeClr val="bg1"/>
                </a:solidFill>
              </a:ln>
            </c:spPr>
          </c:dPt>
          <c:dPt>
            <c:idx val="7"/>
            <c:bubble3D val="0"/>
            <c:spPr>
              <a:solidFill>
                <a:schemeClr val="bg1">
                  <a:lumMod val="85000"/>
                </a:schemeClr>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accent2"/>
              </a:solidFill>
              <a:ln>
                <a:solidFill>
                  <a:schemeClr val="bg1"/>
                </a:solidFill>
              </a:ln>
            </c:spPr>
          </c:dPt>
          <c:dPt>
            <c:idx val="1"/>
            <c:bubble3D val="0"/>
            <c:spPr>
              <a:solidFill>
                <a:schemeClr val="accent2"/>
              </a:solidFill>
              <a:ln>
                <a:solidFill>
                  <a:schemeClr val="bg1"/>
                </a:solidFill>
              </a:ln>
            </c:spPr>
          </c:dPt>
          <c:dPt>
            <c:idx val="2"/>
            <c:bubble3D val="0"/>
            <c:spPr>
              <a:solidFill>
                <a:schemeClr val="accent2"/>
              </a:solidFill>
              <a:ln>
                <a:solidFill>
                  <a:schemeClr val="bg1"/>
                </a:solidFill>
              </a:ln>
            </c:spPr>
          </c:dPt>
          <c:dPt>
            <c:idx val="3"/>
            <c:bubble3D val="0"/>
            <c:spPr>
              <a:solidFill>
                <a:schemeClr val="accent2"/>
              </a:solidFill>
              <a:ln>
                <a:solidFill>
                  <a:schemeClr val="bg1"/>
                </a:solidFill>
              </a:ln>
            </c:spPr>
          </c:dPt>
          <c:dPt>
            <c:idx val="4"/>
            <c:bubble3D val="0"/>
            <c:spPr>
              <a:solidFill>
                <a:schemeClr val="accent2"/>
              </a:solidFill>
              <a:ln>
                <a:solidFill>
                  <a:schemeClr val="bg1"/>
                </a:solidFill>
              </a:ln>
            </c:spPr>
          </c:dPt>
          <c:dPt>
            <c:idx val="5"/>
            <c:bubble3D val="0"/>
            <c:spPr>
              <a:solidFill>
                <a:schemeClr val="accent2"/>
              </a:solidFill>
              <a:ln>
                <a:solidFill>
                  <a:schemeClr val="bg1"/>
                </a:solidFill>
              </a:ln>
            </c:spPr>
          </c:dPt>
          <c:dPt>
            <c:idx val="6"/>
            <c:bubble3D val="0"/>
            <c:spPr>
              <a:solidFill>
                <a:schemeClr val="accent2"/>
              </a:solidFill>
              <a:ln>
                <a:solidFill>
                  <a:schemeClr val="bg1"/>
                </a:solidFill>
              </a:ln>
            </c:spPr>
          </c:dPt>
          <c:dPt>
            <c:idx val="7"/>
            <c:bubble3D val="0"/>
            <c:spPr>
              <a:solidFill>
                <a:schemeClr val="bg1">
                  <a:lumMod val="85000"/>
                </a:schemeClr>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accent3"/>
              </a:solidFill>
              <a:ln>
                <a:solidFill>
                  <a:schemeClr val="bg1"/>
                </a:solidFill>
              </a:ln>
            </c:spPr>
          </c:dPt>
          <c:dPt>
            <c:idx val="1"/>
            <c:bubble3D val="0"/>
            <c:spPr>
              <a:solidFill>
                <a:schemeClr val="accent3"/>
              </a:solidFill>
              <a:ln>
                <a:solidFill>
                  <a:schemeClr val="bg1"/>
                </a:solidFill>
              </a:ln>
            </c:spPr>
          </c:dPt>
          <c:dPt>
            <c:idx val="2"/>
            <c:bubble3D val="0"/>
            <c:spPr>
              <a:solidFill>
                <a:schemeClr val="accent3"/>
              </a:solidFill>
              <a:ln>
                <a:solidFill>
                  <a:schemeClr val="bg1"/>
                </a:solidFill>
              </a:ln>
            </c:spPr>
          </c:dPt>
          <c:dPt>
            <c:idx val="3"/>
            <c:bubble3D val="0"/>
            <c:spPr>
              <a:solidFill>
                <a:schemeClr val="accent3"/>
              </a:solidFill>
              <a:ln>
                <a:solidFill>
                  <a:schemeClr val="bg1"/>
                </a:solidFill>
              </a:ln>
            </c:spPr>
          </c:dPt>
          <c:dPt>
            <c:idx val="4"/>
            <c:bubble3D val="0"/>
            <c:spPr>
              <a:solidFill>
                <a:schemeClr val="accent3"/>
              </a:solidFill>
              <a:ln>
                <a:solidFill>
                  <a:schemeClr val="bg1"/>
                </a:solidFill>
              </a:ln>
            </c:spPr>
          </c:dPt>
          <c:dPt>
            <c:idx val="5"/>
            <c:bubble3D val="0"/>
            <c:spPr>
              <a:solidFill>
                <a:schemeClr val="accent3"/>
              </a:solidFill>
              <a:ln>
                <a:solidFill>
                  <a:schemeClr val="bg1"/>
                </a:solidFill>
              </a:ln>
            </c:spPr>
          </c:dPt>
          <c:dPt>
            <c:idx val="6"/>
            <c:bubble3D val="0"/>
            <c:spPr>
              <a:solidFill>
                <a:schemeClr val="accent3"/>
              </a:solidFill>
              <a:ln>
                <a:solidFill>
                  <a:schemeClr val="bg1"/>
                </a:solidFill>
              </a:ln>
            </c:spPr>
          </c:dPt>
          <c:dPt>
            <c:idx val="7"/>
            <c:bubble3D val="0"/>
            <c:spPr>
              <a:solidFill>
                <a:schemeClr val="accent3"/>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bg1">
                  <a:lumMod val="85000"/>
                </a:schemeClr>
              </a:solidFill>
              <a:ln>
                <a:solidFill>
                  <a:schemeClr val="bg1"/>
                </a:solidFill>
              </a:ln>
            </c:spPr>
          </c:dPt>
          <c:dPt>
            <c:idx val="1"/>
            <c:bubble3D val="0"/>
            <c:spPr>
              <a:solidFill>
                <a:schemeClr val="accent4"/>
              </a:solidFill>
              <a:ln>
                <a:solidFill>
                  <a:schemeClr val="bg1"/>
                </a:solidFill>
              </a:ln>
            </c:spPr>
          </c:dPt>
          <c:dPt>
            <c:idx val="2"/>
            <c:bubble3D val="0"/>
            <c:spPr>
              <a:solidFill>
                <a:schemeClr val="accent4"/>
              </a:solidFill>
              <a:ln>
                <a:solidFill>
                  <a:schemeClr val="bg1"/>
                </a:solidFill>
              </a:ln>
            </c:spPr>
          </c:dPt>
          <c:dPt>
            <c:idx val="3"/>
            <c:bubble3D val="0"/>
            <c:spPr>
              <a:solidFill>
                <a:schemeClr val="accent4"/>
              </a:solidFill>
              <a:ln>
                <a:solidFill>
                  <a:schemeClr val="bg1"/>
                </a:solidFill>
              </a:ln>
            </c:spPr>
          </c:dPt>
          <c:dPt>
            <c:idx val="4"/>
            <c:bubble3D val="0"/>
            <c:spPr>
              <a:solidFill>
                <a:schemeClr val="accent4"/>
              </a:solidFill>
              <a:ln>
                <a:solidFill>
                  <a:schemeClr val="bg1"/>
                </a:solidFill>
              </a:ln>
            </c:spPr>
          </c:dPt>
          <c:dPt>
            <c:idx val="5"/>
            <c:bubble3D val="0"/>
            <c:spPr>
              <a:solidFill>
                <a:schemeClr val="bg1">
                  <a:lumMod val="85000"/>
                </a:schemeClr>
              </a:solidFill>
              <a:ln>
                <a:solidFill>
                  <a:schemeClr val="bg1"/>
                </a:solidFill>
              </a:ln>
            </c:spPr>
          </c:dPt>
          <c:dPt>
            <c:idx val="6"/>
            <c:bubble3D val="0"/>
            <c:spPr>
              <a:solidFill>
                <a:schemeClr val="bg1">
                  <a:lumMod val="85000"/>
                </a:schemeClr>
              </a:solidFill>
              <a:ln>
                <a:solidFill>
                  <a:schemeClr val="bg1"/>
                </a:solidFill>
              </a:ln>
            </c:spPr>
          </c:dPt>
          <c:dPt>
            <c:idx val="7"/>
            <c:bubble3D val="0"/>
            <c:spPr>
              <a:solidFill>
                <a:schemeClr val="bg1">
                  <a:lumMod val="85000"/>
                </a:schemeClr>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2E923-AD95-4DEA-ABDB-AE863938DBD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541D6-8247-47CC-8910-EA2757714A9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My First Template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6_空白">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18D5ACA-62CA-46DB-AD6B-12EDD6D51A2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3" Type="http://schemas.openxmlformats.org/officeDocument/2006/relationships/notesSlide" Target="../notesSlides/notesSlide2.xml"/><Relationship Id="rId12" Type="http://schemas.openxmlformats.org/officeDocument/2006/relationships/slideLayout" Target="../slideLayouts/slideLayout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hyperlink" Target="https://www.pptying.com" TargetMode="Externa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0" y="1271"/>
            <a:ext cx="12186004" cy="6855461"/>
          </a:xfrm>
          <a:prstGeom prst="rect">
            <a:avLst/>
          </a:prstGeom>
          <a:blipFill dpi="0" rotWithShape="1">
            <a:blip r:embed="rId1" cstate="print">
              <a:extLst>
                <a:ext uri="{28A0092B-C50C-407E-A947-70E740481C1C}">
                  <a14:useLocalDpi xmlns:a14="http://schemas.microsoft.com/office/drawing/2010/main" val="0"/>
                </a:ext>
              </a:extLst>
            </a:blip>
            <a:srcRect/>
            <a:stretch>
              <a:fillRect t="-7763" b="-186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78" tIns="43338" rIns="86678" bIns="43338" numCol="1" spcCol="0" rtlCol="0" fromWordArt="0" anchor="ctr" anchorCtr="0" forceAA="0" compatLnSpc="1">
            <a:noAutofit/>
          </a:bodyPr>
          <a:lstStyle/>
          <a:p>
            <a:pPr algn="ctr" defTabSz="866775" fontAlgn="base">
              <a:spcBef>
                <a:spcPct val="0"/>
              </a:spcBef>
              <a:spcAft>
                <a:spcPct val="0"/>
              </a:spcAft>
            </a:pPr>
            <a:endParaRPr lang="zh-CN" altLang="en-US" sz="170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579473" y="3120432"/>
            <a:ext cx="2567147" cy="487542"/>
            <a:chOff x="10286575" y="596456"/>
            <a:chExt cx="2219865" cy="421587"/>
          </a:xfrm>
          <a:solidFill>
            <a:schemeClr val="accent1"/>
          </a:solidFill>
        </p:grpSpPr>
        <p:grpSp>
          <p:nvGrpSpPr>
            <p:cNvPr id="22" name="组合 21"/>
            <p:cNvGrpSpPr/>
            <p:nvPr/>
          </p:nvGrpSpPr>
          <p:grpSpPr>
            <a:xfrm>
              <a:off x="12084853" y="596456"/>
              <a:ext cx="421587" cy="421587"/>
              <a:chOff x="8017824" y="1086208"/>
              <a:chExt cx="818792" cy="818792"/>
            </a:xfrm>
            <a:grpFill/>
          </p:grpSpPr>
          <p:grpSp>
            <p:nvGrpSpPr>
              <p:cNvPr id="43" name="Group 61"/>
              <p:cNvGrpSpPr/>
              <p:nvPr/>
            </p:nvGrpSpPr>
            <p:grpSpPr>
              <a:xfrm>
                <a:off x="8245700" y="1256721"/>
                <a:ext cx="363040" cy="477767"/>
                <a:chOff x="7981950" y="4114800"/>
                <a:chExt cx="393701" cy="495300"/>
              </a:xfrm>
              <a:grpFill/>
            </p:grpSpPr>
            <p:sp>
              <p:nvSpPr>
                <p:cNvPr id="45" name="Freeform 62"/>
                <p:cNvSpPr>
                  <a:spLocks noEditPoints="1"/>
                </p:cNvSpPr>
                <p:nvPr/>
              </p:nvSpPr>
              <p:spPr bwMode="auto">
                <a:xfrm>
                  <a:off x="7981950" y="4114800"/>
                  <a:ext cx="304800" cy="261938"/>
                </a:xfrm>
                <a:custGeom>
                  <a:avLst/>
                  <a:gdLst>
                    <a:gd name="T0" fmla="*/ 0 w 81"/>
                    <a:gd name="T1" fmla="*/ 13 h 70"/>
                    <a:gd name="T2" fmla="*/ 0 w 81"/>
                    <a:gd name="T3" fmla="*/ 27 h 70"/>
                    <a:gd name="T4" fmla="*/ 0 w 81"/>
                    <a:gd name="T5" fmla="*/ 43 h 70"/>
                    <a:gd name="T6" fmla="*/ 13 w 81"/>
                    <a:gd name="T7" fmla="*/ 56 h 70"/>
                    <a:gd name="T8" fmla="*/ 36 w 81"/>
                    <a:gd name="T9" fmla="*/ 56 h 70"/>
                    <a:gd name="T10" fmla="*/ 49 w 81"/>
                    <a:gd name="T11" fmla="*/ 69 h 70"/>
                    <a:gd name="T12" fmla="*/ 53 w 81"/>
                    <a:gd name="T13" fmla="*/ 70 h 70"/>
                    <a:gd name="T14" fmla="*/ 55 w 81"/>
                    <a:gd name="T15" fmla="*/ 70 h 70"/>
                    <a:gd name="T16" fmla="*/ 58 w 81"/>
                    <a:gd name="T17" fmla="*/ 65 h 70"/>
                    <a:gd name="T18" fmla="*/ 58 w 81"/>
                    <a:gd name="T19" fmla="*/ 56 h 70"/>
                    <a:gd name="T20" fmla="*/ 68 w 81"/>
                    <a:gd name="T21" fmla="*/ 56 h 70"/>
                    <a:gd name="T22" fmla="*/ 81 w 81"/>
                    <a:gd name="T23" fmla="*/ 43 h 70"/>
                    <a:gd name="T24" fmla="*/ 81 w 81"/>
                    <a:gd name="T25" fmla="*/ 27 h 70"/>
                    <a:gd name="T26" fmla="*/ 81 w 81"/>
                    <a:gd name="T27" fmla="*/ 13 h 70"/>
                    <a:gd name="T28" fmla="*/ 68 w 81"/>
                    <a:gd name="T29" fmla="*/ 0 h 70"/>
                    <a:gd name="T30" fmla="*/ 60 w 81"/>
                    <a:gd name="T31" fmla="*/ 0 h 70"/>
                    <a:gd name="T32" fmla="*/ 20 w 81"/>
                    <a:gd name="T33" fmla="*/ 0 h 70"/>
                    <a:gd name="T34" fmla="*/ 13 w 81"/>
                    <a:gd name="T35" fmla="*/ 0 h 70"/>
                    <a:gd name="T36" fmla="*/ 0 w 81"/>
                    <a:gd name="T37" fmla="*/ 13 h 70"/>
                    <a:gd name="T38" fmla="*/ 54 w 81"/>
                    <a:gd name="T39" fmla="*/ 27 h 70"/>
                    <a:gd name="T40" fmla="*/ 62 w 81"/>
                    <a:gd name="T41" fmla="*/ 20 h 70"/>
                    <a:gd name="T42" fmla="*/ 69 w 81"/>
                    <a:gd name="T43" fmla="*/ 27 h 70"/>
                    <a:gd name="T44" fmla="*/ 62 w 81"/>
                    <a:gd name="T45" fmla="*/ 35 h 70"/>
                    <a:gd name="T46" fmla="*/ 54 w 81"/>
                    <a:gd name="T47" fmla="*/ 27 h 70"/>
                    <a:gd name="T48" fmla="*/ 33 w 81"/>
                    <a:gd name="T49" fmla="*/ 27 h 70"/>
                    <a:gd name="T50" fmla="*/ 40 w 81"/>
                    <a:gd name="T51" fmla="*/ 20 h 70"/>
                    <a:gd name="T52" fmla="*/ 48 w 81"/>
                    <a:gd name="T53" fmla="*/ 27 h 70"/>
                    <a:gd name="T54" fmla="*/ 40 w 81"/>
                    <a:gd name="T55" fmla="*/ 35 h 70"/>
                    <a:gd name="T56" fmla="*/ 33 w 81"/>
                    <a:gd name="T57" fmla="*/ 27 h 70"/>
                    <a:gd name="T58" fmla="*/ 12 w 81"/>
                    <a:gd name="T59" fmla="*/ 27 h 70"/>
                    <a:gd name="T60" fmla="*/ 19 w 81"/>
                    <a:gd name="T61" fmla="*/ 20 h 70"/>
                    <a:gd name="T62" fmla="*/ 27 w 81"/>
                    <a:gd name="T63" fmla="*/ 27 h 70"/>
                    <a:gd name="T64" fmla="*/ 19 w 81"/>
                    <a:gd name="T65" fmla="*/ 35 h 70"/>
                    <a:gd name="T66" fmla="*/ 12 w 81"/>
                    <a:gd name="T67"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0">
                      <a:moveTo>
                        <a:pt x="0" y="13"/>
                      </a:moveTo>
                      <a:cubicBezTo>
                        <a:pt x="0" y="27"/>
                        <a:pt x="0" y="27"/>
                        <a:pt x="0" y="27"/>
                      </a:cubicBezTo>
                      <a:cubicBezTo>
                        <a:pt x="0" y="43"/>
                        <a:pt x="0" y="43"/>
                        <a:pt x="0" y="43"/>
                      </a:cubicBezTo>
                      <a:cubicBezTo>
                        <a:pt x="0" y="50"/>
                        <a:pt x="6" y="56"/>
                        <a:pt x="13" y="56"/>
                      </a:cubicBezTo>
                      <a:cubicBezTo>
                        <a:pt x="36" y="56"/>
                        <a:pt x="36" y="56"/>
                        <a:pt x="36" y="56"/>
                      </a:cubicBezTo>
                      <a:cubicBezTo>
                        <a:pt x="49" y="69"/>
                        <a:pt x="49" y="69"/>
                        <a:pt x="49" y="69"/>
                      </a:cubicBezTo>
                      <a:cubicBezTo>
                        <a:pt x="50" y="70"/>
                        <a:pt x="52" y="70"/>
                        <a:pt x="53" y="70"/>
                      </a:cubicBezTo>
                      <a:cubicBezTo>
                        <a:pt x="54" y="70"/>
                        <a:pt x="54" y="70"/>
                        <a:pt x="55" y="70"/>
                      </a:cubicBezTo>
                      <a:cubicBezTo>
                        <a:pt x="57" y="69"/>
                        <a:pt x="58" y="67"/>
                        <a:pt x="58" y="65"/>
                      </a:cubicBezTo>
                      <a:cubicBezTo>
                        <a:pt x="58" y="56"/>
                        <a:pt x="58" y="56"/>
                        <a:pt x="58" y="56"/>
                      </a:cubicBezTo>
                      <a:cubicBezTo>
                        <a:pt x="68" y="56"/>
                        <a:pt x="68" y="56"/>
                        <a:pt x="68" y="56"/>
                      </a:cubicBezTo>
                      <a:cubicBezTo>
                        <a:pt x="75" y="56"/>
                        <a:pt x="81" y="50"/>
                        <a:pt x="81" y="43"/>
                      </a:cubicBezTo>
                      <a:cubicBezTo>
                        <a:pt x="81" y="27"/>
                        <a:pt x="81" y="27"/>
                        <a:pt x="81" y="27"/>
                      </a:cubicBezTo>
                      <a:cubicBezTo>
                        <a:pt x="81" y="13"/>
                        <a:pt x="81" y="13"/>
                        <a:pt x="81" y="13"/>
                      </a:cubicBezTo>
                      <a:cubicBezTo>
                        <a:pt x="81" y="6"/>
                        <a:pt x="75" y="0"/>
                        <a:pt x="68" y="0"/>
                      </a:cubicBezTo>
                      <a:cubicBezTo>
                        <a:pt x="60" y="0"/>
                        <a:pt x="60" y="0"/>
                        <a:pt x="60" y="0"/>
                      </a:cubicBezTo>
                      <a:cubicBezTo>
                        <a:pt x="20" y="0"/>
                        <a:pt x="20" y="0"/>
                        <a:pt x="20" y="0"/>
                      </a:cubicBezTo>
                      <a:cubicBezTo>
                        <a:pt x="13" y="0"/>
                        <a:pt x="13" y="0"/>
                        <a:pt x="13" y="0"/>
                      </a:cubicBezTo>
                      <a:cubicBezTo>
                        <a:pt x="6" y="0"/>
                        <a:pt x="0" y="6"/>
                        <a:pt x="0" y="13"/>
                      </a:cubicBezTo>
                      <a:close/>
                      <a:moveTo>
                        <a:pt x="54" y="27"/>
                      </a:moveTo>
                      <a:cubicBezTo>
                        <a:pt x="54" y="23"/>
                        <a:pt x="58" y="20"/>
                        <a:pt x="62" y="20"/>
                      </a:cubicBezTo>
                      <a:cubicBezTo>
                        <a:pt x="66" y="20"/>
                        <a:pt x="69" y="23"/>
                        <a:pt x="69" y="27"/>
                      </a:cubicBezTo>
                      <a:cubicBezTo>
                        <a:pt x="69" y="32"/>
                        <a:pt x="66" y="35"/>
                        <a:pt x="62" y="35"/>
                      </a:cubicBezTo>
                      <a:cubicBezTo>
                        <a:pt x="58" y="35"/>
                        <a:pt x="54" y="32"/>
                        <a:pt x="54" y="27"/>
                      </a:cubicBezTo>
                      <a:close/>
                      <a:moveTo>
                        <a:pt x="33" y="27"/>
                      </a:moveTo>
                      <a:cubicBezTo>
                        <a:pt x="33" y="23"/>
                        <a:pt x="36" y="20"/>
                        <a:pt x="40" y="20"/>
                      </a:cubicBezTo>
                      <a:cubicBezTo>
                        <a:pt x="45" y="20"/>
                        <a:pt x="48" y="23"/>
                        <a:pt x="48" y="27"/>
                      </a:cubicBezTo>
                      <a:cubicBezTo>
                        <a:pt x="48" y="32"/>
                        <a:pt x="45" y="35"/>
                        <a:pt x="40" y="35"/>
                      </a:cubicBezTo>
                      <a:cubicBezTo>
                        <a:pt x="36" y="35"/>
                        <a:pt x="33" y="32"/>
                        <a:pt x="33" y="27"/>
                      </a:cubicBezTo>
                      <a:close/>
                      <a:moveTo>
                        <a:pt x="12" y="27"/>
                      </a:moveTo>
                      <a:cubicBezTo>
                        <a:pt x="12" y="23"/>
                        <a:pt x="15" y="20"/>
                        <a:pt x="19" y="20"/>
                      </a:cubicBezTo>
                      <a:cubicBezTo>
                        <a:pt x="24" y="20"/>
                        <a:pt x="27" y="23"/>
                        <a:pt x="27" y="27"/>
                      </a:cubicBezTo>
                      <a:cubicBezTo>
                        <a:pt x="27" y="32"/>
                        <a:pt x="24" y="35"/>
                        <a:pt x="19" y="35"/>
                      </a:cubicBezTo>
                      <a:cubicBezTo>
                        <a:pt x="15" y="35"/>
                        <a:pt x="12" y="32"/>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63"/>
                <p:cNvSpPr>
                  <a:spLocks noEditPoints="1"/>
                </p:cNvSpPr>
                <p:nvPr/>
              </p:nvSpPr>
              <p:spPr bwMode="auto">
                <a:xfrm>
                  <a:off x="8091488" y="4222750"/>
                  <a:ext cx="284163" cy="387350"/>
                </a:xfrm>
                <a:custGeom>
                  <a:avLst/>
                  <a:gdLst>
                    <a:gd name="T0" fmla="*/ 61 w 76"/>
                    <a:gd name="T1" fmla="*/ 0 h 103"/>
                    <a:gd name="T2" fmla="*/ 61 w 76"/>
                    <a:gd name="T3" fmla="*/ 13 h 103"/>
                    <a:gd name="T4" fmla="*/ 62 w 76"/>
                    <a:gd name="T5" fmla="*/ 13 h 103"/>
                    <a:gd name="T6" fmla="*/ 62 w 76"/>
                    <a:gd name="T7" fmla="*/ 82 h 103"/>
                    <a:gd name="T8" fmla="*/ 13 w 76"/>
                    <a:gd name="T9" fmla="*/ 82 h 103"/>
                    <a:gd name="T10" fmla="*/ 13 w 76"/>
                    <a:gd name="T11" fmla="*/ 46 h 103"/>
                    <a:gd name="T12" fmla="*/ 4 w 76"/>
                    <a:gd name="T13" fmla="*/ 36 h 103"/>
                    <a:gd name="T14" fmla="*/ 0 w 76"/>
                    <a:gd name="T15" fmla="*/ 36 h 103"/>
                    <a:gd name="T16" fmla="*/ 0 w 76"/>
                    <a:gd name="T17" fmla="*/ 85 h 103"/>
                    <a:gd name="T18" fmla="*/ 18 w 76"/>
                    <a:gd name="T19" fmla="*/ 103 h 103"/>
                    <a:gd name="T20" fmla="*/ 57 w 76"/>
                    <a:gd name="T21" fmla="*/ 103 h 103"/>
                    <a:gd name="T22" fmla="*/ 76 w 76"/>
                    <a:gd name="T23" fmla="*/ 85 h 103"/>
                    <a:gd name="T24" fmla="*/ 76 w 76"/>
                    <a:gd name="T25" fmla="*/ 18 h 103"/>
                    <a:gd name="T26" fmla="*/ 61 w 76"/>
                    <a:gd name="T27" fmla="*/ 0 h 103"/>
                    <a:gd name="T28" fmla="*/ 38 w 76"/>
                    <a:gd name="T29" fmla="*/ 98 h 103"/>
                    <a:gd name="T30" fmla="*/ 32 w 76"/>
                    <a:gd name="T31" fmla="*/ 92 h 103"/>
                    <a:gd name="T32" fmla="*/ 38 w 76"/>
                    <a:gd name="T33" fmla="*/ 87 h 103"/>
                    <a:gd name="T34" fmla="*/ 43 w 76"/>
                    <a:gd name="T35" fmla="*/ 92 h 103"/>
                    <a:gd name="T36" fmla="*/ 38 w 76"/>
                    <a:gd name="T37"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03">
                      <a:moveTo>
                        <a:pt x="61" y="0"/>
                      </a:moveTo>
                      <a:cubicBezTo>
                        <a:pt x="61" y="13"/>
                        <a:pt x="61" y="13"/>
                        <a:pt x="61" y="13"/>
                      </a:cubicBezTo>
                      <a:cubicBezTo>
                        <a:pt x="62" y="13"/>
                        <a:pt x="62" y="13"/>
                        <a:pt x="62" y="13"/>
                      </a:cubicBezTo>
                      <a:cubicBezTo>
                        <a:pt x="62" y="82"/>
                        <a:pt x="62" y="82"/>
                        <a:pt x="62" y="82"/>
                      </a:cubicBezTo>
                      <a:cubicBezTo>
                        <a:pt x="13" y="82"/>
                        <a:pt x="13" y="82"/>
                        <a:pt x="13" y="82"/>
                      </a:cubicBezTo>
                      <a:cubicBezTo>
                        <a:pt x="13" y="46"/>
                        <a:pt x="13" y="46"/>
                        <a:pt x="13" y="46"/>
                      </a:cubicBezTo>
                      <a:cubicBezTo>
                        <a:pt x="4" y="36"/>
                        <a:pt x="4" y="36"/>
                        <a:pt x="4" y="36"/>
                      </a:cubicBezTo>
                      <a:cubicBezTo>
                        <a:pt x="0" y="36"/>
                        <a:pt x="0" y="36"/>
                        <a:pt x="0" y="36"/>
                      </a:cubicBezTo>
                      <a:cubicBezTo>
                        <a:pt x="0" y="85"/>
                        <a:pt x="0" y="85"/>
                        <a:pt x="0" y="85"/>
                      </a:cubicBezTo>
                      <a:cubicBezTo>
                        <a:pt x="0" y="95"/>
                        <a:pt x="8" y="103"/>
                        <a:pt x="18" y="103"/>
                      </a:cubicBezTo>
                      <a:cubicBezTo>
                        <a:pt x="57" y="103"/>
                        <a:pt x="57" y="103"/>
                        <a:pt x="57" y="103"/>
                      </a:cubicBezTo>
                      <a:cubicBezTo>
                        <a:pt x="67" y="103"/>
                        <a:pt x="76" y="95"/>
                        <a:pt x="76" y="85"/>
                      </a:cubicBezTo>
                      <a:cubicBezTo>
                        <a:pt x="76" y="18"/>
                        <a:pt x="76" y="18"/>
                        <a:pt x="76" y="18"/>
                      </a:cubicBezTo>
                      <a:cubicBezTo>
                        <a:pt x="76" y="9"/>
                        <a:pt x="69" y="2"/>
                        <a:pt x="61" y="0"/>
                      </a:cubicBezTo>
                      <a:close/>
                      <a:moveTo>
                        <a:pt x="38" y="98"/>
                      </a:moveTo>
                      <a:cubicBezTo>
                        <a:pt x="34" y="98"/>
                        <a:pt x="32" y="95"/>
                        <a:pt x="32" y="92"/>
                      </a:cubicBezTo>
                      <a:cubicBezTo>
                        <a:pt x="32" y="89"/>
                        <a:pt x="34" y="87"/>
                        <a:pt x="38" y="87"/>
                      </a:cubicBezTo>
                      <a:cubicBezTo>
                        <a:pt x="41" y="87"/>
                        <a:pt x="43" y="89"/>
                        <a:pt x="43" y="92"/>
                      </a:cubicBezTo>
                      <a:cubicBezTo>
                        <a:pt x="43" y="95"/>
                        <a:pt x="41" y="98"/>
                        <a:pt x="3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任意多边形 43"/>
              <p:cNvSpPr/>
              <p:nvPr/>
            </p:nvSpPr>
            <p:spPr>
              <a:xfrm>
                <a:off x="801782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11485427" y="596456"/>
              <a:ext cx="421587" cy="421587"/>
              <a:chOff x="7133904" y="1086208"/>
              <a:chExt cx="818792" cy="818792"/>
            </a:xfrm>
            <a:grpFill/>
          </p:grpSpPr>
          <p:grpSp>
            <p:nvGrpSpPr>
              <p:cNvPr id="36" name="Group 51"/>
              <p:cNvGrpSpPr/>
              <p:nvPr/>
            </p:nvGrpSpPr>
            <p:grpSpPr>
              <a:xfrm>
                <a:off x="7341235" y="1280526"/>
                <a:ext cx="404130" cy="430157"/>
                <a:chOff x="9324975" y="4895850"/>
                <a:chExt cx="419100" cy="446088"/>
              </a:xfrm>
              <a:grpFill/>
            </p:grpSpPr>
            <p:sp>
              <p:nvSpPr>
                <p:cNvPr id="38" name="Freeform 52"/>
                <p:cNvSpPr/>
                <p:nvPr/>
              </p:nvSpPr>
              <p:spPr bwMode="auto">
                <a:xfrm>
                  <a:off x="9366250" y="5314950"/>
                  <a:ext cx="85725" cy="26988"/>
                </a:xfrm>
                <a:custGeom>
                  <a:avLst/>
                  <a:gdLst>
                    <a:gd name="T0" fmla="*/ 0 w 23"/>
                    <a:gd name="T1" fmla="*/ 0 h 7"/>
                    <a:gd name="T2" fmla="*/ 0 w 23"/>
                    <a:gd name="T3" fmla="*/ 4 h 7"/>
                    <a:gd name="T4" fmla="*/ 4 w 23"/>
                    <a:gd name="T5" fmla="*/ 7 h 7"/>
                    <a:gd name="T6" fmla="*/ 19 w 23"/>
                    <a:gd name="T7" fmla="*/ 7 h 7"/>
                    <a:gd name="T8" fmla="*/ 23 w 23"/>
                    <a:gd name="T9" fmla="*/ 4 h 7"/>
                    <a:gd name="T10" fmla="*/ 23 w 23"/>
                    <a:gd name="T11" fmla="*/ 0 h 7"/>
                    <a:gd name="T12" fmla="*/ 0 w 2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3" h="7">
                      <a:moveTo>
                        <a:pt x="0" y="0"/>
                      </a:moveTo>
                      <a:cubicBezTo>
                        <a:pt x="0" y="4"/>
                        <a:pt x="0" y="4"/>
                        <a:pt x="0" y="4"/>
                      </a:cubicBezTo>
                      <a:cubicBezTo>
                        <a:pt x="0" y="6"/>
                        <a:pt x="2" y="7"/>
                        <a:pt x="4" y="7"/>
                      </a:cubicBezTo>
                      <a:cubicBezTo>
                        <a:pt x="19" y="7"/>
                        <a:pt x="19" y="7"/>
                        <a:pt x="19" y="7"/>
                      </a:cubicBezTo>
                      <a:cubicBezTo>
                        <a:pt x="21" y="7"/>
                        <a:pt x="23" y="6"/>
                        <a:pt x="23" y="4"/>
                      </a:cubicBezTo>
                      <a:cubicBezTo>
                        <a:pt x="23" y="0"/>
                        <a:pt x="23" y="0"/>
                        <a:pt x="23"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3"/>
                <p:cNvSpPr/>
                <p:nvPr/>
              </p:nvSpPr>
              <p:spPr bwMode="auto">
                <a:xfrm>
                  <a:off x="9617075" y="5314950"/>
                  <a:ext cx="82550" cy="26988"/>
                </a:xfrm>
                <a:custGeom>
                  <a:avLst/>
                  <a:gdLst>
                    <a:gd name="T0" fmla="*/ 0 w 22"/>
                    <a:gd name="T1" fmla="*/ 0 h 7"/>
                    <a:gd name="T2" fmla="*/ 0 w 22"/>
                    <a:gd name="T3" fmla="*/ 4 h 7"/>
                    <a:gd name="T4" fmla="*/ 4 w 22"/>
                    <a:gd name="T5" fmla="*/ 7 h 7"/>
                    <a:gd name="T6" fmla="*/ 19 w 22"/>
                    <a:gd name="T7" fmla="*/ 7 h 7"/>
                    <a:gd name="T8" fmla="*/ 22 w 22"/>
                    <a:gd name="T9" fmla="*/ 4 h 7"/>
                    <a:gd name="T10" fmla="*/ 22 w 22"/>
                    <a:gd name="T11" fmla="*/ 0 h 7"/>
                    <a:gd name="T12" fmla="*/ 0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0" y="0"/>
                      </a:moveTo>
                      <a:cubicBezTo>
                        <a:pt x="0" y="4"/>
                        <a:pt x="0" y="4"/>
                        <a:pt x="0" y="4"/>
                      </a:cubicBezTo>
                      <a:cubicBezTo>
                        <a:pt x="0" y="6"/>
                        <a:pt x="2" y="7"/>
                        <a:pt x="4" y="7"/>
                      </a:cubicBezTo>
                      <a:cubicBezTo>
                        <a:pt x="19" y="7"/>
                        <a:pt x="19" y="7"/>
                        <a:pt x="19" y="7"/>
                      </a:cubicBezTo>
                      <a:cubicBezTo>
                        <a:pt x="21" y="7"/>
                        <a:pt x="22" y="6"/>
                        <a:pt x="22" y="4"/>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4"/>
                <p:cNvSpPr>
                  <a:spLocks noEditPoints="1"/>
                </p:cNvSpPr>
                <p:nvPr/>
              </p:nvSpPr>
              <p:spPr bwMode="auto">
                <a:xfrm>
                  <a:off x="9488488" y="5000625"/>
                  <a:ext cx="187325" cy="184150"/>
                </a:xfrm>
                <a:custGeom>
                  <a:avLst/>
                  <a:gdLst>
                    <a:gd name="T0" fmla="*/ 25 w 50"/>
                    <a:gd name="T1" fmla="*/ 49 h 49"/>
                    <a:gd name="T2" fmla="*/ 44 w 50"/>
                    <a:gd name="T3" fmla="*/ 20 h 49"/>
                    <a:gd name="T4" fmla="*/ 44 w 50"/>
                    <a:gd name="T5" fmla="*/ 29 h 49"/>
                    <a:gd name="T6" fmla="*/ 41 w 50"/>
                    <a:gd name="T7" fmla="*/ 29 h 49"/>
                    <a:gd name="T8" fmla="*/ 39 w 50"/>
                    <a:gd name="T9" fmla="*/ 33 h 49"/>
                    <a:gd name="T10" fmla="*/ 40 w 50"/>
                    <a:gd name="T11" fmla="*/ 34 h 49"/>
                    <a:gd name="T12" fmla="*/ 39 w 50"/>
                    <a:gd name="T13" fmla="*/ 41 h 49"/>
                    <a:gd name="T14" fmla="*/ 34 w 50"/>
                    <a:gd name="T15" fmla="*/ 39 h 49"/>
                    <a:gd name="T16" fmla="*/ 32 w 50"/>
                    <a:gd name="T17" fmla="*/ 38 h 49"/>
                    <a:gd name="T18" fmla="*/ 31 w 50"/>
                    <a:gd name="T19" fmla="*/ 38 h 49"/>
                    <a:gd name="T20" fmla="*/ 30 w 50"/>
                    <a:gd name="T21" fmla="*/ 38 h 49"/>
                    <a:gd name="T22" fmla="*/ 30 w 50"/>
                    <a:gd name="T23" fmla="*/ 38 h 49"/>
                    <a:gd name="T24" fmla="*/ 30 w 50"/>
                    <a:gd name="T25" fmla="*/ 39 h 49"/>
                    <a:gd name="T26" fmla="*/ 29 w 50"/>
                    <a:gd name="T27" fmla="*/ 40 h 49"/>
                    <a:gd name="T28" fmla="*/ 29 w 50"/>
                    <a:gd name="T29" fmla="*/ 43 h 49"/>
                    <a:gd name="T30" fmla="*/ 21 w 50"/>
                    <a:gd name="T31" fmla="*/ 43 h 49"/>
                    <a:gd name="T32" fmla="*/ 21 w 50"/>
                    <a:gd name="T33" fmla="*/ 40 h 49"/>
                    <a:gd name="T34" fmla="*/ 18 w 50"/>
                    <a:gd name="T35" fmla="*/ 38 h 49"/>
                    <a:gd name="T36" fmla="*/ 18 w 50"/>
                    <a:gd name="T37" fmla="*/ 38 h 49"/>
                    <a:gd name="T38" fmla="*/ 17 w 50"/>
                    <a:gd name="T39" fmla="*/ 38 h 49"/>
                    <a:gd name="T40" fmla="*/ 17 w 50"/>
                    <a:gd name="T41" fmla="*/ 38 h 49"/>
                    <a:gd name="T42" fmla="*/ 17 w 50"/>
                    <a:gd name="T43" fmla="*/ 38 h 49"/>
                    <a:gd name="T44" fmla="*/ 15 w 50"/>
                    <a:gd name="T45" fmla="*/ 40 h 49"/>
                    <a:gd name="T46" fmla="*/ 9 w 50"/>
                    <a:gd name="T47" fmla="*/ 39 h 49"/>
                    <a:gd name="T48" fmla="*/ 10 w 50"/>
                    <a:gd name="T49" fmla="*/ 33 h 49"/>
                    <a:gd name="T50" fmla="*/ 11 w 50"/>
                    <a:gd name="T51" fmla="*/ 31 h 49"/>
                    <a:gd name="T52" fmla="*/ 9 w 50"/>
                    <a:gd name="T53" fmla="*/ 29 h 49"/>
                    <a:gd name="T54" fmla="*/ 7 w 50"/>
                    <a:gd name="T55" fmla="*/ 29 h 49"/>
                    <a:gd name="T56" fmla="*/ 3 w 50"/>
                    <a:gd name="T57" fmla="*/ 23 h 49"/>
                    <a:gd name="T58" fmla="*/ 8 w 50"/>
                    <a:gd name="T59" fmla="*/ 20 h 49"/>
                    <a:gd name="T60" fmla="*/ 11 w 50"/>
                    <a:gd name="T61" fmla="*/ 20 h 49"/>
                    <a:gd name="T62" fmla="*/ 11 w 50"/>
                    <a:gd name="T63" fmla="*/ 17 h 49"/>
                    <a:gd name="T64" fmla="*/ 11 w 50"/>
                    <a:gd name="T65" fmla="*/ 17 h 49"/>
                    <a:gd name="T66" fmla="*/ 11 w 50"/>
                    <a:gd name="T67" fmla="*/ 17 h 49"/>
                    <a:gd name="T68" fmla="*/ 11 w 50"/>
                    <a:gd name="T69" fmla="*/ 16 h 49"/>
                    <a:gd name="T70" fmla="*/ 9 w 50"/>
                    <a:gd name="T71" fmla="*/ 15 h 49"/>
                    <a:gd name="T72" fmla="*/ 11 w 50"/>
                    <a:gd name="T73" fmla="*/ 8 h 49"/>
                    <a:gd name="T74" fmla="*/ 16 w 50"/>
                    <a:gd name="T75" fmla="*/ 10 h 49"/>
                    <a:gd name="T76" fmla="*/ 20 w 50"/>
                    <a:gd name="T77" fmla="*/ 10 h 49"/>
                    <a:gd name="T78" fmla="*/ 21 w 50"/>
                    <a:gd name="T79" fmla="*/ 9 h 49"/>
                    <a:gd name="T80" fmla="*/ 21 w 50"/>
                    <a:gd name="T81" fmla="*/ 9 h 49"/>
                    <a:gd name="T82" fmla="*/ 21 w 50"/>
                    <a:gd name="T83" fmla="*/ 9 h 49"/>
                    <a:gd name="T84" fmla="*/ 21 w 50"/>
                    <a:gd name="T85" fmla="*/ 8 h 49"/>
                    <a:gd name="T86" fmla="*/ 24 w 50"/>
                    <a:gd name="T87" fmla="*/ 3 h 49"/>
                    <a:gd name="T88" fmla="*/ 29 w 50"/>
                    <a:gd name="T89" fmla="*/ 7 h 49"/>
                    <a:gd name="T90" fmla="*/ 30 w 50"/>
                    <a:gd name="T91" fmla="*/ 10 h 49"/>
                    <a:gd name="T92" fmla="*/ 33 w 50"/>
                    <a:gd name="T93" fmla="*/ 10 h 49"/>
                    <a:gd name="T94" fmla="*/ 35 w 50"/>
                    <a:gd name="T95" fmla="*/ 8 h 49"/>
                    <a:gd name="T96" fmla="*/ 41 w 50"/>
                    <a:gd name="T97" fmla="*/ 14 h 49"/>
                    <a:gd name="T98" fmla="*/ 39 w 50"/>
                    <a:gd name="T99" fmla="*/ 16 h 49"/>
                    <a:gd name="T100" fmla="*/ 40 w 50"/>
                    <a:gd name="T101" fmla="*/ 20 h 49"/>
                    <a:gd name="T102" fmla="*/ 41 w 50"/>
                    <a:gd name="T10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9">
                      <a:moveTo>
                        <a:pt x="25" y="0"/>
                      </a:moveTo>
                      <a:cubicBezTo>
                        <a:pt x="11" y="0"/>
                        <a:pt x="0" y="11"/>
                        <a:pt x="0" y="24"/>
                      </a:cubicBezTo>
                      <a:cubicBezTo>
                        <a:pt x="0" y="38"/>
                        <a:pt x="11" y="49"/>
                        <a:pt x="25" y="49"/>
                      </a:cubicBezTo>
                      <a:cubicBezTo>
                        <a:pt x="39" y="49"/>
                        <a:pt x="50" y="38"/>
                        <a:pt x="50" y="24"/>
                      </a:cubicBezTo>
                      <a:cubicBezTo>
                        <a:pt x="50" y="11"/>
                        <a:pt x="39" y="0"/>
                        <a:pt x="25" y="0"/>
                      </a:cubicBezTo>
                      <a:close/>
                      <a:moveTo>
                        <a:pt x="44" y="20"/>
                      </a:moveTo>
                      <a:cubicBezTo>
                        <a:pt x="45" y="21"/>
                        <a:pt x="46" y="22"/>
                        <a:pt x="46" y="23"/>
                      </a:cubicBezTo>
                      <a:cubicBezTo>
                        <a:pt x="46" y="26"/>
                        <a:pt x="46" y="26"/>
                        <a:pt x="46" y="26"/>
                      </a:cubicBezTo>
                      <a:cubicBezTo>
                        <a:pt x="46" y="27"/>
                        <a:pt x="45" y="28"/>
                        <a:pt x="44" y="29"/>
                      </a:cubicBezTo>
                      <a:cubicBezTo>
                        <a:pt x="43" y="29"/>
                        <a:pt x="43" y="29"/>
                        <a:pt x="43" y="29"/>
                      </a:cubicBezTo>
                      <a:cubicBezTo>
                        <a:pt x="41" y="29"/>
                        <a:pt x="41" y="29"/>
                        <a:pt x="41" y="29"/>
                      </a:cubicBezTo>
                      <a:cubicBezTo>
                        <a:pt x="41" y="29"/>
                        <a:pt x="41" y="29"/>
                        <a:pt x="41" y="29"/>
                      </a:cubicBezTo>
                      <a:cubicBezTo>
                        <a:pt x="40" y="29"/>
                        <a:pt x="40" y="29"/>
                        <a:pt x="40" y="29"/>
                      </a:cubicBezTo>
                      <a:cubicBezTo>
                        <a:pt x="40" y="29"/>
                        <a:pt x="39" y="29"/>
                        <a:pt x="39" y="29"/>
                      </a:cubicBezTo>
                      <a:cubicBezTo>
                        <a:pt x="38" y="30"/>
                        <a:pt x="38" y="32"/>
                        <a:pt x="39" y="33"/>
                      </a:cubicBezTo>
                      <a:cubicBezTo>
                        <a:pt x="39" y="33"/>
                        <a:pt x="39" y="33"/>
                        <a:pt x="39" y="33"/>
                      </a:cubicBezTo>
                      <a:cubicBezTo>
                        <a:pt x="39" y="33"/>
                        <a:pt x="39" y="33"/>
                        <a:pt x="39" y="33"/>
                      </a:cubicBezTo>
                      <a:cubicBezTo>
                        <a:pt x="40" y="34"/>
                        <a:pt x="40" y="34"/>
                        <a:pt x="40" y="34"/>
                      </a:cubicBezTo>
                      <a:cubicBezTo>
                        <a:pt x="41" y="35"/>
                        <a:pt x="41" y="35"/>
                        <a:pt x="41" y="35"/>
                      </a:cubicBezTo>
                      <a:cubicBezTo>
                        <a:pt x="42" y="36"/>
                        <a:pt x="42" y="38"/>
                        <a:pt x="41" y="39"/>
                      </a:cubicBezTo>
                      <a:cubicBezTo>
                        <a:pt x="39" y="41"/>
                        <a:pt x="39" y="41"/>
                        <a:pt x="39" y="41"/>
                      </a:cubicBezTo>
                      <a:cubicBezTo>
                        <a:pt x="38" y="41"/>
                        <a:pt x="36" y="41"/>
                        <a:pt x="35" y="41"/>
                      </a:cubicBezTo>
                      <a:cubicBezTo>
                        <a:pt x="35" y="40"/>
                        <a:pt x="35" y="40"/>
                        <a:pt x="35" y="40"/>
                      </a:cubicBezTo>
                      <a:cubicBezTo>
                        <a:pt x="34" y="39"/>
                        <a:pt x="34" y="39"/>
                        <a:pt x="34" y="39"/>
                      </a:cubicBezTo>
                      <a:cubicBezTo>
                        <a:pt x="33" y="38"/>
                        <a:pt x="33" y="38"/>
                        <a:pt x="33" y="38"/>
                      </a:cubicBezTo>
                      <a:cubicBezTo>
                        <a:pt x="33" y="38"/>
                        <a:pt x="33" y="38"/>
                        <a:pt x="33" y="38"/>
                      </a:cubicBezTo>
                      <a:cubicBezTo>
                        <a:pt x="33" y="38"/>
                        <a:pt x="32" y="38"/>
                        <a:pt x="32" y="38"/>
                      </a:cubicBezTo>
                      <a:cubicBezTo>
                        <a:pt x="32" y="38"/>
                        <a:pt x="32" y="38"/>
                        <a:pt x="32" y="38"/>
                      </a:cubicBezTo>
                      <a:cubicBezTo>
                        <a:pt x="32" y="38"/>
                        <a:pt x="32" y="38"/>
                        <a:pt x="32" y="38"/>
                      </a:cubicBezTo>
                      <a:cubicBezTo>
                        <a:pt x="31" y="38"/>
                        <a:pt x="31" y="38"/>
                        <a:pt x="31" y="38"/>
                      </a:cubicBezTo>
                      <a:cubicBezTo>
                        <a:pt x="31" y="38"/>
                        <a:pt x="31" y="38"/>
                        <a:pt x="31" y="38"/>
                      </a:cubicBezTo>
                      <a:cubicBezTo>
                        <a:pt x="31" y="38"/>
                        <a:pt x="31"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9"/>
                        <a:pt x="30" y="39"/>
                      </a:cubicBezTo>
                      <a:cubicBezTo>
                        <a:pt x="30" y="39"/>
                        <a:pt x="30" y="39"/>
                        <a:pt x="30" y="39"/>
                      </a:cubicBezTo>
                      <a:cubicBezTo>
                        <a:pt x="29" y="39"/>
                        <a:pt x="29" y="39"/>
                        <a:pt x="29" y="39"/>
                      </a:cubicBezTo>
                      <a:cubicBezTo>
                        <a:pt x="29" y="39"/>
                        <a:pt x="29" y="40"/>
                        <a:pt x="29" y="40"/>
                      </a:cubicBezTo>
                      <a:cubicBezTo>
                        <a:pt x="29" y="40"/>
                        <a:pt x="29" y="40"/>
                        <a:pt x="29" y="40"/>
                      </a:cubicBezTo>
                      <a:cubicBezTo>
                        <a:pt x="29" y="41"/>
                        <a:pt x="29" y="41"/>
                        <a:pt x="29" y="41"/>
                      </a:cubicBezTo>
                      <a:cubicBezTo>
                        <a:pt x="29" y="42"/>
                        <a:pt x="29" y="42"/>
                        <a:pt x="29" y="42"/>
                      </a:cubicBezTo>
                      <a:cubicBezTo>
                        <a:pt x="29" y="43"/>
                        <a:pt x="29" y="43"/>
                        <a:pt x="29" y="43"/>
                      </a:cubicBezTo>
                      <a:cubicBezTo>
                        <a:pt x="29" y="45"/>
                        <a:pt x="28" y="46"/>
                        <a:pt x="26" y="46"/>
                      </a:cubicBezTo>
                      <a:cubicBezTo>
                        <a:pt x="24" y="46"/>
                        <a:pt x="24" y="46"/>
                        <a:pt x="24" y="46"/>
                      </a:cubicBezTo>
                      <a:cubicBezTo>
                        <a:pt x="22" y="46"/>
                        <a:pt x="21" y="45"/>
                        <a:pt x="21" y="43"/>
                      </a:cubicBezTo>
                      <a:cubicBezTo>
                        <a:pt x="21" y="42"/>
                        <a:pt x="21" y="42"/>
                        <a:pt x="21" y="42"/>
                      </a:cubicBezTo>
                      <a:cubicBezTo>
                        <a:pt x="21" y="41"/>
                        <a:pt x="21" y="41"/>
                        <a:pt x="21" y="41"/>
                      </a:cubicBezTo>
                      <a:cubicBezTo>
                        <a:pt x="21" y="40"/>
                        <a:pt x="21" y="40"/>
                        <a:pt x="21" y="40"/>
                      </a:cubicBezTo>
                      <a:cubicBezTo>
                        <a:pt x="21" y="40"/>
                        <a:pt x="21" y="39"/>
                        <a:pt x="20" y="39"/>
                      </a:cubicBezTo>
                      <a:cubicBezTo>
                        <a:pt x="20" y="38"/>
                        <a:pt x="19"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6" y="38"/>
                      </a:cubicBezTo>
                      <a:cubicBezTo>
                        <a:pt x="16" y="38"/>
                        <a:pt x="16" y="38"/>
                        <a:pt x="16" y="38"/>
                      </a:cubicBezTo>
                      <a:cubicBezTo>
                        <a:pt x="15" y="40"/>
                        <a:pt x="15" y="40"/>
                        <a:pt x="15" y="40"/>
                      </a:cubicBezTo>
                      <a:cubicBezTo>
                        <a:pt x="14" y="41"/>
                        <a:pt x="14" y="41"/>
                        <a:pt x="14" y="41"/>
                      </a:cubicBezTo>
                      <a:cubicBezTo>
                        <a:pt x="13" y="41"/>
                        <a:pt x="12" y="41"/>
                        <a:pt x="11" y="41"/>
                      </a:cubicBezTo>
                      <a:cubicBezTo>
                        <a:pt x="9" y="39"/>
                        <a:pt x="9" y="39"/>
                        <a:pt x="9" y="39"/>
                      </a:cubicBezTo>
                      <a:cubicBezTo>
                        <a:pt x="8" y="38"/>
                        <a:pt x="8" y="36"/>
                        <a:pt x="9" y="35"/>
                      </a:cubicBezTo>
                      <a:cubicBezTo>
                        <a:pt x="9" y="34"/>
                        <a:pt x="9" y="34"/>
                        <a:pt x="9" y="34"/>
                      </a:cubicBezTo>
                      <a:cubicBezTo>
                        <a:pt x="10" y="33"/>
                        <a:pt x="10" y="33"/>
                        <a:pt x="10" y="33"/>
                      </a:cubicBezTo>
                      <a:cubicBezTo>
                        <a:pt x="10" y="33"/>
                        <a:pt x="10" y="33"/>
                        <a:pt x="10" y="33"/>
                      </a:cubicBezTo>
                      <a:cubicBezTo>
                        <a:pt x="11" y="33"/>
                        <a:pt x="11" y="33"/>
                        <a:pt x="11" y="33"/>
                      </a:cubicBezTo>
                      <a:cubicBezTo>
                        <a:pt x="11" y="32"/>
                        <a:pt x="11" y="32"/>
                        <a:pt x="11" y="31"/>
                      </a:cubicBezTo>
                      <a:cubicBezTo>
                        <a:pt x="11" y="31"/>
                        <a:pt x="11" y="31"/>
                        <a:pt x="11" y="31"/>
                      </a:cubicBezTo>
                      <a:cubicBezTo>
                        <a:pt x="11" y="30"/>
                        <a:pt x="11" y="29"/>
                        <a:pt x="10" y="29"/>
                      </a:cubicBezTo>
                      <a:cubicBezTo>
                        <a:pt x="9" y="29"/>
                        <a:pt x="9" y="29"/>
                        <a:pt x="9" y="29"/>
                      </a:cubicBezTo>
                      <a:cubicBezTo>
                        <a:pt x="9" y="29"/>
                        <a:pt x="9" y="29"/>
                        <a:pt x="9" y="29"/>
                      </a:cubicBezTo>
                      <a:cubicBezTo>
                        <a:pt x="9" y="29"/>
                        <a:pt x="9" y="29"/>
                        <a:pt x="9" y="29"/>
                      </a:cubicBezTo>
                      <a:cubicBezTo>
                        <a:pt x="7" y="29"/>
                        <a:pt x="7" y="29"/>
                        <a:pt x="7" y="29"/>
                      </a:cubicBezTo>
                      <a:cubicBezTo>
                        <a:pt x="6" y="29"/>
                        <a:pt x="6" y="29"/>
                        <a:pt x="6" y="29"/>
                      </a:cubicBezTo>
                      <a:cubicBezTo>
                        <a:pt x="5" y="28"/>
                        <a:pt x="4" y="27"/>
                        <a:pt x="3" y="26"/>
                      </a:cubicBezTo>
                      <a:cubicBezTo>
                        <a:pt x="3" y="23"/>
                        <a:pt x="3" y="23"/>
                        <a:pt x="3" y="23"/>
                      </a:cubicBezTo>
                      <a:cubicBezTo>
                        <a:pt x="4" y="22"/>
                        <a:pt x="5" y="21"/>
                        <a:pt x="6" y="20"/>
                      </a:cubicBezTo>
                      <a:cubicBezTo>
                        <a:pt x="7" y="20"/>
                        <a:pt x="7" y="20"/>
                        <a:pt x="7" y="20"/>
                      </a:cubicBezTo>
                      <a:cubicBezTo>
                        <a:pt x="8" y="20"/>
                        <a:pt x="8" y="20"/>
                        <a:pt x="8" y="20"/>
                      </a:cubicBezTo>
                      <a:cubicBezTo>
                        <a:pt x="9" y="20"/>
                        <a:pt x="9" y="20"/>
                        <a:pt x="9" y="20"/>
                      </a:cubicBezTo>
                      <a:cubicBezTo>
                        <a:pt x="10" y="20"/>
                        <a:pt x="10" y="20"/>
                        <a:pt x="11" y="20"/>
                      </a:cubicBezTo>
                      <a:cubicBezTo>
                        <a:pt x="11" y="20"/>
                        <a:pt x="11" y="20"/>
                        <a:pt x="11" y="20"/>
                      </a:cubicBezTo>
                      <a:cubicBezTo>
                        <a:pt x="11" y="19"/>
                        <a:pt x="12" y="18"/>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9" y="15"/>
                        <a:pt x="9" y="15"/>
                        <a:pt x="9" y="15"/>
                      </a:cubicBezTo>
                      <a:cubicBezTo>
                        <a:pt x="9" y="14"/>
                        <a:pt x="9" y="14"/>
                        <a:pt x="9" y="14"/>
                      </a:cubicBezTo>
                      <a:cubicBezTo>
                        <a:pt x="8" y="13"/>
                        <a:pt x="8" y="11"/>
                        <a:pt x="9" y="10"/>
                      </a:cubicBezTo>
                      <a:cubicBezTo>
                        <a:pt x="11" y="8"/>
                        <a:pt x="11" y="8"/>
                        <a:pt x="11" y="8"/>
                      </a:cubicBezTo>
                      <a:cubicBezTo>
                        <a:pt x="12" y="8"/>
                        <a:pt x="13" y="8"/>
                        <a:pt x="14" y="8"/>
                      </a:cubicBezTo>
                      <a:cubicBezTo>
                        <a:pt x="15" y="9"/>
                        <a:pt x="15" y="9"/>
                        <a:pt x="15" y="9"/>
                      </a:cubicBezTo>
                      <a:cubicBezTo>
                        <a:pt x="16" y="10"/>
                        <a:pt x="16" y="10"/>
                        <a:pt x="16" y="10"/>
                      </a:cubicBezTo>
                      <a:cubicBezTo>
                        <a:pt x="17" y="10"/>
                        <a:pt x="17" y="10"/>
                        <a:pt x="17" y="10"/>
                      </a:cubicBezTo>
                      <a:cubicBezTo>
                        <a:pt x="17" y="11"/>
                        <a:pt x="18" y="11"/>
                        <a:pt x="18" y="11"/>
                      </a:cubicBezTo>
                      <a:cubicBezTo>
                        <a:pt x="19" y="11"/>
                        <a:pt x="19" y="11"/>
                        <a:pt x="20" y="10"/>
                      </a:cubicBezTo>
                      <a:cubicBezTo>
                        <a:pt x="20" y="10"/>
                        <a:pt x="20" y="10"/>
                        <a:pt x="21" y="10"/>
                      </a:cubicBezTo>
                      <a:cubicBezTo>
                        <a:pt x="21" y="10"/>
                        <a:pt x="21" y="10"/>
                        <a:pt x="21" y="10"/>
                      </a:cubicBezTo>
                      <a:cubicBezTo>
                        <a:pt x="21" y="10"/>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8"/>
                        <a:pt x="21" y="8"/>
                        <a:pt x="21" y="8"/>
                      </a:cubicBezTo>
                      <a:cubicBezTo>
                        <a:pt x="21" y="7"/>
                        <a:pt x="21" y="7"/>
                        <a:pt x="21" y="7"/>
                      </a:cubicBezTo>
                      <a:cubicBezTo>
                        <a:pt x="21" y="6"/>
                        <a:pt x="21" y="6"/>
                        <a:pt x="21" y="6"/>
                      </a:cubicBezTo>
                      <a:cubicBezTo>
                        <a:pt x="21" y="4"/>
                        <a:pt x="22" y="3"/>
                        <a:pt x="24" y="3"/>
                      </a:cubicBezTo>
                      <a:cubicBezTo>
                        <a:pt x="26" y="3"/>
                        <a:pt x="26" y="3"/>
                        <a:pt x="26" y="3"/>
                      </a:cubicBezTo>
                      <a:cubicBezTo>
                        <a:pt x="28" y="3"/>
                        <a:pt x="29" y="4"/>
                        <a:pt x="29" y="6"/>
                      </a:cubicBezTo>
                      <a:cubicBezTo>
                        <a:pt x="29" y="7"/>
                        <a:pt x="29" y="7"/>
                        <a:pt x="29" y="7"/>
                      </a:cubicBezTo>
                      <a:cubicBezTo>
                        <a:pt x="29" y="8"/>
                        <a:pt x="29" y="8"/>
                        <a:pt x="29" y="8"/>
                      </a:cubicBezTo>
                      <a:cubicBezTo>
                        <a:pt x="29" y="9"/>
                        <a:pt x="29" y="9"/>
                        <a:pt x="29" y="9"/>
                      </a:cubicBezTo>
                      <a:cubicBezTo>
                        <a:pt x="29" y="9"/>
                        <a:pt x="29" y="10"/>
                        <a:pt x="30" y="10"/>
                      </a:cubicBezTo>
                      <a:cubicBezTo>
                        <a:pt x="30" y="10"/>
                        <a:pt x="30" y="11"/>
                        <a:pt x="30" y="11"/>
                      </a:cubicBezTo>
                      <a:cubicBezTo>
                        <a:pt x="31" y="11"/>
                        <a:pt x="32" y="11"/>
                        <a:pt x="33" y="10"/>
                      </a:cubicBezTo>
                      <a:cubicBezTo>
                        <a:pt x="33" y="10"/>
                        <a:pt x="33" y="10"/>
                        <a:pt x="33" y="10"/>
                      </a:cubicBezTo>
                      <a:cubicBezTo>
                        <a:pt x="33" y="10"/>
                        <a:pt x="33" y="10"/>
                        <a:pt x="33" y="10"/>
                      </a:cubicBezTo>
                      <a:cubicBezTo>
                        <a:pt x="35" y="9"/>
                        <a:pt x="35" y="9"/>
                        <a:pt x="35" y="9"/>
                      </a:cubicBezTo>
                      <a:cubicBezTo>
                        <a:pt x="35" y="8"/>
                        <a:pt x="35" y="8"/>
                        <a:pt x="35" y="8"/>
                      </a:cubicBezTo>
                      <a:cubicBezTo>
                        <a:pt x="36" y="8"/>
                        <a:pt x="38" y="8"/>
                        <a:pt x="39" y="8"/>
                      </a:cubicBezTo>
                      <a:cubicBezTo>
                        <a:pt x="41" y="10"/>
                        <a:pt x="41" y="10"/>
                        <a:pt x="41" y="10"/>
                      </a:cubicBezTo>
                      <a:cubicBezTo>
                        <a:pt x="42" y="11"/>
                        <a:pt x="42" y="13"/>
                        <a:pt x="41" y="14"/>
                      </a:cubicBezTo>
                      <a:cubicBezTo>
                        <a:pt x="40" y="15"/>
                        <a:pt x="40" y="15"/>
                        <a:pt x="40" y="15"/>
                      </a:cubicBezTo>
                      <a:cubicBezTo>
                        <a:pt x="39" y="16"/>
                        <a:pt x="39" y="16"/>
                        <a:pt x="39" y="16"/>
                      </a:cubicBezTo>
                      <a:cubicBezTo>
                        <a:pt x="39" y="16"/>
                        <a:pt x="39" y="16"/>
                        <a:pt x="39" y="16"/>
                      </a:cubicBezTo>
                      <a:cubicBezTo>
                        <a:pt x="39" y="16"/>
                        <a:pt x="39" y="17"/>
                        <a:pt x="38" y="17"/>
                      </a:cubicBezTo>
                      <a:cubicBezTo>
                        <a:pt x="38" y="17"/>
                        <a:pt x="38" y="18"/>
                        <a:pt x="38" y="18"/>
                      </a:cubicBezTo>
                      <a:cubicBezTo>
                        <a:pt x="38" y="19"/>
                        <a:pt x="39" y="20"/>
                        <a:pt x="40" y="20"/>
                      </a:cubicBezTo>
                      <a:cubicBezTo>
                        <a:pt x="40" y="20"/>
                        <a:pt x="40" y="20"/>
                        <a:pt x="40" y="20"/>
                      </a:cubicBezTo>
                      <a:cubicBezTo>
                        <a:pt x="40" y="20"/>
                        <a:pt x="40" y="20"/>
                        <a:pt x="41" y="20"/>
                      </a:cubicBezTo>
                      <a:cubicBezTo>
                        <a:pt x="41" y="20"/>
                        <a:pt x="41" y="20"/>
                        <a:pt x="41" y="20"/>
                      </a:cubicBezTo>
                      <a:cubicBezTo>
                        <a:pt x="43" y="20"/>
                        <a:pt x="43" y="20"/>
                        <a:pt x="43" y="20"/>
                      </a:cubicBezTo>
                      <a:lnTo>
                        <a:pt x="44"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Oval 55"/>
                <p:cNvSpPr>
                  <a:spLocks noChangeArrowheads="1"/>
                </p:cNvSpPr>
                <p:nvPr/>
              </p:nvSpPr>
              <p:spPr bwMode="auto">
                <a:xfrm>
                  <a:off x="9540875" y="5049838"/>
                  <a:ext cx="82550"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6"/>
                <p:cNvSpPr>
                  <a:spLocks noEditPoints="1"/>
                </p:cNvSpPr>
                <p:nvPr/>
              </p:nvSpPr>
              <p:spPr bwMode="auto">
                <a:xfrm>
                  <a:off x="9324975" y="4895850"/>
                  <a:ext cx="419100" cy="393700"/>
                </a:xfrm>
                <a:custGeom>
                  <a:avLst/>
                  <a:gdLst>
                    <a:gd name="T0" fmla="*/ 102 w 112"/>
                    <a:gd name="T1" fmla="*/ 0 h 105"/>
                    <a:gd name="T2" fmla="*/ 9 w 112"/>
                    <a:gd name="T3" fmla="*/ 0 h 105"/>
                    <a:gd name="T4" fmla="*/ 0 w 112"/>
                    <a:gd name="T5" fmla="*/ 10 h 105"/>
                    <a:gd name="T6" fmla="*/ 0 w 112"/>
                    <a:gd name="T7" fmla="*/ 95 h 105"/>
                    <a:gd name="T8" fmla="*/ 9 w 112"/>
                    <a:gd name="T9" fmla="*/ 105 h 105"/>
                    <a:gd name="T10" fmla="*/ 102 w 112"/>
                    <a:gd name="T11" fmla="*/ 105 h 105"/>
                    <a:gd name="T12" fmla="*/ 112 w 112"/>
                    <a:gd name="T13" fmla="*/ 95 h 105"/>
                    <a:gd name="T14" fmla="*/ 112 w 112"/>
                    <a:gd name="T15" fmla="*/ 10 h 105"/>
                    <a:gd name="T16" fmla="*/ 102 w 112"/>
                    <a:gd name="T17" fmla="*/ 0 h 105"/>
                    <a:gd name="T18" fmla="*/ 24 w 112"/>
                    <a:gd name="T19" fmla="*/ 68 h 105"/>
                    <a:gd name="T20" fmla="*/ 20 w 112"/>
                    <a:gd name="T21" fmla="*/ 71 h 105"/>
                    <a:gd name="T22" fmla="*/ 17 w 112"/>
                    <a:gd name="T23" fmla="*/ 68 h 105"/>
                    <a:gd name="T24" fmla="*/ 17 w 112"/>
                    <a:gd name="T25" fmla="*/ 55 h 105"/>
                    <a:gd name="T26" fmla="*/ 20 w 112"/>
                    <a:gd name="T27" fmla="*/ 55 h 105"/>
                    <a:gd name="T28" fmla="*/ 24 w 112"/>
                    <a:gd name="T29" fmla="*/ 55 h 105"/>
                    <a:gd name="T30" fmla="*/ 24 w 112"/>
                    <a:gd name="T31" fmla="*/ 68 h 105"/>
                    <a:gd name="T32" fmla="*/ 20 w 112"/>
                    <a:gd name="T33" fmla="*/ 51 h 105"/>
                    <a:gd name="T34" fmla="*/ 12 w 112"/>
                    <a:gd name="T35" fmla="*/ 42 h 105"/>
                    <a:gd name="T36" fmla="*/ 20 w 112"/>
                    <a:gd name="T37" fmla="*/ 33 h 105"/>
                    <a:gd name="T38" fmla="*/ 29 w 112"/>
                    <a:gd name="T39" fmla="*/ 42 h 105"/>
                    <a:gd name="T40" fmla="*/ 20 w 112"/>
                    <a:gd name="T41" fmla="*/ 51 h 105"/>
                    <a:gd name="T42" fmla="*/ 69 w 112"/>
                    <a:gd name="T43" fmla="*/ 84 h 105"/>
                    <a:gd name="T44" fmla="*/ 38 w 112"/>
                    <a:gd name="T45" fmla="*/ 52 h 105"/>
                    <a:gd name="T46" fmla="*/ 69 w 112"/>
                    <a:gd name="T47" fmla="*/ 21 h 105"/>
                    <a:gd name="T48" fmla="*/ 100 w 112"/>
                    <a:gd name="T49" fmla="*/ 52 h 105"/>
                    <a:gd name="T50" fmla="*/ 69 w 112"/>
                    <a:gd name="T51" fmla="*/ 8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05">
                      <a:moveTo>
                        <a:pt x="102" y="0"/>
                      </a:moveTo>
                      <a:cubicBezTo>
                        <a:pt x="9" y="0"/>
                        <a:pt x="9" y="0"/>
                        <a:pt x="9" y="0"/>
                      </a:cubicBezTo>
                      <a:cubicBezTo>
                        <a:pt x="4" y="0"/>
                        <a:pt x="0" y="5"/>
                        <a:pt x="0" y="10"/>
                      </a:cubicBezTo>
                      <a:cubicBezTo>
                        <a:pt x="0" y="95"/>
                        <a:pt x="0" y="95"/>
                        <a:pt x="0" y="95"/>
                      </a:cubicBezTo>
                      <a:cubicBezTo>
                        <a:pt x="0" y="100"/>
                        <a:pt x="4" y="105"/>
                        <a:pt x="9" y="105"/>
                      </a:cubicBezTo>
                      <a:cubicBezTo>
                        <a:pt x="102" y="105"/>
                        <a:pt x="102" y="105"/>
                        <a:pt x="102" y="105"/>
                      </a:cubicBezTo>
                      <a:cubicBezTo>
                        <a:pt x="108" y="105"/>
                        <a:pt x="112" y="100"/>
                        <a:pt x="112" y="95"/>
                      </a:cubicBezTo>
                      <a:cubicBezTo>
                        <a:pt x="112" y="10"/>
                        <a:pt x="112" y="10"/>
                        <a:pt x="112" y="10"/>
                      </a:cubicBezTo>
                      <a:cubicBezTo>
                        <a:pt x="112" y="5"/>
                        <a:pt x="108" y="0"/>
                        <a:pt x="102" y="0"/>
                      </a:cubicBezTo>
                      <a:close/>
                      <a:moveTo>
                        <a:pt x="24" y="68"/>
                      </a:moveTo>
                      <a:cubicBezTo>
                        <a:pt x="24" y="70"/>
                        <a:pt x="22" y="71"/>
                        <a:pt x="20" y="71"/>
                      </a:cubicBezTo>
                      <a:cubicBezTo>
                        <a:pt x="18" y="71"/>
                        <a:pt x="17" y="70"/>
                        <a:pt x="17" y="68"/>
                      </a:cubicBezTo>
                      <a:cubicBezTo>
                        <a:pt x="17" y="55"/>
                        <a:pt x="17" y="55"/>
                        <a:pt x="17" y="55"/>
                      </a:cubicBezTo>
                      <a:cubicBezTo>
                        <a:pt x="18" y="55"/>
                        <a:pt x="19" y="55"/>
                        <a:pt x="20" y="55"/>
                      </a:cubicBezTo>
                      <a:cubicBezTo>
                        <a:pt x="22" y="55"/>
                        <a:pt x="23" y="55"/>
                        <a:pt x="24" y="55"/>
                      </a:cubicBezTo>
                      <a:lnTo>
                        <a:pt x="24" y="68"/>
                      </a:lnTo>
                      <a:close/>
                      <a:moveTo>
                        <a:pt x="20" y="51"/>
                      </a:moveTo>
                      <a:cubicBezTo>
                        <a:pt x="16" y="51"/>
                        <a:pt x="12" y="47"/>
                        <a:pt x="12" y="42"/>
                      </a:cubicBezTo>
                      <a:cubicBezTo>
                        <a:pt x="12" y="37"/>
                        <a:pt x="16" y="33"/>
                        <a:pt x="20" y="33"/>
                      </a:cubicBezTo>
                      <a:cubicBezTo>
                        <a:pt x="25" y="33"/>
                        <a:pt x="29" y="37"/>
                        <a:pt x="29" y="42"/>
                      </a:cubicBezTo>
                      <a:cubicBezTo>
                        <a:pt x="29" y="47"/>
                        <a:pt x="25" y="51"/>
                        <a:pt x="20" y="51"/>
                      </a:cubicBezTo>
                      <a:close/>
                      <a:moveTo>
                        <a:pt x="69" y="84"/>
                      </a:moveTo>
                      <a:cubicBezTo>
                        <a:pt x="52" y="84"/>
                        <a:pt x="38" y="70"/>
                        <a:pt x="38" y="52"/>
                      </a:cubicBezTo>
                      <a:cubicBezTo>
                        <a:pt x="38" y="35"/>
                        <a:pt x="52" y="21"/>
                        <a:pt x="69" y="21"/>
                      </a:cubicBezTo>
                      <a:cubicBezTo>
                        <a:pt x="86" y="21"/>
                        <a:pt x="100" y="35"/>
                        <a:pt x="100" y="52"/>
                      </a:cubicBezTo>
                      <a:cubicBezTo>
                        <a:pt x="100" y="70"/>
                        <a:pt x="86" y="84"/>
                        <a:pt x="6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任意多边形 36"/>
              <p:cNvSpPr/>
              <p:nvPr/>
            </p:nvSpPr>
            <p:spPr>
              <a:xfrm>
                <a:off x="71339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10886001" y="596456"/>
              <a:ext cx="421587" cy="421587"/>
              <a:chOff x="6082344" y="1086208"/>
              <a:chExt cx="818792" cy="818792"/>
            </a:xfrm>
            <a:grpFill/>
          </p:grpSpPr>
          <p:grpSp>
            <p:nvGrpSpPr>
              <p:cNvPr id="31" name="Group 57"/>
              <p:cNvGrpSpPr/>
              <p:nvPr/>
            </p:nvGrpSpPr>
            <p:grpSpPr>
              <a:xfrm>
                <a:off x="6294990" y="1256016"/>
                <a:ext cx="393500" cy="479177"/>
                <a:chOff x="8269288" y="4060825"/>
                <a:chExt cx="393700" cy="479426"/>
              </a:xfrm>
              <a:grpFill/>
            </p:grpSpPr>
            <p:sp>
              <p:nvSpPr>
                <p:cNvPr id="33" name="Freeform 58"/>
                <p:cNvSpPr/>
                <p:nvPr/>
              </p:nvSpPr>
              <p:spPr bwMode="auto">
                <a:xfrm>
                  <a:off x="8396288" y="4168775"/>
                  <a:ext cx="142875" cy="30163"/>
                </a:xfrm>
                <a:custGeom>
                  <a:avLst/>
                  <a:gdLst>
                    <a:gd name="T0" fmla="*/ 38 w 38"/>
                    <a:gd name="T1" fmla="*/ 4 h 8"/>
                    <a:gd name="T2" fmla="*/ 34 w 38"/>
                    <a:gd name="T3" fmla="*/ 8 h 8"/>
                    <a:gd name="T4" fmla="*/ 4 w 38"/>
                    <a:gd name="T5" fmla="*/ 8 h 8"/>
                    <a:gd name="T6" fmla="*/ 0 w 38"/>
                    <a:gd name="T7" fmla="*/ 4 h 8"/>
                    <a:gd name="T8" fmla="*/ 0 w 38"/>
                    <a:gd name="T9" fmla="*/ 4 h 8"/>
                    <a:gd name="T10" fmla="*/ 4 w 38"/>
                    <a:gd name="T11" fmla="*/ 0 h 8"/>
                    <a:gd name="T12" fmla="*/ 34 w 38"/>
                    <a:gd name="T13" fmla="*/ 0 h 8"/>
                    <a:gd name="T14" fmla="*/ 38 w 3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
                      <a:moveTo>
                        <a:pt x="38" y="4"/>
                      </a:moveTo>
                      <a:cubicBezTo>
                        <a:pt x="38" y="6"/>
                        <a:pt x="36" y="8"/>
                        <a:pt x="34" y="8"/>
                      </a:cubicBezTo>
                      <a:cubicBezTo>
                        <a:pt x="4" y="8"/>
                        <a:pt x="4" y="8"/>
                        <a:pt x="4" y="8"/>
                      </a:cubicBezTo>
                      <a:cubicBezTo>
                        <a:pt x="2" y="8"/>
                        <a:pt x="0" y="6"/>
                        <a:pt x="0" y="4"/>
                      </a:cubicBezTo>
                      <a:cubicBezTo>
                        <a:pt x="0" y="4"/>
                        <a:pt x="0" y="4"/>
                        <a:pt x="0" y="4"/>
                      </a:cubicBezTo>
                      <a:cubicBezTo>
                        <a:pt x="0" y="2"/>
                        <a:pt x="2" y="0"/>
                        <a:pt x="4" y="0"/>
                      </a:cubicBezTo>
                      <a:cubicBezTo>
                        <a:pt x="34" y="0"/>
                        <a:pt x="34" y="0"/>
                        <a:pt x="34" y="0"/>
                      </a:cubicBezTo>
                      <a:cubicBezTo>
                        <a:pt x="36" y="0"/>
                        <a:pt x="38" y="2"/>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59"/>
                <p:cNvSpPr/>
                <p:nvPr/>
              </p:nvSpPr>
              <p:spPr bwMode="auto">
                <a:xfrm>
                  <a:off x="8385176" y="4060825"/>
                  <a:ext cx="160338" cy="93663"/>
                </a:xfrm>
                <a:custGeom>
                  <a:avLst/>
                  <a:gdLst>
                    <a:gd name="T0" fmla="*/ 43 w 43"/>
                    <a:gd name="T1" fmla="*/ 13 h 25"/>
                    <a:gd name="T2" fmla="*/ 34 w 43"/>
                    <a:gd name="T3" fmla="*/ 25 h 25"/>
                    <a:gd name="T4" fmla="*/ 9 w 43"/>
                    <a:gd name="T5" fmla="*/ 25 h 25"/>
                    <a:gd name="T6" fmla="*/ 0 w 43"/>
                    <a:gd name="T7" fmla="*/ 13 h 25"/>
                    <a:gd name="T8" fmla="*/ 0 w 43"/>
                    <a:gd name="T9" fmla="*/ 13 h 25"/>
                    <a:gd name="T10" fmla="*/ 9 w 43"/>
                    <a:gd name="T11" fmla="*/ 0 h 25"/>
                    <a:gd name="T12" fmla="*/ 19 w 43"/>
                    <a:gd name="T13" fmla="*/ 7 h 25"/>
                    <a:gd name="T14" fmla="*/ 25 w 43"/>
                    <a:gd name="T15" fmla="*/ 0 h 25"/>
                    <a:gd name="T16" fmla="*/ 31 w 43"/>
                    <a:gd name="T17" fmla="*/ 7 h 25"/>
                    <a:gd name="T18" fmla="*/ 34 w 43"/>
                    <a:gd name="T19" fmla="*/ 0 h 25"/>
                    <a:gd name="T20" fmla="*/ 43 w 43"/>
                    <a:gd name="T21"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5">
                      <a:moveTo>
                        <a:pt x="43" y="13"/>
                      </a:moveTo>
                      <a:cubicBezTo>
                        <a:pt x="43" y="20"/>
                        <a:pt x="39" y="25"/>
                        <a:pt x="34" y="25"/>
                      </a:cubicBezTo>
                      <a:cubicBezTo>
                        <a:pt x="9" y="25"/>
                        <a:pt x="9" y="25"/>
                        <a:pt x="9" y="25"/>
                      </a:cubicBezTo>
                      <a:cubicBezTo>
                        <a:pt x="4" y="25"/>
                        <a:pt x="0" y="20"/>
                        <a:pt x="0" y="13"/>
                      </a:cubicBezTo>
                      <a:cubicBezTo>
                        <a:pt x="0" y="13"/>
                        <a:pt x="0" y="13"/>
                        <a:pt x="0" y="13"/>
                      </a:cubicBezTo>
                      <a:cubicBezTo>
                        <a:pt x="0" y="6"/>
                        <a:pt x="4" y="0"/>
                        <a:pt x="9" y="0"/>
                      </a:cubicBezTo>
                      <a:cubicBezTo>
                        <a:pt x="9" y="0"/>
                        <a:pt x="16" y="7"/>
                        <a:pt x="19" y="7"/>
                      </a:cubicBezTo>
                      <a:cubicBezTo>
                        <a:pt x="21" y="6"/>
                        <a:pt x="23" y="0"/>
                        <a:pt x="25" y="0"/>
                      </a:cubicBezTo>
                      <a:cubicBezTo>
                        <a:pt x="27" y="1"/>
                        <a:pt x="29" y="7"/>
                        <a:pt x="31" y="7"/>
                      </a:cubicBezTo>
                      <a:cubicBezTo>
                        <a:pt x="33" y="6"/>
                        <a:pt x="34" y="0"/>
                        <a:pt x="34" y="0"/>
                      </a:cubicBezTo>
                      <a:cubicBezTo>
                        <a:pt x="39" y="0"/>
                        <a:pt x="43" y="6"/>
                        <a:pt x="4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60"/>
                <p:cNvSpPr>
                  <a:spLocks noEditPoints="1"/>
                </p:cNvSpPr>
                <p:nvPr/>
              </p:nvSpPr>
              <p:spPr bwMode="auto">
                <a:xfrm>
                  <a:off x="8269288" y="4217988"/>
                  <a:ext cx="393700" cy="322263"/>
                </a:xfrm>
                <a:custGeom>
                  <a:avLst/>
                  <a:gdLst>
                    <a:gd name="T0" fmla="*/ 105 w 105"/>
                    <a:gd name="T1" fmla="*/ 76 h 86"/>
                    <a:gd name="T2" fmla="*/ 96 w 105"/>
                    <a:gd name="T3" fmla="*/ 86 h 86"/>
                    <a:gd name="T4" fmla="*/ 10 w 105"/>
                    <a:gd name="T5" fmla="*/ 86 h 86"/>
                    <a:gd name="T6" fmla="*/ 0 w 105"/>
                    <a:gd name="T7" fmla="*/ 76 h 86"/>
                    <a:gd name="T8" fmla="*/ 10 w 105"/>
                    <a:gd name="T9" fmla="*/ 67 h 86"/>
                    <a:gd name="T10" fmla="*/ 10 w 105"/>
                    <a:gd name="T11" fmla="*/ 31 h 86"/>
                    <a:gd name="T12" fmla="*/ 41 w 105"/>
                    <a:gd name="T13" fmla="*/ 0 h 86"/>
                    <a:gd name="T14" fmla="*/ 65 w 105"/>
                    <a:gd name="T15" fmla="*/ 0 h 86"/>
                    <a:gd name="T16" fmla="*/ 96 w 105"/>
                    <a:gd name="T17" fmla="*/ 31 h 86"/>
                    <a:gd name="T18" fmla="*/ 96 w 105"/>
                    <a:gd name="T19" fmla="*/ 67 h 86"/>
                    <a:gd name="T20" fmla="*/ 105 w 105"/>
                    <a:gd name="T21" fmla="*/ 76 h 86"/>
                    <a:gd name="T22" fmla="*/ 71 w 105"/>
                    <a:gd name="T23" fmla="*/ 64 h 86"/>
                    <a:gd name="T24" fmla="*/ 69 w 105"/>
                    <a:gd name="T25" fmla="*/ 55 h 86"/>
                    <a:gd name="T26" fmla="*/ 60 w 105"/>
                    <a:gd name="T27" fmla="*/ 57 h 86"/>
                    <a:gd name="T28" fmla="*/ 51 w 105"/>
                    <a:gd name="T29" fmla="*/ 53 h 86"/>
                    <a:gd name="T30" fmla="*/ 48 w 105"/>
                    <a:gd name="T31" fmla="*/ 48 h 86"/>
                    <a:gd name="T32" fmla="*/ 66 w 105"/>
                    <a:gd name="T33" fmla="*/ 48 h 86"/>
                    <a:gd name="T34" fmla="*/ 69 w 105"/>
                    <a:gd name="T35" fmla="*/ 45 h 86"/>
                    <a:gd name="T36" fmla="*/ 66 w 105"/>
                    <a:gd name="T37" fmla="*/ 42 h 86"/>
                    <a:gd name="T38" fmla="*/ 66 w 105"/>
                    <a:gd name="T39" fmla="*/ 42 h 86"/>
                    <a:gd name="T40" fmla="*/ 66 w 105"/>
                    <a:gd name="T41" fmla="*/ 42 h 86"/>
                    <a:gd name="T42" fmla="*/ 47 w 105"/>
                    <a:gd name="T43" fmla="*/ 42 h 86"/>
                    <a:gd name="T44" fmla="*/ 47 w 105"/>
                    <a:gd name="T45" fmla="*/ 41 h 86"/>
                    <a:gd name="T46" fmla="*/ 47 w 105"/>
                    <a:gd name="T47" fmla="*/ 39 h 86"/>
                    <a:gd name="T48" fmla="*/ 67 w 105"/>
                    <a:gd name="T49" fmla="*/ 39 h 86"/>
                    <a:gd name="T50" fmla="*/ 70 w 105"/>
                    <a:gd name="T51" fmla="*/ 36 h 86"/>
                    <a:gd name="T52" fmla="*/ 67 w 105"/>
                    <a:gd name="T53" fmla="*/ 33 h 86"/>
                    <a:gd name="T54" fmla="*/ 48 w 105"/>
                    <a:gd name="T55" fmla="*/ 33 h 86"/>
                    <a:gd name="T56" fmla="*/ 51 w 105"/>
                    <a:gd name="T57" fmla="*/ 28 h 86"/>
                    <a:gd name="T58" fmla="*/ 60 w 105"/>
                    <a:gd name="T59" fmla="*/ 24 h 86"/>
                    <a:gd name="T60" fmla="*/ 69 w 105"/>
                    <a:gd name="T61" fmla="*/ 26 h 86"/>
                    <a:gd name="T62" fmla="*/ 71 w 105"/>
                    <a:gd name="T63" fmla="*/ 17 h 86"/>
                    <a:gd name="T64" fmla="*/ 59 w 105"/>
                    <a:gd name="T65" fmla="*/ 15 h 86"/>
                    <a:gd name="T66" fmla="*/ 41 w 105"/>
                    <a:gd name="T67" fmla="*/ 23 h 86"/>
                    <a:gd name="T68" fmla="*/ 36 w 105"/>
                    <a:gd name="T69" fmla="*/ 33 h 86"/>
                    <a:gd name="T70" fmla="*/ 32 w 105"/>
                    <a:gd name="T71" fmla="*/ 33 h 86"/>
                    <a:gd name="T72" fmla="*/ 29 w 105"/>
                    <a:gd name="T73" fmla="*/ 36 h 86"/>
                    <a:gd name="T74" fmla="*/ 32 w 105"/>
                    <a:gd name="T75" fmla="*/ 39 h 86"/>
                    <a:gd name="T76" fmla="*/ 35 w 105"/>
                    <a:gd name="T77" fmla="*/ 39 h 86"/>
                    <a:gd name="T78" fmla="*/ 35 w 105"/>
                    <a:gd name="T79" fmla="*/ 41 h 86"/>
                    <a:gd name="T80" fmla="*/ 35 w 105"/>
                    <a:gd name="T81" fmla="*/ 42 h 86"/>
                    <a:gd name="T82" fmla="*/ 32 w 105"/>
                    <a:gd name="T83" fmla="*/ 42 h 86"/>
                    <a:gd name="T84" fmla="*/ 32 w 105"/>
                    <a:gd name="T85" fmla="*/ 42 h 86"/>
                    <a:gd name="T86" fmla="*/ 32 w 105"/>
                    <a:gd name="T87" fmla="*/ 42 h 86"/>
                    <a:gd name="T88" fmla="*/ 29 w 105"/>
                    <a:gd name="T89" fmla="*/ 45 h 86"/>
                    <a:gd name="T90" fmla="*/ 32 w 105"/>
                    <a:gd name="T91" fmla="*/ 48 h 86"/>
                    <a:gd name="T92" fmla="*/ 36 w 105"/>
                    <a:gd name="T93" fmla="*/ 48 h 86"/>
                    <a:gd name="T94" fmla="*/ 40 w 105"/>
                    <a:gd name="T95" fmla="*/ 58 h 86"/>
                    <a:gd name="T96" fmla="*/ 59 w 105"/>
                    <a:gd name="T97" fmla="*/ 67 h 86"/>
                    <a:gd name="T98" fmla="*/ 71 w 105"/>
                    <a:gd name="T9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86">
                      <a:moveTo>
                        <a:pt x="105" y="76"/>
                      </a:moveTo>
                      <a:cubicBezTo>
                        <a:pt x="105" y="82"/>
                        <a:pt x="101" y="86"/>
                        <a:pt x="96" y="86"/>
                      </a:cubicBezTo>
                      <a:cubicBezTo>
                        <a:pt x="10" y="86"/>
                        <a:pt x="10" y="86"/>
                        <a:pt x="10" y="86"/>
                      </a:cubicBezTo>
                      <a:cubicBezTo>
                        <a:pt x="4" y="86"/>
                        <a:pt x="0" y="82"/>
                        <a:pt x="0" y="76"/>
                      </a:cubicBezTo>
                      <a:cubicBezTo>
                        <a:pt x="0" y="71"/>
                        <a:pt x="4" y="67"/>
                        <a:pt x="10" y="67"/>
                      </a:cubicBezTo>
                      <a:cubicBezTo>
                        <a:pt x="10" y="31"/>
                        <a:pt x="10" y="31"/>
                        <a:pt x="10" y="31"/>
                      </a:cubicBezTo>
                      <a:cubicBezTo>
                        <a:pt x="10" y="14"/>
                        <a:pt x="24" y="0"/>
                        <a:pt x="41" y="0"/>
                      </a:cubicBezTo>
                      <a:cubicBezTo>
                        <a:pt x="65" y="0"/>
                        <a:pt x="65" y="0"/>
                        <a:pt x="65" y="0"/>
                      </a:cubicBezTo>
                      <a:cubicBezTo>
                        <a:pt x="82" y="0"/>
                        <a:pt x="96" y="14"/>
                        <a:pt x="96" y="31"/>
                      </a:cubicBezTo>
                      <a:cubicBezTo>
                        <a:pt x="96" y="67"/>
                        <a:pt x="96" y="67"/>
                        <a:pt x="96" y="67"/>
                      </a:cubicBezTo>
                      <a:cubicBezTo>
                        <a:pt x="101" y="67"/>
                        <a:pt x="105" y="71"/>
                        <a:pt x="105" y="76"/>
                      </a:cubicBezTo>
                      <a:close/>
                      <a:moveTo>
                        <a:pt x="71" y="64"/>
                      </a:moveTo>
                      <a:cubicBezTo>
                        <a:pt x="69" y="55"/>
                        <a:pt x="69" y="55"/>
                        <a:pt x="69" y="55"/>
                      </a:cubicBezTo>
                      <a:cubicBezTo>
                        <a:pt x="68" y="56"/>
                        <a:pt x="64" y="57"/>
                        <a:pt x="60" y="57"/>
                      </a:cubicBezTo>
                      <a:cubicBezTo>
                        <a:pt x="57" y="57"/>
                        <a:pt x="53" y="56"/>
                        <a:pt x="51" y="53"/>
                      </a:cubicBezTo>
                      <a:cubicBezTo>
                        <a:pt x="49" y="52"/>
                        <a:pt x="49" y="50"/>
                        <a:pt x="48" y="48"/>
                      </a:cubicBezTo>
                      <a:cubicBezTo>
                        <a:pt x="66" y="48"/>
                        <a:pt x="66" y="48"/>
                        <a:pt x="66" y="48"/>
                      </a:cubicBezTo>
                      <a:cubicBezTo>
                        <a:pt x="68" y="48"/>
                        <a:pt x="69" y="47"/>
                        <a:pt x="69" y="45"/>
                      </a:cubicBezTo>
                      <a:cubicBezTo>
                        <a:pt x="69" y="44"/>
                        <a:pt x="68" y="42"/>
                        <a:pt x="66" y="42"/>
                      </a:cubicBezTo>
                      <a:cubicBezTo>
                        <a:pt x="66" y="42"/>
                        <a:pt x="66" y="42"/>
                        <a:pt x="66" y="42"/>
                      </a:cubicBezTo>
                      <a:cubicBezTo>
                        <a:pt x="66" y="42"/>
                        <a:pt x="66" y="42"/>
                        <a:pt x="66" y="42"/>
                      </a:cubicBezTo>
                      <a:cubicBezTo>
                        <a:pt x="47" y="42"/>
                        <a:pt x="47" y="42"/>
                        <a:pt x="47" y="42"/>
                      </a:cubicBezTo>
                      <a:cubicBezTo>
                        <a:pt x="47" y="42"/>
                        <a:pt x="47" y="42"/>
                        <a:pt x="47" y="41"/>
                      </a:cubicBezTo>
                      <a:cubicBezTo>
                        <a:pt x="47" y="40"/>
                        <a:pt x="47" y="40"/>
                        <a:pt x="47" y="39"/>
                      </a:cubicBezTo>
                      <a:cubicBezTo>
                        <a:pt x="67" y="39"/>
                        <a:pt x="67" y="39"/>
                        <a:pt x="67" y="39"/>
                      </a:cubicBezTo>
                      <a:cubicBezTo>
                        <a:pt x="68" y="39"/>
                        <a:pt x="70" y="38"/>
                        <a:pt x="70" y="36"/>
                      </a:cubicBezTo>
                      <a:cubicBezTo>
                        <a:pt x="70" y="35"/>
                        <a:pt x="68" y="33"/>
                        <a:pt x="67" y="33"/>
                      </a:cubicBezTo>
                      <a:cubicBezTo>
                        <a:pt x="48" y="33"/>
                        <a:pt x="48" y="33"/>
                        <a:pt x="48" y="33"/>
                      </a:cubicBezTo>
                      <a:cubicBezTo>
                        <a:pt x="49" y="31"/>
                        <a:pt x="49" y="30"/>
                        <a:pt x="51" y="28"/>
                      </a:cubicBezTo>
                      <a:cubicBezTo>
                        <a:pt x="53" y="26"/>
                        <a:pt x="56" y="24"/>
                        <a:pt x="60" y="24"/>
                      </a:cubicBezTo>
                      <a:cubicBezTo>
                        <a:pt x="63" y="24"/>
                        <a:pt x="67" y="25"/>
                        <a:pt x="69" y="26"/>
                      </a:cubicBezTo>
                      <a:cubicBezTo>
                        <a:pt x="71" y="17"/>
                        <a:pt x="71" y="17"/>
                        <a:pt x="71" y="17"/>
                      </a:cubicBezTo>
                      <a:cubicBezTo>
                        <a:pt x="68" y="16"/>
                        <a:pt x="64" y="15"/>
                        <a:pt x="59" y="15"/>
                      </a:cubicBezTo>
                      <a:cubicBezTo>
                        <a:pt x="52" y="15"/>
                        <a:pt x="46" y="18"/>
                        <a:pt x="41" y="23"/>
                      </a:cubicBezTo>
                      <a:cubicBezTo>
                        <a:pt x="39" y="26"/>
                        <a:pt x="37" y="29"/>
                        <a:pt x="36" y="33"/>
                      </a:cubicBezTo>
                      <a:cubicBezTo>
                        <a:pt x="32" y="33"/>
                        <a:pt x="32" y="33"/>
                        <a:pt x="32" y="33"/>
                      </a:cubicBezTo>
                      <a:cubicBezTo>
                        <a:pt x="30" y="33"/>
                        <a:pt x="29" y="35"/>
                        <a:pt x="29" y="36"/>
                      </a:cubicBezTo>
                      <a:cubicBezTo>
                        <a:pt x="29" y="38"/>
                        <a:pt x="30" y="39"/>
                        <a:pt x="32" y="39"/>
                      </a:cubicBezTo>
                      <a:cubicBezTo>
                        <a:pt x="35" y="39"/>
                        <a:pt x="35" y="39"/>
                        <a:pt x="35" y="39"/>
                      </a:cubicBezTo>
                      <a:cubicBezTo>
                        <a:pt x="35" y="40"/>
                        <a:pt x="35" y="40"/>
                        <a:pt x="35" y="41"/>
                      </a:cubicBezTo>
                      <a:cubicBezTo>
                        <a:pt x="35" y="42"/>
                        <a:pt x="35" y="42"/>
                        <a:pt x="35" y="42"/>
                      </a:cubicBezTo>
                      <a:cubicBezTo>
                        <a:pt x="32" y="42"/>
                        <a:pt x="32" y="42"/>
                        <a:pt x="32" y="42"/>
                      </a:cubicBezTo>
                      <a:cubicBezTo>
                        <a:pt x="32" y="42"/>
                        <a:pt x="32" y="42"/>
                        <a:pt x="32" y="42"/>
                      </a:cubicBezTo>
                      <a:cubicBezTo>
                        <a:pt x="32" y="42"/>
                        <a:pt x="32" y="42"/>
                        <a:pt x="32" y="42"/>
                      </a:cubicBezTo>
                      <a:cubicBezTo>
                        <a:pt x="30" y="42"/>
                        <a:pt x="29" y="44"/>
                        <a:pt x="29" y="45"/>
                      </a:cubicBezTo>
                      <a:cubicBezTo>
                        <a:pt x="29" y="47"/>
                        <a:pt x="30" y="48"/>
                        <a:pt x="32" y="48"/>
                      </a:cubicBezTo>
                      <a:cubicBezTo>
                        <a:pt x="36" y="48"/>
                        <a:pt x="36" y="48"/>
                        <a:pt x="36" y="48"/>
                      </a:cubicBezTo>
                      <a:cubicBezTo>
                        <a:pt x="37" y="52"/>
                        <a:pt x="38" y="55"/>
                        <a:pt x="40" y="58"/>
                      </a:cubicBezTo>
                      <a:cubicBezTo>
                        <a:pt x="45" y="64"/>
                        <a:pt x="51" y="67"/>
                        <a:pt x="59" y="67"/>
                      </a:cubicBezTo>
                      <a:cubicBezTo>
                        <a:pt x="64" y="67"/>
                        <a:pt x="68" y="65"/>
                        <a:pt x="7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任意多边形 31"/>
              <p:cNvSpPr/>
              <p:nvPr/>
            </p:nvSpPr>
            <p:spPr>
              <a:xfrm>
                <a:off x="608234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10286575" y="596456"/>
              <a:ext cx="421587" cy="421587"/>
              <a:chOff x="5190804" y="1086208"/>
              <a:chExt cx="818792" cy="818792"/>
            </a:xfrm>
            <a:grpFill/>
          </p:grpSpPr>
          <p:grpSp>
            <p:nvGrpSpPr>
              <p:cNvPr id="26" name="Group 47"/>
              <p:cNvGrpSpPr/>
              <p:nvPr/>
            </p:nvGrpSpPr>
            <p:grpSpPr>
              <a:xfrm>
                <a:off x="5386476" y="1272033"/>
                <a:ext cx="427449" cy="447143"/>
                <a:chOff x="6464300" y="3325813"/>
                <a:chExt cx="463550" cy="463551"/>
              </a:xfrm>
              <a:grpFill/>
            </p:grpSpPr>
            <p:sp>
              <p:nvSpPr>
                <p:cNvPr id="28" name="Freeform 48"/>
                <p:cNvSpPr/>
                <p:nvPr/>
              </p:nvSpPr>
              <p:spPr bwMode="auto">
                <a:xfrm>
                  <a:off x="6580188" y="3325813"/>
                  <a:ext cx="231775" cy="204788"/>
                </a:xfrm>
                <a:custGeom>
                  <a:avLst/>
                  <a:gdLst>
                    <a:gd name="T0" fmla="*/ 31 w 62"/>
                    <a:gd name="T1" fmla="*/ 31 h 55"/>
                    <a:gd name="T2" fmla="*/ 31 w 62"/>
                    <a:gd name="T3" fmla="*/ 0 h 55"/>
                    <a:gd name="T4" fmla="*/ 13 w 62"/>
                    <a:gd name="T5" fmla="*/ 0 h 55"/>
                    <a:gd name="T6" fmla="*/ 0 w 62"/>
                    <a:gd name="T7" fmla="*/ 13 h 55"/>
                    <a:gd name="T8" fmla="*/ 0 w 62"/>
                    <a:gd name="T9" fmla="*/ 55 h 55"/>
                    <a:gd name="T10" fmla="*/ 62 w 62"/>
                    <a:gd name="T11" fmla="*/ 55 h 55"/>
                    <a:gd name="T12" fmla="*/ 62 w 62"/>
                    <a:gd name="T13" fmla="*/ 31 h 55"/>
                    <a:gd name="T14" fmla="*/ 31 w 62"/>
                    <a:gd name="T15" fmla="*/ 31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5">
                      <a:moveTo>
                        <a:pt x="31" y="31"/>
                      </a:moveTo>
                      <a:cubicBezTo>
                        <a:pt x="31" y="0"/>
                        <a:pt x="31" y="0"/>
                        <a:pt x="31" y="0"/>
                      </a:cubicBezTo>
                      <a:cubicBezTo>
                        <a:pt x="13" y="0"/>
                        <a:pt x="13" y="0"/>
                        <a:pt x="13" y="0"/>
                      </a:cubicBezTo>
                      <a:cubicBezTo>
                        <a:pt x="6" y="0"/>
                        <a:pt x="0" y="6"/>
                        <a:pt x="0" y="13"/>
                      </a:cubicBezTo>
                      <a:cubicBezTo>
                        <a:pt x="0" y="55"/>
                        <a:pt x="0" y="55"/>
                        <a:pt x="0" y="55"/>
                      </a:cubicBezTo>
                      <a:cubicBezTo>
                        <a:pt x="62" y="55"/>
                        <a:pt x="62" y="55"/>
                        <a:pt x="62" y="55"/>
                      </a:cubicBezTo>
                      <a:cubicBezTo>
                        <a:pt x="62" y="31"/>
                        <a:pt x="62" y="31"/>
                        <a:pt x="62" y="31"/>
                      </a:cubicBezTo>
                      <a:lnTo>
                        <a:pt x="31"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49"/>
                <p:cNvSpPr/>
                <p:nvPr/>
              </p:nvSpPr>
              <p:spPr bwMode="auto">
                <a:xfrm>
                  <a:off x="6737350" y="3325813"/>
                  <a:ext cx="74613" cy="77788"/>
                </a:xfrm>
                <a:custGeom>
                  <a:avLst/>
                  <a:gdLst>
                    <a:gd name="T0" fmla="*/ 3 w 20"/>
                    <a:gd name="T1" fmla="*/ 2 h 21"/>
                    <a:gd name="T2" fmla="*/ 0 w 20"/>
                    <a:gd name="T3" fmla="*/ 0 h 21"/>
                    <a:gd name="T4" fmla="*/ 0 w 20"/>
                    <a:gd name="T5" fmla="*/ 21 h 21"/>
                    <a:gd name="T6" fmla="*/ 20 w 20"/>
                    <a:gd name="T7" fmla="*/ 21 h 21"/>
                    <a:gd name="T8" fmla="*/ 19 w 20"/>
                    <a:gd name="T9" fmla="*/ 17 h 21"/>
                    <a:gd name="T10" fmla="*/ 3 w 20"/>
                    <a:gd name="T11" fmla="*/ 2 h 21"/>
                  </a:gdLst>
                  <a:ahLst/>
                  <a:cxnLst>
                    <a:cxn ang="0">
                      <a:pos x="T0" y="T1"/>
                    </a:cxn>
                    <a:cxn ang="0">
                      <a:pos x="T2" y="T3"/>
                    </a:cxn>
                    <a:cxn ang="0">
                      <a:pos x="T4" y="T5"/>
                    </a:cxn>
                    <a:cxn ang="0">
                      <a:pos x="T6" y="T7"/>
                    </a:cxn>
                    <a:cxn ang="0">
                      <a:pos x="T8" y="T9"/>
                    </a:cxn>
                    <a:cxn ang="0">
                      <a:pos x="T10" y="T11"/>
                    </a:cxn>
                  </a:cxnLst>
                  <a:rect l="0" t="0" r="r" b="b"/>
                  <a:pathLst>
                    <a:path w="20" h="21">
                      <a:moveTo>
                        <a:pt x="3" y="2"/>
                      </a:moveTo>
                      <a:cubicBezTo>
                        <a:pt x="2" y="1"/>
                        <a:pt x="1" y="0"/>
                        <a:pt x="0" y="0"/>
                      </a:cubicBezTo>
                      <a:cubicBezTo>
                        <a:pt x="0" y="21"/>
                        <a:pt x="0" y="21"/>
                        <a:pt x="0" y="21"/>
                      </a:cubicBezTo>
                      <a:cubicBezTo>
                        <a:pt x="20" y="21"/>
                        <a:pt x="20" y="21"/>
                        <a:pt x="20" y="21"/>
                      </a:cubicBezTo>
                      <a:cubicBezTo>
                        <a:pt x="20" y="20"/>
                        <a:pt x="20" y="18"/>
                        <a:pt x="19" y="17"/>
                      </a:cubicBezTo>
                      <a:lnTo>
                        <a:pt x="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50"/>
                <p:cNvSpPr>
                  <a:spLocks noEditPoints="1"/>
                </p:cNvSpPr>
                <p:nvPr/>
              </p:nvSpPr>
              <p:spPr bwMode="auto">
                <a:xfrm>
                  <a:off x="6464300" y="3530601"/>
                  <a:ext cx="463550" cy="258763"/>
                </a:xfrm>
                <a:custGeom>
                  <a:avLst/>
                  <a:gdLst>
                    <a:gd name="T0" fmla="*/ 124 w 124"/>
                    <a:gd name="T1" fmla="*/ 19 h 69"/>
                    <a:gd name="T2" fmla="*/ 124 w 124"/>
                    <a:gd name="T3" fmla="*/ 49 h 69"/>
                    <a:gd name="T4" fmla="*/ 107 w 124"/>
                    <a:gd name="T5" fmla="*/ 69 h 69"/>
                    <a:gd name="T6" fmla="*/ 18 w 124"/>
                    <a:gd name="T7" fmla="*/ 69 h 69"/>
                    <a:gd name="T8" fmla="*/ 0 w 124"/>
                    <a:gd name="T9" fmla="*/ 49 h 69"/>
                    <a:gd name="T10" fmla="*/ 0 w 124"/>
                    <a:gd name="T11" fmla="*/ 19 h 69"/>
                    <a:gd name="T12" fmla="*/ 18 w 124"/>
                    <a:gd name="T13" fmla="*/ 0 h 69"/>
                    <a:gd name="T14" fmla="*/ 18 w 124"/>
                    <a:gd name="T15" fmla="*/ 14 h 69"/>
                    <a:gd name="T16" fmla="*/ 107 w 124"/>
                    <a:gd name="T17" fmla="*/ 14 h 69"/>
                    <a:gd name="T18" fmla="*/ 107 w 124"/>
                    <a:gd name="T19" fmla="*/ 0 h 69"/>
                    <a:gd name="T20" fmla="*/ 124 w 124"/>
                    <a:gd name="T21" fmla="*/ 19 h 69"/>
                    <a:gd name="T22" fmla="*/ 18 w 124"/>
                    <a:gd name="T23" fmla="*/ 34 h 69"/>
                    <a:gd name="T24" fmla="*/ 19 w 124"/>
                    <a:gd name="T25" fmla="*/ 53 h 69"/>
                    <a:gd name="T26" fmla="*/ 39 w 124"/>
                    <a:gd name="T27" fmla="*/ 53 h 69"/>
                    <a:gd name="T28" fmla="*/ 43 w 124"/>
                    <a:gd name="T29" fmla="*/ 45 h 69"/>
                    <a:gd name="T30" fmla="*/ 81 w 124"/>
                    <a:gd name="T31" fmla="*/ 45 h 69"/>
                    <a:gd name="T32" fmla="*/ 85 w 124"/>
                    <a:gd name="T33" fmla="*/ 53 h 69"/>
                    <a:gd name="T34" fmla="*/ 105 w 124"/>
                    <a:gd name="T35" fmla="*/ 53 h 69"/>
                    <a:gd name="T36" fmla="*/ 106 w 124"/>
                    <a:gd name="T37" fmla="*/ 34 h 69"/>
                    <a:gd name="T38" fmla="*/ 106 w 124"/>
                    <a:gd name="T39" fmla="*/ 34 h 69"/>
                    <a:gd name="T40" fmla="*/ 102 w 124"/>
                    <a:gd name="T41" fmla="*/ 29 h 69"/>
                    <a:gd name="T42" fmla="*/ 102 w 124"/>
                    <a:gd name="T43" fmla="*/ 29 h 69"/>
                    <a:gd name="T44" fmla="*/ 95 w 124"/>
                    <a:gd name="T45" fmla="*/ 26 h 69"/>
                    <a:gd name="T46" fmla="*/ 29 w 124"/>
                    <a:gd name="T47" fmla="*/ 26 h 69"/>
                    <a:gd name="T48" fmla="*/ 22 w 124"/>
                    <a:gd name="T49" fmla="*/ 29 h 69"/>
                    <a:gd name="T50" fmla="*/ 22 w 124"/>
                    <a:gd name="T51" fmla="*/ 29 h 69"/>
                    <a:gd name="T52" fmla="*/ 18 w 124"/>
                    <a:gd name="T53"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69">
                      <a:moveTo>
                        <a:pt x="124" y="19"/>
                      </a:moveTo>
                      <a:cubicBezTo>
                        <a:pt x="124" y="49"/>
                        <a:pt x="124" y="49"/>
                        <a:pt x="124" y="49"/>
                      </a:cubicBezTo>
                      <a:cubicBezTo>
                        <a:pt x="124" y="59"/>
                        <a:pt x="117" y="67"/>
                        <a:pt x="107" y="69"/>
                      </a:cubicBezTo>
                      <a:cubicBezTo>
                        <a:pt x="18" y="69"/>
                        <a:pt x="18" y="69"/>
                        <a:pt x="18" y="69"/>
                      </a:cubicBezTo>
                      <a:cubicBezTo>
                        <a:pt x="8" y="67"/>
                        <a:pt x="0" y="59"/>
                        <a:pt x="0" y="49"/>
                      </a:cubicBezTo>
                      <a:cubicBezTo>
                        <a:pt x="0" y="19"/>
                        <a:pt x="0" y="19"/>
                        <a:pt x="0" y="19"/>
                      </a:cubicBezTo>
                      <a:cubicBezTo>
                        <a:pt x="0" y="10"/>
                        <a:pt x="8" y="2"/>
                        <a:pt x="18" y="0"/>
                      </a:cubicBezTo>
                      <a:cubicBezTo>
                        <a:pt x="18" y="14"/>
                        <a:pt x="18" y="14"/>
                        <a:pt x="18" y="14"/>
                      </a:cubicBezTo>
                      <a:cubicBezTo>
                        <a:pt x="107" y="14"/>
                        <a:pt x="107" y="14"/>
                        <a:pt x="107" y="14"/>
                      </a:cubicBezTo>
                      <a:cubicBezTo>
                        <a:pt x="107" y="0"/>
                        <a:pt x="107" y="0"/>
                        <a:pt x="107" y="0"/>
                      </a:cubicBezTo>
                      <a:cubicBezTo>
                        <a:pt x="117" y="2"/>
                        <a:pt x="124" y="10"/>
                        <a:pt x="124" y="19"/>
                      </a:cubicBezTo>
                      <a:close/>
                      <a:moveTo>
                        <a:pt x="18" y="34"/>
                      </a:moveTo>
                      <a:cubicBezTo>
                        <a:pt x="14" y="39"/>
                        <a:pt x="14" y="47"/>
                        <a:pt x="19" y="53"/>
                      </a:cubicBezTo>
                      <a:cubicBezTo>
                        <a:pt x="24" y="58"/>
                        <a:pt x="33" y="58"/>
                        <a:pt x="39" y="53"/>
                      </a:cubicBezTo>
                      <a:cubicBezTo>
                        <a:pt x="41" y="50"/>
                        <a:pt x="42" y="48"/>
                        <a:pt x="43" y="45"/>
                      </a:cubicBezTo>
                      <a:cubicBezTo>
                        <a:pt x="81" y="45"/>
                        <a:pt x="81" y="45"/>
                        <a:pt x="81" y="45"/>
                      </a:cubicBezTo>
                      <a:cubicBezTo>
                        <a:pt x="82" y="48"/>
                        <a:pt x="83" y="50"/>
                        <a:pt x="85" y="53"/>
                      </a:cubicBezTo>
                      <a:cubicBezTo>
                        <a:pt x="91" y="58"/>
                        <a:pt x="99" y="58"/>
                        <a:pt x="105" y="53"/>
                      </a:cubicBezTo>
                      <a:cubicBezTo>
                        <a:pt x="110" y="47"/>
                        <a:pt x="110" y="39"/>
                        <a:pt x="106" y="34"/>
                      </a:cubicBezTo>
                      <a:cubicBezTo>
                        <a:pt x="106" y="34"/>
                        <a:pt x="106" y="34"/>
                        <a:pt x="106" y="34"/>
                      </a:cubicBezTo>
                      <a:cubicBezTo>
                        <a:pt x="102" y="29"/>
                        <a:pt x="102" y="29"/>
                        <a:pt x="102" y="29"/>
                      </a:cubicBezTo>
                      <a:cubicBezTo>
                        <a:pt x="102" y="29"/>
                        <a:pt x="102" y="29"/>
                        <a:pt x="102" y="29"/>
                      </a:cubicBezTo>
                      <a:cubicBezTo>
                        <a:pt x="100" y="28"/>
                        <a:pt x="97" y="26"/>
                        <a:pt x="95" y="26"/>
                      </a:cubicBezTo>
                      <a:cubicBezTo>
                        <a:pt x="29" y="26"/>
                        <a:pt x="29" y="26"/>
                        <a:pt x="29" y="26"/>
                      </a:cubicBezTo>
                      <a:cubicBezTo>
                        <a:pt x="26" y="26"/>
                        <a:pt x="24" y="28"/>
                        <a:pt x="22" y="29"/>
                      </a:cubicBezTo>
                      <a:cubicBezTo>
                        <a:pt x="22" y="29"/>
                        <a:pt x="22" y="29"/>
                        <a:pt x="22" y="29"/>
                      </a:cubicBezTo>
                      <a:cubicBezTo>
                        <a:pt x="18" y="34"/>
                        <a:pt x="18" y="34"/>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任意多边形 26"/>
              <p:cNvSpPr/>
              <p:nvPr/>
            </p:nvSpPr>
            <p:spPr>
              <a:xfrm>
                <a:off x="51908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7" name="TextBox 56"/>
          <p:cNvSpPr txBox="1"/>
          <p:nvPr/>
        </p:nvSpPr>
        <p:spPr>
          <a:xfrm>
            <a:off x="579474" y="1450965"/>
            <a:ext cx="5227568" cy="1222129"/>
          </a:xfrm>
          <a:prstGeom prst="rect">
            <a:avLst/>
          </a:prstGeom>
          <a:noFill/>
        </p:spPr>
        <p:txBody>
          <a:bodyPr wrap="square" rtlCol="0">
            <a:spAutoFit/>
          </a:bodyPr>
          <a:lstStyle/>
          <a:p>
            <a:pPr defTabSz="866775" fontAlgn="base">
              <a:lnSpc>
                <a:spcPct val="130000"/>
              </a:lnSpc>
              <a:spcBef>
                <a:spcPct val="0"/>
              </a:spcBef>
              <a:spcAft>
                <a:spcPct val="0"/>
              </a:spcAft>
            </a:pPr>
            <a:r>
              <a:rPr lang="zh-CN" altLang="en-US" sz="6255" dirty="0">
                <a:solidFill>
                  <a:srgbClr val="38BCAF"/>
                </a:solidFill>
                <a:latin typeface="方正粗谭黑简体" panose="02000000000000000000" pitchFamily="2" charset="-122"/>
                <a:ea typeface="方正粗谭黑简体" panose="02000000000000000000" pitchFamily="2" charset="-122"/>
                <a:sym typeface="Arial" panose="020B0604020202020204" pitchFamily="34" charset="0"/>
              </a:rPr>
              <a:t>护士工作汇报</a:t>
            </a:r>
            <a:endParaRPr lang="en-US" sz="6255" dirty="0">
              <a:solidFill>
                <a:srgbClr val="38BCAF"/>
              </a:solidFill>
              <a:latin typeface="方正粗谭黑简体" panose="02000000000000000000" pitchFamily="2" charset="-122"/>
              <a:ea typeface="方正粗谭黑简体" panose="02000000000000000000" pitchFamily="2" charset="-122"/>
              <a:sym typeface="Arial" panose="020B0604020202020204" pitchFamily="34" charset="0"/>
            </a:endParaRPr>
          </a:p>
        </p:txBody>
      </p:sp>
      <p:sp>
        <p:nvSpPr>
          <p:cNvPr id="49" name="TextBox 56"/>
          <p:cNvSpPr txBox="1"/>
          <p:nvPr/>
        </p:nvSpPr>
        <p:spPr>
          <a:xfrm>
            <a:off x="579473" y="356659"/>
            <a:ext cx="2737421" cy="1759585"/>
          </a:xfrm>
          <a:prstGeom prst="rect">
            <a:avLst/>
          </a:prstGeom>
          <a:noFill/>
        </p:spPr>
        <p:txBody>
          <a:bodyPr wrap="square" rtlCol="0">
            <a:spAutoFit/>
          </a:bodyPr>
          <a:lstStyle/>
          <a:p>
            <a:pPr defTabSz="866775" fontAlgn="base">
              <a:lnSpc>
                <a:spcPct val="130000"/>
              </a:lnSpc>
              <a:spcBef>
                <a:spcPct val="0"/>
              </a:spcBef>
              <a:spcAft>
                <a:spcPct val="0"/>
              </a:spcAft>
            </a:pPr>
            <a:r>
              <a:rPr lang="en-US" altLang="zh-CN" sz="8340" dirty="0">
                <a:solidFill>
                  <a:srgbClr val="38BCAF"/>
                </a:solidFill>
                <a:latin typeface="Impact" panose="020B0806030902050204" pitchFamily="34" charset="0"/>
                <a:ea typeface="微软雅黑" panose="020B0503020204020204" pitchFamily="34" charset="-122"/>
                <a:sym typeface="Arial" panose="020B0604020202020204" pitchFamily="34" charset="0"/>
              </a:rPr>
              <a:t>202X</a:t>
            </a:r>
            <a:endParaRPr lang="en-US" sz="8340" dirty="0">
              <a:solidFill>
                <a:srgbClr val="38BCAF"/>
              </a:solidFill>
              <a:latin typeface="Impact" panose="020B0806030902050204" pitchFamily="34" charset="0"/>
              <a:ea typeface="微软雅黑" panose="020B0503020204020204" pitchFamily="34" charset="-122"/>
              <a:sym typeface="Arial" panose="020B0604020202020204" pitchFamily="34" charset="0"/>
            </a:endParaRPr>
          </a:p>
        </p:txBody>
      </p:sp>
      <p:sp>
        <p:nvSpPr>
          <p:cNvPr id="50" name="文本框 49"/>
          <p:cNvSpPr txBox="1"/>
          <p:nvPr/>
        </p:nvSpPr>
        <p:spPr>
          <a:xfrm>
            <a:off x="579473" y="2459867"/>
            <a:ext cx="4710241" cy="500906"/>
          </a:xfrm>
          <a:prstGeom prst="rect">
            <a:avLst/>
          </a:prstGeom>
          <a:noFill/>
          <a:effectLst/>
        </p:spPr>
        <p:txBody>
          <a:bodyPr wrap="square" rtlCol="0">
            <a:spAutoFit/>
          </a:bodyPr>
          <a:lstStyle/>
          <a:p>
            <a:pPr defTabSz="866775" fontAlgn="base">
              <a:spcBef>
                <a:spcPct val="0"/>
              </a:spcBef>
              <a:spcAft>
                <a:spcPct val="0"/>
              </a:spcAft>
            </a:pP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工作计划</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总结</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汇报</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PPT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模板</a:t>
            </a:r>
            <a:endPar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3" name="Position Music - Nox Trigger - 纯音乐版">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807005" y="-742516"/>
            <a:ext cx="577991" cy="5779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6" presetClass="entr" presetSubtype="37"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additive="base">
                                        <p:cTn id="14" dur="500" fill="hold"/>
                                        <p:tgtEl>
                                          <p:spTgt spid="49"/>
                                        </p:tgtEl>
                                        <p:attrNameLst>
                                          <p:attrName>ppt_x</p:attrName>
                                        </p:attrNameLst>
                                      </p:cBhvr>
                                      <p:tavLst>
                                        <p:tav tm="0">
                                          <p:val>
                                            <p:strVal val="#ppt_x"/>
                                          </p:val>
                                        </p:tav>
                                        <p:tav tm="100000">
                                          <p:val>
                                            <p:strVal val="#ppt_x"/>
                                          </p:val>
                                        </p:tav>
                                      </p:tavLst>
                                    </p:anim>
                                    <p:anim calcmode="lin" valueType="num">
                                      <p:cBhvr additive="base">
                                        <p:cTn id="15" dur="500" fill="hold"/>
                                        <p:tgtEl>
                                          <p:spTgt spid="49"/>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6" presetClass="emph" presetSubtype="0" fill="hold" grpId="1" nodeType="afterEffect">
                                  <p:stCondLst>
                                    <p:cond delay="0"/>
                                  </p:stCondLst>
                                  <p:childTnLst>
                                    <p:animEffect transition="out" filter="fade">
                                      <p:cBhvr>
                                        <p:cTn id="18" dur="500" tmFilter="0, 0; .2, .5; .8, .5; 1, 0"/>
                                        <p:tgtEl>
                                          <p:spTgt spid="49"/>
                                        </p:tgtEl>
                                      </p:cBhvr>
                                    </p:animEffect>
                                    <p:animScale>
                                      <p:cBhvr>
                                        <p:cTn id="19" dur="250" autoRev="1" fill="hold"/>
                                        <p:tgtEl>
                                          <p:spTgt spid="49"/>
                                        </p:tgtEl>
                                      </p:cBhvr>
                                      <p:by x="105000" y="105000"/>
                                    </p:animScale>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anim calcmode="lin" valueType="num">
                                      <p:cBhvr>
                                        <p:cTn id="29" dur="500" fill="hold"/>
                                        <p:tgtEl>
                                          <p:spTgt spid="50"/>
                                        </p:tgtEl>
                                        <p:attrNameLst>
                                          <p:attrName>ppt_x</p:attrName>
                                        </p:attrNameLst>
                                      </p:cBhvr>
                                      <p:tavLst>
                                        <p:tav tm="0">
                                          <p:val>
                                            <p:strVal val="#ppt_x"/>
                                          </p:val>
                                        </p:tav>
                                        <p:tav tm="100000">
                                          <p:val>
                                            <p:strVal val="#ppt_x"/>
                                          </p:val>
                                        </p:tav>
                                      </p:tavLst>
                                    </p:anim>
                                    <p:anim calcmode="lin" valueType="num">
                                      <p:cBhvr>
                                        <p:cTn id="30" dur="50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6" presetClass="emph" presetSubtype="0" fill="hold" nodeType="afterEffect">
                                  <p:stCondLst>
                                    <p:cond delay="0"/>
                                  </p:stCondLst>
                                  <p:childTnLst>
                                    <p:animEffect transition="out" filter="fade">
                                      <p:cBhvr>
                                        <p:cTn id="38" dur="500" tmFilter="0, 0; .2, .5; .8, .5; 1, 0"/>
                                        <p:tgtEl>
                                          <p:spTgt spid="21"/>
                                        </p:tgtEl>
                                      </p:cBhvr>
                                    </p:animEffect>
                                    <p:animScale>
                                      <p:cBhvr>
                                        <p:cTn id="39"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remove" display="0">
                  <p:stCondLst>
                    <p:cond delay="indefinite"/>
                  </p:stCondLst>
                  <p:endCondLst>
                    <p:cond evt="onStopAudio" delay="0">
                      <p:tgtEl>
                        <p:sldTgt/>
                      </p:tgtEl>
                    </p:cond>
                  </p:endCondLst>
                </p:cTn>
                <p:tgtEl>
                  <p:spTgt spid="3"/>
                </p:tgtEl>
              </p:cMediaNode>
            </p:audio>
          </p:childTnLst>
        </p:cTn>
      </p:par>
    </p:tnLst>
    <p:bldLst>
      <p:bldP spid="2" grpId="0" animBg="1"/>
      <p:bldP spid="47" grpId="0"/>
      <p:bldP spid="49" grpId="0"/>
      <p:bldP spid="49" grpId="1"/>
      <p:bldP spid="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1496240" y="3286140"/>
            <a:ext cx="1997545"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Content Placeholder 2"/>
          <p:cNvSpPr txBox="1"/>
          <p:nvPr/>
        </p:nvSpPr>
        <p:spPr>
          <a:xfrm>
            <a:off x="3609976" y="3770861"/>
            <a:ext cx="1990656"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Content Placeholder 2"/>
          <p:cNvSpPr txBox="1"/>
          <p:nvPr/>
        </p:nvSpPr>
        <p:spPr>
          <a:xfrm>
            <a:off x="5716956" y="4140173"/>
            <a:ext cx="1990656"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Content Placeholder 2"/>
          <p:cNvSpPr txBox="1"/>
          <p:nvPr/>
        </p:nvSpPr>
        <p:spPr>
          <a:xfrm>
            <a:off x="7822748" y="4624894"/>
            <a:ext cx="2052754"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任意多边形 4"/>
          <p:cNvSpPr/>
          <p:nvPr/>
        </p:nvSpPr>
        <p:spPr>
          <a:xfrm>
            <a:off x="1567649" y="2177133"/>
            <a:ext cx="9084531" cy="1322612"/>
          </a:xfrm>
          <a:custGeom>
            <a:avLst/>
            <a:gdLst>
              <a:gd name="connsiteX0" fmla="*/ 0 w 9581341"/>
              <a:gd name="connsiteY0" fmla="*/ 348736 h 1394942"/>
              <a:gd name="connsiteX1" fmla="*/ 8883870 w 9581341"/>
              <a:gd name="connsiteY1" fmla="*/ 348736 h 1394942"/>
              <a:gd name="connsiteX2" fmla="*/ 8883870 w 9581341"/>
              <a:gd name="connsiteY2" fmla="*/ 0 h 1394942"/>
              <a:gd name="connsiteX3" fmla="*/ 9581341 w 9581341"/>
              <a:gd name="connsiteY3" fmla="*/ 697471 h 1394942"/>
              <a:gd name="connsiteX4" fmla="*/ 8883870 w 9581341"/>
              <a:gd name="connsiteY4" fmla="*/ 1394942 h 1394942"/>
              <a:gd name="connsiteX5" fmla="*/ 8883870 w 9581341"/>
              <a:gd name="connsiteY5" fmla="*/ 1046207 h 1394942"/>
              <a:gd name="connsiteX6" fmla="*/ 0 w 9581341"/>
              <a:gd name="connsiteY6" fmla="*/ 1046207 h 1394942"/>
              <a:gd name="connsiteX7" fmla="*/ 0 w 9581341"/>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1341" h="1394942">
                <a:moveTo>
                  <a:pt x="0" y="348736"/>
                </a:moveTo>
                <a:lnTo>
                  <a:pt x="8883870" y="348736"/>
                </a:lnTo>
                <a:lnTo>
                  <a:pt x="8883870" y="0"/>
                </a:lnTo>
                <a:lnTo>
                  <a:pt x="9581341" y="697471"/>
                </a:lnTo>
                <a:lnTo>
                  <a:pt x="8883870" y="1394942"/>
                </a:lnTo>
                <a:lnTo>
                  <a:pt x="8883870" y="1046207"/>
                </a:lnTo>
                <a:lnTo>
                  <a:pt x="0" y="1046207"/>
                </a:lnTo>
                <a:lnTo>
                  <a:pt x="0" y="348736"/>
                </a:lnTo>
                <a:close/>
              </a:path>
            </a:pathLst>
          </a:custGeom>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任意多边形 6"/>
          <p:cNvSpPr/>
          <p:nvPr/>
        </p:nvSpPr>
        <p:spPr>
          <a:xfrm>
            <a:off x="3661633" y="2704794"/>
            <a:ext cx="6990546" cy="1322612"/>
          </a:xfrm>
          <a:custGeom>
            <a:avLst/>
            <a:gdLst>
              <a:gd name="connsiteX0" fmla="*/ 0 w 7372841"/>
              <a:gd name="connsiteY0" fmla="*/ 348736 h 1394942"/>
              <a:gd name="connsiteX1" fmla="*/ 6675370 w 7372841"/>
              <a:gd name="connsiteY1" fmla="*/ 348736 h 1394942"/>
              <a:gd name="connsiteX2" fmla="*/ 6675370 w 7372841"/>
              <a:gd name="connsiteY2" fmla="*/ 0 h 1394942"/>
              <a:gd name="connsiteX3" fmla="*/ 7372841 w 7372841"/>
              <a:gd name="connsiteY3" fmla="*/ 697471 h 1394942"/>
              <a:gd name="connsiteX4" fmla="*/ 6675370 w 7372841"/>
              <a:gd name="connsiteY4" fmla="*/ 1394942 h 1394942"/>
              <a:gd name="connsiteX5" fmla="*/ 6675370 w 7372841"/>
              <a:gd name="connsiteY5" fmla="*/ 1046207 h 1394942"/>
              <a:gd name="connsiteX6" fmla="*/ 0 w 7372841"/>
              <a:gd name="connsiteY6" fmla="*/ 1046207 h 1394942"/>
              <a:gd name="connsiteX7" fmla="*/ 0 w 7372841"/>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2841" h="1394942">
                <a:moveTo>
                  <a:pt x="0" y="348736"/>
                </a:moveTo>
                <a:lnTo>
                  <a:pt x="6675370" y="348736"/>
                </a:lnTo>
                <a:lnTo>
                  <a:pt x="6675370" y="0"/>
                </a:lnTo>
                <a:lnTo>
                  <a:pt x="7372841" y="697471"/>
                </a:lnTo>
                <a:lnTo>
                  <a:pt x="6675370" y="1394942"/>
                </a:lnTo>
                <a:lnTo>
                  <a:pt x="6675370" y="1046207"/>
                </a:lnTo>
                <a:lnTo>
                  <a:pt x="0" y="1046207"/>
                </a:lnTo>
                <a:lnTo>
                  <a:pt x="0" y="348736"/>
                </a:lnTo>
                <a:close/>
              </a:path>
            </a:pathLst>
          </a:custGeom>
          <a:ln>
            <a:no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7"/>
          <p:cNvSpPr/>
          <p:nvPr/>
        </p:nvSpPr>
        <p:spPr>
          <a:xfrm>
            <a:off x="5755617" y="3087629"/>
            <a:ext cx="4896561" cy="1322612"/>
          </a:xfrm>
          <a:custGeom>
            <a:avLst/>
            <a:gdLst>
              <a:gd name="connsiteX0" fmla="*/ 0 w 5164342"/>
              <a:gd name="connsiteY0" fmla="*/ 348736 h 1394942"/>
              <a:gd name="connsiteX1" fmla="*/ 4466871 w 5164342"/>
              <a:gd name="connsiteY1" fmla="*/ 348736 h 1394942"/>
              <a:gd name="connsiteX2" fmla="*/ 4466871 w 5164342"/>
              <a:gd name="connsiteY2" fmla="*/ 0 h 1394942"/>
              <a:gd name="connsiteX3" fmla="*/ 5164342 w 5164342"/>
              <a:gd name="connsiteY3" fmla="*/ 697471 h 1394942"/>
              <a:gd name="connsiteX4" fmla="*/ 4466871 w 5164342"/>
              <a:gd name="connsiteY4" fmla="*/ 1394942 h 1394942"/>
              <a:gd name="connsiteX5" fmla="*/ 4466871 w 5164342"/>
              <a:gd name="connsiteY5" fmla="*/ 1046207 h 1394942"/>
              <a:gd name="connsiteX6" fmla="*/ 0 w 5164342"/>
              <a:gd name="connsiteY6" fmla="*/ 1046207 h 1394942"/>
              <a:gd name="connsiteX7" fmla="*/ 0 w 5164342"/>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4342" h="1394942">
                <a:moveTo>
                  <a:pt x="0" y="348736"/>
                </a:moveTo>
                <a:lnTo>
                  <a:pt x="4466871" y="348736"/>
                </a:lnTo>
                <a:lnTo>
                  <a:pt x="4466871" y="0"/>
                </a:lnTo>
                <a:lnTo>
                  <a:pt x="5164342" y="697471"/>
                </a:lnTo>
                <a:lnTo>
                  <a:pt x="4466871" y="1394942"/>
                </a:lnTo>
                <a:lnTo>
                  <a:pt x="4466871" y="1046207"/>
                </a:lnTo>
                <a:lnTo>
                  <a:pt x="0" y="1046207"/>
                </a:lnTo>
                <a:lnTo>
                  <a:pt x="0" y="348736"/>
                </a:lnTo>
                <a:close/>
              </a:path>
            </a:pathLst>
          </a:custGeom>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nvSpPr>
        <p:spPr>
          <a:xfrm>
            <a:off x="7849601" y="3528235"/>
            <a:ext cx="2802577" cy="1322612"/>
          </a:xfrm>
          <a:custGeom>
            <a:avLst/>
            <a:gdLst>
              <a:gd name="connsiteX0" fmla="*/ 0 w 2955843"/>
              <a:gd name="connsiteY0" fmla="*/ 348736 h 1394942"/>
              <a:gd name="connsiteX1" fmla="*/ 2258372 w 2955843"/>
              <a:gd name="connsiteY1" fmla="*/ 348736 h 1394942"/>
              <a:gd name="connsiteX2" fmla="*/ 2258372 w 2955843"/>
              <a:gd name="connsiteY2" fmla="*/ 0 h 1394942"/>
              <a:gd name="connsiteX3" fmla="*/ 2955843 w 2955843"/>
              <a:gd name="connsiteY3" fmla="*/ 697471 h 1394942"/>
              <a:gd name="connsiteX4" fmla="*/ 2258372 w 2955843"/>
              <a:gd name="connsiteY4" fmla="*/ 1394942 h 1394942"/>
              <a:gd name="connsiteX5" fmla="*/ 2258372 w 2955843"/>
              <a:gd name="connsiteY5" fmla="*/ 1046207 h 1394942"/>
              <a:gd name="connsiteX6" fmla="*/ 0 w 2955843"/>
              <a:gd name="connsiteY6" fmla="*/ 1046207 h 1394942"/>
              <a:gd name="connsiteX7" fmla="*/ 0 w 2955843"/>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843" h="1394942">
                <a:moveTo>
                  <a:pt x="0" y="348736"/>
                </a:moveTo>
                <a:lnTo>
                  <a:pt x="2258372" y="348736"/>
                </a:lnTo>
                <a:lnTo>
                  <a:pt x="2258372" y="0"/>
                </a:lnTo>
                <a:lnTo>
                  <a:pt x="2955843" y="697471"/>
                </a:lnTo>
                <a:lnTo>
                  <a:pt x="2258372" y="1394942"/>
                </a:lnTo>
                <a:lnTo>
                  <a:pt x="2258372" y="1046207"/>
                </a:lnTo>
                <a:lnTo>
                  <a:pt x="0" y="1046207"/>
                </a:lnTo>
                <a:lnTo>
                  <a:pt x="0" y="348736"/>
                </a:lnTo>
                <a:close/>
              </a:path>
            </a:pathLst>
          </a:custGeom>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26"/>
          <p:cNvSpPr/>
          <p:nvPr/>
        </p:nvSpPr>
        <p:spPr bwMode="auto">
          <a:xfrm>
            <a:off x="7940468" y="3986684"/>
            <a:ext cx="359981" cy="359981"/>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35" tIns="45718" rIns="91435" bIns="45718" numCol="1" anchor="t" anchorCtr="0" compatLnSpc="1"/>
          <a:lstStyle/>
          <a:p>
            <a:pPr algn="just" defTabSz="866775" fontAlgn="base">
              <a:lnSpc>
                <a:spcPct val="120000"/>
              </a:lnSpc>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 name="Group 16"/>
          <p:cNvGrpSpPr/>
          <p:nvPr/>
        </p:nvGrpSpPr>
        <p:grpSpPr>
          <a:xfrm>
            <a:off x="5890171" y="3577620"/>
            <a:ext cx="359981" cy="359981"/>
            <a:chOff x="3526798" y="4057329"/>
            <a:chExt cx="284519" cy="359394"/>
          </a:xfrm>
          <a:solidFill>
            <a:schemeClr val="bg1"/>
          </a:solidFill>
        </p:grpSpPr>
        <p:sp>
          <p:nvSpPr>
            <p:cNvPr id="18" name="Freeform 107"/>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08"/>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09"/>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Group 20"/>
          <p:cNvGrpSpPr/>
          <p:nvPr/>
        </p:nvGrpSpPr>
        <p:grpSpPr>
          <a:xfrm>
            <a:off x="1711085" y="2643476"/>
            <a:ext cx="359981" cy="359981"/>
            <a:chOff x="4669866" y="3800264"/>
            <a:chExt cx="279527" cy="416797"/>
          </a:xfrm>
          <a:solidFill>
            <a:schemeClr val="bg1"/>
          </a:solidFill>
        </p:grpSpPr>
        <p:sp>
          <p:nvSpPr>
            <p:cNvPr id="22" name="Freeform 141"/>
            <p:cNvSpPr>
              <a:spLocks noEditPoints="1"/>
            </p:cNvSpPr>
            <p:nvPr/>
          </p:nvSpPr>
          <p:spPr bwMode="auto">
            <a:xfrm>
              <a:off x="4669866" y="3800264"/>
              <a:ext cx="279527" cy="3169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Rectangle 142"/>
            <p:cNvSpPr>
              <a:spLocks noChangeArrowheads="1"/>
            </p:cNvSpPr>
            <p:nvPr/>
          </p:nvSpPr>
          <p:spPr bwMode="auto">
            <a:xfrm>
              <a:off x="4752226" y="4127210"/>
              <a:ext cx="117302"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143"/>
            <p:cNvSpPr/>
            <p:nvPr/>
          </p:nvSpPr>
          <p:spPr bwMode="auto">
            <a:xfrm>
              <a:off x="4752226" y="4179623"/>
              <a:ext cx="117302" cy="37438"/>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144"/>
            <p:cNvSpPr>
              <a:spLocks noEditPoints="1"/>
            </p:cNvSpPr>
            <p:nvPr/>
          </p:nvSpPr>
          <p:spPr bwMode="auto">
            <a:xfrm>
              <a:off x="4769697" y="3890112"/>
              <a:ext cx="82362" cy="162227"/>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Group 25"/>
          <p:cNvGrpSpPr/>
          <p:nvPr/>
        </p:nvGrpSpPr>
        <p:grpSpPr>
          <a:xfrm>
            <a:off x="3821318" y="3176193"/>
            <a:ext cx="359981" cy="359981"/>
            <a:chOff x="3440113" y="1050925"/>
            <a:chExt cx="390525" cy="333376"/>
          </a:xfrm>
          <a:solidFill>
            <a:schemeClr val="bg1"/>
          </a:solidFill>
        </p:grpSpPr>
        <p:sp>
          <p:nvSpPr>
            <p:cNvPr id="27"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3"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4"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5" grpId="0" animBg="1"/>
      <p:bldP spid="7" grpId="0" animBg="1"/>
      <p:bldP spid="8" grpId="0" animBg="1"/>
      <p:bldP spid="9"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81246" y="3194034"/>
            <a:ext cx="2618793" cy="2367129"/>
            <a:chOff x="3471863" y="2343150"/>
            <a:chExt cx="2197101" cy="1985963"/>
          </a:xfrm>
        </p:grpSpPr>
        <p:sp>
          <p:nvSpPr>
            <p:cNvPr id="6" name="Freeform 5"/>
            <p:cNvSpPr/>
            <p:nvPr/>
          </p:nvSpPr>
          <p:spPr bwMode="auto">
            <a:xfrm>
              <a:off x="3476626" y="2381250"/>
              <a:ext cx="2192338" cy="1495425"/>
            </a:xfrm>
            <a:custGeom>
              <a:avLst/>
              <a:gdLst/>
              <a:ahLst/>
              <a:cxnLst>
                <a:cxn ang="0">
                  <a:pos x="1202" y="800"/>
                </a:cxn>
                <a:cxn ang="0">
                  <a:pos x="1182" y="820"/>
                </a:cxn>
                <a:cxn ang="0">
                  <a:pos x="20" y="820"/>
                </a:cxn>
                <a:cxn ang="0">
                  <a:pos x="0" y="800"/>
                </a:cxn>
                <a:cxn ang="0">
                  <a:pos x="0" y="20"/>
                </a:cxn>
                <a:cxn ang="0">
                  <a:pos x="20" y="0"/>
                </a:cxn>
                <a:cxn ang="0">
                  <a:pos x="1182" y="0"/>
                </a:cxn>
                <a:cxn ang="0">
                  <a:pos x="1202" y="20"/>
                </a:cxn>
                <a:cxn ang="0">
                  <a:pos x="1202" y="800"/>
                </a:cxn>
              </a:cxnLst>
              <a:rect l="0" t="0" r="r" b="b"/>
              <a:pathLst>
                <a:path w="1202" h="820">
                  <a:moveTo>
                    <a:pt x="1202" y="800"/>
                  </a:moveTo>
                  <a:cubicBezTo>
                    <a:pt x="1202" y="811"/>
                    <a:pt x="1193" y="820"/>
                    <a:pt x="1182" y="820"/>
                  </a:cubicBezTo>
                  <a:cubicBezTo>
                    <a:pt x="20" y="820"/>
                    <a:pt x="20" y="820"/>
                    <a:pt x="20" y="820"/>
                  </a:cubicBezTo>
                  <a:cubicBezTo>
                    <a:pt x="9" y="820"/>
                    <a:pt x="0" y="811"/>
                    <a:pt x="0" y="800"/>
                  </a:cubicBezTo>
                  <a:cubicBezTo>
                    <a:pt x="0" y="20"/>
                    <a:pt x="0" y="20"/>
                    <a:pt x="0" y="20"/>
                  </a:cubicBezTo>
                  <a:cubicBezTo>
                    <a:pt x="0" y="9"/>
                    <a:pt x="9" y="0"/>
                    <a:pt x="20" y="0"/>
                  </a:cubicBezTo>
                  <a:cubicBezTo>
                    <a:pt x="1182" y="0"/>
                    <a:pt x="1182" y="0"/>
                    <a:pt x="1182" y="0"/>
                  </a:cubicBezTo>
                  <a:cubicBezTo>
                    <a:pt x="1193" y="0"/>
                    <a:pt x="1202" y="9"/>
                    <a:pt x="1202" y="20"/>
                  </a:cubicBezTo>
                  <a:lnTo>
                    <a:pt x="1202" y="800"/>
                  </a:lnTo>
                  <a:close/>
                </a:path>
              </a:pathLst>
            </a:custGeom>
            <a:solidFill>
              <a:schemeClr val="accent5"/>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6"/>
            <p:cNvSpPr>
              <a:spLocks noChangeArrowheads="1"/>
            </p:cNvSpPr>
            <p:nvPr/>
          </p:nvSpPr>
          <p:spPr bwMode="auto">
            <a:xfrm>
              <a:off x="3563938" y="3713163"/>
              <a:ext cx="2019300" cy="90488"/>
            </a:xfrm>
            <a:prstGeom prst="rect">
              <a:avLst/>
            </a:prstGeom>
            <a:solidFill>
              <a:schemeClr val="accent1">
                <a:lumMod val="40000"/>
                <a:lumOff val="60000"/>
              </a:schemeClr>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p:nvPr/>
          </p:nvSpPr>
          <p:spPr bwMode="auto">
            <a:xfrm>
              <a:off x="4573587" y="2343150"/>
              <a:ext cx="1009650" cy="1460500"/>
            </a:xfrm>
            <a:custGeom>
              <a:avLst/>
              <a:gdLst/>
              <a:ahLst/>
              <a:cxnLst>
                <a:cxn ang="0">
                  <a:pos x="0" y="801"/>
                </a:cxn>
                <a:cxn ang="0">
                  <a:pos x="0" y="73"/>
                </a:cxn>
                <a:cxn ang="0">
                  <a:pos x="1" y="71"/>
                </a:cxn>
                <a:cxn ang="0">
                  <a:pos x="1" y="65"/>
                </a:cxn>
                <a:cxn ang="0">
                  <a:pos x="70" y="0"/>
                </a:cxn>
                <a:cxn ang="0">
                  <a:pos x="554" y="0"/>
                </a:cxn>
                <a:cxn ang="0">
                  <a:pos x="554" y="758"/>
                </a:cxn>
                <a:cxn ang="0">
                  <a:pos x="70" y="758"/>
                </a:cxn>
                <a:cxn ang="0">
                  <a:pos x="0" y="801"/>
                </a:cxn>
              </a:cxnLst>
              <a:rect l="0" t="0" r="r" b="b"/>
              <a:pathLst>
                <a:path w="554" h="801">
                  <a:moveTo>
                    <a:pt x="0" y="801"/>
                  </a:moveTo>
                  <a:cubicBezTo>
                    <a:pt x="0" y="73"/>
                    <a:pt x="0" y="73"/>
                    <a:pt x="0" y="73"/>
                  </a:cubicBezTo>
                  <a:cubicBezTo>
                    <a:pt x="1" y="72"/>
                    <a:pt x="1" y="71"/>
                    <a:pt x="1" y="71"/>
                  </a:cubicBezTo>
                  <a:cubicBezTo>
                    <a:pt x="1" y="69"/>
                    <a:pt x="1" y="67"/>
                    <a:pt x="1" y="65"/>
                  </a:cubicBezTo>
                  <a:cubicBezTo>
                    <a:pt x="4" y="29"/>
                    <a:pt x="34" y="0"/>
                    <a:pt x="70" y="0"/>
                  </a:cubicBezTo>
                  <a:cubicBezTo>
                    <a:pt x="554" y="0"/>
                    <a:pt x="554" y="0"/>
                    <a:pt x="554" y="0"/>
                  </a:cubicBezTo>
                  <a:cubicBezTo>
                    <a:pt x="554" y="758"/>
                    <a:pt x="554" y="758"/>
                    <a:pt x="554" y="758"/>
                  </a:cubicBezTo>
                  <a:cubicBezTo>
                    <a:pt x="70" y="758"/>
                    <a:pt x="70" y="758"/>
                    <a:pt x="70" y="758"/>
                  </a:cubicBezTo>
                  <a:cubicBezTo>
                    <a:pt x="40" y="758"/>
                    <a:pt x="13" y="775"/>
                    <a:pt x="0" y="801"/>
                  </a:cubicBezTo>
                  <a:close/>
                </a:path>
              </a:pathLst>
            </a:custGeom>
            <a:solidFill>
              <a:schemeClr val="bg1">
                <a:lumMod val="95000"/>
              </a:schemeClr>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
            <p:cNvSpPr/>
            <p:nvPr/>
          </p:nvSpPr>
          <p:spPr bwMode="auto">
            <a:xfrm>
              <a:off x="3563938" y="2343150"/>
              <a:ext cx="1011238" cy="1460500"/>
            </a:xfrm>
            <a:custGeom>
              <a:avLst/>
              <a:gdLst/>
              <a:ahLst/>
              <a:cxnLst>
                <a:cxn ang="0">
                  <a:pos x="554" y="801"/>
                </a:cxn>
                <a:cxn ang="0">
                  <a:pos x="554" y="73"/>
                </a:cxn>
                <a:cxn ang="0">
                  <a:pos x="553" y="71"/>
                </a:cxn>
                <a:cxn ang="0">
                  <a:pos x="553" y="65"/>
                </a:cxn>
                <a:cxn ang="0">
                  <a:pos x="483" y="0"/>
                </a:cxn>
                <a:cxn ang="0">
                  <a:pos x="0" y="0"/>
                </a:cxn>
                <a:cxn ang="0">
                  <a:pos x="0" y="758"/>
                </a:cxn>
                <a:cxn ang="0">
                  <a:pos x="483" y="758"/>
                </a:cxn>
                <a:cxn ang="0">
                  <a:pos x="554" y="801"/>
                </a:cxn>
              </a:cxnLst>
              <a:rect l="0" t="0" r="r" b="b"/>
              <a:pathLst>
                <a:path w="554" h="801">
                  <a:moveTo>
                    <a:pt x="554" y="801"/>
                  </a:moveTo>
                  <a:cubicBezTo>
                    <a:pt x="554" y="73"/>
                    <a:pt x="554" y="73"/>
                    <a:pt x="554" y="73"/>
                  </a:cubicBezTo>
                  <a:cubicBezTo>
                    <a:pt x="553" y="72"/>
                    <a:pt x="553" y="71"/>
                    <a:pt x="553" y="71"/>
                  </a:cubicBezTo>
                  <a:cubicBezTo>
                    <a:pt x="553" y="69"/>
                    <a:pt x="553" y="67"/>
                    <a:pt x="553" y="65"/>
                  </a:cubicBezTo>
                  <a:cubicBezTo>
                    <a:pt x="550" y="29"/>
                    <a:pt x="520" y="0"/>
                    <a:pt x="483" y="0"/>
                  </a:cubicBezTo>
                  <a:cubicBezTo>
                    <a:pt x="0" y="0"/>
                    <a:pt x="0" y="0"/>
                    <a:pt x="0" y="0"/>
                  </a:cubicBezTo>
                  <a:cubicBezTo>
                    <a:pt x="0" y="758"/>
                    <a:pt x="0" y="758"/>
                    <a:pt x="0" y="758"/>
                  </a:cubicBezTo>
                  <a:cubicBezTo>
                    <a:pt x="483" y="758"/>
                    <a:pt x="483" y="758"/>
                    <a:pt x="483" y="758"/>
                  </a:cubicBezTo>
                  <a:cubicBezTo>
                    <a:pt x="514" y="758"/>
                    <a:pt x="540" y="775"/>
                    <a:pt x="554" y="801"/>
                  </a:cubicBezTo>
                  <a:close/>
                </a:path>
              </a:pathLst>
            </a:custGeom>
            <a:solidFill>
              <a:schemeClr val="bg1">
                <a:lumMod val="95000"/>
              </a:schemeClr>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9"/>
            <p:cNvSpPr/>
            <p:nvPr/>
          </p:nvSpPr>
          <p:spPr bwMode="auto">
            <a:xfrm>
              <a:off x="4502151" y="2357438"/>
              <a:ext cx="73025" cy="1446213"/>
            </a:xfrm>
            <a:custGeom>
              <a:avLst/>
              <a:gdLst/>
              <a:ahLst/>
              <a:cxnLst>
                <a:cxn ang="0">
                  <a:pos x="39" y="57"/>
                </a:cxn>
                <a:cxn ang="0">
                  <a:pos x="0" y="0"/>
                </a:cxn>
                <a:cxn ang="0">
                  <a:pos x="0" y="756"/>
                </a:cxn>
                <a:cxn ang="0">
                  <a:pos x="40" y="793"/>
                </a:cxn>
                <a:cxn ang="0">
                  <a:pos x="40" y="65"/>
                </a:cxn>
                <a:cxn ang="0">
                  <a:pos x="39" y="63"/>
                </a:cxn>
                <a:cxn ang="0">
                  <a:pos x="39" y="57"/>
                </a:cxn>
              </a:cxnLst>
              <a:rect l="0" t="0" r="r" b="b"/>
              <a:pathLst>
                <a:path w="40" h="793">
                  <a:moveTo>
                    <a:pt x="39" y="57"/>
                  </a:moveTo>
                  <a:cubicBezTo>
                    <a:pt x="37" y="32"/>
                    <a:pt x="22" y="10"/>
                    <a:pt x="0" y="0"/>
                  </a:cubicBezTo>
                  <a:cubicBezTo>
                    <a:pt x="0" y="756"/>
                    <a:pt x="0" y="756"/>
                    <a:pt x="0" y="756"/>
                  </a:cubicBezTo>
                  <a:cubicBezTo>
                    <a:pt x="17" y="764"/>
                    <a:pt x="31" y="776"/>
                    <a:pt x="40" y="793"/>
                  </a:cubicBezTo>
                  <a:cubicBezTo>
                    <a:pt x="40" y="65"/>
                    <a:pt x="40" y="65"/>
                    <a:pt x="40" y="65"/>
                  </a:cubicBezTo>
                  <a:cubicBezTo>
                    <a:pt x="39" y="64"/>
                    <a:pt x="39" y="63"/>
                    <a:pt x="39" y="63"/>
                  </a:cubicBezTo>
                  <a:cubicBezTo>
                    <a:pt x="39" y="61"/>
                    <a:pt x="39" y="59"/>
                    <a:pt x="39" y="57"/>
                  </a:cubicBezTo>
                  <a:close/>
                </a:path>
              </a:pathLst>
            </a:custGeom>
            <a:solidFill>
              <a:srgbClr val="FFFFFF"/>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10"/>
            <p:cNvSpPr>
              <a:spLocks noChangeArrowheads="1"/>
            </p:cNvSpPr>
            <p:nvPr/>
          </p:nvSpPr>
          <p:spPr bwMode="auto">
            <a:xfrm>
              <a:off x="4700588" y="2586038"/>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a:spLocks noChangeArrowheads="1"/>
            </p:cNvSpPr>
            <p:nvPr/>
          </p:nvSpPr>
          <p:spPr bwMode="auto">
            <a:xfrm>
              <a:off x="4700588" y="2759075"/>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12"/>
            <p:cNvSpPr>
              <a:spLocks noChangeArrowheads="1"/>
            </p:cNvSpPr>
            <p:nvPr/>
          </p:nvSpPr>
          <p:spPr bwMode="auto">
            <a:xfrm>
              <a:off x="4700588" y="29321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13"/>
            <p:cNvSpPr>
              <a:spLocks noChangeArrowheads="1"/>
            </p:cNvSpPr>
            <p:nvPr/>
          </p:nvSpPr>
          <p:spPr bwMode="auto">
            <a:xfrm>
              <a:off x="4700588" y="3105150"/>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4"/>
            <p:cNvSpPr>
              <a:spLocks noChangeArrowheads="1"/>
            </p:cNvSpPr>
            <p:nvPr/>
          </p:nvSpPr>
          <p:spPr bwMode="auto">
            <a:xfrm>
              <a:off x="4700588" y="3279775"/>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15"/>
            <p:cNvSpPr>
              <a:spLocks noChangeArrowheads="1"/>
            </p:cNvSpPr>
            <p:nvPr/>
          </p:nvSpPr>
          <p:spPr bwMode="auto">
            <a:xfrm>
              <a:off x="4700588" y="34528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16"/>
            <p:cNvSpPr>
              <a:spLocks noChangeArrowheads="1"/>
            </p:cNvSpPr>
            <p:nvPr/>
          </p:nvSpPr>
          <p:spPr bwMode="auto">
            <a:xfrm>
              <a:off x="3692526" y="2586038"/>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Rectangle 17"/>
            <p:cNvSpPr>
              <a:spLocks noChangeArrowheads="1"/>
            </p:cNvSpPr>
            <p:nvPr/>
          </p:nvSpPr>
          <p:spPr bwMode="auto">
            <a:xfrm>
              <a:off x="3692526" y="2759075"/>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8"/>
            <p:cNvSpPr>
              <a:spLocks noChangeArrowheads="1"/>
            </p:cNvSpPr>
            <p:nvPr/>
          </p:nvSpPr>
          <p:spPr bwMode="auto">
            <a:xfrm>
              <a:off x="3692526" y="29321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19"/>
            <p:cNvSpPr>
              <a:spLocks noChangeArrowheads="1"/>
            </p:cNvSpPr>
            <p:nvPr/>
          </p:nvSpPr>
          <p:spPr bwMode="auto">
            <a:xfrm>
              <a:off x="3692526" y="3105150"/>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Rectangle 20"/>
            <p:cNvSpPr>
              <a:spLocks noChangeArrowheads="1"/>
            </p:cNvSpPr>
            <p:nvPr/>
          </p:nvSpPr>
          <p:spPr bwMode="auto">
            <a:xfrm>
              <a:off x="3692526" y="3279775"/>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21"/>
            <p:cNvSpPr>
              <a:spLocks noChangeArrowheads="1"/>
            </p:cNvSpPr>
            <p:nvPr/>
          </p:nvSpPr>
          <p:spPr bwMode="auto">
            <a:xfrm>
              <a:off x="3692526" y="34528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22"/>
            <p:cNvSpPr/>
            <p:nvPr/>
          </p:nvSpPr>
          <p:spPr bwMode="auto">
            <a:xfrm>
              <a:off x="3548063" y="3338513"/>
              <a:ext cx="928688" cy="917575"/>
            </a:xfrm>
            <a:custGeom>
              <a:avLst/>
              <a:gdLst/>
              <a:ahLst/>
              <a:cxnLst>
                <a:cxn ang="0">
                  <a:pos x="32" y="500"/>
                </a:cxn>
                <a:cxn ang="0">
                  <a:pos x="14" y="489"/>
                </a:cxn>
                <a:cxn ang="0">
                  <a:pos x="15" y="436"/>
                </a:cxn>
                <a:cxn ang="0">
                  <a:pos x="441" y="15"/>
                </a:cxn>
                <a:cxn ang="0">
                  <a:pos x="495" y="15"/>
                </a:cxn>
                <a:cxn ang="0">
                  <a:pos x="494" y="69"/>
                </a:cxn>
                <a:cxn ang="0">
                  <a:pos x="68" y="490"/>
                </a:cxn>
                <a:cxn ang="0">
                  <a:pos x="32" y="500"/>
                </a:cxn>
              </a:cxnLst>
              <a:rect l="0" t="0" r="r" b="b"/>
              <a:pathLst>
                <a:path w="509" h="503">
                  <a:moveTo>
                    <a:pt x="32" y="500"/>
                  </a:moveTo>
                  <a:cubicBezTo>
                    <a:pt x="26" y="498"/>
                    <a:pt x="19" y="495"/>
                    <a:pt x="14" y="489"/>
                  </a:cubicBezTo>
                  <a:cubicBezTo>
                    <a:pt x="0" y="475"/>
                    <a:pt x="0" y="450"/>
                    <a:pt x="15" y="436"/>
                  </a:cubicBezTo>
                  <a:cubicBezTo>
                    <a:pt x="441" y="15"/>
                    <a:pt x="441" y="15"/>
                    <a:pt x="441" y="15"/>
                  </a:cubicBezTo>
                  <a:cubicBezTo>
                    <a:pt x="456" y="0"/>
                    <a:pt x="480" y="0"/>
                    <a:pt x="495" y="15"/>
                  </a:cubicBezTo>
                  <a:cubicBezTo>
                    <a:pt x="509" y="30"/>
                    <a:pt x="509" y="54"/>
                    <a:pt x="494" y="69"/>
                  </a:cubicBezTo>
                  <a:cubicBezTo>
                    <a:pt x="68" y="490"/>
                    <a:pt x="68" y="490"/>
                    <a:pt x="68" y="490"/>
                  </a:cubicBezTo>
                  <a:cubicBezTo>
                    <a:pt x="58" y="499"/>
                    <a:pt x="44" y="503"/>
                    <a:pt x="32" y="500"/>
                  </a:cubicBezTo>
                  <a:close/>
                </a:path>
              </a:pathLst>
            </a:custGeom>
            <a:solidFill>
              <a:schemeClr val="accent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23"/>
            <p:cNvSpPr/>
            <p:nvPr/>
          </p:nvSpPr>
          <p:spPr bwMode="auto">
            <a:xfrm>
              <a:off x="3471863" y="3467100"/>
              <a:ext cx="874713" cy="862013"/>
            </a:xfrm>
            <a:custGeom>
              <a:avLst/>
              <a:gdLst/>
              <a:ahLst/>
              <a:cxnLst>
                <a:cxn ang="0">
                  <a:pos x="65" y="466"/>
                </a:cxn>
                <a:cxn ang="0">
                  <a:pos x="29" y="446"/>
                </a:cxn>
                <a:cxn ang="0">
                  <a:pos x="30" y="339"/>
                </a:cxn>
                <a:cxn ang="0">
                  <a:pos x="343" y="29"/>
                </a:cxn>
                <a:cxn ang="0">
                  <a:pos x="451" y="30"/>
                </a:cxn>
                <a:cxn ang="0">
                  <a:pos x="450" y="137"/>
                </a:cxn>
                <a:cxn ang="0">
                  <a:pos x="137" y="447"/>
                </a:cxn>
                <a:cxn ang="0">
                  <a:pos x="65" y="466"/>
                </a:cxn>
              </a:cxnLst>
              <a:rect l="0" t="0" r="r" b="b"/>
              <a:pathLst>
                <a:path w="480" h="473">
                  <a:moveTo>
                    <a:pt x="65" y="466"/>
                  </a:moveTo>
                  <a:cubicBezTo>
                    <a:pt x="52" y="463"/>
                    <a:pt x="39" y="456"/>
                    <a:pt x="29" y="446"/>
                  </a:cubicBezTo>
                  <a:cubicBezTo>
                    <a:pt x="0" y="416"/>
                    <a:pt x="0" y="368"/>
                    <a:pt x="30" y="339"/>
                  </a:cubicBezTo>
                  <a:cubicBezTo>
                    <a:pt x="343" y="29"/>
                    <a:pt x="343" y="29"/>
                    <a:pt x="343" y="29"/>
                  </a:cubicBezTo>
                  <a:cubicBezTo>
                    <a:pt x="373" y="0"/>
                    <a:pt x="421" y="0"/>
                    <a:pt x="451" y="30"/>
                  </a:cubicBezTo>
                  <a:cubicBezTo>
                    <a:pt x="480" y="60"/>
                    <a:pt x="480" y="108"/>
                    <a:pt x="450" y="137"/>
                  </a:cubicBezTo>
                  <a:cubicBezTo>
                    <a:pt x="137" y="447"/>
                    <a:pt x="137" y="447"/>
                    <a:pt x="137" y="447"/>
                  </a:cubicBezTo>
                  <a:cubicBezTo>
                    <a:pt x="117" y="466"/>
                    <a:pt x="90" y="473"/>
                    <a:pt x="65" y="466"/>
                  </a:cubicBezTo>
                  <a:close/>
                </a:path>
              </a:pathLst>
            </a:custGeom>
            <a:solidFill>
              <a:schemeClr val="accent1">
                <a:lumMod val="75000"/>
              </a:schemeClr>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4"/>
            <p:cNvSpPr>
              <a:spLocks noEditPoints="1"/>
            </p:cNvSpPr>
            <p:nvPr/>
          </p:nvSpPr>
          <p:spPr bwMode="auto">
            <a:xfrm>
              <a:off x="4195763" y="2540000"/>
              <a:ext cx="1084263" cy="1084263"/>
            </a:xfrm>
            <a:custGeom>
              <a:avLst/>
              <a:gdLst/>
              <a:ahLst/>
              <a:cxnLst>
                <a:cxn ang="0">
                  <a:pos x="595" y="299"/>
                </a:cxn>
                <a:cxn ang="0">
                  <a:pos x="370" y="9"/>
                </a:cxn>
                <a:cxn ang="0">
                  <a:pos x="300" y="0"/>
                </a:cxn>
                <a:cxn ang="0">
                  <a:pos x="89" y="86"/>
                </a:cxn>
                <a:cxn ang="0">
                  <a:pos x="1" y="295"/>
                </a:cxn>
                <a:cxn ang="0">
                  <a:pos x="225" y="585"/>
                </a:cxn>
                <a:cxn ang="0">
                  <a:pos x="296" y="594"/>
                </a:cxn>
                <a:cxn ang="0">
                  <a:pos x="506" y="508"/>
                </a:cxn>
                <a:cxn ang="0">
                  <a:pos x="595" y="299"/>
                </a:cxn>
                <a:cxn ang="0">
                  <a:pos x="453" y="454"/>
                </a:cxn>
                <a:cxn ang="0">
                  <a:pos x="296" y="518"/>
                </a:cxn>
                <a:cxn ang="0">
                  <a:pos x="244" y="511"/>
                </a:cxn>
                <a:cxn ang="0">
                  <a:pos x="77" y="296"/>
                </a:cxn>
                <a:cxn ang="0">
                  <a:pos x="143" y="140"/>
                </a:cxn>
                <a:cxn ang="0">
                  <a:pos x="299" y="76"/>
                </a:cxn>
                <a:cxn ang="0">
                  <a:pos x="352" y="83"/>
                </a:cxn>
                <a:cxn ang="0">
                  <a:pos x="519" y="298"/>
                </a:cxn>
                <a:cxn ang="0">
                  <a:pos x="453" y="454"/>
                </a:cxn>
              </a:cxnLst>
              <a:rect l="0" t="0" r="r" b="b"/>
              <a:pathLst>
                <a:path w="595" h="594">
                  <a:moveTo>
                    <a:pt x="595" y="299"/>
                  </a:moveTo>
                  <a:cubicBezTo>
                    <a:pt x="595" y="162"/>
                    <a:pt x="503" y="43"/>
                    <a:pt x="370" y="9"/>
                  </a:cubicBezTo>
                  <a:cubicBezTo>
                    <a:pt x="347" y="3"/>
                    <a:pt x="323" y="0"/>
                    <a:pt x="300" y="0"/>
                  </a:cubicBezTo>
                  <a:cubicBezTo>
                    <a:pt x="220" y="0"/>
                    <a:pt x="146" y="30"/>
                    <a:pt x="89" y="86"/>
                  </a:cubicBezTo>
                  <a:cubicBezTo>
                    <a:pt x="33" y="142"/>
                    <a:pt x="1" y="216"/>
                    <a:pt x="1" y="295"/>
                  </a:cubicBezTo>
                  <a:cubicBezTo>
                    <a:pt x="0" y="432"/>
                    <a:pt x="92" y="552"/>
                    <a:pt x="225" y="585"/>
                  </a:cubicBezTo>
                  <a:cubicBezTo>
                    <a:pt x="248" y="591"/>
                    <a:pt x="272" y="594"/>
                    <a:pt x="296" y="594"/>
                  </a:cubicBezTo>
                  <a:cubicBezTo>
                    <a:pt x="375" y="594"/>
                    <a:pt x="450" y="564"/>
                    <a:pt x="506" y="508"/>
                  </a:cubicBezTo>
                  <a:cubicBezTo>
                    <a:pt x="563" y="452"/>
                    <a:pt x="594" y="378"/>
                    <a:pt x="595" y="299"/>
                  </a:cubicBezTo>
                  <a:close/>
                  <a:moveTo>
                    <a:pt x="453" y="454"/>
                  </a:moveTo>
                  <a:cubicBezTo>
                    <a:pt x="411" y="496"/>
                    <a:pt x="355" y="518"/>
                    <a:pt x="296" y="518"/>
                  </a:cubicBezTo>
                  <a:cubicBezTo>
                    <a:pt x="279" y="518"/>
                    <a:pt x="261" y="516"/>
                    <a:pt x="244" y="511"/>
                  </a:cubicBezTo>
                  <a:cubicBezTo>
                    <a:pt x="145" y="486"/>
                    <a:pt x="76" y="398"/>
                    <a:pt x="77" y="296"/>
                  </a:cubicBezTo>
                  <a:cubicBezTo>
                    <a:pt x="77" y="237"/>
                    <a:pt x="101" y="181"/>
                    <a:pt x="143" y="140"/>
                  </a:cubicBezTo>
                  <a:cubicBezTo>
                    <a:pt x="185" y="98"/>
                    <a:pt x="240" y="76"/>
                    <a:pt x="299" y="76"/>
                  </a:cubicBezTo>
                  <a:cubicBezTo>
                    <a:pt x="317" y="76"/>
                    <a:pt x="335" y="79"/>
                    <a:pt x="352" y="83"/>
                  </a:cubicBezTo>
                  <a:cubicBezTo>
                    <a:pt x="451" y="108"/>
                    <a:pt x="519" y="196"/>
                    <a:pt x="519" y="298"/>
                  </a:cubicBezTo>
                  <a:cubicBezTo>
                    <a:pt x="518" y="357"/>
                    <a:pt x="495" y="413"/>
                    <a:pt x="453" y="454"/>
                  </a:cubicBezTo>
                  <a:close/>
                </a:path>
              </a:pathLst>
            </a:custGeom>
            <a:solidFill>
              <a:schemeClr val="accent4"/>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Group 130"/>
          <p:cNvGrpSpPr/>
          <p:nvPr/>
        </p:nvGrpSpPr>
        <p:grpSpPr>
          <a:xfrm>
            <a:off x="8712782" y="2259999"/>
            <a:ext cx="2056563" cy="637515"/>
            <a:chOff x="1762139" y="1304396"/>
            <a:chExt cx="1542507" cy="478162"/>
          </a:xfrm>
        </p:grpSpPr>
        <p:sp>
          <p:nvSpPr>
            <p:cNvPr id="27" name="TextBox 26"/>
            <p:cNvSpPr txBox="1"/>
            <p:nvPr/>
          </p:nvSpPr>
          <p:spPr>
            <a:xfrm>
              <a:off x="1762140" y="1304396"/>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7"/>
            <p:cNvSpPr txBox="1"/>
            <p:nvPr/>
          </p:nvSpPr>
          <p:spPr>
            <a:xfrm>
              <a:off x="1762139" y="1477217"/>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9" name="Group 131"/>
          <p:cNvGrpSpPr/>
          <p:nvPr/>
        </p:nvGrpSpPr>
        <p:grpSpPr>
          <a:xfrm>
            <a:off x="8712782" y="3292115"/>
            <a:ext cx="2056563" cy="688719"/>
            <a:chOff x="1762139" y="2072489"/>
            <a:chExt cx="1542507" cy="516567"/>
          </a:xfrm>
        </p:grpSpPr>
        <p:sp>
          <p:nvSpPr>
            <p:cNvPr id="30" name="TextBox 29"/>
            <p:cNvSpPr txBox="1"/>
            <p:nvPr/>
          </p:nvSpPr>
          <p:spPr>
            <a:xfrm>
              <a:off x="1762140" y="2072489"/>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1762139" y="2283715"/>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 name="Group 144"/>
          <p:cNvGrpSpPr/>
          <p:nvPr/>
        </p:nvGrpSpPr>
        <p:grpSpPr>
          <a:xfrm>
            <a:off x="8712782" y="4375430"/>
            <a:ext cx="2056563" cy="663118"/>
            <a:chOff x="1762139" y="2840582"/>
            <a:chExt cx="1542507" cy="497365"/>
          </a:xfrm>
        </p:grpSpPr>
        <p:sp>
          <p:nvSpPr>
            <p:cNvPr id="33" name="TextBox 32"/>
            <p:cNvSpPr txBox="1"/>
            <p:nvPr/>
          </p:nvSpPr>
          <p:spPr>
            <a:xfrm>
              <a:off x="1762140" y="2840582"/>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33"/>
            <p:cNvSpPr txBox="1"/>
            <p:nvPr/>
          </p:nvSpPr>
          <p:spPr>
            <a:xfrm>
              <a:off x="1762139" y="3032606"/>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5" name="Group 145"/>
          <p:cNvGrpSpPr/>
          <p:nvPr/>
        </p:nvGrpSpPr>
        <p:grpSpPr>
          <a:xfrm>
            <a:off x="8712782" y="5433140"/>
            <a:ext cx="2056563" cy="637515"/>
            <a:chOff x="1762139" y="3608676"/>
            <a:chExt cx="1542507" cy="478162"/>
          </a:xfrm>
        </p:grpSpPr>
        <p:sp>
          <p:nvSpPr>
            <p:cNvPr id="36" name="TextBox 35"/>
            <p:cNvSpPr txBox="1"/>
            <p:nvPr/>
          </p:nvSpPr>
          <p:spPr>
            <a:xfrm>
              <a:off x="1762140" y="3608676"/>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36"/>
            <p:cNvSpPr txBox="1"/>
            <p:nvPr/>
          </p:nvSpPr>
          <p:spPr>
            <a:xfrm>
              <a:off x="1762139" y="3781497"/>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113"/>
          <p:cNvGrpSpPr/>
          <p:nvPr/>
        </p:nvGrpSpPr>
        <p:grpSpPr>
          <a:xfrm>
            <a:off x="1422658" y="2243123"/>
            <a:ext cx="2056563" cy="671266"/>
            <a:chOff x="5839354" y="1336688"/>
            <a:chExt cx="1542507" cy="503477"/>
          </a:xfrm>
        </p:grpSpPr>
        <p:sp>
          <p:nvSpPr>
            <p:cNvPr id="39" name="TextBox 38"/>
            <p:cNvSpPr txBox="1"/>
            <p:nvPr/>
          </p:nvSpPr>
          <p:spPr>
            <a:xfrm>
              <a:off x="5839355" y="1336688"/>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39"/>
            <p:cNvSpPr txBox="1"/>
            <p:nvPr/>
          </p:nvSpPr>
          <p:spPr>
            <a:xfrm>
              <a:off x="5839354" y="1534824"/>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Group 117"/>
          <p:cNvGrpSpPr/>
          <p:nvPr/>
        </p:nvGrpSpPr>
        <p:grpSpPr>
          <a:xfrm>
            <a:off x="1454711" y="3287899"/>
            <a:ext cx="2056563" cy="679893"/>
            <a:chOff x="5863395" y="2079109"/>
            <a:chExt cx="1542507" cy="509947"/>
          </a:xfrm>
        </p:grpSpPr>
        <p:sp>
          <p:nvSpPr>
            <p:cNvPr id="42" name="TextBox 41"/>
            <p:cNvSpPr txBox="1"/>
            <p:nvPr/>
          </p:nvSpPr>
          <p:spPr>
            <a:xfrm>
              <a:off x="5863396" y="2079109"/>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42"/>
            <p:cNvSpPr txBox="1"/>
            <p:nvPr/>
          </p:nvSpPr>
          <p:spPr>
            <a:xfrm>
              <a:off x="5863395" y="2283715"/>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Group 118"/>
          <p:cNvGrpSpPr/>
          <p:nvPr/>
        </p:nvGrpSpPr>
        <p:grpSpPr>
          <a:xfrm>
            <a:off x="1454711" y="4341300"/>
            <a:ext cx="2056563" cy="688519"/>
            <a:chOff x="5863395" y="2821530"/>
            <a:chExt cx="1542507" cy="516417"/>
          </a:xfrm>
        </p:grpSpPr>
        <p:sp>
          <p:nvSpPr>
            <p:cNvPr id="45" name="TextBox 44"/>
            <p:cNvSpPr txBox="1"/>
            <p:nvPr/>
          </p:nvSpPr>
          <p:spPr>
            <a:xfrm>
              <a:off x="5863396" y="2821530"/>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45"/>
            <p:cNvSpPr txBox="1"/>
            <p:nvPr/>
          </p:nvSpPr>
          <p:spPr>
            <a:xfrm>
              <a:off x="5863395" y="3032606"/>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119"/>
          <p:cNvGrpSpPr/>
          <p:nvPr/>
        </p:nvGrpSpPr>
        <p:grpSpPr>
          <a:xfrm>
            <a:off x="1454711" y="5403326"/>
            <a:ext cx="2056563" cy="697148"/>
            <a:chOff x="5863395" y="3563950"/>
            <a:chExt cx="1542507" cy="522889"/>
          </a:xfrm>
        </p:grpSpPr>
        <p:sp>
          <p:nvSpPr>
            <p:cNvPr id="48" name="TextBox 47"/>
            <p:cNvSpPr txBox="1"/>
            <p:nvPr/>
          </p:nvSpPr>
          <p:spPr>
            <a:xfrm>
              <a:off x="5863396" y="3563950"/>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48"/>
            <p:cNvSpPr txBox="1"/>
            <p:nvPr/>
          </p:nvSpPr>
          <p:spPr>
            <a:xfrm>
              <a:off x="5863395" y="3781498"/>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108"/>
          <p:cNvGrpSpPr/>
          <p:nvPr/>
        </p:nvGrpSpPr>
        <p:grpSpPr>
          <a:xfrm>
            <a:off x="3670434" y="4392092"/>
            <a:ext cx="625327" cy="607424"/>
            <a:chOff x="6299532" y="3384456"/>
            <a:chExt cx="469021" cy="455593"/>
          </a:xfrm>
        </p:grpSpPr>
        <p:sp>
          <p:nvSpPr>
            <p:cNvPr id="51" name="Oval 50"/>
            <p:cNvSpPr>
              <a:spLocks noChangeAspect="1"/>
            </p:cNvSpPr>
            <p:nvPr/>
          </p:nvSpPr>
          <p:spPr>
            <a:xfrm>
              <a:off x="6299532" y="3384456"/>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Group 111"/>
          <p:cNvGrpSpPr/>
          <p:nvPr/>
        </p:nvGrpSpPr>
        <p:grpSpPr>
          <a:xfrm>
            <a:off x="3670434" y="5449804"/>
            <a:ext cx="625327" cy="607424"/>
            <a:chOff x="630683" y="4190009"/>
            <a:chExt cx="469021" cy="455593"/>
          </a:xfrm>
        </p:grpSpPr>
        <p:sp>
          <p:nvSpPr>
            <p:cNvPr id="54" name="Oval 53"/>
            <p:cNvSpPr>
              <a:spLocks noChangeAspect="1"/>
            </p:cNvSpPr>
            <p:nvPr/>
          </p:nvSpPr>
          <p:spPr>
            <a:xfrm>
              <a:off x="630683" y="4190009"/>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Group 114"/>
          <p:cNvGrpSpPr/>
          <p:nvPr/>
        </p:nvGrpSpPr>
        <p:grpSpPr>
          <a:xfrm>
            <a:off x="3670434" y="3334380"/>
            <a:ext cx="625327" cy="607424"/>
            <a:chOff x="3425803" y="3384456"/>
            <a:chExt cx="469021" cy="455593"/>
          </a:xfrm>
        </p:grpSpPr>
        <p:sp>
          <p:nvSpPr>
            <p:cNvPr id="57" name="Oval 56"/>
            <p:cNvSpPr>
              <a:spLocks noChangeAspect="1"/>
            </p:cNvSpPr>
            <p:nvPr/>
          </p:nvSpPr>
          <p:spPr>
            <a:xfrm>
              <a:off x="3425803" y="3384456"/>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Group 117"/>
          <p:cNvGrpSpPr/>
          <p:nvPr/>
        </p:nvGrpSpPr>
        <p:grpSpPr>
          <a:xfrm>
            <a:off x="3670434" y="2276669"/>
            <a:ext cx="625327" cy="607424"/>
            <a:chOff x="630683" y="3383511"/>
            <a:chExt cx="469021" cy="455593"/>
          </a:xfrm>
        </p:grpSpPr>
        <p:sp>
          <p:nvSpPr>
            <p:cNvPr id="60" name="Oval 59"/>
            <p:cNvSpPr>
              <a:spLocks noChangeAspect="1"/>
            </p:cNvSpPr>
            <p:nvPr/>
          </p:nvSpPr>
          <p:spPr>
            <a:xfrm>
              <a:off x="630683" y="3383511"/>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Freeform 117"/>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Group 120"/>
          <p:cNvGrpSpPr/>
          <p:nvPr/>
        </p:nvGrpSpPr>
        <p:grpSpPr>
          <a:xfrm>
            <a:off x="7912364" y="2276669"/>
            <a:ext cx="625327" cy="607424"/>
            <a:chOff x="3428938" y="4190009"/>
            <a:chExt cx="469021" cy="455593"/>
          </a:xfrm>
        </p:grpSpPr>
        <p:sp>
          <p:nvSpPr>
            <p:cNvPr id="63" name="Oval 62"/>
            <p:cNvSpPr>
              <a:spLocks noChangeAspect="1"/>
            </p:cNvSpPr>
            <p:nvPr/>
          </p:nvSpPr>
          <p:spPr>
            <a:xfrm>
              <a:off x="3428938" y="4190009"/>
              <a:ext cx="469021" cy="455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 name="Group 123"/>
          <p:cNvGrpSpPr/>
          <p:nvPr/>
        </p:nvGrpSpPr>
        <p:grpSpPr>
          <a:xfrm>
            <a:off x="7912364" y="3334380"/>
            <a:ext cx="625327" cy="607424"/>
            <a:chOff x="6299532" y="4190009"/>
            <a:chExt cx="469021" cy="455593"/>
          </a:xfrm>
        </p:grpSpPr>
        <p:sp>
          <p:nvSpPr>
            <p:cNvPr id="66" name="Oval 65"/>
            <p:cNvSpPr>
              <a:spLocks noChangeAspect="1"/>
            </p:cNvSpPr>
            <p:nvPr/>
          </p:nvSpPr>
          <p:spPr>
            <a:xfrm>
              <a:off x="6299532" y="4190009"/>
              <a:ext cx="469021" cy="455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8" name="Group 126"/>
          <p:cNvGrpSpPr/>
          <p:nvPr/>
        </p:nvGrpSpPr>
        <p:grpSpPr>
          <a:xfrm>
            <a:off x="7912364" y="5449804"/>
            <a:ext cx="625327" cy="607424"/>
            <a:chOff x="7501792" y="3621100"/>
            <a:chExt cx="469021" cy="455593"/>
          </a:xfrm>
        </p:grpSpPr>
        <p:sp>
          <p:nvSpPr>
            <p:cNvPr id="69" name="Oval 68"/>
            <p:cNvSpPr>
              <a:spLocks noChangeAspect="1"/>
            </p:cNvSpPr>
            <p:nvPr/>
          </p:nvSpPr>
          <p:spPr>
            <a:xfrm>
              <a:off x="7501792" y="362110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Freeform 135"/>
            <p:cNvSpPr>
              <a:spLocks noEditPoints="1"/>
            </p:cNvSpPr>
            <p:nvPr/>
          </p:nvSpPr>
          <p:spPr bwMode="auto">
            <a:xfrm>
              <a:off x="7610890" y="3731421"/>
              <a:ext cx="250825" cy="23495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1" name="Group 129"/>
          <p:cNvGrpSpPr/>
          <p:nvPr/>
        </p:nvGrpSpPr>
        <p:grpSpPr>
          <a:xfrm>
            <a:off x="7912364" y="4392092"/>
            <a:ext cx="625327" cy="607424"/>
            <a:chOff x="7501792" y="2878680"/>
            <a:chExt cx="469021" cy="455593"/>
          </a:xfrm>
        </p:grpSpPr>
        <p:sp>
          <p:nvSpPr>
            <p:cNvPr id="72" name="Oval 71"/>
            <p:cNvSpPr>
              <a:spLocks noChangeAspect="1"/>
            </p:cNvSpPr>
            <p:nvPr/>
          </p:nvSpPr>
          <p:spPr>
            <a:xfrm>
              <a:off x="7501792" y="287868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Freeform 53"/>
            <p:cNvSpPr/>
            <p:nvPr/>
          </p:nvSpPr>
          <p:spPr bwMode="auto">
            <a:xfrm>
              <a:off x="7580281" y="2990787"/>
              <a:ext cx="312043" cy="231379"/>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4"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75"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Effect transition="in" filter="fade">
                                      <p:cBhvr>
                                        <p:cTn id="26" dur="500"/>
                                        <p:tgtEl>
                                          <p:spTgt spid="56"/>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0-#ppt_w/2"/>
                                          </p:val>
                                        </p:tav>
                                        <p:tav tm="100000">
                                          <p:val>
                                            <p:strVal val="#ppt_x"/>
                                          </p:val>
                                        </p:tav>
                                      </p:tavLst>
                                    </p:anim>
                                    <p:anim calcmode="lin" valueType="num">
                                      <p:cBhvr additive="base">
                                        <p:cTn id="31" dur="500" fill="hold"/>
                                        <p:tgtEl>
                                          <p:spTgt spid="41"/>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3000"/>
                            </p:stCondLst>
                            <p:childTnLst>
                              <p:par>
                                <p:cTn id="39" presetID="2" presetClass="entr" presetSubtype="8" accel="50000" decel="5000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Effect transition="in" filter="fade">
                                      <p:cBhvr>
                                        <p:cTn id="48" dur="500"/>
                                        <p:tgtEl>
                                          <p:spTgt spid="53"/>
                                        </p:tgtEl>
                                      </p:cBhvr>
                                    </p:animEffect>
                                  </p:childTnLst>
                                </p:cTn>
                              </p:par>
                            </p:childTnLst>
                          </p:cTn>
                        </p:par>
                        <p:par>
                          <p:cTn id="49" fill="hold">
                            <p:stCondLst>
                              <p:cond delay="4000"/>
                            </p:stCondLst>
                            <p:childTnLst>
                              <p:par>
                                <p:cTn id="50" presetID="2" presetClass="entr" presetSubtype="8" accel="50000" decel="5000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0-#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p:cTn id="57" dur="500" fill="hold"/>
                                        <p:tgtEl>
                                          <p:spTgt spid="62"/>
                                        </p:tgtEl>
                                        <p:attrNameLst>
                                          <p:attrName>ppt_w</p:attrName>
                                        </p:attrNameLst>
                                      </p:cBhvr>
                                      <p:tavLst>
                                        <p:tav tm="0">
                                          <p:val>
                                            <p:fltVal val="0"/>
                                          </p:val>
                                        </p:tav>
                                        <p:tav tm="100000">
                                          <p:val>
                                            <p:strVal val="#ppt_w"/>
                                          </p:val>
                                        </p:tav>
                                      </p:tavLst>
                                    </p:anim>
                                    <p:anim calcmode="lin" valueType="num">
                                      <p:cBhvr>
                                        <p:cTn id="58" dur="500" fill="hold"/>
                                        <p:tgtEl>
                                          <p:spTgt spid="62"/>
                                        </p:tgtEl>
                                        <p:attrNameLst>
                                          <p:attrName>ppt_h</p:attrName>
                                        </p:attrNameLst>
                                      </p:cBhvr>
                                      <p:tavLst>
                                        <p:tav tm="0">
                                          <p:val>
                                            <p:fltVal val="0"/>
                                          </p:val>
                                        </p:tav>
                                        <p:tav tm="100000">
                                          <p:val>
                                            <p:strVal val="#ppt_h"/>
                                          </p:val>
                                        </p:tav>
                                      </p:tavLst>
                                    </p:anim>
                                    <p:animEffect transition="in" filter="fade">
                                      <p:cBhvr>
                                        <p:cTn id="59" dur="500"/>
                                        <p:tgtEl>
                                          <p:spTgt spid="62"/>
                                        </p:tgtEl>
                                      </p:cBhvr>
                                    </p:animEffect>
                                  </p:childTnLst>
                                </p:cTn>
                              </p:par>
                            </p:childTnLst>
                          </p:cTn>
                        </p:par>
                        <p:par>
                          <p:cTn id="60" fill="hold">
                            <p:stCondLst>
                              <p:cond delay="5000"/>
                            </p:stCondLst>
                            <p:childTnLst>
                              <p:par>
                                <p:cTn id="61" presetID="2" presetClass="entr" presetSubtype="2" accel="50000" decel="5000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1+#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53" presetClass="entr" presetSubtype="16"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cTn>
                              </p:par>
                            </p:childTnLst>
                          </p:cTn>
                        </p:par>
                        <p:par>
                          <p:cTn id="71" fill="hold">
                            <p:stCondLst>
                              <p:cond delay="6000"/>
                            </p:stCondLst>
                            <p:childTnLst>
                              <p:par>
                                <p:cTn id="72" presetID="2" presetClass="entr" presetSubtype="2" accel="50000" decel="50000"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1+#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par>
                          <p:cTn id="76" fill="hold">
                            <p:stCondLst>
                              <p:cond delay="6500"/>
                            </p:stCondLst>
                            <p:childTnLst>
                              <p:par>
                                <p:cTn id="77" presetID="53" presetClass="entr" presetSubtype="16"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p:cTn id="79" dur="500" fill="hold"/>
                                        <p:tgtEl>
                                          <p:spTgt spid="71"/>
                                        </p:tgtEl>
                                        <p:attrNameLst>
                                          <p:attrName>ppt_w</p:attrName>
                                        </p:attrNameLst>
                                      </p:cBhvr>
                                      <p:tavLst>
                                        <p:tav tm="0">
                                          <p:val>
                                            <p:fltVal val="0"/>
                                          </p:val>
                                        </p:tav>
                                        <p:tav tm="100000">
                                          <p:val>
                                            <p:strVal val="#ppt_w"/>
                                          </p:val>
                                        </p:tav>
                                      </p:tavLst>
                                    </p:anim>
                                    <p:anim calcmode="lin" valueType="num">
                                      <p:cBhvr>
                                        <p:cTn id="80" dur="500" fill="hold"/>
                                        <p:tgtEl>
                                          <p:spTgt spid="71"/>
                                        </p:tgtEl>
                                        <p:attrNameLst>
                                          <p:attrName>ppt_h</p:attrName>
                                        </p:attrNameLst>
                                      </p:cBhvr>
                                      <p:tavLst>
                                        <p:tav tm="0">
                                          <p:val>
                                            <p:fltVal val="0"/>
                                          </p:val>
                                        </p:tav>
                                        <p:tav tm="100000">
                                          <p:val>
                                            <p:strVal val="#ppt_h"/>
                                          </p:val>
                                        </p:tav>
                                      </p:tavLst>
                                    </p:anim>
                                    <p:animEffect transition="in" filter="fade">
                                      <p:cBhvr>
                                        <p:cTn id="81" dur="500"/>
                                        <p:tgtEl>
                                          <p:spTgt spid="71"/>
                                        </p:tgtEl>
                                      </p:cBhvr>
                                    </p:animEffect>
                                  </p:childTnLst>
                                </p:cTn>
                              </p:par>
                            </p:childTnLst>
                          </p:cTn>
                        </p:par>
                        <p:par>
                          <p:cTn id="82" fill="hold">
                            <p:stCondLst>
                              <p:cond delay="7000"/>
                            </p:stCondLst>
                            <p:childTnLst>
                              <p:par>
                                <p:cTn id="83" presetID="2" presetClass="entr" presetSubtype="2" accel="50000" decel="50000" fill="hold" nodeType="after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1+#ppt_w/2"/>
                                          </p:val>
                                        </p:tav>
                                        <p:tav tm="100000">
                                          <p:val>
                                            <p:strVal val="#ppt_x"/>
                                          </p:val>
                                        </p:tav>
                                      </p:tavLst>
                                    </p:anim>
                                    <p:anim calcmode="lin" valueType="num">
                                      <p:cBhvr additive="base">
                                        <p:cTn id="86" dur="500" fill="hold"/>
                                        <p:tgtEl>
                                          <p:spTgt spid="32"/>
                                        </p:tgtEl>
                                        <p:attrNameLst>
                                          <p:attrName>ppt_y</p:attrName>
                                        </p:attrNameLst>
                                      </p:cBhvr>
                                      <p:tavLst>
                                        <p:tav tm="0">
                                          <p:val>
                                            <p:strVal val="#ppt_y"/>
                                          </p:val>
                                        </p:tav>
                                        <p:tav tm="100000">
                                          <p:val>
                                            <p:strVal val="#ppt_y"/>
                                          </p:val>
                                        </p:tav>
                                      </p:tavLst>
                                    </p:anim>
                                  </p:childTnLst>
                                </p:cTn>
                              </p:par>
                            </p:childTnLst>
                          </p:cTn>
                        </p:par>
                        <p:par>
                          <p:cTn id="87" fill="hold">
                            <p:stCondLst>
                              <p:cond delay="7500"/>
                            </p:stCondLst>
                            <p:childTnLst>
                              <p:par>
                                <p:cTn id="88" presetID="53" presetClass="entr" presetSubtype="16" fill="hold" nodeType="afterEffect">
                                  <p:stCondLst>
                                    <p:cond delay="0"/>
                                  </p:stCondLst>
                                  <p:childTnLst>
                                    <p:set>
                                      <p:cBhvr>
                                        <p:cTn id="89" dur="1" fill="hold">
                                          <p:stCondLst>
                                            <p:cond delay="0"/>
                                          </p:stCondLst>
                                        </p:cTn>
                                        <p:tgtEl>
                                          <p:spTgt spid="68"/>
                                        </p:tgtEl>
                                        <p:attrNameLst>
                                          <p:attrName>style.visibility</p:attrName>
                                        </p:attrNameLst>
                                      </p:cBhvr>
                                      <p:to>
                                        <p:strVal val="visible"/>
                                      </p:to>
                                    </p:set>
                                    <p:anim calcmode="lin" valueType="num">
                                      <p:cBhvr>
                                        <p:cTn id="90" dur="500" fill="hold"/>
                                        <p:tgtEl>
                                          <p:spTgt spid="68"/>
                                        </p:tgtEl>
                                        <p:attrNameLst>
                                          <p:attrName>ppt_w</p:attrName>
                                        </p:attrNameLst>
                                      </p:cBhvr>
                                      <p:tavLst>
                                        <p:tav tm="0">
                                          <p:val>
                                            <p:fltVal val="0"/>
                                          </p:val>
                                        </p:tav>
                                        <p:tav tm="100000">
                                          <p:val>
                                            <p:strVal val="#ppt_w"/>
                                          </p:val>
                                        </p:tav>
                                      </p:tavLst>
                                    </p:anim>
                                    <p:anim calcmode="lin" valueType="num">
                                      <p:cBhvr>
                                        <p:cTn id="91" dur="500" fill="hold"/>
                                        <p:tgtEl>
                                          <p:spTgt spid="68"/>
                                        </p:tgtEl>
                                        <p:attrNameLst>
                                          <p:attrName>ppt_h</p:attrName>
                                        </p:attrNameLst>
                                      </p:cBhvr>
                                      <p:tavLst>
                                        <p:tav tm="0">
                                          <p:val>
                                            <p:fltVal val="0"/>
                                          </p:val>
                                        </p:tav>
                                        <p:tav tm="100000">
                                          <p:val>
                                            <p:strVal val="#ppt_h"/>
                                          </p:val>
                                        </p:tav>
                                      </p:tavLst>
                                    </p:anim>
                                    <p:animEffect transition="in" filter="fade">
                                      <p:cBhvr>
                                        <p:cTn id="92" dur="500"/>
                                        <p:tgtEl>
                                          <p:spTgt spid="68"/>
                                        </p:tgtEl>
                                      </p:cBhvr>
                                    </p:animEffect>
                                  </p:childTnLst>
                                </p:cTn>
                              </p:par>
                            </p:childTnLst>
                          </p:cTn>
                        </p:par>
                        <p:par>
                          <p:cTn id="93" fill="hold">
                            <p:stCondLst>
                              <p:cond delay="8000"/>
                            </p:stCondLst>
                            <p:childTnLst>
                              <p:par>
                                <p:cTn id="94" presetID="2" presetClass="entr" presetSubtype="2" accel="50000" decel="50000" fill="hold" nodeType="after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1+#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
          <p:cNvGrpSpPr/>
          <p:nvPr/>
        </p:nvGrpSpPr>
        <p:grpSpPr bwMode="auto">
          <a:xfrm>
            <a:off x="335" y="1579136"/>
            <a:ext cx="2438266" cy="4796103"/>
            <a:chOff x="-1" y="0"/>
            <a:chExt cx="1829063" cy="3596384"/>
          </a:xfrm>
        </p:grpSpPr>
        <p:sp>
          <p:nvSpPr>
            <p:cNvPr id="19458"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19459"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19460"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1"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9465" name="AutoShape 9"/>
          <p:cNvSpPr/>
          <p:nvPr/>
        </p:nvSpPr>
        <p:spPr bwMode="auto">
          <a:xfrm>
            <a:off x="5067358" y="4902120"/>
            <a:ext cx="1916208" cy="8677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6" name="AutoShape 10"/>
          <p:cNvSpPr/>
          <p:nvPr/>
        </p:nvSpPr>
        <p:spPr bwMode="auto">
          <a:xfrm>
            <a:off x="5065242" y="4527491"/>
            <a:ext cx="1536615" cy="410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defTabSz="866775" fontAlgn="base">
              <a:spcBef>
                <a:spcPct val="0"/>
              </a:spcBef>
              <a:spcAft>
                <a:spcPct val="0"/>
              </a:spcAft>
              <a:defRPr/>
            </a:pPr>
            <a:r>
              <a:rPr lang="es-ES" sz="1600" b="1">
                <a:solidFill>
                  <a:srgbClr val="FFFFFF"/>
                </a:solidFill>
                <a:latin typeface="Open Sans" panose="020B0606030504020204" charset="0"/>
                <a:ea typeface="宋体" panose="02010600030101010101" pitchFamily="2" charset="-122"/>
                <a:cs typeface="Open Sans" panose="020B0606030504020204" charset="0"/>
                <a:sym typeface="Open Sans" panose="020B0606030504020204" charset="0"/>
              </a:rPr>
              <a:t>Portfolio 4</a:t>
            </a:r>
            <a:endParaRPr lang="es-ES" sz="2530">
              <a:solidFill>
                <a:prstClr val="black"/>
              </a:solidFill>
              <a:latin typeface="Calibri" panose="020F0502020204030204" pitchFamily="34" charset="0"/>
              <a:ea typeface="宋体" panose="02010600030101010101" pitchFamily="2" charset="-122"/>
              <a:cs typeface="Calibri" panose="020F0502020204030204" pitchFamily="34" charset="0"/>
            </a:endParaRPr>
          </a:p>
        </p:txBody>
      </p:sp>
      <p:sp>
        <p:nvSpPr>
          <p:cNvPr id="29"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0"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grpSp>
        <p:nvGrpSpPr>
          <p:cNvPr id="31" name="Group 1"/>
          <p:cNvGrpSpPr/>
          <p:nvPr/>
        </p:nvGrpSpPr>
        <p:grpSpPr bwMode="auto">
          <a:xfrm>
            <a:off x="2438602" y="1579136"/>
            <a:ext cx="2438266" cy="4796103"/>
            <a:chOff x="-1" y="0"/>
            <a:chExt cx="1829063" cy="3596384"/>
          </a:xfrm>
        </p:grpSpPr>
        <p:sp>
          <p:nvSpPr>
            <p:cNvPr id="32"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3"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4"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 name="Group 1"/>
          <p:cNvGrpSpPr/>
          <p:nvPr/>
        </p:nvGrpSpPr>
        <p:grpSpPr bwMode="auto">
          <a:xfrm>
            <a:off x="4883022" y="1579136"/>
            <a:ext cx="2438266" cy="4796103"/>
            <a:chOff x="-1" y="0"/>
            <a:chExt cx="1829063" cy="3596384"/>
          </a:xfrm>
        </p:grpSpPr>
        <p:sp>
          <p:nvSpPr>
            <p:cNvPr id="37"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8"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9"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Group 1"/>
          <p:cNvGrpSpPr/>
          <p:nvPr/>
        </p:nvGrpSpPr>
        <p:grpSpPr bwMode="auto">
          <a:xfrm>
            <a:off x="7293483" y="1579136"/>
            <a:ext cx="2438266" cy="4796103"/>
            <a:chOff x="-1" y="0"/>
            <a:chExt cx="1829063" cy="3596384"/>
          </a:xfrm>
        </p:grpSpPr>
        <p:sp>
          <p:nvSpPr>
            <p:cNvPr id="42"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3"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4"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Group 1"/>
          <p:cNvGrpSpPr/>
          <p:nvPr/>
        </p:nvGrpSpPr>
        <p:grpSpPr bwMode="auto">
          <a:xfrm>
            <a:off x="9737904" y="1579136"/>
            <a:ext cx="2438266" cy="4796103"/>
            <a:chOff x="-1" y="0"/>
            <a:chExt cx="1829063" cy="3596384"/>
          </a:xfrm>
        </p:grpSpPr>
        <p:sp>
          <p:nvSpPr>
            <p:cNvPr id="47"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8"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9"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wipe(up)">
                                      <p:cBhvr>
                                        <p:cTn id="7" dur="500"/>
                                        <p:tgtEl>
                                          <p:spTgt spid="194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03</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270265" y="2120972"/>
            <a:ext cx="2844644" cy="2844644"/>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5" name="椭圆 4"/>
          <p:cNvSpPr/>
          <p:nvPr/>
        </p:nvSpPr>
        <p:spPr>
          <a:xfrm>
            <a:off x="4775272" y="2120972"/>
            <a:ext cx="2844644" cy="284464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6" name="椭圆 5"/>
          <p:cNvSpPr/>
          <p:nvPr/>
        </p:nvSpPr>
        <p:spPr>
          <a:xfrm>
            <a:off x="8280280" y="2120972"/>
            <a:ext cx="2844644" cy="284464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20" name="组合 29"/>
          <p:cNvGrpSpPr/>
          <p:nvPr/>
        </p:nvGrpSpPr>
        <p:grpSpPr bwMode="auto">
          <a:xfrm>
            <a:off x="3312735" y="2214100"/>
            <a:ext cx="628615" cy="630732"/>
            <a:chOff x="2484120" y="1661160"/>
            <a:chExt cx="472440" cy="472440"/>
          </a:xfrm>
        </p:grpSpPr>
        <p:sp>
          <p:nvSpPr>
            <p:cNvPr id="24" name="椭圆 23"/>
            <p:cNvSpPr/>
            <p:nvPr/>
          </p:nvSpPr>
          <p:spPr>
            <a:xfrm>
              <a:off x="2484120" y="1661160"/>
              <a:ext cx="472440" cy="472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32788" name="矩形 26"/>
            <p:cNvSpPr>
              <a:spLocks noChangeArrowheads="1"/>
            </p:cNvSpPr>
            <p:nvPr/>
          </p:nvSpPr>
          <p:spPr bwMode="auto">
            <a:xfrm>
              <a:off x="2547824" y="1745731"/>
              <a:ext cx="338775" cy="2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en-US" altLang="zh-CN" sz="1865" b="1">
                  <a:solidFill>
                    <a:prstClr val="white"/>
                  </a:solidFill>
                  <a:latin typeface="Helvetica" panose="020B0604020202020204" pitchFamily="34" charset="0"/>
                </a:rPr>
                <a:t>01</a:t>
              </a:r>
              <a:endParaRPr lang="zh-CN" altLang="en-US" sz="1735">
                <a:solidFill>
                  <a:prstClr val="white"/>
                </a:solidFill>
              </a:endParaRPr>
            </a:p>
          </p:txBody>
        </p:sp>
      </p:grpSp>
      <p:grpSp>
        <p:nvGrpSpPr>
          <p:cNvPr id="27" name="组合 30"/>
          <p:cNvGrpSpPr/>
          <p:nvPr/>
        </p:nvGrpSpPr>
        <p:grpSpPr bwMode="auto">
          <a:xfrm>
            <a:off x="6868544" y="2214100"/>
            <a:ext cx="628615" cy="630732"/>
            <a:chOff x="5151120" y="1661160"/>
            <a:chExt cx="472440" cy="472440"/>
          </a:xfrm>
        </p:grpSpPr>
        <p:sp>
          <p:nvSpPr>
            <p:cNvPr id="25" name="椭圆 24"/>
            <p:cNvSpPr/>
            <p:nvPr/>
          </p:nvSpPr>
          <p:spPr>
            <a:xfrm>
              <a:off x="5151120" y="1661160"/>
              <a:ext cx="472440" cy="472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32786" name="矩形 27"/>
            <p:cNvSpPr>
              <a:spLocks noChangeArrowheads="1"/>
            </p:cNvSpPr>
            <p:nvPr/>
          </p:nvSpPr>
          <p:spPr bwMode="auto">
            <a:xfrm>
              <a:off x="5199584" y="1745731"/>
              <a:ext cx="338775" cy="2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en-US" altLang="zh-CN" sz="1865" b="1" dirty="0">
                  <a:solidFill>
                    <a:prstClr val="white"/>
                  </a:solidFill>
                  <a:latin typeface="Helvetica" panose="020B0604020202020204" pitchFamily="34" charset="0"/>
                </a:rPr>
                <a:t>02</a:t>
              </a:r>
              <a:endParaRPr lang="zh-CN" altLang="en-US" sz="1735" dirty="0">
                <a:solidFill>
                  <a:prstClr val="white"/>
                </a:solidFill>
              </a:endParaRPr>
            </a:p>
          </p:txBody>
        </p:sp>
      </p:grpSp>
      <p:grpSp>
        <p:nvGrpSpPr>
          <p:cNvPr id="28" name="组合 31"/>
          <p:cNvGrpSpPr/>
          <p:nvPr/>
        </p:nvGrpSpPr>
        <p:grpSpPr bwMode="auto">
          <a:xfrm>
            <a:off x="10475141" y="2214100"/>
            <a:ext cx="628615" cy="630732"/>
            <a:chOff x="7856220" y="1661160"/>
            <a:chExt cx="472440" cy="472440"/>
          </a:xfrm>
        </p:grpSpPr>
        <p:sp>
          <p:nvSpPr>
            <p:cNvPr id="26" name="椭圆 25"/>
            <p:cNvSpPr/>
            <p:nvPr/>
          </p:nvSpPr>
          <p:spPr>
            <a:xfrm>
              <a:off x="7856220" y="1661160"/>
              <a:ext cx="472440" cy="472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32784" name="矩形 28"/>
            <p:cNvSpPr>
              <a:spLocks noChangeArrowheads="1"/>
            </p:cNvSpPr>
            <p:nvPr/>
          </p:nvSpPr>
          <p:spPr bwMode="auto">
            <a:xfrm>
              <a:off x="7912304" y="1745731"/>
              <a:ext cx="338775" cy="2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en-US" altLang="zh-CN" sz="1865" b="1">
                  <a:solidFill>
                    <a:prstClr val="white"/>
                  </a:solidFill>
                  <a:latin typeface="Helvetica" panose="020B0604020202020204" pitchFamily="34" charset="0"/>
                </a:rPr>
                <a:t>03</a:t>
              </a:r>
              <a:endParaRPr lang="zh-CN" altLang="en-US" sz="1735">
                <a:solidFill>
                  <a:prstClr val="white"/>
                </a:solidFill>
              </a:endParaRPr>
            </a:p>
          </p:txBody>
        </p:sp>
      </p:grpSp>
      <p:sp>
        <p:nvSpPr>
          <p:cNvPr id="32" name="TextBox 15"/>
          <p:cNvSpPr txBox="1"/>
          <p:nvPr/>
        </p:nvSpPr>
        <p:spPr>
          <a:xfrm>
            <a:off x="1590703" y="5481113"/>
            <a:ext cx="2569417" cy="774155"/>
          </a:xfrm>
          <a:prstGeom prst="rect">
            <a:avLst/>
          </a:prstGeom>
          <a:noFill/>
        </p:spPr>
        <p:txBody>
          <a:bodyPr wrap="square" lIns="94075" tIns="47038" rIns="94075" bIns="47038" rtlCol="0">
            <a:spAutoFit/>
          </a:body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6"/>
          <p:cNvSpPr txBox="1"/>
          <p:nvPr/>
        </p:nvSpPr>
        <p:spPr>
          <a:xfrm>
            <a:off x="1590704" y="5177011"/>
            <a:ext cx="1719252" cy="299218"/>
          </a:xfrm>
          <a:prstGeom prst="rect">
            <a:avLst/>
          </a:prstGeom>
          <a:noFill/>
        </p:spPr>
        <p:txBody>
          <a:bodyPr wrap="none" lIns="94075" tIns="47038" rIns="94075" bIns="47038" rtlCol="0">
            <a:spAutoFit/>
          </a:bodyPr>
          <a:lstStyle/>
          <a:p>
            <a:pPr defTabSz="866775" fontAlgn="base">
              <a:spcBef>
                <a:spcPct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5"/>
          <p:cNvSpPr txBox="1"/>
          <p:nvPr/>
        </p:nvSpPr>
        <p:spPr>
          <a:xfrm>
            <a:off x="5194117" y="5481113"/>
            <a:ext cx="2569417" cy="774155"/>
          </a:xfrm>
          <a:prstGeom prst="rect">
            <a:avLst/>
          </a:prstGeom>
          <a:noFill/>
        </p:spPr>
        <p:txBody>
          <a:bodyPr wrap="square" lIns="94075" tIns="47038" rIns="94075" bIns="47038" rtlCol="0">
            <a:spAutoFit/>
          </a:body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6"/>
          <p:cNvSpPr txBox="1"/>
          <p:nvPr/>
        </p:nvSpPr>
        <p:spPr>
          <a:xfrm>
            <a:off x="5194117" y="5177011"/>
            <a:ext cx="1719252" cy="299218"/>
          </a:xfrm>
          <a:prstGeom prst="rect">
            <a:avLst/>
          </a:prstGeom>
          <a:noFill/>
        </p:spPr>
        <p:txBody>
          <a:bodyPr wrap="none" lIns="94075" tIns="47038" rIns="94075" bIns="47038" rtlCol="0">
            <a:spAutoFit/>
          </a:bodyPr>
          <a:lstStyle/>
          <a:p>
            <a:pPr defTabSz="866775" fontAlgn="base">
              <a:spcBef>
                <a:spcPct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5"/>
          <p:cNvSpPr txBox="1"/>
          <p:nvPr/>
        </p:nvSpPr>
        <p:spPr>
          <a:xfrm>
            <a:off x="8598846" y="5481113"/>
            <a:ext cx="2569417" cy="774155"/>
          </a:xfrm>
          <a:prstGeom prst="rect">
            <a:avLst/>
          </a:prstGeom>
          <a:noFill/>
        </p:spPr>
        <p:txBody>
          <a:bodyPr wrap="square" lIns="94075" tIns="47038" rIns="94075" bIns="47038" rtlCol="0">
            <a:spAutoFit/>
          </a:body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6"/>
          <p:cNvSpPr txBox="1"/>
          <p:nvPr/>
        </p:nvSpPr>
        <p:spPr>
          <a:xfrm>
            <a:off x="8598846" y="5177011"/>
            <a:ext cx="1719252" cy="299218"/>
          </a:xfrm>
          <a:prstGeom prst="rect">
            <a:avLst/>
          </a:prstGeom>
          <a:noFill/>
        </p:spPr>
        <p:txBody>
          <a:bodyPr wrap="none" lIns="94075" tIns="47038" rIns="94075" bIns="47038" rtlCol="0">
            <a:spAutoFit/>
          </a:bodyPr>
          <a:lstStyle/>
          <a:p>
            <a:pPr defTabSz="866775" fontAlgn="base">
              <a:spcBef>
                <a:spcPct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22"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7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750" fill="hold"/>
                                        <p:tgtEl>
                                          <p:spTgt spid="20"/>
                                        </p:tgtEl>
                                        <p:attrNameLst>
                                          <p:attrName>ppt_w</p:attrName>
                                        </p:attrNameLst>
                                      </p:cBhvr>
                                      <p:tavLst>
                                        <p:tav tm="0">
                                          <p:val>
                                            <p:fltVal val="0"/>
                                          </p:val>
                                        </p:tav>
                                        <p:tav tm="100000">
                                          <p:val>
                                            <p:strVal val="#ppt_w"/>
                                          </p:val>
                                        </p:tav>
                                      </p:tavLst>
                                    </p:anim>
                                    <p:anim calcmode="lin" valueType="num">
                                      <p:cBhvr>
                                        <p:cTn id="23" dur="750" fill="hold"/>
                                        <p:tgtEl>
                                          <p:spTgt spid="20"/>
                                        </p:tgtEl>
                                        <p:attrNameLst>
                                          <p:attrName>ppt_h</p:attrName>
                                        </p:attrNameLst>
                                      </p:cBhvr>
                                      <p:tavLst>
                                        <p:tav tm="0">
                                          <p:val>
                                            <p:fltVal val="0"/>
                                          </p:val>
                                        </p:tav>
                                        <p:tav tm="100000">
                                          <p:val>
                                            <p:strVal val="#ppt_h"/>
                                          </p:val>
                                        </p:tav>
                                      </p:tavLst>
                                    </p:anim>
                                    <p:animEffect transition="in" filter="fade">
                                      <p:cBhvr>
                                        <p:cTn id="24" dur="750"/>
                                        <p:tgtEl>
                                          <p:spTgt spid="20"/>
                                        </p:tgtEl>
                                      </p:cBhvr>
                                    </p:animEffect>
                                  </p:childTnLst>
                                </p:cTn>
                              </p:par>
                              <p:par>
                                <p:cTn id="25" presetID="53" presetClass="entr" presetSubtype="16" fill="hold" nodeType="withEffect">
                                  <p:stCondLst>
                                    <p:cond delay="9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750" fill="hold"/>
                                        <p:tgtEl>
                                          <p:spTgt spid="27"/>
                                        </p:tgtEl>
                                        <p:attrNameLst>
                                          <p:attrName>ppt_w</p:attrName>
                                        </p:attrNameLst>
                                      </p:cBhvr>
                                      <p:tavLst>
                                        <p:tav tm="0">
                                          <p:val>
                                            <p:fltVal val="0"/>
                                          </p:val>
                                        </p:tav>
                                        <p:tav tm="100000">
                                          <p:val>
                                            <p:strVal val="#ppt_w"/>
                                          </p:val>
                                        </p:tav>
                                      </p:tavLst>
                                    </p:anim>
                                    <p:anim calcmode="lin" valueType="num">
                                      <p:cBhvr>
                                        <p:cTn id="28" dur="750" fill="hold"/>
                                        <p:tgtEl>
                                          <p:spTgt spid="27"/>
                                        </p:tgtEl>
                                        <p:attrNameLst>
                                          <p:attrName>ppt_h</p:attrName>
                                        </p:attrNameLst>
                                      </p:cBhvr>
                                      <p:tavLst>
                                        <p:tav tm="0">
                                          <p:val>
                                            <p:fltVal val="0"/>
                                          </p:val>
                                        </p:tav>
                                        <p:tav tm="100000">
                                          <p:val>
                                            <p:strVal val="#ppt_h"/>
                                          </p:val>
                                        </p:tav>
                                      </p:tavLst>
                                    </p:anim>
                                    <p:animEffect transition="in" filter="fade">
                                      <p:cBhvr>
                                        <p:cTn id="29" dur="750"/>
                                        <p:tgtEl>
                                          <p:spTgt spid="27"/>
                                        </p:tgtEl>
                                      </p:cBhvr>
                                    </p:animEffect>
                                  </p:childTnLst>
                                </p:cTn>
                              </p:par>
                              <p:par>
                                <p:cTn id="30" presetID="53" presetClass="entr" presetSubtype="16" fill="hold" nodeType="withEffect">
                                  <p:stCondLst>
                                    <p:cond delay="110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ppt_w</p:attrName>
                                        </p:attrNameLst>
                                      </p:cBhvr>
                                      <p:tavLst>
                                        <p:tav tm="0">
                                          <p:val>
                                            <p:fltVal val="0"/>
                                          </p:val>
                                        </p:tav>
                                        <p:tav tm="100000">
                                          <p:val>
                                            <p:strVal val="#ppt_w"/>
                                          </p:val>
                                        </p:tav>
                                      </p:tavLst>
                                    </p:anim>
                                    <p:anim calcmode="lin" valueType="num">
                                      <p:cBhvr>
                                        <p:cTn id="33" dur="750" fill="hold"/>
                                        <p:tgtEl>
                                          <p:spTgt spid="28"/>
                                        </p:tgtEl>
                                        <p:attrNameLst>
                                          <p:attrName>ppt_h</p:attrName>
                                        </p:attrNameLst>
                                      </p:cBhvr>
                                      <p:tavLst>
                                        <p:tav tm="0">
                                          <p:val>
                                            <p:fltVal val="0"/>
                                          </p:val>
                                        </p:tav>
                                        <p:tav tm="100000">
                                          <p:val>
                                            <p:strVal val="#ppt_h"/>
                                          </p:val>
                                        </p:tav>
                                      </p:tavLst>
                                    </p:anim>
                                    <p:animEffect transition="in" filter="fade">
                                      <p:cBhvr>
                                        <p:cTn id="34" dur="750"/>
                                        <p:tgtEl>
                                          <p:spTgt spid="28"/>
                                        </p:tgtEl>
                                      </p:cBhvr>
                                    </p:animEffect>
                                  </p:childTnLst>
                                </p:cTn>
                              </p:par>
                              <p:par>
                                <p:cTn id="35" presetID="17" presetClass="entr" presetSubtype="1" fill="hold" grpId="0" nodeType="withEffect">
                                  <p:stCondLst>
                                    <p:cond delay="1100"/>
                                  </p:stCondLst>
                                  <p:iterate type="lt">
                                    <p:tmPct val="40000"/>
                                  </p:iterate>
                                  <p:childTnLst>
                                    <p:set>
                                      <p:cBhvr>
                                        <p:cTn id="36" dur="1" fill="hold">
                                          <p:stCondLst>
                                            <p:cond delay="0"/>
                                          </p:stCondLst>
                                        </p:cTn>
                                        <p:tgtEl>
                                          <p:spTgt spid="33"/>
                                        </p:tgtEl>
                                        <p:attrNameLst>
                                          <p:attrName>style.visibility</p:attrName>
                                        </p:attrNameLst>
                                      </p:cBhvr>
                                      <p:to>
                                        <p:strVal val="visible"/>
                                      </p:to>
                                    </p:set>
                                    <p:anim calcmode="lin" valueType="num">
                                      <p:cBhvr>
                                        <p:cTn id="37" dur="700" fill="hold"/>
                                        <p:tgtEl>
                                          <p:spTgt spid="33"/>
                                        </p:tgtEl>
                                        <p:attrNameLst>
                                          <p:attrName>ppt_x</p:attrName>
                                        </p:attrNameLst>
                                      </p:cBhvr>
                                      <p:tavLst>
                                        <p:tav tm="0">
                                          <p:val>
                                            <p:strVal val="#ppt_x"/>
                                          </p:val>
                                        </p:tav>
                                        <p:tav tm="100000">
                                          <p:val>
                                            <p:strVal val="#ppt_x"/>
                                          </p:val>
                                        </p:tav>
                                      </p:tavLst>
                                    </p:anim>
                                    <p:anim calcmode="lin" valueType="num">
                                      <p:cBhvr>
                                        <p:cTn id="38" dur="700" fill="hold"/>
                                        <p:tgtEl>
                                          <p:spTgt spid="33"/>
                                        </p:tgtEl>
                                        <p:attrNameLst>
                                          <p:attrName>ppt_y</p:attrName>
                                        </p:attrNameLst>
                                      </p:cBhvr>
                                      <p:tavLst>
                                        <p:tav tm="0">
                                          <p:val>
                                            <p:strVal val="#ppt_y-#ppt_h/2"/>
                                          </p:val>
                                        </p:tav>
                                        <p:tav tm="100000">
                                          <p:val>
                                            <p:strVal val="#ppt_y"/>
                                          </p:val>
                                        </p:tav>
                                      </p:tavLst>
                                    </p:anim>
                                    <p:anim calcmode="lin" valueType="num">
                                      <p:cBhvr>
                                        <p:cTn id="39" dur="700" fill="hold"/>
                                        <p:tgtEl>
                                          <p:spTgt spid="33"/>
                                        </p:tgtEl>
                                        <p:attrNameLst>
                                          <p:attrName>ppt_w</p:attrName>
                                        </p:attrNameLst>
                                      </p:cBhvr>
                                      <p:tavLst>
                                        <p:tav tm="0">
                                          <p:val>
                                            <p:strVal val="#ppt_w"/>
                                          </p:val>
                                        </p:tav>
                                        <p:tav tm="100000">
                                          <p:val>
                                            <p:strVal val="#ppt_w"/>
                                          </p:val>
                                        </p:tav>
                                      </p:tavLst>
                                    </p:anim>
                                    <p:anim calcmode="lin" valueType="num">
                                      <p:cBhvr>
                                        <p:cTn id="40" dur="700" fill="hold"/>
                                        <p:tgtEl>
                                          <p:spTgt spid="33"/>
                                        </p:tgtEl>
                                        <p:attrNameLst>
                                          <p:attrName>ppt_h</p:attrName>
                                        </p:attrNameLst>
                                      </p:cBhvr>
                                      <p:tavLst>
                                        <p:tav tm="0">
                                          <p:val>
                                            <p:fltVal val="0"/>
                                          </p:val>
                                        </p:tav>
                                        <p:tav tm="100000">
                                          <p:val>
                                            <p:strVal val="#ppt_h"/>
                                          </p:val>
                                        </p:tav>
                                      </p:tavLst>
                                    </p:anim>
                                  </p:childTnLst>
                                </p:cTn>
                              </p:par>
                              <p:par>
                                <p:cTn id="41" presetID="22" presetClass="entr" presetSubtype="8" fill="hold" grpId="0" nodeType="withEffect">
                                  <p:stCondLst>
                                    <p:cond delay="110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700"/>
                                        <p:tgtEl>
                                          <p:spTgt spid="32"/>
                                        </p:tgtEl>
                                      </p:cBhvr>
                                    </p:animEffect>
                                  </p:childTnLst>
                                </p:cTn>
                              </p:par>
                              <p:par>
                                <p:cTn id="44" presetID="17" presetClass="entr" presetSubtype="1" fill="hold" grpId="0" nodeType="withEffect">
                                  <p:stCondLst>
                                    <p:cond delay="1400"/>
                                  </p:stCondLst>
                                  <p:iterate type="lt">
                                    <p:tmPct val="40000"/>
                                  </p:iterate>
                                  <p:childTnLst>
                                    <p:set>
                                      <p:cBhvr>
                                        <p:cTn id="45" dur="1" fill="hold">
                                          <p:stCondLst>
                                            <p:cond delay="0"/>
                                          </p:stCondLst>
                                        </p:cTn>
                                        <p:tgtEl>
                                          <p:spTgt spid="35"/>
                                        </p:tgtEl>
                                        <p:attrNameLst>
                                          <p:attrName>style.visibility</p:attrName>
                                        </p:attrNameLst>
                                      </p:cBhvr>
                                      <p:to>
                                        <p:strVal val="visible"/>
                                      </p:to>
                                    </p:set>
                                    <p:anim calcmode="lin" valueType="num">
                                      <p:cBhvr>
                                        <p:cTn id="46" dur="700" fill="hold"/>
                                        <p:tgtEl>
                                          <p:spTgt spid="35"/>
                                        </p:tgtEl>
                                        <p:attrNameLst>
                                          <p:attrName>ppt_x</p:attrName>
                                        </p:attrNameLst>
                                      </p:cBhvr>
                                      <p:tavLst>
                                        <p:tav tm="0">
                                          <p:val>
                                            <p:strVal val="#ppt_x"/>
                                          </p:val>
                                        </p:tav>
                                        <p:tav tm="100000">
                                          <p:val>
                                            <p:strVal val="#ppt_x"/>
                                          </p:val>
                                        </p:tav>
                                      </p:tavLst>
                                    </p:anim>
                                    <p:anim calcmode="lin" valueType="num">
                                      <p:cBhvr>
                                        <p:cTn id="47" dur="700" fill="hold"/>
                                        <p:tgtEl>
                                          <p:spTgt spid="35"/>
                                        </p:tgtEl>
                                        <p:attrNameLst>
                                          <p:attrName>ppt_y</p:attrName>
                                        </p:attrNameLst>
                                      </p:cBhvr>
                                      <p:tavLst>
                                        <p:tav tm="0">
                                          <p:val>
                                            <p:strVal val="#ppt_y-#ppt_h/2"/>
                                          </p:val>
                                        </p:tav>
                                        <p:tav tm="100000">
                                          <p:val>
                                            <p:strVal val="#ppt_y"/>
                                          </p:val>
                                        </p:tav>
                                      </p:tavLst>
                                    </p:anim>
                                    <p:anim calcmode="lin" valueType="num">
                                      <p:cBhvr>
                                        <p:cTn id="48" dur="700" fill="hold"/>
                                        <p:tgtEl>
                                          <p:spTgt spid="35"/>
                                        </p:tgtEl>
                                        <p:attrNameLst>
                                          <p:attrName>ppt_w</p:attrName>
                                        </p:attrNameLst>
                                      </p:cBhvr>
                                      <p:tavLst>
                                        <p:tav tm="0">
                                          <p:val>
                                            <p:strVal val="#ppt_w"/>
                                          </p:val>
                                        </p:tav>
                                        <p:tav tm="100000">
                                          <p:val>
                                            <p:strVal val="#ppt_w"/>
                                          </p:val>
                                        </p:tav>
                                      </p:tavLst>
                                    </p:anim>
                                    <p:anim calcmode="lin" valueType="num">
                                      <p:cBhvr>
                                        <p:cTn id="49" dur="700" fill="hold"/>
                                        <p:tgtEl>
                                          <p:spTgt spid="35"/>
                                        </p:tgtEl>
                                        <p:attrNameLst>
                                          <p:attrName>ppt_h</p:attrName>
                                        </p:attrNameLst>
                                      </p:cBhvr>
                                      <p:tavLst>
                                        <p:tav tm="0">
                                          <p:val>
                                            <p:fltVal val="0"/>
                                          </p:val>
                                        </p:tav>
                                        <p:tav tm="100000">
                                          <p:val>
                                            <p:strVal val="#ppt_h"/>
                                          </p:val>
                                        </p:tav>
                                      </p:tavLst>
                                    </p:anim>
                                  </p:childTnLst>
                                </p:cTn>
                              </p:par>
                              <p:par>
                                <p:cTn id="50" presetID="22" presetClass="entr" presetSubtype="8" fill="hold" grpId="0" nodeType="withEffect">
                                  <p:stCondLst>
                                    <p:cond delay="140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700"/>
                                        <p:tgtEl>
                                          <p:spTgt spid="34"/>
                                        </p:tgtEl>
                                      </p:cBhvr>
                                    </p:animEffect>
                                  </p:childTnLst>
                                </p:cTn>
                              </p:par>
                              <p:par>
                                <p:cTn id="53" presetID="17" presetClass="entr" presetSubtype="1" fill="hold" grpId="0" nodeType="withEffect">
                                  <p:stCondLst>
                                    <p:cond delay="1600"/>
                                  </p:stCondLst>
                                  <p:iterate type="lt">
                                    <p:tmPct val="40000"/>
                                  </p:iterate>
                                  <p:childTnLst>
                                    <p:set>
                                      <p:cBhvr>
                                        <p:cTn id="54" dur="1" fill="hold">
                                          <p:stCondLst>
                                            <p:cond delay="0"/>
                                          </p:stCondLst>
                                        </p:cTn>
                                        <p:tgtEl>
                                          <p:spTgt spid="37"/>
                                        </p:tgtEl>
                                        <p:attrNameLst>
                                          <p:attrName>style.visibility</p:attrName>
                                        </p:attrNameLst>
                                      </p:cBhvr>
                                      <p:to>
                                        <p:strVal val="visible"/>
                                      </p:to>
                                    </p:set>
                                    <p:anim calcmode="lin" valueType="num">
                                      <p:cBhvr>
                                        <p:cTn id="55" dur="700" fill="hold"/>
                                        <p:tgtEl>
                                          <p:spTgt spid="37"/>
                                        </p:tgtEl>
                                        <p:attrNameLst>
                                          <p:attrName>ppt_x</p:attrName>
                                        </p:attrNameLst>
                                      </p:cBhvr>
                                      <p:tavLst>
                                        <p:tav tm="0">
                                          <p:val>
                                            <p:strVal val="#ppt_x"/>
                                          </p:val>
                                        </p:tav>
                                        <p:tav tm="100000">
                                          <p:val>
                                            <p:strVal val="#ppt_x"/>
                                          </p:val>
                                        </p:tav>
                                      </p:tavLst>
                                    </p:anim>
                                    <p:anim calcmode="lin" valueType="num">
                                      <p:cBhvr>
                                        <p:cTn id="56" dur="700" fill="hold"/>
                                        <p:tgtEl>
                                          <p:spTgt spid="37"/>
                                        </p:tgtEl>
                                        <p:attrNameLst>
                                          <p:attrName>ppt_y</p:attrName>
                                        </p:attrNameLst>
                                      </p:cBhvr>
                                      <p:tavLst>
                                        <p:tav tm="0">
                                          <p:val>
                                            <p:strVal val="#ppt_y-#ppt_h/2"/>
                                          </p:val>
                                        </p:tav>
                                        <p:tav tm="100000">
                                          <p:val>
                                            <p:strVal val="#ppt_y"/>
                                          </p:val>
                                        </p:tav>
                                      </p:tavLst>
                                    </p:anim>
                                    <p:anim calcmode="lin" valueType="num">
                                      <p:cBhvr>
                                        <p:cTn id="57" dur="700" fill="hold"/>
                                        <p:tgtEl>
                                          <p:spTgt spid="37"/>
                                        </p:tgtEl>
                                        <p:attrNameLst>
                                          <p:attrName>ppt_w</p:attrName>
                                        </p:attrNameLst>
                                      </p:cBhvr>
                                      <p:tavLst>
                                        <p:tav tm="0">
                                          <p:val>
                                            <p:strVal val="#ppt_w"/>
                                          </p:val>
                                        </p:tav>
                                        <p:tav tm="100000">
                                          <p:val>
                                            <p:strVal val="#ppt_w"/>
                                          </p:val>
                                        </p:tav>
                                      </p:tavLst>
                                    </p:anim>
                                    <p:anim calcmode="lin" valueType="num">
                                      <p:cBhvr>
                                        <p:cTn id="58" dur="700" fill="hold"/>
                                        <p:tgtEl>
                                          <p:spTgt spid="37"/>
                                        </p:tgtEl>
                                        <p:attrNameLst>
                                          <p:attrName>ppt_h</p:attrName>
                                        </p:attrNameLst>
                                      </p:cBhvr>
                                      <p:tavLst>
                                        <p:tav tm="0">
                                          <p:val>
                                            <p:fltVal val="0"/>
                                          </p:val>
                                        </p:tav>
                                        <p:tav tm="100000">
                                          <p:val>
                                            <p:strVal val="#ppt_h"/>
                                          </p:val>
                                        </p:tav>
                                      </p:tavLst>
                                    </p:anim>
                                  </p:childTnLst>
                                </p:cTn>
                              </p:par>
                              <p:par>
                                <p:cTn id="59" presetID="22" presetClass="entr" presetSubtype="8" fill="hold" grpId="0" nodeType="withEffect">
                                  <p:stCondLst>
                                    <p:cond delay="160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7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2" grpId="0"/>
      <p:bldP spid="33"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47017" y="3633823"/>
            <a:ext cx="4012883" cy="2247686"/>
            <a:chOff x="4455215" y="3178519"/>
            <a:chExt cx="3248025" cy="1819275"/>
          </a:xfrm>
        </p:grpSpPr>
        <p:sp>
          <p:nvSpPr>
            <p:cNvPr id="4" name="Oval 3"/>
            <p:cNvSpPr/>
            <p:nvPr/>
          </p:nvSpPr>
          <p:spPr>
            <a:xfrm>
              <a:off x="4455215" y="3349969"/>
              <a:ext cx="3248025" cy="16478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Oval 4"/>
            <p:cNvSpPr/>
            <p:nvPr/>
          </p:nvSpPr>
          <p:spPr>
            <a:xfrm>
              <a:off x="4474266" y="3178519"/>
              <a:ext cx="3190968" cy="1655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Group 5"/>
          <p:cNvGrpSpPr/>
          <p:nvPr/>
        </p:nvGrpSpPr>
        <p:grpSpPr>
          <a:xfrm>
            <a:off x="7349959" y="3216340"/>
            <a:ext cx="3006999" cy="1755533"/>
            <a:chOff x="4872410" y="2840610"/>
            <a:chExt cx="2433863" cy="1420928"/>
          </a:xfrm>
        </p:grpSpPr>
        <p:sp>
          <p:nvSpPr>
            <p:cNvPr id="7" name="Oval 6"/>
            <p:cNvSpPr/>
            <p:nvPr/>
          </p:nvSpPr>
          <p:spPr>
            <a:xfrm>
              <a:off x="4872410" y="3026763"/>
              <a:ext cx="2433863" cy="123477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Oval 7"/>
            <p:cNvSpPr/>
            <p:nvPr/>
          </p:nvSpPr>
          <p:spPr>
            <a:xfrm>
              <a:off x="4885109" y="2840610"/>
              <a:ext cx="2386425" cy="12405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Group 8"/>
          <p:cNvGrpSpPr/>
          <p:nvPr/>
        </p:nvGrpSpPr>
        <p:grpSpPr>
          <a:xfrm>
            <a:off x="7762545" y="2778157"/>
            <a:ext cx="2181829" cy="1324452"/>
            <a:chOff x="5206749" y="2418487"/>
            <a:chExt cx="1765970" cy="1072010"/>
          </a:xfrm>
        </p:grpSpPr>
        <p:sp>
          <p:nvSpPr>
            <p:cNvPr id="10" name="Oval 9"/>
            <p:cNvSpPr/>
            <p:nvPr/>
          </p:nvSpPr>
          <p:spPr>
            <a:xfrm>
              <a:off x="5206749" y="2584321"/>
              <a:ext cx="1765970" cy="90617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Oval 10"/>
            <p:cNvSpPr/>
            <p:nvPr/>
          </p:nvSpPr>
          <p:spPr>
            <a:xfrm>
              <a:off x="5219449" y="2418487"/>
              <a:ext cx="1709186" cy="910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Group 11"/>
          <p:cNvGrpSpPr/>
          <p:nvPr/>
        </p:nvGrpSpPr>
        <p:grpSpPr>
          <a:xfrm>
            <a:off x="8197469" y="2422639"/>
            <a:ext cx="1311976" cy="821375"/>
            <a:chOff x="5567255" y="2130730"/>
            <a:chExt cx="1061912" cy="664820"/>
          </a:xfrm>
        </p:grpSpPr>
        <p:sp>
          <p:nvSpPr>
            <p:cNvPr id="13" name="Oval 12"/>
            <p:cNvSpPr/>
            <p:nvPr/>
          </p:nvSpPr>
          <p:spPr>
            <a:xfrm>
              <a:off x="5567256" y="2250649"/>
              <a:ext cx="1061911" cy="54490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Oval 13"/>
            <p:cNvSpPr/>
            <p:nvPr/>
          </p:nvSpPr>
          <p:spPr>
            <a:xfrm>
              <a:off x="5567255" y="2130730"/>
              <a:ext cx="1055562" cy="5474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Group 14"/>
          <p:cNvGrpSpPr/>
          <p:nvPr/>
        </p:nvGrpSpPr>
        <p:grpSpPr>
          <a:xfrm flipH="1">
            <a:off x="1369587" y="2236152"/>
            <a:ext cx="6922541" cy="471357"/>
            <a:chOff x="4221330" y="2223664"/>
            <a:chExt cx="6091070" cy="471383"/>
          </a:xfrm>
        </p:grpSpPr>
        <p:cxnSp>
          <p:nvCxnSpPr>
            <p:cNvPr id="16" name="Straight Connector 15"/>
            <p:cNvCxnSpPr/>
            <p:nvPr/>
          </p:nvCxnSpPr>
          <p:spPr>
            <a:xfrm flipV="1">
              <a:off x="4221330" y="2223664"/>
              <a:ext cx="691096" cy="4713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12426" y="2224329"/>
              <a:ext cx="539997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03755" y="2525813"/>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TextBox 18"/>
          <p:cNvSpPr txBox="1"/>
          <p:nvPr/>
        </p:nvSpPr>
        <p:spPr>
          <a:xfrm>
            <a:off x="1503755" y="2253753"/>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1855642" y="3434356"/>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TextBox 20"/>
          <p:cNvSpPr txBox="1"/>
          <p:nvPr/>
        </p:nvSpPr>
        <p:spPr>
          <a:xfrm>
            <a:off x="1855642" y="3215343"/>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2" name="Group 21"/>
          <p:cNvGrpSpPr/>
          <p:nvPr/>
        </p:nvGrpSpPr>
        <p:grpSpPr>
          <a:xfrm flipH="1">
            <a:off x="1775483" y="3173319"/>
            <a:ext cx="6050501" cy="278054"/>
            <a:chOff x="4627246" y="3160881"/>
            <a:chExt cx="6050833" cy="278069"/>
          </a:xfrm>
        </p:grpSpPr>
        <p:cxnSp>
          <p:nvCxnSpPr>
            <p:cNvPr id="23" name="Straight Connector 22"/>
            <p:cNvCxnSpPr/>
            <p:nvPr/>
          </p:nvCxnSpPr>
          <p:spPr>
            <a:xfrm flipV="1">
              <a:off x="4627246" y="3160881"/>
              <a:ext cx="658677" cy="2780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78105" y="3163402"/>
              <a:ext cx="539997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199717" y="4301252"/>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25"/>
          <p:cNvSpPr txBox="1"/>
          <p:nvPr/>
        </p:nvSpPr>
        <p:spPr>
          <a:xfrm>
            <a:off x="2199717" y="4029194"/>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2687760" y="5209795"/>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2687760" y="4990783"/>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9" name="Straight Connector 28"/>
          <p:cNvCxnSpPr/>
          <p:nvPr/>
        </p:nvCxnSpPr>
        <p:spPr>
          <a:xfrm flipH="1">
            <a:off x="2136000" y="4018791"/>
            <a:ext cx="568998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flipH="1">
            <a:off x="2604379" y="4387871"/>
            <a:ext cx="4698627" cy="574875"/>
            <a:chOff x="5456187" y="4515725"/>
            <a:chExt cx="6232222" cy="434682"/>
          </a:xfrm>
        </p:grpSpPr>
        <p:cxnSp>
          <p:nvCxnSpPr>
            <p:cNvPr id="31" name="Straight Connector 30"/>
            <p:cNvCxnSpPr/>
            <p:nvPr/>
          </p:nvCxnSpPr>
          <p:spPr>
            <a:xfrm>
              <a:off x="5456187" y="4515725"/>
              <a:ext cx="840066" cy="4321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88435" y="4950407"/>
              <a:ext cx="539997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3"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4"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25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2"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par>
                                <p:cTn id="32" presetID="22" presetClass="entr" presetSubtype="2"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par>
                                <p:cTn id="35" presetID="22" presetClass="entr" presetSubtype="2"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500"/>
                                        <p:tgtEl>
                                          <p:spTgt spid="30"/>
                                        </p:tgtEl>
                                      </p:cBhvr>
                                    </p:animEffect>
                                  </p:childTnLst>
                                </p:cTn>
                              </p:par>
                            </p:childTnLst>
                          </p:cTn>
                        </p:par>
                        <p:par>
                          <p:cTn id="38" fill="hold">
                            <p:stCondLst>
                              <p:cond delay="175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4635297" y="3825951"/>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4"/>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5"/>
          <p:cNvSpPr/>
          <p:nvPr/>
        </p:nvSpPr>
        <p:spPr bwMode="auto">
          <a:xfrm>
            <a:off x="4635297" y="3394890"/>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3"/>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5"/>
          <p:cNvSpPr/>
          <p:nvPr/>
        </p:nvSpPr>
        <p:spPr bwMode="auto">
          <a:xfrm>
            <a:off x="4635297" y="2968296"/>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2"/>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5"/>
          <p:cNvSpPr/>
          <p:nvPr/>
        </p:nvSpPr>
        <p:spPr bwMode="auto">
          <a:xfrm>
            <a:off x="4635297" y="2463531"/>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1"/>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10"/>
          <p:cNvSpPr/>
          <p:nvPr/>
        </p:nvSpPr>
        <p:spPr>
          <a:xfrm>
            <a:off x="9109562" y="3192867"/>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Rectangle 11"/>
          <p:cNvSpPr/>
          <p:nvPr/>
        </p:nvSpPr>
        <p:spPr>
          <a:xfrm>
            <a:off x="9109562" y="4269144"/>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ed Rectangle 12"/>
          <p:cNvSpPr/>
          <p:nvPr/>
        </p:nvSpPr>
        <p:spPr>
          <a:xfrm>
            <a:off x="8200330" y="3146776"/>
            <a:ext cx="755892" cy="7305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Rounded Rectangle 13"/>
          <p:cNvSpPr/>
          <p:nvPr/>
        </p:nvSpPr>
        <p:spPr>
          <a:xfrm>
            <a:off x="8200330" y="4223052"/>
            <a:ext cx="755892" cy="7305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4"/>
          <p:cNvSpPr/>
          <p:nvPr/>
        </p:nvSpPr>
        <p:spPr>
          <a:xfrm>
            <a:off x="1453351" y="3192867"/>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15"/>
          <p:cNvSpPr/>
          <p:nvPr/>
        </p:nvSpPr>
        <p:spPr>
          <a:xfrm>
            <a:off x="1453351" y="4269144"/>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ounded Rectangle 16"/>
          <p:cNvSpPr/>
          <p:nvPr/>
        </p:nvSpPr>
        <p:spPr>
          <a:xfrm>
            <a:off x="3259564" y="3146776"/>
            <a:ext cx="755892" cy="7305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Rounded Rectangle 17"/>
          <p:cNvSpPr/>
          <p:nvPr/>
        </p:nvSpPr>
        <p:spPr>
          <a:xfrm>
            <a:off x="3259564" y="4223052"/>
            <a:ext cx="755892" cy="7305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Group 18"/>
          <p:cNvGrpSpPr/>
          <p:nvPr/>
        </p:nvGrpSpPr>
        <p:grpSpPr>
          <a:xfrm>
            <a:off x="8318740" y="3255783"/>
            <a:ext cx="519068" cy="515515"/>
            <a:chOff x="1979613" y="3067051"/>
            <a:chExt cx="231775" cy="230188"/>
          </a:xfrm>
          <a:solidFill>
            <a:schemeClr val="bg1"/>
          </a:solidFill>
        </p:grpSpPr>
        <p:sp>
          <p:nvSpPr>
            <p:cNvPr id="20"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Group 22"/>
          <p:cNvGrpSpPr/>
          <p:nvPr/>
        </p:nvGrpSpPr>
        <p:grpSpPr>
          <a:xfrm>
            <a:off x="8353669" y="4410772"/>
            <a:ext cx="427877" cy="412146"/>
            <a:chOff x="4616450" y="1549401"/>
            <a:chExt cx="215900" cy="207963"/>
          </a:xfrm>
          <a:solidFill>
            <a:schemeClr val="bg1"/>
          </a:solidFill>
        </p:grpSpPr>
        <p:sp>
          <p:nvSpPr>
            <p:cNvPr id="24" name="Freeform 6"/>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7"/>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Freeform 59"/>
          <p:cNvSpPr>
            <a:spLocks noEditPoints="1"/>
          </p:cNvSpPr>
          <p:nvPr/>
        </p:nvSpPr>
        <p:spPr bwMode="auto">
          <a:xfrm>
            <a:off x="3441416" y="4324093"/>
            <a:ext cx="371958" cy="498825"/>
          </a:xfrm>
          <a:custGeom>
            <a:avLst/>
            <a:gdLst>
              <a:gd name="T0" fmla="*/ 108 w 108"/>
              <a:gd name="T1" fmla="*/ 145 h 145"/>
              <a:gd name="T2" fmla="*/ 0 w 108"/>
              <a:gd name="T3" fmla="*/ 145 h 145"/>
              <a:gd name="T4" fmla="*/ 0 w 108"/>
              <a:gd name="T5" fmla="*/ 135 h 145"/>
              <a:gd name="T6" fmla="*/ 13 w 108"/>
              <a:gd name="T7" fmla="*/ 124 h 145"/>
              <a:gd name="T8" fmla="*/ 96 w 108"/>
              <a:gd name="T9" fmla="*/ 124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3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9 w 108"/>
              <a:gd name="T35" fmla="*/ 12 h 145"/>
              <a:gd name="T36" fmla="*/ 60 w 108"/>
              <a:gd name="T37" fmla="*/ 12 h 145"/>
              <a:gd name="T38" fmla="*/ 68 w 108"/>
              <a:gd name="T39" fmla="*/ 36 h 145"/>
              <a:gd name="T40" fmla="*/ 41 w 108"/>
              <a:gd name="T41" fmla="*/ 36 h 145"/>
              <a:gd name="T42" fmla="*/ 49 w 108"/>
              <a:gd name="T43" fmla="*/ 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5"/>
                  <a:pt x="0" y="135"/>
                  <a:pt x="0" y="135"/>
                </a:cubicBezTo>
                <a:cubicBezTo>
                  <a:pt x="13" y="124"/>
                  <a:pt x="13" y="124"/>
                  <a:pt x="13" y="124"/>
                </a:cubicBezTo>
                <a:cubicBezTo>
                  <a:pt x="96" y="124"/>
                  <a:pt x="96" y="124"/>
                  <a:pt x="96" y="124"/>
                </a:cubicBezTo>
                <a:cubicBezTo>
                  <a:pt x="108" y="135"/>
                  <a:pt x="108" y="135"/>
                  <a:pt x="108" y="135"/>
                </a:cubicBezTo>
                <a:lnTo>
                  <a:pt x="108" y="145"/>
                </a:lnTo>
                <a:close/>
                <a:moveTo>
                  <a:pt x="16" y="116"/>
                </a:moveTo>
                <a:cubicBezTo>
                  <a:pt x="24" y="91"/>
                  <a:pt x="24" y="91"/>
                  <a:pt x="24" y="91"/>
                </a:cubicBezTo>
                <a:cubicBezTo>
                  <a:pt x="85" y="91"/>
                  <a:pt x="85" y="91"/>
                  <a:pt x="85" y="91"/>
                </a:cubicBezTo>
                <a:cubicBezTo>
                  <a:pt x="93" y="116"/>
                  <a:pt x="93" y="116"/>
                  <a:pt x="93"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9" y="12"/>
                </a:moveTo>
                <a:cubicBezTo>
                  <a:pt x="49" y="12"/>
                  <a:pt x="54" y="0"/>
                  <a:pt x="60" y="12"/>
                </a:cubicBezTo>
                <a:cubicBezTo>
                  <a:pt x="68" y="36"/>
                  <a:pt x="68" y="36"/>
                  <a:pt x="68" y="36"/>
                </a:cubicBezTo>
                <a:cubicBezTo>
                  <a:pt x="41" y="36"/>
                  <a:pt x="41" y="36"/>
                  <a:pt x="41" y="36"/>
                </a:cubicBezTo>
                <a:lnTo>
                  <a:pt x="49" y="12"/>
                </a:lnTo>
                <a:close/>
              </a:path>
            </a:pathLst>
          </a:custGeom>
          <a:solidFill>
            <a:schemeClr val="bg1"/>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7" name="Group 26"/>
          <p:cNvGrpSpPr/>
          <p:nvPr/>
        </p:nvGrpSpPr>
        <p:grpSpPr>
          <a:xfrm>
            <a:off x="3461645" y="3309817"/>
            <a:ext cx="351730" cy="407449"/>
            <a:chOff x="3581400" y="3905251"/>
            <a:chExt cx="160338" cy="185738"/>
          </a:xfrm>
          <a:solidFill>
            <a:schemeClr val="bg1"/>
          </a:solidFill>
        </p:grpSpPr>
        <p:sp>
          <p:nvSpPr>
            <p:cNvPr id="28" name="Rectangle 33"/>
            <p:cNvSpPr>
              <a:spLocks noChangeArrowheads="1"/>
            </p:cNvSpPr>
            <p:nvPr/>
          </p:nvSpPr>
          <p:spPr bwMode="auto">
            <a:xfrm>
              <a:off x="3670300" y="3941763"/>
              <a:ext cx="28575"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Rectangle 34"/>
            <p:cNvSpPr>
              <a:spLocks noChangeArrowheads="1"/>
            </p:cNvSpPr>
            <p:nvPr/>
          </p:nvSpPr>
          <p:spPr bwMode="auto">
            <a:xfrm>
              <a:off x="3627438" y="3971926"/>
              <a:ext cx="26988"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Rectangle 35"/>
            <p:cNvSpPr>
              <a:spLocks noChangeArrowheads="1"/>
            </p:cNvSpPr>
            <p:nvPr/>
          </p:nvSpPr>
          <p:spPr bwMode="auto">
            <a:xfrm>
              <a:off x="3581400" y="3994151"/>
              <a:ext cx="2698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Rectangle 36"/>
            <p:cNvSpPr>
              <a:spLocks noChangeArrowheads="1"/>
            </p:cNvSpPr>
            <p:nvPr/>
          </p:nvSpPr>
          <p:spPr bwMode="auto">
            <a:xfrm>
              <a:off x="3714750" y="3905251"/>
              <a:ext cx="26988"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3"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50" fill="hold"/>
                                        <p:tgtEl>
                                          <p:spTgt spid="7"/>
                                        </p:tgtEl>
                                        <p:attrNameLst>
                                          <p:attrName>ppt_x</p:attrName>
                                        </p:attrNameLst>
                                      </p:cBhvr>
                                      <p:tavLst>
                                        <p:tav tm="0">
                                          <p:val>
                                            <p:strVal val="#ppt_x"/>
                                          </p:val>
                                        </p:tav>
                                        <p:tav tm="100000">
                                          <p:val>
                                            <p:strVal val="#ppt_x"/>
                                          </p:val>
                                        </p:tav>
                                      </p:tavLst>
                                    </p:anim>
                                    <p:anim calcmode="lin" valueType="num">
                                      <p:cBhvr additive="base">
                                        <p:cTn id="18" dur="25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ppt_x"/>
                                          </p:val>
                                        </p:tav>
                                        <p:tav tm="100000">
                                          <p:val>
                                            <p:strVal val="#ppt_x"/>
                                          </p:val>
                                        </p:tav>
                                      </p:tavLst>
                                    </p:anim>
                                    <p:anim calcmode="lin" valueType="num">
                                      <p:cBhvr additive="base">
                                        <p:cTn id="23" dur="25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ppt_x"/>
                                          </p:val>
                                        </p:tav>
                                        <p:tav tm="100000">
                                          <p:val>
                                            <p:strVal val="#ppt_x"/>
                                          </p:val>
                                        </p:tav>
                                      </p:tavLst>
                                    </p:anim>
                                    <p:anim calcmode="lin" valueType="num">
                                      <p:cBhvr additive="base">
                                        <p:cTn id="28" dur="25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ppt_x"/>
                                          </p:val>
                                        </p:tav>
                                        <p:tav tm="100000">
                                          <p:val>
                                            <p:strVal val="#ppt_x"/>
                                          </p:val>
                                        </p:tav>
                                      </p:tavLst>
                                    </p:anim>
                                    <p:anim calcmode="lin" valueType="num">
                                      <p:cBhvr additive="base">
                                        <p:cTn id="33" dur="25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250" fill="hold"/>
                                        <p:tgtEl>
                                          <p:spTgt spid="15"/>
                                        </p:tgtEl>
                                        <p:attrNameLst>
                                          <p:attrName>ppt_x</p:attrName>
                                        </p:attrNameLst>
                                      </p:cBhvr>
                                      <p:tavLst>
                                        <p:tav tm="0">
                                          <p:val>
                                            <p:strVal val="#ppt_x"/>
                                          </p:val>
                                        </p:tav>
                                        <p:tav tm="100000">
                                          <p:val>
                                            <p:strVal val="#ppt_x"/>
                                          </p:val>
                                        </p:tav>
                                      </p:tavLst>
                                    </p:anim>
                                    <p:anim calcmode="lin" valueType="num">
                                      <p:cBhvr additive="base">
                                        <p:cTn id="38" dur="25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250" fill="hold"/>
                                        <p:tgtEl>
                                          <p:spTgt spid="18"/>
                                        </p:tgtEl>
                                        <p:attrNameLst>
                                          <p:attrName>ppt_x</p:attrName>
                                        </p:attrNameLst>
                                      </p:cBhvr>
                                      <p:tavLst>
                                        <p:tav tm="0">
                                          <p:val>
                                            <p:strVal val="#ppt_x"/>
                                          </p:val>
                                        </p:tav>
                                        <p:tav tm="100000">
                                          <p:val>
                                            <p:strVal val="#ppt_x"/>
                                          </p:val>
                                        </p:tav>
                                      </p:tavLst>
                                    </p:anim>
                                    <p:anim calcmode="lin" valueType="num">
                                      <p:cBhvr additive="base">
                                        <p:cTn id="43" dur="250" fill="hold"/>
                                        <p:tgtEl>
                                          <p:spTgt spid="1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250" fill="hold"/>
                                        <p:tgtEl>
                                          <p:spTgt spid="26"/>
                                        </p:tgtEl>
                                        <p:attrNameLst>
                                          <p:attrName>ppt_x</p:attrName>
                                        </p:attrNameLst>
                                      </p:cBhvr>
                                      <p:tavLst>
                                        <p:tav tm="0">
                                          <p:val>
                                            <p:strVal val="#ppt_x"/>
                                          </p:val>
                                        </p:tav>
                                        <p:tav tm="100000">
                                          <p:val>
                                            <p:strVal val="#ppt_x"/>
                                          </p:val>
                                        </p:tav>
                                      </p:tavLst>
                                    </p:anim>
                                    <p:anim calcmode="lin" valueType="num">
                                      <p:cBhvr additive="base">
                                        <p:cTn id="48" dur="250" fill="hold"/>
                                        <p:tgtEl>
                                          <p:spTgt spid="26"/>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250" fill="hold"/>
                                        <p:tgtEl>
                                          <p:spTgt spid="16"/>
                                        </p:tgtEl>
                                        <p:attrNameLst>
                                          <p:attrName>ppt_x</p:attrName>
                                        </p:attrNameLst>
                                      </p:cBhvr>
                                      <p:tavLst>
                                        <p:tav tm="0">
                                          <p:val>
                                            <p:strVal val="#ppt_x"/>
                                          </p:val>
                                        </p:tav>
                                        <p:tav tm="100000">
                                          <p:val>
                                            <p:strVal val="#ppt_x"/>
                                          </p:val>
                                        </p:tav>
                                      </p:tavLst>
                                    </p:anim>
                                    <p:anim calcmode="lin" valueType="num">
                                      <p:cBhvr additive="base">
                                        <p:cTn id="53" dur="25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ppt_x"/>
                                          </p:val>
                                        </p:tav>
                                        <p:tav tm="100000">
                                          <p:val>
                                            <p:strVal val="#ppt_x"/>
                                          </p:val>
                                        </p:tav>
                                      </p:tavLst>
                                    </p:anim>
                                    <p:anim calcmode="lin" valueType="num">
                                      <p:cBhvr additive="base">
                                        <p:cTn id="58" dur="250" fill="hold"/>
                                        <p:tgtEl>
                                          <p:spTgt spid="13"/>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250" fill="hold"/>
                                        <p:tgtEl>
                                          <p:spTgt spid="19"/>
                                        </p:tgtEl>
                                        <p:attrNameLst>
                                          <p:attrName>ppt_x</p:attrName>
                                        </p:attrNameLst>
                                      </p:cBhvr>
                                      <p:tavLst>
                                        <p:tav tm="0">
                                          <p:val>
                                            <p:strVal val="#ppt_x"/>
                                          </p:val>
                                        </p:tav>
                                        <p:tav tm="100000">
                                          <p:val>
                                            <p:strVal val="#ppt_x"/>
                                          </p:val>
                                        </p:tav>
                                      </p:tavLst>
                                    </p:anim>
                                    <p:anim calcmode="lin" valueType="num">
                                      <p:cBhvr additive="base">
                                        <p:cTn id="63" dur="250" fill="hold"/>
                                        <p:tgtEl>
                                          <p:spTgt spid="19"/>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250" fill="hold"/>
                                        <p:tgtEl>
                                          <p:spTgt spid="11"/>
                                        </p:tgtEl>
                                        <p:attrNameLst>
                                          <p:attrName>ppt_x</p:attrName>
                                        </p:attrNameLst>
                                      </p:cBhvr>
                                      <p:tavLst>
                                        <p:tav tm="0">
                                          <p:val>
                                            <p:strVal val="#ppt_x"/>
                                          </p:val>
                                        </p:tav>
                                        <p:tav tm="100000">
                                          <p:val>
                                            <p:strVal val="#ppt_x"/>
                                          </p:val>
                                        </p:tav>
                                      </p:tavLst>
                                    </p:anim>
                                    <p:anim calcmode="lin" valueType="num">
                                      <p:cBhvr additive="base">
                                        <p:cTn id="68" dur="250" fill="hold"/>
                                        <p:tgtEl>
                                          <p:spTgt spid="11"/>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250" fill="hold"/>
                                        <p:tgtEl>
                                          <p:spTgt spid="14"/>
                                        </p:tgtEl>
                                        <p:attrNameLst>
                                          <p:attrName>ppt_x</p:attrName>
                                        </p:attrNameLst>
                                      </p:cBhvr>
                                      <p:tavLst>
                                        <p:tav tm="0">
                                          <p:val>
                                            <p:strVal val="#ppt_x"/>
                                          </p:val>
                                        </p:tav>
                                        <p:tav tm="100000">
                                          <p:val>
                                            <p:strVal val="#ppt_x"/>
                                          </p:val>
                                        </p:tav>
                                      </p:tavLst>
                                    </p:anim>
                                    <p:anim calcmode="lin" valueType="num">
                                      <p:cBhvr additive="base">
                                        <p:cTn id="73" dur="250" fill="hold"/>
                                        <p:tgtEl>
                                          <p:spTgt spid="14"/>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250" fill="hold"/>
                                        <p:tgtEl>
                                          <p:spTgt spid="23"/>
                                        </p:tgtEl>
                                        <p:attrNameLst>
                                          <p:attrName>ppt_x</p:attrName>
                                        </p:attrNameLst>
                                      </p:cBhvr>
                                      <p:tavLst>
                                        <p:tav tm="0">
                                          <p:val>
                                            <p:strVal val="#ppt_x"/>
                                          </p:val>
                                        </p:tav>
                                        <p:tav tm="100000">
                                          <p:val>
                                            <p:strVal val="#ppt_x"/>
                                          </p:val>
                                        </p:tav>
                                      </p:tavLst>
                                    </p:anim>
                                    <p:anim calcmode="lin" valueType="num">
                                      <p:cBhvr additive="base">
                                        <p:cTn id="78" dur="250" fill="hold"/>
                                        <p:tgtEl>
                                          <p:spTgt spid="23"/>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250" fill="hold"/>
                                        <p:tgtEl>
                                          <p:spTgt spid="12"/>
                                        </p:tgtEl>
                                        <p:attrNameLst>
                                          <p:attrName>ppt_x</p:attrName>
                                        </p:attrNameLst>
                                      </p:cBhvr>
                                      <p:tavLst>
                                        <p:tav tm="0">
                                          <p:val>
                                            <p:strVal val="#ppt_x"/>
                                          </p:val>
                                        </p:tav>
                                        <p:tav tm="100000">
                                          <p:val>
                                            <p:strVal val="#ppt_x"/>
                                          </p:val>
                                        </p:tav>
                                      </p:tavLst>
                                    </p:anim>
                                    <p:anim calcmode="lin" valueType="num">
                                      <p:cBhvr additive="base">
                                        <p:cTn id="83"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9" grpId="0" animBg="1"/>
      <p:bldP spid="8" grpId="0" animBg="1"/>
      <p:bldP spid="11" grpId="0"/>
      <p:bldP spid="12" grpId="0"/>
      <p:bldP spid="13" grpId="0" animBg="1"/>
      <p:bldP spid="14" grpId="0" animBg="1"/>
      <p:bldP spid="15" grpId="0"/>
      <p:bldP spid="16" grpId="0"/>
      <p:bldP spid="17" grpId="0" animBg="1"/>
      <p:bldP spid="18"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p:cNvSpPr/>
          <p:nvPr/>
        </p:nvSpPr>
        <p:spPr bwMode="auto">
          <a:xfrm>
            <a:off x="2015093" y="2563315"/>
            <a:ext cx="1492695" cy="961329"/>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1"/>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7"/>
          <p:cNvSpPr/>
          <p:nvPr/>
        </p:nvSpPr>
        <p:spPr bwMode="auto">
          <a:xfrm>
            <a:off x="3027530" y="2087048"/>
            <a:ext cx="1492695" cy="1437596"/>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2"/>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7"/>
          <p:cNvSpPr/>
          <p:nvPr/>
        </p:nvSpPr>
        <p:spPr bwMode="auto">
          <a:xfrm>
            <a:off x="4226087" y="1782901"/>
            <a:ext cx="1492695" cy="1741742"/>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3"/>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p:nvPr/>
        </p:nvSpPr>
        <p:spPr bwMode="auto">
          <a:xfrm>
            <a:off x="5350567" y="2345352"/>
            <a:ext cx="1492695" cy="1179291"/>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4"/>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7"/>
          <p:cNvSpPr/>
          <p:nvPr/>
        </p:nvSpPr>
        <p:spPr bwMode="auto">
          <a:xfrm>
            <a:off x="6475265" y="2087048"/>
            <a:ext cx="1492695" cy="1437596"/>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5"/>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7"/>
          <p:cNvSpPr/>
          <p:nvPr/>
        </p:nvSpPr>
        <p:spPr bwMode="auto">
          <a:xfrm>
            <a:off x="7608006" y="2492365"/>
            <a:ext cx="1492695" cy="1032278"/>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6"/>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7"/>
          <p:cNvSpPr/>
          <p:nvPr/>
        </p:nvSpPr>
        <p:spPr bwMode="auto">
          <a:xfrm>
            <a:off x="8599154" y="2746258"/>
            <a:ext cx="1492695" cy="778385"/>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2"/>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TextBox 2"/>
          <p:cNvSpPr txBox="1"/>
          <p:nvPr/>
        </p:nvSpPr>
        <p:spPr>
          <a:xfrm>
            <a:off x="2451393"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45%</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4"/>
          <p:cNvSpPr txBox="1"/>
          <p:nvPr/>
        </p:nvSpPr>
        <p:spPr>
          <a:xfrm>
            <a:off x="3463829"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60%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5"/>
          <p:cNvSpPr txBox="1"/>
          <p:nvPr/>
        </p:nvSpPr>
        <p:spPr>
          <a:xfrm>
            <a:off x="4622945"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80%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6"/>
          <p:cNvSpPr txBox="1"/>
          <p:nvPr/>
        </p:nvSpPr>
        <p:spPr>
          <a:xfrm>
            <a:off x="5741020"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7"/>
          <p:cNvSpPr txBox="1"/>
          <p:nvPr/>
        </p:nvSpPr>
        <p:spPr>
          <a:xfrm>
            <a:off x="6911791"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8"/>
          <p:cNvSpPr txBox="1"/>
          <p:nvPr/>
        </p:nvSpPr>
        <p:spPr>
          <a:xfrm>
            <a:off x="8043416"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9030702"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21"/>
          <p:cNvSpPr txBox="1"/>
          <p:nvPr/>
        </p:nvSpPr>
        <p:spPr>
          <a:xfrm>
            <a:off x="2329269"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22"/>
          <p:cNvSpPr txBox="1"/>
          <p:nvPr/>
        </p:nvSpPr>
        <p:spPr>
          <a:xfrm>
            <a:off x="3429731"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Box 24"/>
          <p:cNvSpPr txBox="1"/>
          <p:nvPr/>
        </p:nvSpPr>
        <p:spPr>
          <a:xfrm>
            <a:off x="4530191"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25"/>
          <p:cNvSpPr txBox="1"/>
          <p:nvPr/>
        </p:nvSpPr>
        <p:spPr>
          <a:xfrm>
            <a:off x="5630652"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26"/>
          <p:cNvSpPr txBox="1"/>
          <p:nvPr/>
        </p:nvSpPr>
        <p:spPr>
          <a:xfrm>
            <a:off x="6731113"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7831573"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TextBox 27"/>
          <p:cNvSpPr txBox="1"/>
          <p:nvPr/>
        </p:nvSpPr>
        <p:spPr>
          <a:xfrm>
            <a:off x="8932036"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Shape 2411"/>
          <p:cNvSpPr/>
          <p:nvPr/>
        </p:nvSpPr>
        <p:spPr>
          <a:xfrm>
            <a:off x="1985081" y="4458774"/>
            <a:ext cx="1522707" cy="255517"/>
          </a:xfrm>
          <a:prstGeom prst="rect">
            <a:avLst/>
          </a:prstGeom>
          <a:ln w="12700">
            <a:miter lim="400000"/>
          </a:ln>
        </p:spPr>
        <p:txBody>
          <a:bodyPr wrap="square" lIns="25399" tIns="25399" rIns="25399" bIns="25399" anchor="ctr">
            <a:spAutoFit/>
          </a:bodyPr>
          <a:lstStyle>
            <a:lvl1pPr algn="l">
              <a:defRPr sz="3000">
                <a:solidFill>
                  <a:srgbClr val="53585F"/>
                </a:solidFill>
                <a:latin typeface="Helvetica" panose="020B0604020202020204"/>
                <a:ea typeface="Helvetica" panose="020B0604020202020204"/>
                <a:cs typeface="Helvetica" panose="020B0604020202020204"/>
                <a:sym typeface="Helvetica" panose="020B0604020202020204"/>
              </a:defRPr>
            </a:lvl1pPr>
          </a:lstStyle>
          <a:p>
            <a:pPr defTabSz="866775" fontAlgn="base">
              <a:defRPr sz="1800">
                <a:solidFill>
                  <a:srgbClr val="000000"/>
                </a:solidFill>
              </a:defRPr>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Shape 2414"/>
          <p:cNvSpPr/>
          <p:nvPr/>
        </p:nvSpPr>
        <p:spPr>
          <a:xfrm>
            <a:off x="1995986" y="4931082"/>
            <a:ext cx="3146985" cy="738342"/>
          </a:xfrm>
          <a:prstGeom prst="rect">
            <a:avLst/>
          </a:prstGeom>
          <a:ln w="12700">
            <a:miter lim="400000"/>
          </a:ln>
        </p:spPr>
        <p:txBody>
          <a:bodyPr wrap="square" lIns="25399" tIns="25399" rIns="25399" bIns="25399" anchor="ctr">
            <a:spAutoFit/>
          </a:bodyPr>
          <a:lstStyle>
            <a:lvl1pPr algn="l" defTabSz="457200">
              <a:lnSpc>
                <a:spcPct val="120000"/>
              </a:lnSpc>
              <a:defRPr sz="2000">
                <a:solidFill>
                  <a:srgbClr val="A6AAA9"/>
                </a:solidFill>
                <a:latin typeface="Arial" panose="020B0604020202020204"/>
                <a:ea typeface="Arial" panose="020B0604020202020204"/>
                <a:cs typeface="Arial" panose="020B0604020202020204"/>
                <a:sym typeface="Arial" panose="020B0604020202020204"/>
              </a:defRPr>
            </a:lvl1pPr>
          </a:lstStyle>
          <a:p>
            <a:pPr algn="just" defTabSz="433705" fontAlgn="base">
              <a:defRPr sz="1800">
                <a:solidFill>
                  <a:srgbClr val="000000"/>
                </a:solidFill>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relevant headline, modify the text content, also can copy your content to this directly.</a:t>
            </a:r>
            <a:endPar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5634822" y="4458749"/>
            <a:ext cx="4457027" cy="1701221"/>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1"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249"/>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249"/>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249"/>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249"/>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249"/>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249"/>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249"/>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down)">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1000" fill="hold"/>
                                        <p:tgtEl>
                                          <p:spTgt spid="29"/>
                                        </p:tgtEl>
                                        <p:attrNameLst>
                                          <p:attrName>ppt_w</p:attrName>
                                        </p:attrNameLst>
                                      </p:cBhvr>
                                      <p:tavLst>
                                        <p:tav tm="0">
                                          <p:val>
                                            <p:fltVal val="0"/>
                                          </p:val>
                                        </p:tav>
                                        <p:tav tm="100000">
                                          <p:val>
                                            <p:strVal val="#ppt_w"/>
                                          </p:val>
                                        </p:tav>
                                      </p:tavLst>
                                    </p:anim>
                                    <p:anim calcmode="lin" valueType="num">
                                      <p:cBhvr>
                                        <p:cTn id="101" dur="1000" fill="hold"/>
                                        <p:tgtEl>
                                          <p:spTgt spid="29"/>
                                        </p:tgtEl>
                                        <p:attrNameLst>
                                          <p:attrName>ppt_h</p:attrName>
                                        </p:attrNameLst>
                                      </p:cBhvr>
                                      <p:tavLst>
                                        <p:tav tm="0">
                                          <p:val>
                                            <p:fltVal val="0"/>
                                          </p:val>
                                        </p:tav>
                                        <p:tav tm="100000">
                                          <p:val>
                                            <p:strVal val="#ppt_h"/>
                                          </p:val>
                                        </p:tav>
                                      </p:tavLst>
                                    </p:anim>
                                    <p:anim calcmode="lin" valueType="num">
                                      <p:cBhvr>
                                        <p:cTn id="102" dur="1000" fill="hold"/>
                                        <p:tgtEl>
                                          <p:spTgt spid="29"/>
                                        </p:tgtEl>
                                        <p:attrNameLst>
                                          <p:attrName>style.rotation</p:attrName>
                                        </p:attrNameLst>
                                      </p:cBhvr>
                                      <p:tavLst>
                                        <p:tav tm="0">
                                          <p:val>
                                            <p:fltVal val="90"/>
                                          </p:val>
                                        </p:tav>
                                        <p:tav tm="100000">
                                          <p:val>
                                            <p:fltVal val="0"/>
                                          </p:val>
                                        </p:tav>
                                      </p:tavLst>
                                    </p:anim>
                                    <p:animEffect transition="in" filter="fade">
                                      <p:cBhvr>
                                        <p:cTn id="103" dur="1000"/>
                                        <p:tgtEl>
                                          <p:spTgt spid="29"/>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P spid="14" grpId="0" animBg="1"/>
      <p:bldP spid="3" grpId="0"/>
      <p:bldP spid="15" grpId="0"/>
      <p:bldP spid="16" grpId="0"/>
      <p:bldP spid="17" grpId="0"/>
      <p:bldP spid="18" grpId="0"/>
      <p:bldP spid="19" grpId="0"/>
      <p:bldP spid="20" grpId="0"/>
      <p:bldP spid="22" grpId="0"/>
      <p:bldP spid="23" grpId="0"/>
      <p:bldP spid="25" grpId="0"/>
      <p:bldP spid="26" grpId="0"/>
      <p:bldP spid="27" grpId="0"/>
      <p:bldP spid="28" grpId="0"/>
      <p:bldP spid="36" grpId="0"/>
      <p:bldP spid="24" grpId="0" animBg="1"/>
      <p:bldP spid="2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04</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Chart 61"/>
          <p:cNvGraphicFramePr/>
          <p:nvPr/>
        </p:nvGraphicFramePr>
        <p:xfrm>
          <a:off x="1591272" y="1840898"/>
          <a:ext cx="1894520" cy="2005193"/>
        </p:xfrm>
        <a:graphic>
          <a:graphicData uri="http://schemas.openxmlformats.org/drawingml/2006/chart">
            <c:chart xmlns:c="http://schemas.openxmlformats.org/drawingml/2006/chart" xmlns:r="http://schemas.openxmlformats.org/officeDocument/2006/relationships" r:id="rId1"/>
          </a:graphicData>
        </a:graphic>
      </p:graphicFrame>
      <p:sp>
        <p:nvSpPr>
          <p:cNvPr id="68" name="TextBox 67"/>
          <p:cNvSpPr txBox="1"/>
          <p:nvPr/>
        </p:nvSpPr>
        <p:spPr>
          <a:xfrm>
            <a:off x="2205220"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50%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49"/>
          <p:cNvSpPr txBox="1"/>
          <p:nvPr/>
        </p:nvSpPr>
        <p:spPr>
          <a:xfrm>
            <a:off x="2352053" y="3756828"/>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2001</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36" name="Chart 35"/>
          <p:cNvGraphicFramePr/>
          <p:nvPr/>
        </p:nvGraphicFramePr>
        <p:xfrm>
          <a:off x="3945107" y="1840898"/>
          <a:ext cx="1894520" cy="2005193"/>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Box 36"/>
          <p:cNvSpPr txBox="1"/>
          <p:nvPr/>
        </p:nvSpPr>
        <p:spPr>
          <a:xfrm>
            <a:off x="4559055"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70%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37"/>
          <p:cNvSpPr txBox="1"/>
          <p:nvPr/>
        </p:nvSpPr>
        <p:spPr>
          <a:xfrm>
            <a:off x="4711769" y="3756828"/>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2010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43" name="Chart 42"/>
          <p:cNvGraphicFramePr/>
          <p:nvPr/>
        </p:nvGraphicFramePr>
        <p:xfrm>
          <a:off x="6276627" y="1840898"/>
          <a:ext cx="1894520" cy="2005193"/>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43"/>
          <p:cNvSpPr txBox="1"/>
          <p:nvPr/>
        </p:nvSpPr>
        <p:spPr>
          <a:xfrm>
            <a:off x="6890573"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80%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44"/>
          <p:cNvSpPr txBox="1"/>
          <p:nvPr/>
        </p:nvSpPr>
        <p:spPr>
          <a:xfrm>
            <a:off x="7071483" y="3786736"/>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2012</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54" name="Chart 53"/>
          <p:cNvGraphicFramePr/>
          <p:nvPr/>
        </p:nvGraphicFramePr>
        <p:xfrm>
          <a:off x="8635894" y="1840898"/>
          <a:ext cx="1894520" cy="2005193"/>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p:cNvSpPr txBox="1"/>
          <p:nvPr/>
        </p:nvSpPr>
        <p:spPr>
          <a:xfrm>
            <a:off x="9249842"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40%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58"/>
          <p:cNvSpPr txBox="1"/>
          <p:nvPr/>
        </p:nvSpPr>
        <p:spPr>
          <a:xfrm>
            <a:off x="9431199" y="3786736"/>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2015</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8" name="Group 29"/>
          <p:cNvGrpSpPr/>
          <p:nvPr/>
        </p:nvGrpSpPr>
        <p:grpSpPr>
          <a:xfrm>
            <a:off x="1718094" y="4303438"/>
            <a:ext cx="3882030" cy="684738"/>
            <a:chOff x="648100" y="3562350"/>
            <a:chExt cx="3771500" cy="914400"/>
          </a:xfrm>
        </p:grpSpPr>
        <p:sp>
          <p:nvSpPr>
            <p:cNvPr id="29" name="Rectangle 28"/>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Rectangle 29"/>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Group 32"/>
          <p:cNvGrpSpPr/>
          <p:nvPr/>
        </p:nvGrpSpPr>
        <p:grpSpPr>
          <a:xfrm>
            <a:off x="1718094" y="5056019"/>
            <a:ext cx="3882030" cy="684738"/>
            <a:chOff x="648100" y="3562350"/>
            <a:chExt cx="3771500" cy="914400"/>
          </a:xfrm>
        </p:grpSpPr>
        <p:sp>
          <p:nvSpPr>
            <p:cNvPr id="32" name="Rectangle 31"/>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Rectangle 32"/>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35"/>
          <p:cNvGrpSpPr/>
          <p:nvPr/>
        </p:nvGrpSpPr>
        <p:grpSpPr>
          <a:xfrm>
            <a:off x="6625368" y="4299773"/>
            <a:ext cx="3882030" cy="684738"/>
            <a:chOff x="648100" y="3562350"/>
            <a:chExt cx="3771500" cy="914400"/>
          </a:xfrm>
        </p:grpSpPr>
        <p:sp>
          <p:nvSpPr>
            <p:cNvPr id="40" name="Rectangle 39"/>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45"/>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9" name="TextBox 48"/>
          <p:cNvSpPr txBox="1"/>
          <p:nvPr/>
        </p:nvSpPr>
        <p:spPr>
          <a:xfrm>
            <a:off x="2003867" y="4360571"/>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TextBox 50"/>
          <p:cNvSpPr txBox="1"/>
          <p:nvPr/>
        </p:nvSpPr>
        <p:spPr>
          <a:xfrm>
            <a:off x="2003867" y="5117832"/>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TextBox 51"/>
          <p:cNvSpPr txBox="1"/>
          <p:nvPr/>
        </p:nvSpPr>
        <p:spPr>
          <a:xfrm>
            <a:off x="6911141" y="4355236"/>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3" name="Group 52"/>
          <p:cNvGrpSpPr/>
          <p:nvPr/>
        </p:nvGrpSpPr>
        <p:grpSpPr>
          <a:xfrm>
            <a:off x="6625368" y="5049711"/>
            <a:ext cx="3882030" cy="684738"/>
            <a:chOff x="648100" y="3562350"/>
            <a:chExt cx="3771500" cy="914400"/>
          </a:xfrm>
        </p:grpSpPr>
        <p:sp>
          <p:nvSpPr>
            <p:cNvPr id="55" name="Rectangle 54"/>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Rectangle 56"/>
            <p:cNvSpPr/>
            <p:nvPr/>
          </p:nvSpPr>
          <p:spPr>
            <a:xfrm>
              <a:off x="648100" y="3562350"/>
              <a:ext cx="152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8" name="TextBox 57"/>
          <p:cNvSpPr txBox="1"/>
          <p:nvPr/>
        </p:nvSpPr>
        <p:spPr>
          <a:xfrm>
            <a:off x="6911141" y="5105174"/>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5"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edge">
                                      <p:cBhvr>
                                        <p:cTn id="7" dur="500"/>
                                        <p:tgtEl>
                                          <p:spTgt spid="6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edge">
                                      <p:cBhvr>
                                        <p:cTn id="21" dur="500"/>
                                        <p:tgtEl>
                                          <p:spTgt spid="36"/>
                                        </p:tgtEl>
                                      </p:cBhvr>
                                    </p:animEffect>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2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edge">
                                      <p:cBhvr>
                                        <p:cTn id="35" dur="500"/>
                                        <p:tgtEl>
                                          <p:spTgt spid="43"/>
                                        </p:tgtEl>
                                      </p:cBhvr>
                                    </p:animEffect>
                                  </p:childTnLst>
                                </p:cTn>
                              </p:par>
                            </p:childTnLst>
                          </p:cTn>
                        </p:par>
                        <p:par>
                          <p:cTn id="36" fill="hold">
                            <p:stCondLst>
                              <p:cond delay="3500"/>
                            </p:stCondLst>
                            <p:childTnLst>
                              <p:par>
                                <p:cTn id="37" presetID="23" presetClass="entr" presetSubtype="16"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500" fill="hold"/>
                                        <p:tgtEl>
                                          <p:spTgt spid="44"/>
                                        </p:tgtEl>
                                        <p:attrNameLst>
                                          <p:attrName>ppt_w</p:attrName>
                                        </p:attrNameLst>
                                      </p:cBhvr>
                                      <p:tavLst>
                                        <p:tav tm="0">
                                          <p:val>
                                            <p:fltVal val="0"/>
                                          </p:val>
                                        </p:tav>
                                        <p:tav tm="100000">
                                          <p:val>
                                            <p:strVal val="#ppt_w"/>
                                          </p:val>
                                        </p:tav>
                                      </p:tavLst>
                                    </p:anim>
                                    <p:anim calcmode="lin" valueType="num">
                                      <p:cBhvr>
                                        <p:cTn id="40" dur="500" fill="hold"/>
                                        <p:tgtEl>
                                          <p:spTgt spid="44"/>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23" presetClass="entr" presetSubtype="16"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20" presetClass="entr" presetSubtype="0"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edge">
                                      <p:cBhvr>
                                        <p:cTn id="49" dur="500"/>
                                        <p:tgtEl>
                                          <p:spTgt spid="54"/>
                                        </p:tgtEl>
                                      </p:cBhvr>
                                    </p:animEffect>
                                  </p:childTnLst>
                                </p:cTn>
                              </p:par>
                            </p:childTnLst>
                          </p:cTn>
                        </p:par>
                        <p:par>
                          <p:cTn id="50" fill="hold">
                            <p:stCondLst>
                              <p:cond delay="5000"/>
                            </p:stCondLst>
                            <p:childTnLst>
                              <p:par>
                                <p:cTn id="51" presetID="23" presetClass="entr" presetSubtype="16"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p:cTn id="53" dur="500" fill="hold"/>
                                        <p:tgtEl>
                                          <p:spTgt spid="56"/>
                                        </p:tgtEl>
                                        <p:attrNameLst>
                                          <p:attrName>ppt_w</p:attrName>
                                        </p:attrNameLst>
                                      </p:cBhvr>
                                      <p:tavLst>
                                        <p:tav tm="0">
                                          <p:val>
                                            <p:fltVal val="0"/>
                                          </p:val>
                                        </p:tav>
                                        <p:tav tm="100000">
                                          <p:val>
                                            <p:strVal val="#ppt_w"/>
                                          </p:val>
                                        </p:tav>
                                      </p:tavLst>
                                    </p:anim>
                                    <p:anim calcmode="lin" valueType="num">
                                      <p:cBhvr>
                                        <p:cTn id="54" dur="500" fill="hold"/>
                                        <p:tgtEl>
                                          <p:spTgt spid="56"/>
                                        </p:tgtEl>
                                        <p:attrNameLst>
                                          <p:attrName>ppt_h</p:attrName>
                                        </p:attrNameLst>
                                      </p:cBhvr>
                                      <p:tavLst>
                                        <p:tav tm="0">
                                          <p:val>
                                            <p:fltVal val="0"/>
                                          </p:val>
                                        </p:tav>
                                        <p:tav tm="100000">
                                          <p:val>
                                            <p:strVal val="#ppt_h"/>
                                          </p:val>
                                        </p:tav>
                                      </p:tavLst>
                                    </p:anim>
                                  </p:childTnLst>
                                </p:cTn>
                              </p:par>
                            </p:childTnLst>
                          </p:cTn>
                        </p:par>
                        <p:par>
                          <p:cTn id="55" fill="hold">
                            <p:stCondLst>
                              <p:cond delay="5500"/>
                            </p:stCondLst>
                            <p:childTnLst>
                              <p:par>
                                <p:cTn id="56" presetID="23" presetClass="entr" presetSubtype="16" fill="hold" grpId="0" nodeType="after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500" fill="hold"/>
                                        <p:tgtEl>
                                          <p:spTgt spid="59"/>
                                        </p:tgtEl>
                                        <p:attrNameLst>
                                          <p:attrName>ppt_w</p:attrName>
                                        </p:attrNameLst>
                                      </p:cBhvr>
                                      <p:tavLst>
                                        <p:tav tm="0">
                                          <p:val>
                                            <p:fltVal val="0"/>
                                          </p:val>
                                        </p:tav>
                                        <p:tav tm="100000">
                                          <p:val>
                                            <p:strVal val="#ppt_w"/>
                                          </p:val>
                                        </p:tav>
                                      </p:tavLst>
                                    </p:anim>
                                    <p:anim calcmode="lin" valueType="num">
                                      <p:cBhvr>
                                        <p:cTn id="59" dur="500" fill="hold"/>
                                        <p:tgtEl>
                                          <p:spTgt spid="59"/>
                                        </p:tgtEl>
                                        <p:attrNameLst>
                                          <p:attrName>ppt_h</p:attrName>
                                        </p:attrNameLst>
                                      </p:cBhvr>
                                      <p:tavLst>
                                        <p:tav tm="0">
                                          <p:val>
                                            <p:fltVal val="0"/>
                                          </p:val>
                                        </p:tav>
                                        <p:tav tm="100000">
                                          <p:val>
                                            <p:strVal val="#ppt_h"/>
                                          </p:val>
                                        </p:tav>
                                      </p:tavLst>
                                    </p:anim>
                                  </p:childTnLst>
                                </p:cTn>
                              </p:par>
                            </p:childTnLst>
                          </p:cTn>
                        </p:par>
                        <p:par>
                          <p:cTn id="60" fill="hold">
                            <p:stCondLst>
                              <p:cond delay="6000"/>
                            </p:stCondLst>
                            <p:childTnLst>
                              <p:par>
                                <p:cTn id="61" presetID="22" presetClass="entr" presetSubtype="8"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childTnLst>
                          </p:cTn>
                        </p:par>
                        <p:par>
                          <p:cTn id="67" fill="hold">
                            <p:stCondLst>
                              <p:cond delay="6500"/>
                            </p:stCondLst>
                            <p:childTnLst>
                              <p:par>
                                <p:cTn id="68" presetID="22" presetClass="entr" presetSubtype="8" fill="hold"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par>
                                <p:cTn id="71" presetID="22" presetClass="entr" presetSubtype="8"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left)">
                                      <p:cBhvr>
                                        <p:cTn id="73" dur="500"/>
                                        <p:tgtEl>
                                          <p:spTgt spid="51"/>
                                        </p:tgtEl>
                                      </p:cBhvr>
                                    </p:animEffect>
                                  </p:childTnLst>
                                </p:cTn>
                              </p:par>
                            </p:childTnLst>
                          </p:cTn>
                        </p:par>
                        <p:par>
                          <p:cTn id="74" fill="hold">
                            <p:stCondLst>
                              <p:cond delay="7000"/>
                            </p:stCondLst>
                            <p:childTnLst>
                              <p:par>
                                <p:cTn id="75" presetID="22" presetClass="entr" presetSubtype="8"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wipe(left)">
                                      <p:cBhvr>
                                        <p:cTn id="77" dur="500"/>
                                        <p:tgtEl>
                                          <p:spTgt spid="39"/>
                                        </p:tgtEl>
                                      </p:cBhvr>
                                    </p:animEffect>
                                  </p:childTnLst>
                                </p:cTn>
                              </p:par>
                              <p:par>
                                <p:cTn id="78" presetID="22" presetClass="entr" presetSubtype="8"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500"/>
                                        <p:tgtEl>
                                          <p:spTgt spid="52"/>
                                        </p:tgtEl>
                                      </p:cBhvr>
                                    </p:animEffect>
                                  </p:childTnLst>
                                </p:cTn>
                              </p:par>
                            </p:childTnLst>
                          </p:cTn>
                        </p:par>
                        <p:par>
                          <p:cTn id="81" fill="hold">
                            <p:stCondLst>
                              <p:cond delay="7500"/>
                            </p:stCondLst>
                            <p:childTnLst>
                              <p:par>
                                <p:cTn id="82" presetID="22" presetClass="entr" presetSubtype="8" fill="hold" nodeType="after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left)">
                                      <p:cBhvr>
                                        <p:cTn id="84" dur="500"/>
                                        <p:tgtEl>
                                          <p:spTgt spid="53"/>
                                        </p:tgtEl>
                                      </p:cBhvr>
                                    </p:animEffect>
                                  </p:childTnLst>
                                </p:cTn>
                              </p:par>
                              <p:par>
                                <p:cTn id="85" presetID="22" presetClass="entr" presetSubtype="8"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left)">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 grpId="0">
        <p:bldAsOne/>
      </p:bldGraphic>
      <p:bldP spid="68" grpId="0"/>
      <p:bldP spid="50" grpId="0"/>
      <p:bldGraphic spid="36" grpId="0">
        <p:bldAsOne/>
      </p:bldGraphic>
      <p:bldP spid="37" grpId="0"/>
      <p:bldP spid="38" grpId="0"/>
      <p:bldGraphic spid="43" grpId="0">
        <p:bldAsOne/>
      </p:bldGraphic>
      <p:bldP spid="44" grpId="0"/>
      <p:bldP spid="45" grpId="0"/>
      <p:bldGraphic spid="54" grpId="0">
        <p:bldAsOne/>
      </p:bldGraphic>
      <p:bldP spid="56" grpId="0"/>
      <p:bldP spid="59"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335" y="376"/>
            <a:ext cx="7652617" cy="4358350"/>
          </a:xfrm>
          <a:custGeom>
            <a:avLst/>
            <a:gdLst>
              <a:gd name="T0" fmla="*/ 2665 w 2665"/>
              <a:gd name="T1" fmla="*/ 0 h 1127"/>
              <a:gd name="T2" fmla="*/ 0 w 2665"/>
              <a:gd name="T3" fmla="*/ 0 h 1127"/>
              <a:gd name="T4" fmla="*/ 652 w 2665"/>
              <a:gd name="T5" fmla="*/ 1127 h 1127"/>
              <a:gd name="T6" fmla="*/ 2665 w 2665"/>
              <a:gd name="T7" fmla="*/ 0 h 1127"/>
              <a:gd name="connsiteX0" fmla="*/ 10000 w 10000"/>
              <a:gd name="connsiteY0" fmla="*/ 0 h 13164"/>
              <a:gd name="connsiteX1" fmla="*/ 0 w 10000"/>
              <a:gd name="connsiteY1" fmla="*/ 0 h 13164"/>
              <a:gd name="connsiteX2" fmla="*/ 16 w 10000"/>
              <a:gd name="connsiteY2" fmla="*/ 13164 h 13164"/>
              <a:gd name="connsiteX3" fmla="*/ 10000 w 10000"/>
              <a:gd name="connsiteY3" fmla="*/ 0 h 13164"/>
            </a:gdLst>
            <a:ahLst/>
            <a:cxnLst>
              <a:cxn ang="0">
                <a:pos x="connsiteX0" y="connsiteY0"/>
              </a:cxn>
              <a:cxn ang="0">
                <a:pos x="connsiteX1" y="connsiteY1"/>
              </a:cxn>
              <a:cxn ang="0">
                <a:pos x="connsiteX2" y="connsiteY2"/>
              </a:cxn>
              <a:cxn ang="0">
                <a:pos x="connsiteX3" y="connsiteY3"/>
              </a:cxn>
            </a:cxnLst>
            <a:rect l="l" t="t" r="r" b="b"/>
            <a:pathLst>
              <a:path w="10000" h="13164">
                <a:moveTo>
                  <a:pt x="10000" y="0"/>
                </a:moveTo>
                <a:lnTo>
                  <a:pt x="0" y="0"/>
                </a:lnTo>
                <a:cubicBezTo>
                  <a:pt x="5" y="4388"/>
                  <a:pt x="11" y="8776"/>
                  <a:pt x="16" y="13164"/>
                </a:cubicBezTo>
                <a:lnTo>
                  <a:pt x="10000" y="0"/>
                </a:lnTo>
                <a:close/>
              </a:path>
            </a:pathLst>
          </a:custGeom>
          <a:solidFill>
            <a:schemeClr val="accent5"/>
          </a:solidFill>
          <a:ln>
            <a:noFill/>
          </a:ln>
        </p:spPr>
        <p:txBody>
          <a:bodyPr vert="horz" wrap="square" lIns="121906" tIns="60953" rIns="121906" bIns="60953" numCol="1" anchor="t" anchorCtr="0" compatLnSpc="1"/>
          <a:lstStyle/>
          <a:p>
            <a:pPr defTabSz="866775" fontAlgn="base">
              <a:spcBef>
                <a:spcPct val="0"/>
              </a:spcBef>
              <a:spcAft>
                <a:spcPct val="0"/>
              </a:spcAft>
            </a:pPr>
            <a:endParaRPr lang="zh-CN" altLang="en-US" sz="1895">
              <a:solidFill>
                <a:prstClr val="black"/>
              </a:solidFill>
              <a:latin typeface="Calibri" panose="020F0502020204030204" pitchFamily="34" charset="0"/>
              <a:ea typeface="宋体" panose="02010600030101010101" pitchFamily="2" charset="-122"/>
            </a:endParaRPr>
          </a:p>
        </p:txBody>
      </p:sp>
      <p:sp>
        <p:nvSpPr>
          <p:cNvPr id="10" name="任意多边形 9"/>
          <p:cNvSpPr/>
          <p:nvPr/>
        </p:nvSpPr>
        <p:spPr bwMode="auto">
          <a:xfrm>
            <a:off x="335" y="377"/>
            <a:ext cx="5976398" cy="6857247"/>
          </a:xfrm>
          <a:custGeom>
            <a:avLst/>
            <a:gdLst>
              <a:gd name="connsiteX0" fmla="*/ 0 w 6303578"/>
              <a:gd name="connsiteY0" fmla="*/ 5940123 h 7232650"/>
              <a:gd name="connsiteX1" fmla="*/ 707864 w 6303578"/>
              <a:gd name="connsiteY1" fmla="*/ 7232650 h 7232650"/>
              <a:gd name="connsiteX2" fmla="*/ 0 w 6303578"/>
              <a:gd name="connsiteY2" fmla="*/ 7232650 h 7232650"/>
              <a:gd name="connsiteX3" fmla="*/ 0 w 6303578"/>
              <a:gd name="connsiteY3" fmla="*/ 0 h 7232650"/>
              <a:gd name="connsiteX4" fmla="*/ 2087752 w 6303578"/>
              <a:gd name="connsiteY4" fmla="*/ 0 h 7232650"/>
              <a:gd name="connsiteX5" fmla="*/ 6303578 w 6303578"/>
              <a:gd name="connsiteY5" fmla="*/ 7232650 h 7232650"/>
              <a:gd name="connsiteX6" fmla="*/ 707865 w 6303578"/>
              <a:gd name="connsiteY6" fmla="*/ 7232650 h 7232650"/>
              <a:gd name="connsiteX7" fmla="*/ 0 w 6303578"/>
              <a:gd name="connsiteY7" fmla="*/ 5940123 h 72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578" h="7232650">
                <a:moveTo>
                  <a:pt x="0" y="5940123"/>
                </a:moveTo>
                <a:lnTo>
                  <a:pt x="707864" y="7232650"/>
                </a:lnTo>
                <a:lnTo>
                  <a:pt x="0" y="7232650"/>
                </a:lnTo>
                <a:close/>
                <a:moveTo>
                  <a:pt x="0" y="0"/>
                </a:moveTo>
                <a:lnTo>
                  <a:pt x="2087752" y="0"/>
                </a:lnTo>
                <a:lnTo>
                  <a:pt x="6303578" y="7232650"/>
                </a:lnTo>
                <a:lnTo>
                  <a:pt x="707865" y="7232650"/>
                </a:lnTo>
                <a:lnTo>
                  <a:pt x="0" y="5940123"/>
                </a:lnTo>
                <a:close/>
              </a:path>
            </a:pathLst>
          </a:custGeom>
          <a:blipFill dpi="0" rotWithShape="1">
            <a:blip r:embed="rId1" cstate="print">
              <a:extLst>
                <a:ext uri="{28A0092B-C50C-407E-A947-70E740481C1C}">
                  <a14:useLocalDpi xmlns:a14="http://schemas.microsoft.com/office/drawing/2010/main" val="0"/>
                </a:ext>
              </a:extLst>
            </a:blip>
            <a:srcRect/>
            <a:stretch>
              <a:fillRect r="820"/>
            </a:stretch>
          </a:blipFill>
          <a:ln>
            <a:noFill/>
          </a:ln>
        </p:spPr>
        <p:txBody>
          <a:bodyPr vert="horz" wrap="square" lIns="121906" tIns="60953" rIns="121906" bIns="60953" numCol="1" anchor="t" anchorCtr="0" compatLnSpc="1">
            <a:noAutofit/>
          </a:bodyPr>
          <a:lstStyle/>
          <a:p>
            <a:pPr defTabSz="866775" fontAlgn="base">
              <a:spcBef>
                <a:spcPct val="0"/>
              </a:spcBef>
              <a:spcAft>
                <a:spcPct val="0"/>
              </a:spcAft>
            </a:pPr>
            <a:endParaRPr lang="zh-CN" altLang="en-US" sz="1895">
              <a:solidFill>
                <a:prstClr val="black"/>
              </a:solidFill>
              <a:latin typeface="Calibri" panose="020F0502020204030204" pitchFamily="34" charset="0"/>
              <a:ea typeface="宋体" panose="02010600030101010101" pitchFamily="2" charset="-122"/>
            </a:endParaRPr>
          </a:p>
        </p:txBody>
      </p:sp>
      <p:sp>
        <p:nvSpPr>
          <p:cNvPr id="11" name="MH_Number_1"/>
          <p:cNvSpPr/>
          <p:nvPr>
            <p:custDataLst>
              <p:tags r:id="rId2"/>
            </p:custDataLst>
          </p:nvPr>
        </p:nvSpPr>
        <p:spPr>
          <a:xfrm>
            <a:off x="6232542" y="2161552"/>
            <a:ext cx="359961" cy="359961"/>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MH_Entry_1"/>
          <p:cNvSpPr/>
          <p:nvPr>
            <p:custDataLst>
              <p:tags r:id="rId3"/>
            </p:custDataLst>
          </p:nvPr>
        </p:nvSpPr>
        <p:spPr>
          <a:xfrm>
            <a:off x="6818004" y="2230499"/>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3" name="MH_Number_2"/>
          <p:cNvSpPr/>
          <p:nvPr>
            <p:custDataLst>
              <p:tags r:id="rId4"/>
            </p:custDataLst>
          </p:nvPr>
        </p:nvSpPr>
        <p:spPr>
          <a:xfrm>
            <a:off x="6232542" y="3008570"/>
            <a:ext cx="359961" cy="359961"/>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MH_Entry_2"/>
          <p:cNvSpPr/>
          <p:nvPr>
            <p:custDataLst>
              <p:tags r:id="rId5"/>
            </p:custDataLst>
          </p:nvPr>
        </p:nvSpPr>
        <p:spPr>
          <a:xfrm>
            <a:off x="6818004" y="3077518"/>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5" name="MH_Number_3"/>
          <p:cNvSpPr/>
          <p:nvPr>
            <p:custDataLst>
              <p:tags r:id="rId6"/>
            </p:custDataLst>
          </p:nvPr>
        </p:nvSpPr>
        <p:spPr>
          <a:xfrm>
            <a:off x="6232542" y="3855589"/>
            <a:ext cx="359961" cy="359961"/>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6" name="MH_Entry_3"/>
          <p:cNvSpPr/>
          <p:nvPr>
            <p:custDataLst>
              <p:tags r:id="rId7"/>
            </p:custDataLst>
          </p:nvPr>
        </p:nvSpPr>
        <p:spPr>
          <a:xfrm>
            <a:off x="6818004" y="3924536"/>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7" name="MH_Number_4"/>
          <p:cNvSpPr/>
          <p:nvPr>
            <p:custDataLst>
              <p:tags r:id="rId8"/>
            </p:custDataLst>
          </p:nvPr>
        </p:nvSpPr>
        <p:spPr>
          <a:xfrm>
            <a:off x="6232542" y="4702606"/>
            <a:ext cx="359961" cy="359961"/>
          </a:xfrm>
          <a:prstGeom prst="ellipse">
            <a:avLst/>
          </a:prstGeom>
          <a:solidFill>
            <a:schemeClr val="accent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8" name="MH_Entry_4"/>
          <p:cNvSpPr/>
          <p:nvPr>
            <p:custDataLst>
              <p:tags r:id="rId9"/>
            </p:custDataLst>
          </p:nvPr>
        </p:nvSpPr>
        <p:spPr>
          <a:xfrm>
            <a:off x="6818004" y="4771554"/>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9" name="MH_Others_1"/>
          <p:cNvSpPr txBox="1"/>
          <p:nvPr>
            <p:custDataLst>
              <p:tags r:id="rId10"/>
            </p:custDataLst>
          </p:nvPr>
        </p:nvSpPr>
        <p:spPr>
          <a:xfrm>
            <a:off x="2887110" y="83626"/>
            <a:ext cx="2490321" cy="1050416"/>
          </a:xfrm>
          <a:prstGeom prst="rect">
            <a:avLst/>
          </a:prstGeom>
          <a:noFill/>
        </p:spPr>
        <p:txBody>
          <a:bodyPr vert="horz" wrap="square" lIns="0" tIns="0" rIns="0" bIns="0" rtlCol="0" anchor="ctr" anchorCtr="0">
            <a:spAutoFit/>
          </a:bodyPr>
          <a:lstStyle/>
          <a:p>
            <a:pPr algn="ctr" defTabSz="866775" fontAlgn="base">
              <a:spcBef>
                <a:spcPct val="0"/>
              </a:spcBef>
              <a:spcAft>
                <a:spcPct val="0"/>
              </a:spcAft>
            </a:pPr>
            <a:r>
              <a:rPr lang="zh-CN" altLang="en-US" sz="6825" b="1" dirty="0">
                <a:solidFill>
                  <a:prstClr val="white"/>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6825"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Others_2"/>
          <p:cNvSpPr txBox="1"/>
          <p:nvPr>
            <p:custDataLst>
              <p:tags r:id="rId11"/>
            </p:custDataLst>
          </p:nvPr>
        </p:nvSpPr>
        <p:spPr>
          <a:xfrm>
            <a:off x="3027731" y="1200205"/>
            <a:ext cx="2209080" cy="467051"/>
          </a:xfrm>
          <a:prstGeom prst="rect">
            <a:avLst/>
          </a:prstGeom>
          <a:noFill/>
        </p:spPr>
        <p:txBody>
          <a:bodyPr vert="horz" wrap="square" lIns="0" tIns="0" rIns="0" bIns="0">
            <a:spAutoFit/>
          </a:bodyPr>
          <a:lstStyle/>
          <a:p>
            <a:pPr algn="ctr" defTabSz="866775" fontAlgn="base">
              <a:spcBef>
                <a:spcPct val="0"/>
              </a:spcBef>
              <a:spcAft>
                <a:spcPct val="0"/>
              </a:spcAft>
              <a:defRPr/>
            </a:pPr>
            <a:r>
              <a:rPr lang="en-US" altLang="zh-CN" sz="3035" b="1" dirty="0">
                <a:solidFill>
                  <a:prstClr val="white"/>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3035"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by="(-#ppt_w*2)" calcmode="lin" valueType="num">
                                      <p:cBhvr rctx="PPT">
                                        <p:cTn id="23" dur="500" autoRev="1" fill="hold">
                                          <p:stCondLst>
                                            <p:cond delay="0"/>
                                          </p:stCondLst>
                                        </p:cTn>
                                        <p:tgtEl>
                                          <p:spTgt spid="20"/>
                                        </p:tgtEl>
                                        <p:attrNameLst>
                                          <p:attrName>ppt_w</p:attrName>
                                        </p:attrNameLst>
                                      </p:cBhvr>
                                    </p:anim>
                                    <p:anim by="(#ppt_w*0.50)" calcmode="lin" valueType="num">
                                      <p:cBhvr>
                                        <p:cTn id="24" dur="500" decel="50000" autoRev="1" fill="hold">
                                          <p:stCondLst>
                                            <p:cond delay="0"/>
                                          </p:stCondLst>
                                        </p:cTn>
                                        <p:tgtEl>
                                          <p:spTgt spid="20"/>
                                        </p:tgtEl>
                                        <p:attrNameLst>
                                          <p:attrName>ppt_x</p:attrName>
                                        </p:attrNameLst>
                                      </p:cBhvr>
                                    </p:anim>
                                    <p:anim from="(-#ppt_h/2)" to="(#ppt_y)" calcmode="lin" valueType="num">
                                      <p:cBhvr>
                                        <p:cTn id="25" dur="1000" fill="hold">
                                          <p:stCondLst>
                                            <p:cond delay="0"/>
                                          </p:stCondLst>
                                        </p:cTn>
                                        <p:tgtEl>
                                          <p:spTgt spid="20"/>
                                        </p:tgtEl>
                                        <p:attrNameLst>
                                          <p:attrName>ppt_y</p:attrName>
                                        </p:attrNameLst>
                                      </p:cBhvr>
                                    </p:anim>
                                    <p:animRot by="21600000">
                                      <p:cBhvr>
                                        <p:cTn id="26" dur="1000" fill="hold">
                                          <p:stCondLst>
                                            <p:cond delay="0"/>
                                          </p:stCondLst>
                                        </p:cTn>
                                        <p:tgtEl>
                                          <p:spTgt spid="2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p:bldP spid="13" grpId="0" animBg="1"/>
      <p:bldP spid="14" grpId="0"/>
      <p:bldP spid="15" grpId="0" animBg="1"/>
      <p:bldP spid="16" grpId="0"/>
      <p:bldP spid="17" grpId="0" animBg="1"/>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93267" y="2964962"/>
            <a:ext cx="426719" cy="537326"/>
            <a:chOff x="782706" y="2176759"/>
            <a:chExt cx="368545" cy="464074"/>
          </a:xfrm>
        </p:grpSpPr>
        <p:sp>
          <p:nvSpPr>
            <p:cNvPr id="5"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4"/>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5"/>
            <p:cNvSpPr txBox="1"/>
            <p:nvPr/>
          </p:nvSpPr>
          <p:spPr>
            <a:xfrm>
              <a:off x="782706" y="2216099"/>
              <a:ext cx="368545"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6"/>
          <p:cNvGrpSpPr/>
          <p:nvPr/>
        </p:nvGrpSpPr>
        <p:grpSpPr>
          <a:xfrm>
            <a:off x="3120718" y="2261824"/>
            <a:ext cx="426720" cy="537326"/>
            <a:chOff x="782706" y="2176759"/>
            <a:chExt cx="368544" cy="464074"/>
          </a:xfrm>
        </p:grpSpPr>
        <p:sp>
          <p:nvSpPr>
            <p:cNvPr id="8"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2"/>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8"/>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56%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Group 9"/>
          <p:cNvGrpSpPr/>
          <p:nvPr/>
        </p:nvGrpSpPr>
        <p:grpSpPr>
          <a:xfrm>
            <a:off x="4102673" y="2634827"/>
            <a:ext cx="426720" cy="537326"/>
            <a:chOff x="782706" y="2176759"/>
            <a:chExt cx="368544" cy="464074"/>
          </a:xfrm>
        </p:grpSpPr>
        <p:sp>
          <p:nvSpPr>
            <p:cNvPr id="11"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3"/>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45%</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12"/>
          <p:cNvGrpSpPr/>
          <p:nvPr/>
        </p:nvGrpSpPr>
        <p:grpSpPr>
          <a:xfrm>
            <a:off x="2305391" y="2792926"/>
            <a:ext cx="426720" cy="537326"/>
            <a:chOff x="782706" y="2176759"/>
            <a:chExt cx="368544" cy="464074"/>
          </a:xfrm>
        </p:grpSpPr>
        <p:sp>
          <p:nvSpPr>
            <p:cNvPr id="14"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1"/>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4"/>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39%</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Group 15"/>
          <p:cNvGrpSpPr/>
          <p:nvPr/>
        </p:nvGrpSpPr>
        <p:grpSpPr>
          <a:xfrm>
            <a:off x="9574489" y="2603440"/>
            <a:ext cx="426720" cy="537326"/>
            <a:chOff x="782706" y="2176759"/>
            <a:chExt cx="368544" cy="464074"/>
          </a:xfrm>
        </p:grpSpPr>
        <p:sp>
          <p:nvSpPr>
            <p:cNvPr id="17"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4"/>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7"/>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Group 18"/>
          <p:cNvGrpSpPr/>
          <p:nvPr/>
        </p:nvGrpSpPr>
        <p:grpSpPr>
          <a:xfrm>
            <a:off x="8177614" y="2959966"/>
            <a:ext cx="426720" cy="537326"/>
            <a:chOff x="782706" y="2176759"/>
            <a:chExt cx="368544" cy="464074"/>
          </a:xfrm>
        </p:grpSpPr>
        <p:sp>
          <p:nvSpPr>
            <p:cNvPr id="20"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2"/>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20"/>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56%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Group 21"/>
          <p:cNvGrpSpPr/>
          <p:nvPr/>
        </p:nvGrpSpPr>
        <p:grpSpPr>
          <a:xfrm>
            <a:off x="8906775" y="2788341"/>
            <a:ext cx="426720" cy="537326"/>
            <a:chOff x="782706" y="2176759"/>
            <a:chExt cx="368544" cy="464074"/>
          </a:xfrm>
        </p:grpSpPr>
        <p:sp>
          <p:nvSpPr>
            <p:cNvPr id="23"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3"/>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45%</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Group 24"/>
          <p:cNvGrpSpPr/>
          <p:nvPr/>
        </p:nvGrpSpPr>
        <p:grpSpPr>
          <a:xfrm>
            <a:off x="7429420" y="2078977"/>
            <a:ext cx="426719" cy="537326"/>
            <a:chOff x="782707" y="2176759"/>
            <a:chExt cx="368545" cy="464074"/>
          </a:xfrm>
        </p:grpSpPr>
        <p:sp>
          <p:nvSpPr>
            <p:cNvPr id="26"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1"/>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782707" y="2216099"/>
              <a:ext cx="368545"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39%</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Group 27"/>
          <p:cNvGrpSpPr/>
          <p:nvPr/>
        </p:nvGrpSpPr>
        <p:grpSpPr>
          <a:xfrm>
            <a:off x="5869500" y="2777756"/>
            <a:ext cx="426720" cy="537326"/>
            <a:chOff x="782706" y="2176759"/>
            <a:chExt cx="368544" cy="464074"/>
          </a:xfrm>
        </p:grpSpPr>
        <p:sp>
          <p:nvSpPr>
            <p:cNvPr id="29"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5"/>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Group 30"/>
          <p:cNvGrpSpPr/>
          <p:nvPr/>
        </p:nvGrpSpPr>
        <p:grpSpPr>
          <a:xfrm>
            <a:off x="6684825" y="3178941"/>
            <a:ext cx="426720" cy="537326"/>
            <a:chOff x="782706" y="2176759"/>
            <a:chExt cx="368544" cy="464074"/>
          </a:xfrm>
        </p:grpSpPr>
        <p:sp>
          <p:nvSpPr>
            <p:cNvPr id="32"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6"/>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4" name="Content Placeholder 2"/>
          <p:cNvSpPr txBox="1"/>
          <p:nvPr/>
        </p:nvSpPr>
        <p:spPr>
          <a:xfrm>
            <a:off x="1679053" y="5158805"/>
            <a:ext cx="8882586" cy="407099"/>
          </a:xfrm>
          <a:prstGeom prst="rect">
            <a:avLst/>
          </a:prstGeom>
        </p:spPr>
        <p:txBody>
          <a:bodyPr vert="horz"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spcAft>
                <a:spcPct val="0"/>
              </a:spcAft>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Title 13"/>
          <p:cNvSpPr txBox="1"/>
          <p:nvPr/>
        </p:nvSpPr>
        <p:spPr>
          <a:xfrm>
            <a:off x="1679054" y="4896599"/>
            <a:ext cx="1242502" cy="223972"/>
          </a:xfrm>
          <a:prstGeom prst="rect">
            <a:avLst/>
          </a:prstGeom>
        </p:spPr>
        <p:txBody>
          <a:bodyPr vert="horz" lIns="0" tIns="0" rIns="0" bIns="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defTabSz="866775" fontAlgn="base">
              <a:lnSpc>
                <a:spcPct val="120000"/>
              </a:lnSpc>
              <a:spcBef>
                <a:spcPts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6" name="Group 35"/>
          <p:cNvGrpSpPr/>
          <p:nvPr/>
        </p:nvGrpSpPr>
        <p:grpSpPr>
          <a:xfrm>
            <a:off x="1845802" y="3391857"/>
            <a:ext cx="1345889" cy="1206969"/>
            <a:chOff x="755576" y="2395604"/>
            <a:chExt cx="1162406" cy="1042427"/>
          </a:xfrm>
        </p:grpSpPr>
        <p:sp>
          <p:nvSpPr>
            <p:cNvPr id="37" name="Isosceles Triangle 2"/>
            <p:cNvSpPr/>
            <p:nvPr/>
          </p:nvSpPr>
          <p:spPr>
            <a:xfrm>
              <a:off x="755576" y="2395604"/>
              <a:ext cx="1162406" cy="82816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Content Placeholder 2"/>
            <p:cNvSpPr txBox="1"/>
            <p:nvPr/>
          </p:nvSpPr>
          <p:spPr>
            <a:xfrm>
              <a:off x="988884" y="3235161"/>
              <a:ext cx="695790" cy="202870"/>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38"/>
          <p:cNvGrpSpPr/>
          <p:nvPr/>
        </p:nvGrpSpPr>
        <p:grpSpPr>
          <a:xfrm>
            <a:off x="2661127" y="2884946"/>
            <a:ext cx="1345889" cy="1713929"/>
            <a:chOff x="1459750" y="1957798"/>
            <a:chExt cx="1162406" cy="1480273"/>
          </a:xfrm>
        </p:grpSpPr>
        <p:sp>
          <p:nvSpPr>
            <p:cNvPr id="40" name="Isosceles Triangle 2"/>
            <p:cNvSpPr/>
            <p:nvPr/>
          </p:nvSpPr>
          <p:spPr>
            <a:xfrm>
              <a:off x="1459750" y="1957798"/>
              <a:ext cx="1162406" cy="126596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Content Placeholder 2"/>
            <p:cNvSpPr txBox="1"/>
            <p:nvPr/>
          </p:nvSpPr>
          <p:spPr>
            <a:xfrm>
              <a:off x="1691223"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41"/>
          <p:cNvGrpSpPr/>
          <p:nvPr/>
        </p:nvGrpSpPr>
        <p:grpSpPr>
          <a:xfrm>
            <a:off x="3697083" y="3233619"/>
            <a:ext cx="1237887" cy="1365256"/>
            <a:chOff x="2354476" y="2258939"/>
            <a:chExt cx="1069128" cy="1179134"/>
          </a:xfrm>
        </p:grpSpPr>
        <p:sp>
          <p:nvSpPr>
            <p:cNvPr id="43" name="Isosceles Triangle 2"/>
            <p:cNvSpPr/>
            <p:nvPr/>
          </p:nvSpPr>
          <p:spPr>
            <a:xfrm>
              <a:off x="2354476" y="2258939"/>
              <a:ext cx="1069128" cy="964828"/>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Content Placeholder 2"/>
            <p:cNvSpPr txBox="1"/>
            <p:nvPr/>
          </p:nvSpPr>
          <p:spPr>
            <a:xfrm>
              <a:off x="2539310" y="3235159"/>
              <a:ext cx="695790" cy="202914"/>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Group 44"/>
          <p:cNvGrpSpPr/>
          <p:nvPr/>
        </p:nvGrpSpPr>
        <p:grpSpPr>
          <a:xfrm>
            <a:off x="4629466" y="3579785"/>
            <a:ext cx="1154320" cy="1019093"/>
            <a:chOff x="3159748" y="2557908"/>
            <a:chExt cx="996954" cy="880163"/>
          </a:xfrm>
        </p:grpSpPr>
        <p:sp>
          <p:nvSpPr>
            <p:cNvPr id="46" name="Isosceles Triangle 2"/>
            <p:cNvSpPr/>
            <p:nvPr/>
          </p:nvSpPr>
          <p:spPr>
            <a:xfrm>
              <a:off x="3159748" y="2557908"/>
              <a:ext cx="996954" cy="66585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Content Placeholder 2"/>
            <p:cNvSpPr txBox="1"/>
            <p:nvPr/>
          </p:nvSpPr>
          <p:spPr>
            <a:xfrm>
              <a:off x="3308495"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8" name="Group 47"/>
          <p:cNvGrpSpPr/>
          <p:nvPr/>
        </p:nvGrpSpPr>
        <p:grpSpPr>
          <a:xfrm>
            <a:off x="5409909" y="3391857"/>
            <a:ext cx="1345889" cy="1207020"/>
            <a:chOff x="3833796" y="2395604"/>
            <a:chExt cx="1162406" cy="1042471"/>
          </a:xfrm>
        </p:grpSpPr>
        <p:sp>
          <p:nvSpPr>
            <p:cNvPr id="49" name="Isosceles Triangle 2"/>
            <p:cNvSpPr/>
            <p:nvPr/>
          </p:nvSpPr>
          <p:spPr>
            <a:xfrm>
              <a:off x="3833796" y="2395604"/>
              <a:ext cx="1162406" cy="82816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Content Placeholder 2"/>
            <p:cNvSpPr txBox="1"/>
            <p:nvPr/>
          </p:nvSpPr>
          <p:spPr>
            <a:xfrm>
              <a:off x="4065269" y="3235161"/>
              <a:ext cx="695790" cy="202914"/>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Group 50"/>
          <p:cNvGrpSpPr/>
          <p:nvPr/>
        </p:nvGrpSpPr>
        <p:grpSpPr>
          <a:xfrm>
            <a:off x="6225237" y="3792186"/>
            <a:ext cx="1345889" cy="806691"/>
            <a:chOff x="4537970" y="2741353"/>
            <a:chExt cx="1162406" cy="696717"/>
          </a:xfrm>
        </p:grpSpPr>
        <p:sp>
          <p:nvSpPr>
            <p:cNvPr id="52" name="Isosceles Triangle 2"/>
            <p:cNvSpPr/>
            <p:nvPr/>
          </p:nvSpPr>
          <p:spPr>
            <a:xfrm>
              <a:off x="4537970" y="2741353"/>
              <a:ext cx="1162406" cy="48241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Content Placeholder 2"/>
            <p:cNvSpPr txBox="1"/>
            <p:nvPr/>
          </p:nvSpPr>
          <p:spPr>
            <a:xfrm>
              <a:off x="4771278" y="3235157"/>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4" name="Group 53"/>
          <p:cNvGrpSpPr/>
          <p:nvPr/>
        </p:nvGrpSpPr>
        <p:grpSpPr>
          <a:xfrm>
            <a:off x="6931631" y="2680375"/>
            <a:ext cx="1432108" cy="1918504"/>
            <a:chOff x="5148063" y="1781113"/>
            <a:chExt cx="1236871" cy="1656959"/>
          </a:xfrm>
        </p:grpSpPr>
        <p:sp>
          <p:nvSpPr>
            <p:cNvPr id="55" name="Isosceles Triangle 2"/>
            <p:cNvSpPr/>
            <p:nvPr/>
          </p:nvSpPr>
          <p:spPr>
            <a:xfrm>
              <a:off x="5148063" y="1781113"/>
              <a:ext cx="1236871" cy="144265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Content Placeholder 2"/>
            <p:cNvSpPr txBox="1"/>
            <p:nvPr/>
          </p:nvSpPr>
          <p:spPr>
            <a:xfrm>
              <a:off x="5414366" y="3235159"/>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7" name="Group 56"/>
          <p:cNvGrpSpPr/>
          <p:nvPr/>
        </p:nvGrpSpPr>
        <p:grpSpPr>
          <a:xfrm>
            <a:off x="7685937" y="3579783"/>
            <a:ext cx="1335430" cy="1019093"/>
            <a:chOff x="5799535" y="2557908"/>
            <a:chExt cx="1153373" cy="880163"/>
          </a:xfrm>
        </p:grpSpPr>
        <p:sp>
          <p:nvSpPr>
            <p:cNvPr id="58" name="Isosceles Triangle 2"/>
            <p:cNvSpPr/>
            <p:nvPr/>
          </p:nvSpPr>
          <p:spPr>
            <a:xfrm>
              <a:off x="5799535" y="2557908"/>
              <a:ext cx="1153373" cy="66585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Content Placeholder 2"/>
            <p:cNvSpPr txBox="1"/>
            <p:nvPr/>
          </p:nvSpPr>
          <p:spPr>
            <a:xfrm>
              <a:off x="6060556"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59"/>
          <p:cNvGrpSpPr/>
          <p:nvPr/>
        </p:nvGrpSpPr>
        <p:grpSpPr>
          <a:xfrm>
            <a:off x="8341603" y="3391857"/>
            <a:ext cx="1557054" cy="1207020"/>
            <a:chOff x="6365816" y="2395604"/>
            <a:chExt cx="1344784" cy="1042471"/>
          </a:xfrm>
        </p:grpSpPr>
        <p:sp>
          <p:nvSpPr>
            <p:cNvPr id="61" name="Isosceles Triangle 2"/>
            <p:cNvSpPr/>
            <p:nvPr/>
          </p:nvSpPr>
          <p:spPr>
            <a:xfrm>
              <a:off x="6365816" y="2395604"/>
              <a:ext cx="1344784" cy="82816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Content Placeholder 2"/>
            <p:cNvSpPr txBox="1"/>
            <p:nvPr/>
          </p:nvSpPr>
          <p:spPr>
            <a:xfrm>
              <a:off x="6690313" y="3235161"/>
              <a:ext cx="695790" cy="202914"/>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3" name="Group 62"/>
          <p:cNvGrpSpPr/>
          <p:nvPr/>
        </p:nvGrpSpPr>
        <p:grpSpPr>
          <a:xfrm>
            <a:off x="9120131" y="3242140"/>
            <a:ext cx="1335430" cy="1356734"/>
            <a:chOff x="7038208" y="2266298"/>
            <a:chExt cx="1153373" cy="1171773"/>
          </a:xfrm>
        </p:grpSpPr>
        <p:sp>
          <p:nvSpPr>
            <p:cNvPr id="64" name="Isosceles Triangle 2"/>
            <p:cNvSpPr/>
            <p:nvPr/>
          </p:nvSpPr>
          <p:spPr>
            <a:xfrm>
              <a:off x="7038208" y="2266298"/>
              <a:ext cx="1153373" cy="957470"/>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Content Placeholder 2"/>
            <p:cNvSpPr txBox="1"/>
            <p:nvPr/>
          </p:nvSpPr>
          <p:spPr>
            <a:xfrm>
              <a:off x="7266999"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6"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67"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down)">
                                      <p:cBhvr>
                                        <p:cTn id="39" dur="500"/>
                                        <p:tgtEl>
                                          <p:spTgt spid="48"/>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down)">
                                      <p:cBhvr>
                                        <p:cTn id="47" dur="500"/>
                                        <p:tgtEl>
                                          <p:spTgt spid="51"/>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down)">
                                      <p:cBhvr>
                                        <p:cTn id="55" dur="500"/>
                                        <p:tgtEl>
                                          <p:spTgt spid="54"/>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down)">
                                      <p:cBhvr>
                                        <p:cTn id="71" dur="500"/>
                                        <p:tgtEl>
                                          <p:spTgt spid="60"/>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500"/>
                                        <p:tgtEl>
                                          <p:spTgt spid="22"/>
                                        </p:tgtEl>
                                      </p:cBhvr>
                                    </p:animEffect>
                                  </p:childTnLst>
                                </p:cTn>
                              </p:par>
                            </p:childTnLst>
                          </p:cTn>
                        </p:par>
                        <p:par>
                          <p:cTn id="76" fill="hold">
                            <p:stCondLst>
                              <p:cond delay="9000"/>
                            </p:stCondLst>
                            <p:childTnLst>
                              <p:par>
                                <p:cTn id="77" presetID="22" presetClass="entr" presetSubtype="4" fill="hold"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down)">
                                      <p:cBhvr>
                                        <p:cTn id="79" dur="500"/>
                                        <p:tgtEl>
                                          <p:spTgt spid="63"/>
                                        </p:tgtEl>
                                      </p:cBhvr>
                                    </p:animEffect>
                                  </p:childTnLst>
                                </p:cTn>
                              </p:par>
                            </p:childTnLst>
                          </p:cTn>
                        </p:par>
                        <p:par>
                          <p:cTn id="80" fill="hold">
                            <p:stCondLst>
                              <p:cond delay="9500"/>
                            </p:stCondLst>
                            <p:childTnLst>
                              <p:par>
                                <p:cTn id="81" presetID="22" presetClass="entr" presetSubtype="4"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down)">
                                      <p:cBhvr>
                                        <p:cTn id="83" dur="500"/>
                                        <p:tgtEl>
                                          <p:spTgt spid="1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5758178" y="2244116"/>
            <a:ext cx="656206" cy="656206"/>
            <a:chOff x="6369311" y="2040370"/>
            <a:chExt cx="755703" cy="755703"/>
          </a:xfrm>
        </p:grpSpPr>
        <p:sp>
          <p:nvSpPr>
            <p:cNvPr id="8" name="Oval 7"/>
            <p:cNvSpPr/>
            <p:nvPr/>
          </p:nvSpPr>
          <p:spPr>
            <a:xfrm>
              <a:off x="6369311" y="2040370"/>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6417456" y="2208372"/>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dirty="0">
                  <a:solidFill>
                    <a:prstClr val="white"/>
                  </a:solidFill>
                  <a:latin typeface="Arial" panose="020B0604020202020204" pitchFamily="34" charset="0"/>
                  <a:ea typeface="微软雅黑" panose="020B0503020204020204" pitchFamily="34" charset="-122"/>
                  <a:sym typeface="Arial" panose="020B0604020202020204" pitchFamily="34" charset="0"/>
                </a:rPr>
                <a:t>93%</a:t>
              </a:r>
              <a:endParaRPr lang="en-GB" sz="1515"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Group 40"/>
          <p:cNvGrpSpPr/>
          <p:nvPr/>
        </p:nvGrpSpPr>
        <p:grpSpPr>
          <a:xfrm>
            <a:off x="5758178" y="3070845"/>
            <a:ext cx="656206" cy="656206"/>
            <a:chOff x="6369311" y="2992454"/>
            <a:chExt cx="755703" cy="755703"/>
          </a:xfrm>
        </p:grpSpPr>
        <p:sp>
          <p:nvSpPr>
            <p:cNvPr id="9" name="Oval 8"/>
            <p:cNvSpPr/>
            <p:nvPr/>
          </p:nvSpPr>
          <p:spPr>
            <a:xfrm>
              <a:off x="6369311" y="2992454"/>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2"/>
            <p:cNvSpPr txBox="1"/>
            <p:nvPr/>
          </p:nvSpPr>
          <p:spPr>
            <a:xfrm>
              <a:off x="6417456" y="3160455"/>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a:solidFill>
                    <a:prstClr val="white"/>
                  </a:solidFill>
                  <a:latin typeface="Arial" panose="020B0604020202020204" pitchFamily="34" charset="0"/>
                  <a:ea typeface="微软雅黑" panose="020B0503020204020204" pitchFamily="34" charset="-122"/>
                  <a:sym typeface="Arial" panose="020B0604020202020204" pitchFamily="34" charset="0"/>
                </a:rPr>
                <a:t>82%</a:t>
              </a: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 name="Group 41"/>
          <p:cNvGrpSpPr/>
          <p:nvPr/>
        </p:nvGrpSpPr>
        <p:grpSpPr>
          <a:xfrm>
            <a:off x="5758178" y="3897575"/>
            <a:ext cx="656206" cy="656206"/>
            <a:chOff x="6369310" y="3944537"/>
            <a:chExt cx="755703" cy="755703"/>
          </a:xfrm>
        </p:grpSpPr>
        <p:sp>
          <p:nvSpPr>
            <p:cNvPr id="11" name="Oval 10"/>
            <p:cNvSpPr/>
            <p:nvPr/>
          </p:nvSpPr>
          <p:spPr>
            <a:xfrm>
              <a:off x="6369310" y="3944537"/>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p:nvPr/>
          </p:nvSpPr>
          <p:spPr>
            <a:xfrm>
              <a:off x="6417455" y="4114593"/>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a:solidFill>
                    <a:prstClr val="white"/>
                  </a:solidFill>
                  <a:latin typeface="Arial" panose="020B0604020202020204" pitchFamily="34" charset="0"/>
                  <a:ea typeface="微软雅黑" panose="020B0503020204020204" pitchFamily="34" charset="-122"/>
                  <a:sym typeface="Arial" panose="020B0604020202020204" pitchFamily="34" charset="0"/>
                </a:rPr>
                <a:t>70%</a:t>
              </a: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Group 42"/>
          <p:cNvGrpSpPr/>
          <p:nvPr/>
        </p:nvGrpSpPr>
        <p:grpSpPr>
          <a:xfrm>
            <a:off x="5758178" y="4727869"/>
            <a:ext cx="656206" cy="656206"/>
            <a:chOff x="6369311" y="4900725"/>
            <a:chExt cx="755703" cy="755703"/>
          </a:xfrm>
        </p:grpSpPr>
        <p:sp>
          <p:nvSpPr>
            <p:cNvPr id="10" name="Oval 9"/>
            <p:cNvSpPr/>
            <p:nvPr/>
          </p:nvSpPr>
          <p:spPr>
            <a:xfrm>
              <a:off x="6369311" y="4900725"/>
              <a:ext cx="755703" cy="7557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4"/>
            <p:cNvSpPr txBox="1"/>
            <p:nvPr/>
          </p:nvSpPr>
          <p:spPr>
            <a:xfrm>
              <a:off x="6417456" y="5068727"/>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a:solidFill>
                    <a:prstClr val="white"/>
                  </a:solidFill>
                  <a:latin typeface="Arial" panose="020B0604020202020204" pitchFamily="34" charset="0"/>
                  <a:ea typeface="微软雅黑" panose="020B0503020204020204" pitchFamily="34" charset="-122"/>
                  <a:sym typeface="Arial" panose="020B0604020202020204" pitchFamily="34" charset="0"/>
                </a:rPr>
                <a:t>68%</a:t>
              </a: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Group 36"/>
          <p:cNvGrpSpPr/>
          <p:nvPr/>
        </p:nvGrpSpPr>
        <p:grpSpPr>
          <a:xfrm>
            <a:off x="6606657" y="3078571"/>
            <a:ext cx="2887295" cy="3348875"/>
            <a:chOff x="7346437" y="3001349"/>
            <a:chExt cx="3325083" cy="3856651"/>
          </a:xfrm>
        </p:grpSpPr>
        <p:sp>
          <p:nvSpPr>
            <p:cNvPr id="6" name="Freeform 5"/>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37"/>
          <p:cNvGrpSpPr/>
          <p:nvPr/>
        </p:nvGrpSpPr>
        <p:grpSpPr>
          <a:xfrm>
            <a:off x="6606653" y="3909177"/>
            <a:ext cx="2276524" cy="2518266"/>
            <a:chOff x="7346434" y="3957897"/>
            <a:chExt cx="2621703" cy="2900101"/>
          </a:xfrm>
        </p:grpSpPr>
        <p:sp>
          <p:nvSpPr>
            <p:cNvPr id="5" name="Freeform 4"/>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6"/>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35"/>
          <p:cNvGrpSpPr/>
          <p:nvPr/>
        </p:nvGrpSpPr>
        <p:grpSpPr>
          <a:xfrm>
            <a:off x="6606656" y="2251840"/>
            <a:ext cx="3498066" cy="4175606"/>
            <a:chOff x="7346438" y="2049265"/>
            <a:chExt cx="4028463" cy="4808735"/>
          </a:xfrm>
        </p:grpSpPr>
        <p:sp>
          <p:nvSpPr>
            <p:cNvPr id="7" name="Freeform 6"/>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7"/>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p:nvPr/>
        </p:nvGrpSpPr>
        <p:grpSpPr>
          <a:xfrm>
            <a:off x="6606654" y="4735594"/>
            <a:ext cx="1665749" cy="1691850"/>
            <a:chOff x="7346434" y="4909620"/>
            <a:chExt cx="1918320" cy="1948378"/>
          </a:xfrm>
        </p:grpSpPr>
        <p:sp>
          <p:nvSpPr>
            <p:cNvPr id="4" name="Freeform 3"/>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8"/>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19"/>
          <p:cNvGrpSpPr/>
          <p:nvPr/>
        </p:nvGrpSpPr>
        <p:grpSpPr>
          <a:xfrm>
            <a:off x="2175171" y="2410278"/>
            <a:ext cx="398037" cy="298720"/>
            <a:chOff x="789999" y="2242985"/>
            <a:chExt cx="504229" cy="378415"/>
          </a:xfrm>
        </p:grpSpPr>
        <p:sp>
          <p:nvSpPr>
            <p:cNvPr id="21"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Rectangle 22"/>
          <p:cNvSpPr/>
          <p:nvPr/>
        </p:nvSpPr>
        <p:spPr>
          <a:xfrm>
            <a:off x="2668366" y="2256728"/>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 name="Group 23"/>
          <p:cNvGrpSpPr/>
          <p:nvPr/>
        </p:nvGrpSpPr>
        <p:grpSpPr>
          <a:xfrm>
            <a:off x="2175171" y="3319682"/>
            <a:ext cx="398037" cy="298720"/>
            <a:chOff x="789999" y="2242985"/>
            <a:chExt cx="504229" cy="378415"/>
          </a:xfrm>
        </p:grpSpPr>
        <p:sp>
          <p:nvSpPr>
            <p:cNvPr id="25" name="Rectangle 24"/>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Rectangle 25"/>
            <p:cNvSpPr/>
            <p:nvPr/>
          </p:nvSpPr>
          <p:spPr>
            <a:xfrm>
              <a:off x="789999" y="2242985"/>
              <a:ext cx="436099" cy="32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Rectangle 26"/>
          <p:cNvSpPr/>
          <p:nvPr/>
        </p:nvSpPr>
        <p:spPr>
          <a:xfrm>
            <a:off x="2668366" y="3166130"/>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8" name="Group 27"/>
          <p:cNvGrpSpPr/>
          <p:nvPr/>
        </p:nvGrpSpPr>
        <p:grpSpPr>
          <a:xfrm>
            <a:off x="2175171" y="4251230"/>
            <a:ext cx="398037" cy="298720"/>
            <a:chOff x="789999" y="2242985"/>
            <a:chExt cx="504229" cy="378415"/>
          </a:xfrm>
        </p:grpSpPr>
        <p:sp>
          <p:nvSpPr>
            <p:cNvPr id="29" name="Rectangle 28"/>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Rectangle 29"/>
            <p:cNvSpPr/>
            <p:nvPr/>
          </p:nvSpPr>
          <p:spPr>
            <a:xfrm>
              <a:off x="789999" y="2242985"/>
              <a:ext cx="436099" cy="3219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1" name="Rectangle 30"/>
          <p:cNvSpPr/>
          <p:nvPr/>
        </p:nvSpPr>
        <p:spPr>
          <a:xfrm>
            <a:off x="2668366" y="4097679"/>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2" name="Group 31"/>
          <p:cNvGrpSpPr/>
          <p:nvPr/>
        </p:nvGrpSpPr>
        <p:grpSpPr>
          <a:xfrm>
            <a:off x="2175171" y="5142409"/>
            <a:ext cx="398037" cy="298720"/>
            <a:chOff x="789999" y="2242985"/>
            <a:chExt cx="504229" cy="378415"/>
          </a:xfrm>
        </p:grpSpPr>
        <p:sp>
          <p:nvSpPr>
            <p:cNvPr id="33" name="Rectangle 32"/>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789999" y="2242985"/>
              <a:ext cx="436099" cy="321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Rectangle 34"/>
          <p:cNvSpPr/>
          <p:nvPr/>
        </p:nvSpPr>
        <p:spPr>
          <a:xfrm>
            <a:off x="2668366" y="4988858"/>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45"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par>
                          <p:cTn id="40" fill="hold">
                            <p:stCondLst>
                              <p:cond delay="5000"/>
                            </p:stCondLst>
                            <p:childTnLst>
                              <p:par>
                                <p:cTn id="41" presetID="53" presetClass="entr" presetSubtype="16"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55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1"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0" y="1271"/>
            <a:ext cx="12186004" cy="6855461"/>
          </a:xfrm>
          <a:prstGeom prst="rect">
            <a:avLst/>
          </a:prstGeom>
          <a:blipFill dpi="0" rotWithShape="1">
            <a:blip r:embed="rId1" cstate="print">
              <a:extLst>
                <a:ext uri="{28A0092B-C50C-407E-A947-70E740481C1C}">
                  <a14:useLocalDpi xmlns:a14="http://schemas.microsoft.com/office/drawing/2010/main" val="0"/>
                </a:ext>
              </a:extLst>
            </a:blip>
            <a:srcRect/>
            <a:stretch>
              <a:fillRect t="-7763" b="-186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78" tIns="43338" rIns="86678" bIns="43338" numCol="1" spcCol="0" rtlCol="0" fromWordArt="0" anchor="ctr" anchorCtr="0" forceAA="0" compatLnSpc="1">
            <a:noAutofit/>
          </a:bodyPr>
          <a:lstStyle/>
          <a:p>
            <a:pPr algn="ctr" defTabSz="866775" fontAlgn="base">
              <a:spcBef>
                <a:spcPct val="0"/>
              </a:spcBef>
              <a:spcAft>
                <a:spcPct val="0"/>
              </a:spcAft>
            </a:pPr>
            <a:endParaRPr lang="zh-CN" altLang="en-US" sz="170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579473" y="3120432"/>
            <a:ext cx="2567147" cy="487542"/>
            <a:chOff x="10286575" y="596456"/>
            <a:chExt cx="2219865" cy="421587"/>
          </a:xfrm>
          <a:solidFill>
            <a:schemeClr val="accent1"/>
          </a:solidFill>
        </p:grpSpPr>
        <p:grpSp>
          <p:nvGrpSpPr>
            <p:cNvPr id="22" name="组合 21"/>
            <p:cNvGrpSpPr/>
            <p:nvPr/>
          </p:nvGrpSpPr>
          <p:grpSpPr>
            <a:xfrm>
              <a:off x="12084853" y="596456"/>
              <a:ext cx="421587" cy="421587"/>
              <a:chOff x="8017824" y="1086208"/>
              <a:chExt cx="818792" cy="818792"/>
            </a:xfrm>
            <a:grpFill/>
          </p:grpSpPr>
          <p:grpSp>
            <p:nvGrpSpPr>
              <p:cNvPr id="43" name="Group 61"/>
              <p:cNvGrpSpPr/>
              <p:nvPr/>
            </p:nvGrpSpPr>
            <p:grpSpPr>
              <a:xfrm>
                <a:off x="8245700" y="1256721"/>
                <a:ext cx="363040" cy="477767"/>
                <a:chOff x="7981950" y="4114800"/>
                <a:chExt cx="393701" cy="495300"/>
              </a:xfrm>
              <a:grpFill/>
            </p:grpSpPr>
            <p:sp>
              <p:nvSpPr>
                <p:cNvPr id="45" name="Freeform 62"/>
                <p:cNvSpPr>
                  <a:spLocks noEditPoints="1"/>
                </p:cNvSpPr>
                <p:nvPr/>
              </p:nvSpPr>
              <p:spPr bwMode="auto">
                <a:xfrm>
                  <a:off x="7981950" y="4114800"/>
                  <a:ext cx="304800" cy="261938"/>
                </a:xfrm>
                <a:custGeom>
                  <a:avLst/>
                  <a:gdLst>
                    <a:gd name="T0" fmla="*/ 0 w 81"/>
                    <a:gd name="T1" fmla="*/ 13 h 70"/>
                    <a:gd name="T2" fmla="*/ 0 w 81"/>
                    <a:gd name="T3" fmla="*/ 27 h 70"/>
                    <a:gd name="T4" fmla="*/ 0 w 81"/>
                    <a:gd name="T5" fmla="*/ 43 h 70"/>
                    <a:gd name="T6" fmla="*/ 13 w 81"/>
                    <a:gd name="T7" fmla="*/ 56 h 70"/>
                    <a:gd name="T8" fmla="*/ 36 w 81"/>
                    <a:gd name="T9" fmla="*/ 56 h 70"/>
                    <a:gd name="T10" fmla="*/ 49 w 81"/>
                    <a:gd name="T11" fmla="*/ 69 h 70"/>
                    <a:gd name="T12" fmla="*/ 53 w 81"/>
                    <a:gd name="T13" fmla="*/ 70 h 70"/>
                    <a:gd name="T14" fmla="*/ 55 w 81"/>
                    <a:gd name="T15" fmla="*/ 70 h 70"/>
                    <a:gd name="T16" fmla="*/ 58 w 81"/>
                    <a:gd name="T17" fmla="*/ 65 h 70"/>
                    <a:gd name="T18" fmla="*/ 58 w 81"/>
                    <a:gd name="T19" fmla="*/ 56 h 70"/>
                    <a:gd name="T20" fmla="*/ 68 w 81"/>
                    <a:gd name="T21" fmla="*/ 56 h 70"/>
                    <a:gd name="T22" fmla="*/ 81 w 81"/>
                    <a:gd name="T23" fmla="*/ 43 h 70"/>
                    <a:gd name="T24" fmla="*/ 81 w 81"/>
                    <a:gd name="T25" fmla="*/ 27 h 70"/>
                    <a:gd name="T26" fmla="*/ 81 w 81"/>
                    <a:gd name="T27" fmla="*/ 13 h 70"/>
                    <a:gd name="T28" fmla="*/ 68 w 81"/>
                    <a:gd name="T29" fmla="*/ 0 h 70"/>
                    <a:gd name="T30" fmla="*/ 60 w 81"/>
                    <a:gd name="T31" fmla="*/ 0 h 70"/>
                    <a:gd name="T32" fmla="*/ 20 w 81"/>
                    <a:gd name="T33" fmla="*/ 0 h 70"/>
                    <a:gd name="T34" fmla="*/ 13 w 81"/>
                    <a:gd name="T35" fmla="*/ 0 h 70"/>
                    <a:gd name="T36" fmla="*/ 0 w 81"/>
                    <a:gd name="T37" fmla="*/ 13 h 70"/>
                    <a:gd name="T38" fmla="*/ 54 w 81"/>
                    <a:gd name="T39" fmla="*/ 27 h 70"/>
                    <a:gd name="T40" fmla="*/ 62 w 81"/>
                    <a:gd name="T41" fmla="*/ 20 h 70"/>
                    <a:gd name="T42" fmla="*/ 69 w 81"/>
                    <a:gd name="T43" fmla="*/ 27 h 70"/>
                    <a:gd name="T44" fmla="*/ 62 w 81"/>
                    <a:gd name="T45" fmla="*/ 35 h 70"/>
                    <a:gd name="T46" fmla="*/ 54 w 81"/>
                    <a:gd name="T47" fmla="*/ 27 h 70"/>
                    <a:gd name="T48" fmla="*/ 33 w 81"/>
                    <a:gd name="T49" fmla="*/ 27 h 70"/>
                    <a:gd name="T50" fmla="*/ 40 w 81"/>
                    <a:gd name="T51" fmla="*/ 20 h 70"/>
                    <a:gd name="T52" fmla="*/ 48 w 81"/>
                    <a:gd name="T53" fmla="*/ 27 h 70"/>
                    <a:gd name="T54" fmla="*/ 40 w 81"/>
                    <a:gd name="T55" fmla="*/ 35 h 70"/>
                    <a:gd name="T56" fmla="*/ 33 w 81"/>
                    <a:gd name="T57" fmla="*/ 27 h 70"/>
                    <a:gd name="T58" fmla="*/ 12 w 81"/>
                    <a:gd name="T59" fmla="*/ 27 h 70"/>
                    <a:gd name="T60" fmla="*/ 19 w 81"/>
                    <a:gd name="T61" fmla="*/ 20 h 70"/>
                    <a:gd name="T62" fmla="*/ 27 w 81"/>
                    <a:gd name="T63" fmla="*/ 27 h 70"/>
                    <a:gd name="T64" fmla="*/ 19 w 81"/>
                    <a:gd name="T65" fmla="*/ 35 h 70"/>
                    <a:gd name="T66" fmla="*/ 12 w 81"/>
                    <a:gd name="T67"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0">
                      <a:moveTo>
                        <a:pt x="0" y="13"/>
                      </a:moveTo>
                      <a:cubicBezTo>
                        <a:pt x="0" y="27"/>
                        <a:pt x="0" y="27"/>
                        <a:pt x="0" y="27"/>
                      </a:cubicBezTo>
                      <a:cubicBezTo>
                        <a:pt x="0" y="43"/>
                        <a:pt x="0" y="43"/>
                        <a:pt x="0" y="43"/>
                      </a:cubicBezTo>
                      <a:cubicBezTo>
                        <a:pt x="0" y="50"/>
                        <a:pt x="6" y="56"/>
                        <a:pt x="13" y="56"/>
                      </a:cubicBezTo>
                      <a:cubicBezTo>
                        <a:pt x="36" y="56"/>
                        <a:pt x="36" y="56"/>
                        <a:pt x="36" y="56"/>
                      </a:cubicBezTo>
                      <a:cubicBezTo>
                        <a:pt x="49" y="69"/>
                        <a:pt x="49" y="69"/>
                        <a:pt x="49" y="69"/>
                      </a:cubicBezTo>
                      <a:cubicBezTo>
                        <a:pt x="50" y="70"/>
                        <a:pt x="52" y="70"/>
                        <a:pt x="53" y="70"/>
                      </a:cubicBezTo>
                      <a:cubicBezTo>
                        <a:pt x="54" y="70"/>
                        <a:pt x="54" y="70"/>
                        <a:pt x="55" y="70"/>
                      </a:cubicBezTo>
                      <a:cubicBezTo>
                        <a:pt x="57" y="69"/>
                        <a:pt x="58" y="67"/>
                        <a:pt x="58" y="65"/>
                      </a:cubicBezTo>
                      <a:cubicBezTo>
                        <a:pt x="58" y="56"/>
                        <a:pt x="58" y="56"/>
                        <a:pt x="58" y="56"/>
                      </a:cubicBezTo>
                      <a:cubicBezTo>
                        <a:pt x="68" y="56"/>
                        <a:pt x="68" y="56"/>
                        <a:pt x="68" y="56"/>
                      </a:cubicBezTo>
                      <a:cubicBezTo>
                        <a:pt x="75" y="56"/>
                        <a:pt x="81" y="50"/>
                        <a:pt x="81" y="43"/>
                      </a:cubicBezTo>
                      <a:cubicBezTo>
                        <a:pt x="81" y="27"/>
                        <a:pt x="81" y="27"/>
                        <a:pt x="81" y="27"/>
                      </a:cubicBezTo>
                      <a:cubicBezTo>
                        <a:pt x="81" y="13"/>
                        <a:pt x="81" y="13"/>
                        <a:pt x="81" y="13"/>
                      </a:cubicBezTo>
                      <a:cubicBezTo>
                        <a:pt x="81" y="6"/>
                        <a:pt x="75" y="0"/>
                        <a:pt x="68" y="0"/>
                      </a:cubicBezTo>
                      <a:cubicBezTo>
                        <a:pt x="60" y="0"/>
                        <a:pt x="60" y="0"/>
                        <a:pt x="60" y="0"/>
                      </a:cubicBezTo>
                      <a:cubicBezTo>
                        <a:pt x="20" y="0"/>
                        <a:pt x="20" y="0"/>
                        <a:pt x="20" y="0"/>
                      </a:cubicBezTo>
                      <a:cubicBezTo>
                        <a:pt x="13" y="0"/>
                        <a:pt x="13" y="0"/>
                        <a:pt x="13" y="0"/>
                      </a:cubicBezTo>
                      <a:cubicBezTo>
                        <a:pt x="6" y="0"/>
                        <a:pt x="0" y="6"/>
                        <a:pt x="0" y="13"/>
                      </a:cubicBezTo>
                      <a:close/>
                      <a:moveTo>
                        <a:pt x="54" y="27"/>
                      </a:moveTo>
                      <a:cubicBezTo>
                        <a:pt x="54" y="23"/>
                        <a:pt x="58" y="20"/>
                        <a:pt x="62" y="20"/>
                      </a:cubicBezTo>
                      <a:cubicBezTo>
                        <a:pt x="66" y="20"/>
                        <a:pt x="69" y="23"/>
                        <a:pt x="69" y="27"/>
                      </a:cubicBezTo>
                      <a:cubicBezTo>
                        <a:pt x="69" y="32"/>
                        <a:pt x="66" y="35"/>
                        <a:pt x="62" y="35"/>
                      </a:cubicBezTo>
                      <a:cubicBezTo>
                        <a:pt x="58" y="35"/>
                        <a:pt x="54" y="32"/>
                        <a:pt x="54" y="27"/>
                      </a:cubicBezTo>
                      <a:close/>
                      <a:moveTo>
                        <a:pt x="33" y="27"/>
                      </a:moveTo>
                      <a:cubicBezTo>
                        <a:pt x="33" y="23"/>
                        <a:pt x="36" y="20"/>
                        <a:pt x="40" y="20"/>
                      </a:cubicBezTo>
                      <a:cubicBezTo>
                        <a:pt x="45" y="20"/>
                        <a:pt x="48" y="23"/>
                        <a:pt x="48" y="27"/>
                      </a:cubicBezTo>
                      <a:cubicBezTo>
                        <a:pt x="48" y="32"/>
                        <a:pt x="45" y="35"/>
                        <a:pt x="40" y="35"/>
                      </a:cubicBezTo>
                      <a:cubicBezTo>
                        <a:pt x="36" y="35"/>
                        <a:pt x="33" y="32"/>
                        <a:pt x="33" y="27"/>
                      </a:cubicBezTo>
                      <a:close/>
                      <a:moveTo>
                        <a:pt x="12" y="27"/>
                      </a:moveTo>
                      <a:cubicBezTo>
                        <a:pt x="12" y="23"/>
                        <a:pt x="15" y="20"/>
                        <a:pt x="19" y="20"/>
                      </a:cubicBezTo>
                      <a:cubicBezTo>
                        <a:pt x="24" y="20"/>
                        <a:pt x="27" y="23"/>
                        <a:pt x="27" y="27"/>
                      </a:cubicBezTo>
                      <a:cubicBezTo>
                        <a:pt x="27" y="32"/>
                        <a:pt x="24" y="35"/>
                        <a:pt x="19" y="35"/>
                      </a:cubicBezTo>
                      <a:cubicBezTo>
                        <a:pt x="15" y="35"/>
                        <a:pt x="12" y="32"/>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63"/>
                <p:cNvSpPr>
                  <a:spLocks noEditPoints="1"/>
                </p:cNvSpPr>
                <p:nvPr/>
              </p:nvSpPr>
              <p:spPr bwMode="auto">
                <a:xfrm>
                  <a:off x="8091488" y="4222750"/>
                  <a:ext cx="284163" cy="387350"/>
                </a:xfrm>
                <a:custGeom>
                  <a:avLst/>
                  <a:gdLst>
                    <a:gd name="T0" fmla="*/ 61 w 76"/>
                    <a:gd name="T1" fmla="*/ 0 h 103"/>
                    <a:gd name="T2" fmla="*/ 61 w 76"/>
                    <a:gd name="T3" fmla="*/ 13 h 103"/>
                    <a:gd name="T4" fmla="*/ 62 w 76"/>
                    <a:gd name="T5" fmla="*/ 13 h 103"/>
                    <a:gd name="T6" fmla="*/ 62 w 76"/>
                    <a:gd name="T7" fmla="*/ 82 h 103"/>
                    <a:gd name="T8" fmla="*/ 13 w 76"/>
                    <a:gd name="T9" fmla="*/ 82 h 103"/>
                    <a:gd name="T10" fmla="*/ 13 w 76"/>
                    <a:gd name="T11" fmla="*/ 46 h 103"/>
                    <a:gd name="T12" fmla="*/ 4 w 76"/>
                    <a:gd name="T13" fmla="*/ 36 h 103"/>
                    <a:gd name="T14" fmla="*/ 0 w 76"/>
                    <a:gd name="T15" fmla="*/ 36 h 103"/>
                    <a:gd name="T16" fmla="*/ 0 w 76"/>
                    <a:gd name="T17" fmla="*/ 85 h 103"/>
                    <a:gd name="T18" fmla="*/ 18 w 76"/>
                    <a:gd name="T19" fmla="*/ 103 h 103"/>
                    <a:gd name="T20" fmla="*/ 57 w 76"/>
                    <a:gd name="T21" fmla="*/ 103 h 103"/>
                    <a:gd name="T22" fmla="*/ 76 w 76"/>
                    <a:gd name="T23" fmla="*/ 85 h 103"/>
                    <a:gd name="T24" fmla="*/ 76 w 76"/>
                    <a:gd name="T25" fmla="*/ 18 h 103"/>
                    <a:gd name="T26" fmla="*/ 61 w 76"/>
                    <a:gd name="T27" fmla="*/ 0 h 103"/>
                    <a:gd name="T28" fmla="*/ 38 w 76"/>
                    <a:gd name="T29" fmla="*/ 98 h 103"/>
                    <a:gd name="T30" fmla="*/ 32 w 76"/>
                    <a:gd name="T31" fmla="*/ 92 h 103"/>
                    <a:gd name="T32" fmla="*/ 38 w 76"/>
                    <a:gd name="T33" fmla="*/ 87 h 103"/>
                    <a:gd name="T34" fmla="*/ 43 w 76"/>
                    <a:gd name="T35" fmla="*/ 92 h 103"/>
                    <a:gd name="T36" fmla="*/ 38 w 76"/>
                    <a:gd name="T37"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03">
                      <a:moveTo>
                        <a:pt x="61" y="0"/>
                      </a:moveTo>
                      <a:cubicBezTo>
                        <a:pt x="61" y="13"/>
                        <a:pt x="61" y="13"/>
                        <a:pt x="61" y="13"/>
                      </a:cubicBezTo>
                      <a:cubicBezTo>
                        <a:pt x="62" y="13"/>
                        <a:pt x="62" y="13"/>
                        <a:pt x="62" y="13"/>
                      </a:cubicBezTo>
                      <a:cubicBezTo>
                        <a:pt x="62" y="82"/>
                        <a:pt x="62" y="82"/>
                        <a:pt x="62" y="82"/>
                      </a:cubicBezTo>
                      <a:cubicBezTo>
                        <a:pt x="13" y="82"/>
                        <a:pt x="13" y="82"/>
                        <a:pt x="13" y="82"/>
                      </a:cubicBezTo>
                      <a:cubicBezTo>
                        <a:pt x="13" y="46"/>
                        <a:pt x="13" y="46"/>
                        <a:pt x="13" y="46"/>
                      </a:cubicBezTo>
                      <a:cubicBezTo>
                        <a:pt x="4" y="36"/>
                        <a:pt x="4" y="36"/>
                        <a:pt x="4" y="36"/>
                      </a:cubicBezTo>
                      <a:cubicBezTo>
                        <a:pt x="0" y="36"/>
                        <a:pt x="0" y="36"/>
                        <a:pt x="0" y="36"/>
                      </a:cubicBezTo>
                      <a:cubicBezTo>
                        <a:pt x="0" y="85"/>
                        <a:pt x="0" y="85"/>
                        <a:pt x="0" y="85"/>
                      </a:cubicBezTo>
                      <a:cubicBezTo>
                        <a:pt x="0" y="95"/>
                        <a:pt x="8" y="103"/>
                        <a:pt x="18" y="103"/>
                      </a:cubicBezTo>
                      <a:cubicBezTo>
                        <a:pt x="57" y="103"/>
                        <a:pt x="57" y="103"/>
                        <a:pt x="57" y="103"/>
                      </a:cubicBezTo>
                      <a:cubicBezTo>
                        <a:pt x="67" y="103"/>
                        <a:pt x="76" y="95"/>
                        <a:pt x="76" y="85"/>
                      </a:cubicBezTo>
                      <a:cubicBezTo>
                        <a:pt x="76" y="18"/>
                        <a:pt x="76" y="18"/>
                        <a:pt x="76" y="18"/>
                      </a:cubicBezTo>
                      <a:cubicBezTo>
                        <a:pt x="76" y="9"/>
                        <a:pt x="69" y="2"/>
                        <a:pt x="61" y="0"/>
                      </a:cubicBezTo>
                      <a:close/>
                      <a:moveTo>
                        <a:pt x="38" y="98"/>
                      </a:moveTo>
                      <a:cubicBezTo>
                        <a:pt x="34" y="98"/>
                        <a:pt x="32" y="95"/>
                        <a:pt x="32" y="92"/>
                      </a:cubicBezTo>
                      <a:cubicBezTo>
                        <a:pt x="32" y="89"/>
                        <a:pt x="34" y="87"/>
                        <a:pt x="38" y="87"/>
                      </a:cubicBezTo>
                      <a:cubicBezTo>
                        <a:pt x="41" y="87"/>
                        <a:pt x="43" y="89"/>
                        <a:pt x="43" y="92"/>
                      </a:cubicBezTo>
                      <a:cubicBezTo>
                        <a:pt x="43" y="95"/>
                        <a:pt x="41" y="98"/>
                        <a:pt x="3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任意多边形 43"/>
              <p:cNvSpPr/>
              <p:nvPr/>
            </p:nvSpPr>
            <p:spPr>
              <a:xfrm>
                <a:off x="801782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11485427" y="596456"/>
              <a:ext cx="421587" cy="421587"/>
              <a:chOff x="7133904" y="1086208"/>
              <a:chExt cx="818792" cy="818792"/>
            </a:xfrm>
            <a:grpFill/>
          </p:grpSpPr>
          <p:grpSp>
            <p:nvGrpSpPr>
              <p:cNvPr id="36" name="Group 51"/>
              <p:cNvGrpSpPr/>
              <p:nvPr/>
            </p:nvGrpSpPr>
            <p:grpSpPr>
              <a:xfrm>
                <a:off x="7341235" y="1280526"/>
                <a:ext cx="404130" cy="430157"/>
                <a:chOff x="9324975" y="4895850"/>
                <a:chExt cx="419100" cy="446088"/>
              </a:xfrm>
              <a:grpFill/>
            </p:grpSpPr>
            <p:sp>
              <p:nvSpPr>
                <p:cNvPr id="38" name="Freeform 52"/>
                <p:cNvSpPr/>
                <p:nvPr/>
              </p:nvSpPr>
              <p:spPr bwMode="auto">
                <a:xfrm>
                  <a:off x="9366250" y="5314950"/>
                  <a:ext cx="85725" cy="26988"/>
                </a:xfrm>
                <a:custGeom>
                  <a:avLst/>
                  <a:gdLst>
                    <a:gd name="T0" fmla="*/ 0 w 23"/>
                    <a:gd name="T1" fmla="*/ 0 h 7"/>
                    <a:gd name="T2" fmla="*/ 0 w 23"/>
                    <a:gd name="T3" fmla="*/ 4 h 7"/>
                    <a:gd name="T4" fmla="*/ 4 w 23"/>
                    <a:gd name="T5" fmla="*/ 7 h 7"/>
                    <a:gd name="T6" fmla="*/ 19 w 23"/>
                    <a:gd name="T7" fmla="*/ 7 h 7"/>
                    <a:gd name="T8" fmla="*/ 23 w 23"/>
                    <a:gd name="T9" fmla="*/ 4 h 7"/>
                    <a:gd name="T10" fmla="*/ 23 w 23"/>
                    <a:gd name="T11" fmla="*/ 0 h 7"/>
                    <a:gd name="T12" fmla="*/ 0 w 2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3" h="7">
                      <a:moveTo>
                        <a:pt x="0" y="0"/>
                      </a:moveTo>
                      <a:cubicBezTo>
                        <a:pt x="0" y="4"/>
                        <a:pt x="0" y="4"/>
                        <a:pt x="0" y="4"/>
                      </a:cubicBezTo>
                      <a:cubicBezTo>
                        <a:pt x="0" y="6"/>
                        <a:pt x="2" y="7"/>
                        <a:pt x="4" y="7"/>
                      </a:cubicBezTo>
                      <a:cubicBezTo>
                        <a:pt x="19" y="7"/>
                        <a:pt x="19" y="7"/>
                        <a:pt x="19" y="7"/>
                      </a:cubicBezTo>
                      <a:cubicBezTo>
                        <a:pt x="21" y="7"/>
                        <a:pt x="23" y="6"/>
                        <a:pt x="23" y="4"/>
                      </a:cubicBezTo>
                      <a:cubicBezTo>
                        <a:pt x="23" y="0"/>
                        <a:pt x="23" y="0"/>
                        <a:pt x="23"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3"/>
                <p:cNvSpPr/>
                <p:nvPr/>
              </p:nvSpPr>
              <p:spPr bwMode="auto">
                <a:xfrm>
                  <a:off x="9617075" y="5314950"/>
                  <a:ext cx="82550" cy="26988"/>
                </a:xfrm>
                <a:custGeom>
                  <a:avLst/>
                  <a:gdLst>
                    <a:gd name="T0" fmla="*/ 0 w 22"/>
                    <a:gd name="T1" fmla="*/ 0 h 7"/>
                    <a:gd name="T2" fmla="*/ 0 w 22"/>
                    <a:gd name="T3" fmla="*/ 4 h 7"/>
                    <a:gd name="T4" fmla="*/ 4 w 22"/>
                    <a:gd name="T5" fmla="*/ 7 h 7"/>
                    <a:gd name="T6" fmla="*/ 19 w 22"/>
                    <a:gd name="T7" fmla="*/ 7 h 7"/>
                    <a:gd name="T8" fmla="*/ 22 w 22"/>
                    <a:gd name="T9" fmla="*/ 4 h 7"/>
                    <a:gd name="T10" fmla="*/ 22 w 22"/>
                    <a:gd name="T11" fmla="*/ 0 h 7"/>
                    <a:gd name="T12" fmla="*/ 0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0" y="0"/>
                      </a:moveTo>
                      <a:cubicBezTo>
                        <a:pt x="0" y="4"/>
                        <a:pt x="0" y="4"/>
                        <a:pt x="0" y="4"/>
                      </a:cubicBezTo>
                      <a:cubicBezTo>
                        <a:pt x="0" y="6"/>
                        <a:pt x="2" y="7"/>
                        <a:pt x="4" y="7"/>
                      </a:cubicBezTo>
                      <a:cubicBezTo>
                        <a:pt x="19" y="7"/>
                        <a:pt x="19" y="7"/>
                        <a:pt x="19" y="7"/>
                      </a:cubicBezTo>
                      <a:cubicBezTo>
                        <a:pt x="21" y="7"/>
                        <a:pt x="22" y="6"/>
                        <a:pt x="22" y="4"/>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4"/>
                <p:cNvSpPr>
                  <a:spLocks noEditPoints="1"/>
                </p:cNvSpPr>
                <p:nvPr/>
              </p:nvSpPr>
              <p:spPr bwMode="auto">
                <a:xfrm>
                  <a:off x="9488488" y="5000625"/>
                  <a:ext cx="187325" cy="184150"/>
                </a:xfrm>
                <a:custGeom>
                  <a:avLst/>
                  <a:gdLst>
                    <a:gd name="T0" fmla="*/ 25 w 50"/>
                    <a:gd name="T1" fmla="*/ 49 h 49"/>
                    <a:gd name="T2" fmla="*/ 44 w 50"/>
                    <a:gd name="T3" fmla="*/ 20 h 49"/>
                    <a:gd name="T4" fmla="*/ 44 w 50"/>
                    <a:gd name="T5" fmla="*/ 29 h 49"/>
                    <a:gd name="T6" fmla="*/ 41 w 50"/>
                    <a:gd name="T7" fmla="*/ 29 h 49"/>
                    <a:gd name="T8" fmla="*/ 39 w 50"/>
                    <a:gd name="T9" fmla="*/ 33 h 49"/>
                    <a:gd name="T10" fmla="*/ 40 w 50"/>
                    <a:gd name="T11" fmla="*/ 34 h 49"/>
                    <a:gd name="T12" fmla="*/ 39 w 50"/>
                    <a:gd name="T13" fmla="*/ 41 h 49"/>
                    <a:gd name="T14" fmla="*/ 34 w 50"/>
                    <a:gd name="T15" fmla="*/ 39 h 49"/>
                    <a:gd name="T16" fmla="*/ 32 w 50"/>
                    <a:gd name="T17" fmla="*/ 38 h 49"/>
                    <a:gd name="T18" fmla="*/ 31 w 50"/>
                    <a:gd name="T19" fmla="*/ 38 h 49"/>
                    <a:gd name="T20" fmla="*/ 30 w 50"/>
                    <a:gd name="T21" fmla="*/ 38 h 49"/>
                    <a:gd name="T22" fmla="*/ 30 w 50"/>
                    <a:gd name="T23" fmla="*/ 38 h 49"/>
                    <a:gd name="T24" fmla="*/ 30 w 50"/>
                    <a:gd name="T25" fmla="*/ 39 h 49"/>
                    <a:gd name="T26" fmla="*/ 29 w 50"/>
                    <a:gd name="T27" fmla="*/ 40 h 49"/>
                    <a:gd name="T28" fmla="*/ 29 w 50"/>
                    <a:gd name="T29" fmla="*/ 43 h 49"/>
                    <a:gd name="T30" fmla="*/ 21 w 50"/>
                    <a:gd name="T31" fmla="*/ 43 h 49"/>
                    <a:gd name="T32" fmla="*/ 21 w 50"/>
                    <a:gd name="T33" fmla="*/ 40 h 49"/>
                    <a:gd name="T34" fmla="*/ 18 w 50"/>
                    <a:gd name="T35" fmla="*/ 38 h 49"/>
                    <a:gd name="T36" fmla="*/ 18 w 50"/>
                    <a:gd name="T37" fmla="*/ 38 h 49"/>
                    <a:gd name="T38" fmla="*/ 17 w 50"/>
                    <a:gd name="T39" fmla="*/ 38 h 49"/>
                    <a:gd name="T40" fmla="*/ 17 w 50"/>
                    <a:gd name="T41" fmla="*/ 38 h 49"/>
                    <a:gd name="T42" fmla="*/ 17 w 50"/>
                    <a:gd name="T43" fmla="*/ 38 h 49"/>
                    <a:gd name="T44" fmla="*/ 15 w 50"/>
                    <a:gd name="T45" fmla="*/ 40 h 49"/>
                    <a:gd name="T46" fmla="*/ 9 w 50"/>
                    <a:gd name="T47" fmla="*/ 39 h 49"/>
                    <a:gd name="T48" fmla="*/ 10 w 50"/>
                    <a:gd name="T49" fmla="*/ 33 h 49"/>
                    <a:gd name="T50" fmla="*/ 11 w 50"/>
                    <a:gd name="T51" fmla="*/ 31 h 49"/>
                    <a:gd name="T52" fmla="*/ 9 w 50"/>
                    <a:gd name="T53" fmla="*/ 29 h 49"/>
                    <a:gd name="T54" fmla="*/ 7 w 50"/>
                    <a:gd name="T55" fmla="*/ 29 h 49"/>
                    <a:gd name="T56" fmla="*/ 3 w 50"/>
                    <a:gd name="T57" fmla="*/ 23 h 49"/>
                    <a:gd name="T58" fmla="*/ 8 w 50"/>
                    <a:gd name="T59" fmla="*/ 20 h 49"/>
                    <a:gd name="T60" fmla="*/ 11 w 50"/>
                    <a:gd name="T61" fmla="*/ 20 h 49"/>
                    <a:gd name="T62" fmla="*/ 11 w 50"/>
                    <a:gd name="T63" fmla="*/ 17 h 49"/>
                    <a:gd name="T64" fmla="*/ 11 w 50"/>
                    <a:gd name="T65" fmla="*/ 17 h 49"/>
                    <a:gd name="T66" fmla="*/ 11 w 50"/>
                    <a:gd name="T67" fmla="*/ 17 h 49"/>
                    <a:gd name="T68" fmla="*/ 11 w 50"/>
                    <a:gd name="T69" fmla="*/ 16 h 49"/>
                    <a:gd name="T70" fmla="*/ 9 w 50"/>
                    <a:gd name="T71" fmla="*/ 15 h 49"/>
                    <a:gd name="T72" fmla="*/ 11 w 50"/>
                    <a:gd name="T73" fmla="*/ 8 h 49"/>
                    <a:gd name="T74" fmla="*/ 16 w 50"/>
                    <a:gd name="T75" fmla="*/ 10 h 49"/>
                    <a:gd name="T76" fmla="*/ 20 w 50"/>
                    <a:gd name="T77" fmla="*/ 10 h 49"/>
                    <a:gd name="T78" fmla="*/ 21 w 50"/>
                    <a:gd name="T79" fmla="*/ 9 h 49"/>
                    <a:gd name="T80" fmla="*/ 21 w 50"/>
                    <a:gd name="T81" fmla="*/ 9 h 49"/>
                    <a:gd name="T82" fmla="*/ 21 w 50"/>
                    <a:gd name="T83" fmla="*/ 9 h 49"/>
                    <a:gd name="T84" fmla="*/ 21 w 50"/>
                    <a:gd name="T85" fmla="*/ 8 h 49"/>
                    <a:gd name="T86" fmla="*/ 24 w 50"/>
                    <a:gd name="T87" fmla="*/ 3 h 49"/>
                    <a:gd name="T88" fmla="*/ 29 w 50"/>
                    <a:gd name="T89" fmla="*/ 7 h 49"/>
                    <a:gd name="T90" fmla="*/ 30 w 50"/>
                    <a:gd name="T91" fmla="*/ 10 h 49"/>
                    <a:gd name="T92" fmla="*/ 33 w 50"/>
                    <a:gd name="T93" fmla="*/ 10 h 49"/>
                    <a:gd name="T94" fmla="*/ 35 w 50"/>
                    <a:gd name="T95" fmla="*/ 8 h 49"/>
                    <a:gd name="T96" fmla="*/ 41 w 50"/>
                    <a:gd name="T97" fmla="*/ 14 h 49"/>
                    <a:gd name="T98" fmla="*/ 39 w 50"/>
                    <a:gd name="T99" fmla="*/ 16 h 49"/>
                    <a:gd name="T100" fmla="*/ 40 w 50"/>
                    <a:gd name="T101" fmla="*/ 20 h 49"/>
                    <a:gd name="T102" fmla="*/ 41 w 50"/>
                    <a:gd name="T10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9">
                      <a:moveTo>
                        <a:pt x="25" y="0"/>
                      </a:moveTo>
                      <a:cubicBezTo>
                        <a:pt x="11" y="0"/>
                        <a:pt x="0" y="11"/>
                        <a:pt x="0" y="24"/>
                      </a:cubicBezTo>
                      <a:cubicBezTo>
                        <a:pt x="0" y="38"/>
                        <a:pt x="11" y="49"/>
                        <a:pt x="25" y="49"/>
                      </a:cubicBezTo>
                      <a:cubicBezTo>
                        <a:pt x="39" y="49"/>
                        <a:pt x="50" y="38"/>
                        <a:pt x="50" y="24"/>
                      </a:cubicBezTo>
                      <a:cubicBezTo>
                        <a:pt x="50" y="11"/>
                        <a:pt x="39" y="0"/>
                        <a:pt x="25" y="0"/>
                      </a:cubicBezTo>
                      <a:close/>
                      <a:moveTo>
                        <a:pt x="44" y="20"/>
                      </a:moveTo>
                      <a:cubicBezTo>
                        <a:pt x="45" y="21"/>
                        <a:pt x="46" y="22"/>
                        <a:pt x="46" y="23"/>
                      </a:cubicBezTo>
                      <a:cubicBezTo>
                        <a:pt x="46" y="26"/>
                        <a:pt x="46" y="26"/>
                        <a:pt x="46" y="26"/>
                      </a:cubicBezTo>
                      <a:cubicBezTo>
                        <a:pt x="46" y="27"/>
                        <a:pt x="45" y="28"/>
                        <a:pt x="44" y="29"/>
                      </a:cubicBezTo>
                      <a:cubicBezTo>
                        <a:pt x="43" y="29"/>
                        <a:pt x="43" y="29"/>
                        <a:pt x="43" y="29"/>
                      </a:cubicBezTo>
                      <a:cubicBezTo>
                        <a:pt x="41" y="29"/>
                        <a:pt x="41" y="29"/>
                        <a:pt x="41" y="29"/>
                      </a:cubicBezTo>
                      <a:cubicBezTo>
                        <a:pt x="41" y="29"/>
                        <a:pt x="41" y="29"/>
                        <a:pt x="41" y="29"/>
                      </a:cubicBezTo>
                      <a:cubicBezTo>
                        <a:pt x="40" y="29"/>
                        <a:pt x="40" y="29"/>
                        <a:pt x="40" y="29"/>
                      </a:cubicBezTo>
                      <a:cubicBezTo>
                        <a:pt x="40" y="29"/>
                        <a:pt x="39" y="29"/>
                        <a:pt x="39" y="29"/>
                      </a:cubicBezTo>
                      <a:cubicBezTo>
                        <a:pt x="38" y="30"/>
                        <a:pt x="38" y="32"/>
                        <a:pt x="39" y="33"/>
                      </a:cubicBezTo>
                      <a:cubicBezTo>
                        <a:pt x="39" y="33"/>
                        <a:pt x="39" y="33"/>
                        <a:pt x="39" y="33"/>
                      </a:cubicBezTo>
                      <a:cubicBezTo>
                        <a:pt x="39" y="33"/>
                        <a:pt x="39" y="33"/>
                        <a:pt x="39" y="33"/>
                      </a:cubicBezTo>
                      <a:cubicBezTo>
                        <a:pt x="40" y="34"/>
                        <a:pt x="40" y="34"/>
                        <a:pt x="40" y="34"/>
                      </a:cubicBezTo>
                      <a:cubicBezTo>
                        <a:pt x="41" y="35"/>
                        <a:pt x="41" y="35"/>
                        <a:pt x="41" y="35"/>
                      </a:cubicBezTo>
                      <a:cubicBezTo>
                        <a:pt x="42" y="36"/>
                        <a:pt x="42" y="38"/>
                        <a:pt x="41" y="39"/>
                      </a:cubicBezTo>
                      <a:cubicBezTo>
                        <a:pt x="39" y="41"/>
                        <a:pt x="39" y="41"/>
                        <a:pt x="39" y="41"/>
                      </a:cubicBezTo>
                      <a:cubicBezTo>
                        <a:pt x="38" y="41"/>
                        <a:pt x="36" y="41"/>
                        <a:pt x="35" y="41"/>
                      </a:cubicBezTo>
                      <a:cubicBezTo>
                        <a:pt x="35" y="40"/>
                        <a:pt x="35" y="40"/>
                        <a:pt x="35" y="40"/>
                      </a:cubicBezTo>
                      <a:cubicBezTo>
                        <a:pt x="34" y="39"/>
                        <a:pt x="34" y="39"/>
                        <a:pt x="34" y="39"/>
                      </a:cubicBezTo>
                      <a:cubicBezTo>
                        <a:pt x="33" y="38"/>
                        <a:pt x="33" y="38"/>
                        <a:pt x="33" y="38"/>
                      </a:cubicBezTo>
                      <a:cubicBezTo>
                        <a:pt x="33" y="38"/>
                        <a:pt x="33" y="38"/>
                        <a:pt x="33" y="38"/>
                      </a:cubicBezTo>
                      <a:cubicBezTo>
                        <a:pt x="33" y="38"/>
                        <a:pt x="32" y="38"/>
                        <a:pt x="32" y="38"/>
                      </a:cubicBezTo>
                      <a:cubicBezTo>
                        <a:pt x="32" y="38"/>
                        <a:pt x="32" y="38"/>
                        <a:pt x="32" y="38"/>
                      </a:cubicBezTo>
                      <a:cubicBezTo>
                        <a:pt x="32" y="38"/>
                        <a:pt x="32" y="38"/>
                        <a:pt x="32" y="38"/>
                      </a:cubicBezTo>
                      <a:cubicBezTo>
                        <a:pt x="31" y="38"/>
                        <a:pt x="31" y="38"/>
                        <a:pt x="31" y="38"/>
                      </a:cubicBezTo>
                      <a:cubicBezTo>
                        <a:pt x="31" y="38"/>
                        <a:pt x="31" y="38"/>
                        <a:pt x="31" y="38"/>
                      </a:cubicBezTo>
                      <a:cubicBezTo>
                        <a:pt x="31" y="38"/>
                        <a:pt x="31"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9"/>
                        <a:pt x="30" y="39"/>
                      </a:cubicBezTo>
                      <a:cubicBezTo>
                        <a:pt x="30" y="39"/>
                        <a:pt x="30" y="39"/>
                        <a:pt x="30" y="39"/>
                      </a:cubicBezTo>
                      <a:cubicBezTo>
                        <a:pt x="29" y="39"/>
                        <a:pt x="29" y="39"/>
                        <a:pt x="29" y="39"/>
                      </a:cubicBezTo>
                      <a:cubicBezTo>
                        <a:pt x="29" y="39"/>
                        <a:pt x="29" y="40"/>
                        <a:pt x="29" y="40"/>
                      </a:cubicBezTo>
                      <a:cubicBezTo>
                        <a:pt x="29" y="40"/>
                        <a:pt x="29" y="40"/>
                        <a:pt x="29" y="40"/>
                      </a:cubicBezTo>
                      <a:cubicBezTo>
                        <a:pt x="29" y="41"/>
                        <a:pt x="29" y="41"/>
                        <a:pt x="29" y="41"/>
                      </a:cubicBezTo>
                      <a:cubicBezTo>
                        <a:pt x="29" y="42"/>
                        <a:pt x="29" y="42"/>
                        <a:pt x="29" y="42"/>
                      </a:cubicBezTo>
                      <a:cubicBezTo>
                        <a:pt x="29" y="43"/>
                        <a:pt x="29" y="43"/>
                        <a:pt x="29" y="43"/>
                      </a:cubicBezTo>
                      <a:cubicBezTo>
                        <a:pt x="29" y="45"/>
                        <a:pt x="28" y="46"/>
                        <a:pt x="26" y="46"/>
                      </a:cubicBezTo>
                      <a:cubicBezTo>
                        <a:pt x="24" y="46"/>
                        <a:pt x="24" y="46"/>
                        <a:pt x="24" y="46"/>
                      </a:cubicBezTo>
                      <a:cubicBezTo>
                        <a:pt x="22" y="46"/>
                        <a:pt x="21" y="45"/>
                        <a:pt x="21" y="43"/>
                      </a:cubicBezTo>
                      <a:cubicBezTo>
                        <a:pt x="21" y="42"/>
                        <a:pt x="21" y="42"/>
                        <a:pt x="21" y="42"/>
                      </a:cubicBezTo>
                      <a:cubicBezTo>
                        <a:pt x="21" y="41"/>
                        <a:pt x="21" y="41"/>
                        <a:pt x="21" y="41"/>
                      </a:cubicBezTo>
                      <a:cubicBezTo>
                        <a:pt x="21" y="40"/>
                        <a:pt x="21" y="40"/>
                        <a:pt x="21" y="40"/>
                      </a:cubicBezTo>
                      <a:cubicBezTo>
                        <a:pt x="21" y="40"/>
                        <a:pt x="21" y="39"/>
                        <a:pt x="20" y="39"/>
                      </a:cubicBezTo>
                      <a:cubicBezTo>
                        <a:pt x="20" y="38"/>
                        <a:pt x="19"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6" y="38"/>
                      </a:cubicBezTo>
                      <a:cubicBezTo>
                        <a:pt x="16" y="38"/>
                        <a:pt x="16" y="38"/>
                        <a:pt x="16" y="38"/>
                      </a:cubicBezTo>
                      <a:cubicBezTo>
                        <a:pt x="15" y="40"/>
                        <a:pt x="15" y="40"/>
                        <a:pt x="15" y="40"/>
                      </a:cubicBezTo>
                      <a:cubicBezTo>
                        <a:pt x="14" y="41"/>
                        <a:pt x="14" y="41"/>
                        <a:pt x="14" y="41"/>
                      </a:cubicBezTo>
                      <a:cubicBezTo>
                        <a:pt x="13" y="41"/>
                        <a:pt x="12" y="41"/>
                        <a:pt x="11" y="41"/>
                      </a:cubicBezTo>
                      <a:cubicBezTo>
                        <a:pt x="9" y="39"/>
                        <a:pt x="9" y="39"/>
                        <a:pt x="9" y="39"/>
                      </a:cubicBezTo>
                      <a:cubicBezTo>
                        <a:pt x="8" y="38"/>
                        <a:pt x="8" y="36"/>
                        <a:pt x="9" y="35"/>
                      </a:cubicBezTo>
                      <a:cubicBezTo>
                        <a:pt x="9" y="34"/>
                        <a:pt x="9" y="34"/>
                        <a:pt x="9" y="34"/>
                      </a:cubicBezTo>
                      <a:cubicBezTo>
                        <a:pt x="10" y="33"/>
                        <a:pt x="10" y="33"/>
                        <a:pt x="10" y="33"/>
                      </a:cubicBezTo>
                      <a:cubicBezTo>
                        <a:pt x="10" y="33"/>
                        <a:pt x="10" y="33"/>
                        <a:pt x="10" y="33"/>
                      </a:cubicBezTo>
                      <a:cubicBezTo>
                        <a:pt x="11" y="33"/>
                        <a:pt x="11" y="33"/>
                        <a:pt x="11" y="33"/>
                      </a:cubicBezTo>
                      <a:cubicBezTo>
                        <a:pt x="11" y="32"/>
                        <a:pt x="11" y="32"/>
                        <a:pt x="11" y="31"/>
                      </a:cubicBezTo>
                      <a:cubicBezTo>
                        <a:pt x="11" y="31"/>
                        <a:pt x="11" y="31"/>
                        <a:pt x="11" y="31"/>
                      </a:cubicBezTo>
                      <a:cubicBezTo>
                        <a:pt x="11" y="30"/>
                        <a:pt x="11" y="29"/>
                        <a:pt x="10" y="29"/>
                      </a:cubicBezTo>
                      <a:cubicBezTo>
                        <a:pt x="9" y="29"/>
                        <a:pt x="9" y="29"/>
                        <a:pt x="9" y="29"/>
                      </a:cubicBezTo>
                      <a:cubicBezTo>
                        <a:pt x="9" y="29"/>
                        <a:pt x="9" y="29"/>
                        <a:pt x="9" y="29"/>
                      </a:cubicBezTo>
                      <a:cubicBezTo>
                        <a:pt x="9" y="29"/>
                        <a:pt x="9" y="29"/>
                        <a:pt x="9" y="29"/>
                      </a:cubicBezTo>
                      <a:cubicBezTo>
                        <a:pt x="7" y="29"/>
                        <a:pt x="7" y="29"/>
                        <a:pt x="7" y="29"/>
                      </a:cubicBezTo>
                      <a:cubicBezTo>
                        <a:pt x="6" y="29"/>
                        <a:pt x="6" y="29"/>
                        <a:pt x="6" y="29"/>
                      </a:cubicBezTo>
                      <a:cubicBezTo>
                        <a:pt x="5" y="28"/>
                        <a:pt x="4" y="27"/>
                        <a:pt x="3" y="26"/>
                      </a:cubicBezTo>
                      <a:cubicBezTo>
                        <a:pt x="3" y="23"/>
                        <a:pt x="3" y="23"/>
                        <a:pt x="3" y="23"/>
                      </a:cubicBezTo>
                      <a:cubicBezTo>
                        <a:pt x="4" y="22"/>
                        <a:pt x="5" y="21"/>
                        <a:pt x="6" y="20"/>
                      </a:cubicBezTo>
                      <a:cubicBezTo>
                        <a:pt x="7" y="20"/>
                        <a:pt x="7" y="20"/>
                        <a:pt x="7" y="20"/>
                      </a:cubicBezTo>
                      <a:cubicBezTo>
                        <a:pt x="8" y="20"/>
                        <a:pt x="8" y="20"/>
                        <a:pt x="8" y="20"/>
                      </a:cubicBezTo>
                      <a:cubicBezTo>
                        <a:pt x="9" y="20"/>
                        <a:pt x="9" y="20"/>
                        <a:pt x="9" y="20"/>
                      </a:cubicBezTo>
                      <a:cubicBezTo>
                        <a:pt x="10" y="20"/>
                        <a:pt x="10" y="20"/>
                        <a:pt x="11" y="20"/>
                      </a:cubicBezTo>
                      <a:cubicBezTo>
                        <a:pt x="11" y="20"/>
                        <a:pt x="11" y="20"/>
                        <a:pt x="11" y="20"/>
                      </a:cubicBezTo>
                      <a:cubicBezTo>
                        <a:pt x="11" y="19"/>
                        <a:pt x="12" y="18"/>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9" y="15"/>
                        <a:pt x="9" y="15"/>
                        <a:pt x="9" y="15"/>
                      </a:cubicBezTo>
                      <a:cubicBezTo>
                        <a:pt x="9" y="14"/>
                        <a:pt x="9" y="14"/>
                        <a:pt x="9" y="14"/>
                      </a:cubicBezTo>
                      <a:cubicBezTo>
                        <a:pt x="8" y="13"/>
                        <a:pt x="8" y="11"/>
                        <a:pt x="9" y="10"/>
                      </a:cubicBezTo>
                      <a:cubicBezTo>
                        <a:pt x="11" y="8"/>
                        <a:pt x="11" y="8"/>
                        <a:pt x="11" y="8"/>
                      </a:cubicBezTo>
                      <a:cubicBezTo>
                        <a:pt x="12" y="8"/>
                        <a:pt x="13" y="8"/>
                        <a:pt x="14" y="8"/>
                      </a:cubicBezTo>
                      <a:cubicBezTo>
                        <a:pt x="15" y="9"/>
                        <a:pt x="15" y="9"/>
                        <a:pt x="15" y="9"/>
                      </a:cubicBezTo>
                      <a:cubicBezTo>
                        <a:pt x="16" y="10"/>
                        <a:pt x="16" y="10"/>
                        <a:pt x="16" y="10"/>
                      </a:cubicBezTo>
                      <a:cubicBezTo>
                        <a:pt x="17" y="10"/>
                        <a:pt x="17" y="10"/>
                        <a:pt x="17" y="10"/>
                      </a:cubicBezTo>
                      <a:cubicBezTo>
                        <a:pt x="17" y="11"/>
                        <a:pt x="18" y="11"/>
                        <a:pt x="18" y="11"/>
                      </a:cubicBezTo>
                      <a:cubicBezTo>
                        <a:pt x="19" y="11"/>
                        <a:pt x="19" y="11"/>
                        <a:pt x="20" y="10"/>
                      </a:cubicBezTo>
                      <a:cubicBezTo>
                        <a:pt x="20" y="10"/>
                        <a:pt x="20" y="10"/>
                        <a:pt x="21" y="10"/>
                      </a:cubicBezTo>
                      <a:cubicBezTo>
                        <a:pt x="21" y="10"/>
                        <a:pt x="21" y="10"/>
                        <a:pt x="21" y="10"/>
                      </a:cubicBezTo>
                      <a:cubicBezTo>
                        <a:pt x="21" y="10"/>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8"/>
                        <a:pt x="21" y="8"/>
                        <a:pt x="21" y="8"/>
                      </a:cubicBezTo>
                      <a:cubicBezTo>
                        <a:pt x="21" y="7"/>
                        <a:pt x="21" y="7"/>
                        <a:pt x="21" y="7"/>
                      </a:cubicBezTo>
                      <a:cubicBezTo>
                        <a:pt x="21" y="6"/>
                        <a:pt x="21" y="6"/>
                        <a:pt x="21" y="6"/>
                      </a:cubicBezTo>
                      <a:cubicBezTo>
                        <a:pt x="21" y="4"/>
                        <a:pt x="22" y="3"/>
                        <a:pt x="24" y="3"/>
                      </a:cubicBezTo>
                      <a:cubicBezTo>
                        <a:pt x="26" y="3"/>
                        <a:pt x="26" y="3"/>
                        <a:pt x="26" y="3"/>
                      </a:cubicBezTo>
                      <a:cubicBezTo>
                        <a:pt x="28" y="3"/>
                        <a:pt x="29" y="4"/>
                        <a:pt x="29" y="6"/>
                      </a:cubicBezTo>
                      <a:cubicBezTo>
                        <a:pt x="29" y="7"/>
                        <a:pt x="29" y="7"/>
                        <a:pt x="29" y="7"/>
                      </a:cubicBezTo>
                      <a:cubicBezTo>
                        <a:pt x="29" y="8"/>
                        <a:pt x="29" y="8"/>
                        <a:pt x="29" y="8"/>
                      </a:cubicBezTo>
                      <a:cubicBezTo>
                        <a:pt x="29" y="9"/>
                        <a:pt x="29" y="9"/>
                        <a:pt x="29" y="9"/>
                      </a:cubicBezTo>
                      <a:cubicBezTo>
                        <a:pt x="29" y="9"/>
                        <a:pt x="29" y="10"/>
                        <a:pt x="30" y="10"/>
                      </a:cubicBezTo>
                      <a:cubicBezTo>
                        <a:pt x="30" y="10"/>
                        <a:pt x="30" y="11"/>
                        <a:pt x="30" y="11"/>
                      </a:cubicBezTo>
                      <a:cubicBezTo>
                        <a:pt x="31" y="11"/>
                        <a:pt x="32" y="11"/>
                        <a:pt x="33" y="10"/>
                      </a:cubicBezTo>
                      <a:cubicBezTo>
                        <a:pt x="33" y="10"/>
                        <a:pt x="33" y="10"/>
                        <a:pt x="33" y="10"/>
                      </a:cubicBezTo>
                      <a:cubicBezTo>
                        <a:pt x="33" y="10"/>
                        <a:pt x="33" y="10"/>
                        <a:pt x="33" y="10"/>
                      </a:cubicBezTo>
                      <a:cubicBezTo>
                        <a:pt x="35" y="9"/>
                        <a:pt x="35" y="9"/>
                        <a:pt x="35" y="9"/>
                      </a:cubicBezTo>
                      <a:cubicBezTo>
                        <a:pt x="35" y="8"/>
                        <a:pt x="35" y="8"/>
                        <a:pt x="35" y="8"/>
                      </a:cubicBezTo>
                      <a:cubicBezTo>
                        <a:pt x="36" y="8"/>
                        <a:pt x="38" y="8"/>
                        <a:pt x="39" y="8"/>
                      </a:cubicBezTo>
                      <a:cubicBezTo>
                        <a:pt x="41" y="10"/>
                        <a:pt x="41" y="10"/>
                        <a:pt x="41" y="10"/>
                      </a:cubicBezTo>
                      <a:cubicBezTo>
                        <a:pt x="42" y="11"/>
                        <a:pt x="42" y="13"/>
                        <a:pt x="41" y="14"/>
                      </a:cubicBezTo>
                      <a:cubicBezTo>
                        <a:pt x="40" y="15"/>
                        <a:pt x="40" y="15"/>
                        <a:pt x="40" y="15"/>
                      </a:cubicBezTo>
                      <a:cubicBezTo>
                        <a:pt x="39" y="16"/>
                        <a:pt x="39" y="16"/>
                        <a:pt x="39" y="16"/>
                      </a:cubicBezTo>
                      <a:cubicBezTo>
                        <a:pt x="39" y="16"/>
                        <a:pt x="39" y="16"/>
                        <a:pt x="39" y="16"/>
                      </a:cubicBezTo>
                      <a:cubicBezTo>
                        <a:pt x="39" y="16"/>
                        <a:pt x="39" y="17"/>
                        <a:pt x="38" y="17"/>
                      </a:cubicBezTo>
                      <a:cubicBezTo>
                        <a:pt x="38" y="17"/>
                        <a:pt x="38" y="18"/>
                        <a:pt x="38" y="18"/>
                      </a:cubicBezTo>
                      <a:cubicBezTo>
                        <a:pt x="38" y="19"/>
                        <a:pt x="39" y="20"/>
                        <a:pt x="40" y="20"/>
                      </a:cubicBezTo>
                      <a:cubicBezTo>
                        <a:pt x="40" y="20"/>
                        <a:pt x="40" y="20"/>
                        <a:pt x="40" y="20"/>
                      </a:cubicBezTo>
                      <a:cubicBezTo>
                        <a:pt x="40" y="20"/>
                        <a:pt x="40" y="20"/>
                        <a:pt x="41" y="20"/>
                      </a:cubicBezTo>
                      <a:cubicBezTo>
                        <a:pt x="41" y="20"/>
                        <a:pt x="41" y="20"/>
                        <a:pt x="41" y="20"/>
                      </a:cubicBezTo>
                      <a:cubicBezTo>
                        <a:pt x="43" y="20"/>
                        <a:pt x="43" y="20"/>
                        <a:pt x="43" y="20"/>
                      </a:cubicBezTo>
                      <a:lnTo>
                        <a:pt x="44"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Oval 55"/>
                <p:cNvSpPr>
                  <a:spLocks noChangeArrowheads="1"/>
                </p:cNvSpPr>
                <p:nvPr/>
              </p:nvSpPr>
              <p:spPr bwMode="auto">
                <a:xfrm>
                  <a:off x="9540875" y="5049838"/>
                  <a:ext cx="82550"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6"/>
                <p:cNvSpPr>
                  <a:spLocks noEditPoints="1"/>
                </p:cNvSpPr>
                <p:nvPr/>
              </p:nvSpPr>
              <p:spPr bwMode="auto">
                <a:xfrm>
                  <a:off x="9324975" y="4895850"/>
                  <a:ext cx="419100" cy="393700"/>
                </a:xfrm>
                <a:custGeom>
                  <a:avLst/>
                  <a:gdLst>
                    <a:gd name="T0" fmla="*/ 102 w 112"/>
                    <a:gd name="T1" fmla="*/ 0 h 105"/>
                    <a:gd name="T2" fmla="*/ 9 w 112"/>
                    <a:gd name="T3" fmla="*/ 0 h 105"/>
                    <a:gd name="T4" fmla="*/ 0 w 112"/>
                    <a:gd name="T5" fmla="*/ 10 h 105"/>
                    <a:gd name="T6" fmla="*/ 0 w 112"/>
                    <a:gd name="T7" fmla="*/ 95 h 105"/>
                    <a:gd name="T8" fmla="*/ 9 w 112"/>
                    <a:gd name="T9" fmla="*/ 105 h 105"/>
                    <a:gd name="T10" fmla="*/ 102 w 112"/>
                    <a:gd name="T11" fmla="*/ 105 h 105"/>
                    <a:gd name="T12" fmla="*/ 112 w 112"/>
                    <a:gd name="T13" fmla="*/ 95 h 105"/>
                    <a:gd name="T14" fmla="*/ 112 w 112"/>
                    <a:gd name="T15" fmla="*/ 10 h 105"/>
                    <a:gd name="T16" fmla="*/ 102 w 112"/>
                    <a:gd name="T17" fmla="*/ 0 h 105"/>
                    <a:gd name="T18" fmla="*/ 24 w 112"/>
                    <a:gd name="T19" fmla="*/ 68 h 105"/>
                    <a:gd name="T20" fmla="*/ 20 w 112"/>
                    <a:gd name="T21" fmla="*/ 71 h 105"/>
                    <a:gd name="T22" fmla="*/ 17 w 112"/>
                    <a:gd name="T23" fmla="*/ 68 h 105"/>
                    <a:gd name="T24" fmla="*/ 17 w 112"/>
                    <a:gd name="T25" fmla="*/ 55 h 105"/>
                    <a:gd name="T26" fmla="*/ 20 w 112"/>
                    <a:gd name="T27" fmla="*/ 55 h 105"/>
                    <a:gd name="T28" fmla="*/ 24 w 112"/>
                    <a:gd name="T29" fmla="*/ 55 h 105"/>
                    <a:gd name="T30" fmla="*/ 24 w 112"/>
                    <a:gd name="T31" fmla="*/ 68 h 105"/>
                    <a:gd name="T32" fmla="*/ 20 w 112"/>
                    <a:gd name="T33" fmla="*/ 51 h 105"/>
                    <a:gd name="T34" fmla="*/ 12 w 112"/>
                    <a:gd name="T35" fmla="*/ 42 h 105"/>
                    <a:gd name="T36" fmla="*/ 20 w 112"/>
                    <a:gd name="T37" fmla="*/ 33 h 105"/>
                    <a:gd name="T38" fmla="*/ 29 w 112"/>
                    <a:gd name="T39" fmla="*/ 42 h 105"/>
                    <a:gd name="T40" fmla="*/ 20 w 112"/>
                    <a:gd name="T41" fmla="*/ 51 h 105"/>
                    <a:gd name="T42" fmla="*/ 69 w 112"/>
                    <a:gd name="T43" fmla="*/ 84 h 105"/>
                    <a:gd name="T44" fmla="*/ 38 w 112"/>
                    <a:gd name="T45" fmla="*/ 52 h 105"/>
                    <a:gd name="T46" fmla="*/ 69 w 112"/>
                    <a:gd name="T47" fmla="*/ 21 h 105"/>
                    <a:gd name="T48" fmla="*/ 100 w 112"/>
                    <a:gd name="T49" fmla="*/ 52 h 105"/>
                    <a:gd name="T50" fmla="*/ 69 w 112"/>
                    <a:gd name="T51" fmla="*/ 8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05">
                      <a:moveTo>
                        <a:pt x="102" y="0"/>
                      </a:moveTo>
                      <a:cubicBezTo>
                        <a:pt x="9" y="0"/>
                        <a:pt x="9" y="0"/>
                        <a:pt x="9" y="0"/>
                      </a:cubicBezTo>
                      <a:cubicBezTo>
                        <a:pt x="4" y="0"/>
                        <a:pt x="0" y="5"/>
                        <a:pt x="0" y="10"/>
                      </a:cubicBezTo>
                      <a:cubicBezTo>
                        <a:pt x="0" y="95"/>
                        <a:pt x="0" y="95"/>
                        <a:pt x="0" y="95"/>
                      </a:cubicBezTo>
                      <a:cubicBezTo>
                        <a:pt x="0" y="100"/>
                        <a:pt x="4" y="105"/>
                        <a:pt x="9" y="105"/>
                      </a:cubicBezTo>
                      <a:cubicBezTo>
                        <a:pt x="102" y="105"/>
                        <a:pt x="102" y="105"/>
                        <a:pt x="102" y="105"/>
                      </a:cubicBezTo>
                      <a:cubicBezTo>
                        <a:pt x="108" y="105"/>
                        <a:pt x="112" y="100"/>
                        <a:pt x="112" y="95"/>
                      </a:cubicBezTo>
                      <a:cubicBezTo>
                        <a:pt x="112" y="10"/>
                        <a:pt x="112" y="10"/>
                        <a:pt x="112" y="10"/>
                      </a:cubicBezTo>
                      <a:cubicBezTo>
                        <a:pt x="112" y="5"/>
                        <a:pt x="108" y="0"/>
                        <a:pt x="102" y="0"/>
                      </a:cubicBezTo>
                      <a:close/>
                      <a:moveTo>
                        <a:pt x="24" y="68"/>
                      </a:moveTo>
                      <a:cubicBezTo>
                        <a:pt x="24" y="70"/>
                        <a:pt x="22" y="71"/>
                        <a:pt x="20" y="71"/>
                      </a:cubicBezTo>
                      <a:cubicBezTo>
                        <a:pt x="18" y="71"/>
                        <a:pt x="17" y="70"/>
                        <a:pt x="17" y="68"/>
                      </a:cubicBezTo>
                      <a:cubicBezTo>
                        <a:pt x="17" y="55"/>
                        <a:pt x="17" y="55"/>
                        <a:pt x="17" y="55"/>
                      </a:cubicBezTo>
                      <a:cubicBezTo>
                        <a:pt x="18" y="55"/>
                        <a:pt x="19" y="55"/>
                        <a:pt x="20" y="55"/>
                      </a:cubicBezTo>
                      <a:cubicBezTo>
                        <a:pt x="22" y="55"/>
                        <a:pt x="23" y="55"/>
                        <a:pt x="24" y="55"/>
                      </a:cubicBezTo>
                      <a:lnTo>
                        <a:pt x="24" y="68"/>
                      </a:lnTo>
                      <a:close/>
                      <a:moveTo>
                        <a:pt x="20" y="51"/>
                      </a:moveTo>
                      <a:cubicBezTo>
                        <a:pt x="16" y="51"/>
                        <a:pt x="12" y="47"/>
                        <a:pt x="12" y="42"/>
                      </a:cubicBezTo>
                      <a:cubicBezTo>
                        <a:pt x="12" y="37"/>
                        <a:pt x="16" y="33"/>
                        <a:pt x="20" y="33"/>
                      </a:cubicBezTo>
                      <a:cubicBezTo>
                        <a:pt x="25" y="33"/>
                        <a:pt x="29" y="37"/>
                        <a:pt x="29" y="42"/>
                      </a:cubicBezTo>
                      <a:cubicBezTo>
                        <a:pt x="29" y="47"/>
                        <a:pt x="25" y="51"/>
                        <a:pt x="20" y="51"/>
                      </a:cubicBezTo>
                      <a:close/>
                      <a:moveTo>
                        <a:pt x="69" y="84"/>
                      </a:moveTo>
                      <a:cubicBezTo>
                        <a:pt x="52" y="84"/>
                        <a:pt x="38" y="70"/>
                        <a:pt x="38" y="52"/>
                      </a:cubicBezTo>
                      <a:cubicBezTo>
                        <a:pt x="38" y="35"/>
                        <a:pt x="52" y="21"/>
                        <a:pt x="69" y="21"/>
                      </a:cubicBezTo>
                      <a:cubicBezTo>
                        <a:pt x="86" y="21"/>
                        <a:pt x="100" y="35"/>
                        <a:pt x="100" y="52"/>
                      </a:cubicBezTo>
                      <a:cubicBezTo>
                        <a:pt x="100" y="70"/>
                        <a:pt x="86" y="84"/>
                        <a:pt x="6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任意多边形 36"/>
              <p:cNvSpPr/>
              <p:nvPr/>
            </p:nvSpPr>
            <p:spPr>
              <a:xfrm>
                <a:off x="71339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10886001" y="596456"/>
              <a:ext cx="421587" cy="421587"/>
              <a:chOff x="6082344" y="1086208"/>
              <a:chExt cx="818792" cy="818792"/>
            </a:xfrm>
            <a:grpFill/>
          </p:grpSpPr>
          <p:grpSp>
            <p:nvGrpSpPr>
              <p:cNvPr id="31" name="Group 57"/>
              <p:cNvGrpSpPr/>
              <p:nvPr/>
            </p:nvGrpSpPr>
            <p:grpSpPr>
              <a:xfrm>
                <a:off x="6294990" y="1256016"/>
                <a:ext cx="393500" cy="479177"/>
                <a:chOff x="8269288" y="4060825"/>
                <a:chExt cx="393700" cy="479426"/>
              </a:xfrm>
              <a:grpFill/>
            </p:grpSpPr>
            <p:sp>
              <p:nvSpPr>
                <p:cNvPr id="33" name="Freeform 58"/>
                <p:cNvSpPr/>
                <p:nvPr/>
              </p:nvSpPr>
              <p:spPr bwMode="auto">
                <a:xfrm>
                  <a:off x="8396288" y="4168775"/>
                  <a:ext cx="142875" cy="30163"/>
                </a:xfrm>
                <a:custGeom>
                  <a:avLst/>
                  <a:gdLst>
                    <a:gd name="T0" fmla="*/ 38 w 38"/>
                    <a:gd name="T1" fmla="*/ 4 h 8"/>
                    <a:gd name="T2" fmla="*/ 34 w 38"/>
                    <a:gd name="T3" fmla="*/ 8 h 8"/>
                    <a:gd name="T4" fmla="*/ 4 w 38"/>
                    <a:gd name="T5" fmla="*/ 8 h 8"/>
                    <a:gd name="T6" fmla="*/ 0 w 38"/>
                    <a:gd name="T7" fmla="*/ 4 h 8"/>
                    <a:gd name="T8" fmla="*/ 0 w 38"/>
                    <a:gd name="T9" fmla="*/ 4 h 8"/>
                    <a:gd name="T10" fmla="*/ 4 w 38"/>
                    <a:gd name="T11" fmla="*/ 0 h 8"/>
                    <a:gd name="T12" fmla="*/ 34 w 38"/>
                    <a:gd name="T13" fmla="*/ 0 h 8"/>
                    <a:gd name="T14" fmla="*/ 38 w 3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
                      <a:moveTo>
                        <a:pt x="38" y="4"/>
                      </a:moveTo>
                      <a:cubicBezTo>
                        <a:pt x="38" y="6"/>
                        <a:pt x="36" y="8"/>
                        <a:pt x="34" y="8"/>
                      </a:cubicBezTo>
                      <a:cubicBezTo>
                        <a:pt x="4" y="8"/>
                        <a:pt x="4" y="8"/>
                        <a:pt x="4" y="8"/>
                      </a:cubicBezTo>
                      <a:cubicBezTo>
                        <a:pt x="2" y="8"/>
                        <a:pt x="0" y="6"/>
                        <a:pt x="0" y="4"/>
                      </a:cubicBezTo>
                      <a:cubicBezTo>
                        <a:pt x="0" y="4"/>
                        <a:pt x="0" y="4"/>
                        <a:pt x="0" y="4"/>
                      </a:cubicBezTo>
                      <a:cubicBezTo>
                        <a:pt x="0" y="2"/>
                        <a:pt x="2" y="0"/>
                        <a:pt x="4" y="0"/>
                      </a:cubicBezTo>
                      <a:cubicBezTo>
                        <a:pt x="34" y="0"/>
                        <a:pt x="34" y="0"/>
                        <a:pt x="34" y="0"/>
                      </a:cubicBezTo>
                      <a:cubicBezTo>
                        <a:pt x="36" y="0"/>
                        <a:pt x="38" y="2"/>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59"/>
                <p:cNvSpPr/>
                <p:nvPr/>
              </p:nvSpPr>
              <p:spPr bwMode="auto">
                <a:xfrm>
                  <a:off x="8385176" y="4060825"/>
                  <a:ext cx="160338" cy="93663"/>
                </a:xfrm>
                <a:custGeom>
                  <a:avLst/>
                  <a:gdLst>
                    <a:gd name="T0" fmla="*/ 43 w 43"/>
                    <a:gd name="T1" fmla="*/ 13 h 25"/>
                    <a:gd name="T2" fmla="*/ 34 w 43"/>
                    <a:gd name="T3" fmla="*/ 25 h 25"/>
                    <a:gd name="T4" fmla="*/ 9 w 43"/>
                    <a:gd name="T5" fmla="*/ 25 h 25"/>
                    <a:gd name="T6" fmla="*/ 0 w 43"/>
                    <a:gd name="T7" fmla="*/ 13 h 25"/>
                    <a:gd name="T8" fmla="*/ 0 w 43"/>
                    <a:gd name="T9" fmla="*/ 13 h 25"/>
                    <a:gd name="T10" fmla="*/ 9 w 43"/>
                    <a:gd name="T11" fmla="*/ 0 h 25"/>
                    <a:gd name="T12" fmla="*/ 19 w 43"/>
                    <a:gd name="T13" fmla="*/ 7 h 25"/>
                    <a:gd name="T14" fmla="*/ 25 w 43"/>
                    <a:gd name="T15" fmla="*/ 0 h 25"/>
                    <a:gd name="T16" fmla="*/ 31 w 43"/>
                    <a:gd name="T17" fmla="*/ 7 h 25"/>
                    <a:gd name="T18" fmla="*/ 34 w 43"/>
                    <a:gd name="T19" fmla="*/ 0 h 25"/>
                    <a:gd name="T20" fmla="*/ 43 w 43"/>
                    <a:gd name="T21"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5">
                      <a:moveTo>
                        <a:pt x="43" y="13"/>
                      </a:moveTo>
                      <a:cubicBezTo>
                        <a:pt x="43" y="20"/>
                        <a:pt x="39" y="25"/>
                        <a:pt x="34" y="25"/>
                      </a:cubicBezTo>
                      <a:cubicBezTo>
                        <a:pt x="9" y="25"/>
                        <a:pt x="9" y="25"/>
                        <a:pt x="9" y="25"/>
                      </a:cubicBezTo>
                      <a:cubicBezTo>
                        <a:pt x="4" y="25"/>
                        <a:pt x="0" y="20"/>
                        <a:pt x="0" y="13"/>
                      </a:cubicBezTo>
                      <a:cubicBezTo>
                        <a:pt x="0" y="13"/>
                        <a:pt x="0" y="13"/>
                        <a:pt x="0" y="13"/>
                      </a:cubicBezTo>
                      <a:cubicBezTo>
                        <a:pt x="0" y="6"/>
                        <a:pt x="4" y="0"/>
                        <a:pt x="9" y="0"/>
                      </a:cubicBezTo>
                      <a:cubicBezTo>
                        <a:pt x="9" y="0"/>
                        <a:pt x="16" y="7"/>
                        <a:pt x="19" y="7"/>
                      </a:cubicBezTo>
                      <a:cubicBezTo>
                        <a:pt x="21" y="6"/>
                        <a:pt x="23" y="0"/>
                        <a:pt x="25" y="0"/>
                      </a:cubicBezTo>
                      <a:cubicBezTo>
                        <a:pt x="27" y="1"/>
                        <a:pt x="29" y="7"/>
                        <a:pt x="31" y="7"/>
                      </a:cubicBezTo>
                      <a:cubicBezTo>
                        <a:pt x="33" y="6"/>
                        <a:pt x="34" y="0"/>
                        <a:pt x="34" y="0"/>
                      </a:cubicBezTo>
                      <a:cubicBezTo>
                        <a:pt x="39" y="0"/>
                        <a:pt x="43" y="6"/>
                        <a:pt x="4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60"/>
                <p:cNvSpPr>
                  <a:spLocks noEditPoints="1"/>
                </p:cNvSpPr>
                <p:nvPr/>
              </p:nvSpPr>
              <p:spPr bwMode="auto">
                <a:xfrm>
                  <a:off x="8269288" y="4217988"/>
                  <a:ext cx="393700" cy="322263"/>
                </a:xfrm>
                <a:custGeom>
                  <a:avLst/>
                  <a:gdLst>
                    <a:gd name="T0" fmla="*/ 105 w 105"/>
                    <a:gd name="T1" fmla="*/ 76 h 86"/>
                    <a:gd name="T2" fmla="*/ 96 w 105"/>
                    <a:gd name="T3" fmla="*/ 86 h 86"/>
                    <a:gd name="T4" fmla="*/ 10 w 105"/>
                    <a:gd name="T5" fmla="*/ 86 h 86"/>
                    <a:gd name="T6" fmla="*/ 0 w 105"/>
                    <a:gd name="T7" fmla="*/ 76 h 86"/>
                    <a:gd name="T8" fmla="*/ 10 w 105"/>
                    <a:gd name="T9" fmla="*/ 67 h 86"/>
                    <a:gd name="T10" fmla="*/ 10 w 105"/>
                    <a:gd name="T11" fmla="*/ 31 h 86"/>
                    <a:gd name="T12" fmla="*/ 41 w 105"/>
                    <a:gd name="T13" fmla="*/ 0 h 86"/>
                    <a:gd name="T14" fmla="*/ 65 w 105"/>
                    <a:gd name="T15" fmla="*/ 0 h 86"/>
                    <a:gd name="T16" fmla="*/ 96 w 105"/>
                    <a:gd name="T17" fmla="*/ 31 h 86"/>
                    <a:gd name="T18" fmla="*/ 96 w 105"/>
                    <a:gd name="T19" fmla="*/ 67 h 86"/>
                    <a:gd name="T20" fmla="*/ 105 w 105"/>
                    <a:gd name="T21" fmla="*/ 76 h 86"/>
                    <a:gd name="T22" fmla="*/ 71 w 105"/>
                    <a:gd name="T23" fmla="*/ 64 h 86"/>
                    <a:gd name="T24" fmla="*/ 69 w 105"/>
                    <a:gd name="T25" fmla="*/ 55 h 86"/>
                    <a:gd name="T26" fmla="*/ 60 w 105"/>
                    <a:gd name="T27" fmla="*/ 57 h 86"/>
                    <a:gd name="T28" fmla="*/ 51 w 105"/>
                    <a:gd name="T29" fmla="*/ 53 h 86"/>
                    <a:gd name="T30" fmla="*/ 48 w 105"/>
                    <a:gd name="T31" fmla="*/ 48 h 86"/>
                    <a:gd name="T32" fmla="*/ 66 w 105"/>
                    <a:gd name="T33" fmla="*/ 48 h 86"/>
                    <a:gd name="T34" fmla="*/ 69 w 105"/>
                    <a:gd name="T35" fmla="*/ 45 h 86"/>
                    <a:gd name="T36" fmla="*/ 66 w 105"/>
                    <a:gd name="T37" fmla="*/ 42 h 86"/>
                    <a:gd name="T38" fmla="*/ 66 w 105"/>
                    <a:gd name="T39" fmla="*/ 42 h 86"/>
                    <a:gd name="T40" fmla="*/ 66 w 105"/>
                    <a:gd name="T41" fmla="*/ 42 h 86"/>
                    <a:gd name="T42" fmla="*/ 47 w 105"/>
                    <a:gd name="T43" fmla="*/ 42 h 86"/>
                    <a:gd name="T44" fmla="*/ 47 w 105"/>
                    <a:gd name="T45" fmla="*/ 41 h 86"/>
                    <a:gd name="T46" fmla="*/ 47 w 105"/>
                    <a:gd name="T47" fmla="*/ 39 h 86"/>
                    <a:gd name="T48" fmla="*/ 67 w 105"/>
                    <a:gd name="T49" fmla="*/ 39 h 86"/>
                    <a:gd name="T50" fmla="*/ 70 w 105"/>
                    <a:gd name="T51" fmla="*/ 36 h 86"/>
                    <a:gd name="T52" fmla="*/ 67 w 105"/>
                    <a:gd name="T53" fmla="*/ 33 h 86"/>
                    <a:gd name="T54" fmla="*/ 48 w 105"/>
                    <a:gd name="T55" fmla="*/ 33 h 86"/>
                    <a:gd name="T56" fmla="*/ 51 w 105"/>
                    <a:gd name="T57" fmla="*/ 28 h 86"/>
                    <a:gd name="T58" fmla="*/ 60 w 105"/>
                    <a:gd name="T59" fmla="*/ 24 h 86"/>
                    <a:gd name="T60" fmla="*/ 69 w 105"/>
                    <a:gd name="T61" fmla="*/ 26 h 86"/>
                    <a:gd name="T62" fmla="*/ 71 w 105"/>
                    <a:gd name="T63" fmla="*/ 17 h 86"/>
                    <a:gd name="T64" fmla="*/ 59 w 105"/>
                    <a:gd name="T65" fmla="*/ 15 h 86"/>
                    <a:gd name="T66" fmla="*/ 41 w 105"/>
                    <a:gd name="T67" fmla="*/ 23 h 86"/>
                    <a:gd name="T68" fmla="*/ 36 w 105"/>
                    <a:gd name="T69" fmla="*/ 33 h 86"/>
                    <a:gd name="T70" fmla="*/ 32 w 105"/>
                    <a:gd name="T71" fmla="*/ 33 h 86"/>
                    <a:gd name="T72" fmla="*/ 29 w 105"/>
                    <a:gd name="T73" fmla="*/ 36 h 86"/>
                    <a:gd name="T74" fmla="*/ 32 w 105"/>
                    <a:gd name="T75" fmla="*/ 39 h 86"/>
                    <a:gd name="T76" fmla="*/ 35 w 105"/>
                    <a:gd name="T77" fmla="*/ 39 h 86"/>
                    <a:gd name="T78" fmla="*/ 35 w 105"/>
                    <a:gd name="T79" fmla="*/ 41 h 86"/>
                    <a:gd name="T80" fmla="*/ 35 w 105"/>
                    <a:gd name="T81" fmla="*/ 42 h 86"/>
                    <a:gd name="T82" fmla="*/ 32 w 105"/>
                    <a:gd name="T83" fmla="*/ 42 h 86"/>
                    <a:gd name="T84" fmla="*/ 32 w 105"/>
                    <a:gd name="T85" fmla="*/ 42 h 86"/>
                    <a:gd name="T86" fmla="*/ 32 w 105"/>
                    <a:gd name="T87" fmla="*/ 42 h 86"/>
                    <a:gd name="T88" fmla="*/ 29 w 105"/>
                    <a:gd name="T89" fmla="*/ 45 h 86"/>
                    <a:gd name="T90" fmla="*/ 32 w 105"/>
                    <a:gd name="T91" fmla="*/ 48 h 86"/>
                    <a:gd name="T92" fmla="*/ 36 w 105"/>
                    <a:gd name="T93" fmla="*/ 48 h 86"/>
                    <a:gd name="T94" fmla="*/ 40 w 105"/>
                    <a:gd name="T95" fmla="*/ 58 h 86"/>
                    <a:gd name="T96" fmla="*/ 59 w 105"/>
                    <a:gd name="T97" fmla="*/ 67 h 86"/>
                    <a:gd name="T98" fmla="*/ 71 w 105"/>
                    <a:gd name="T9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86">
                      <a:moveTo>
                        <a:pt x="105" y="76"/>
                      </a:moveTo>
                      <a:cubicBezTo>
                        <a:pt x="105" y="82"/>
                        <a:pt x="101" y="86"/>
                        <a:pt x="96" y="86"/>
                      </a:cubicBezTo>
                      <a:cubicBezTo>
                        <a:pt x="10" y="86"/>
                        <a:pt x="10" y="86"/>
                        <a:pt x="10" y="86"/>
                      </a:cubicBezTo>
                      <a:cubicBezTo>
                        <a:pt x="4" y="86"/>
                        <a:pt x="0" y="82"/>
                        <a:pt x="0" y="76"/>
                      </a:cubicBezTo>
                      <a:cubicBezTo>
                        <a:pt x="0" y="71"/>
                        <a:pt x="4" y="67"/>
                        <a:pt x="10" y="67"/>
                      </a:cubicBezTo>
                      <a:cubicBezTo>
                        <a:pt x="10" y="31"/>
                        <a:pt x="10" y="31"/>
                        <a:pt x="10" y="31"/>
                      </a:cubicBezTo>
                      <a:cubicBezTo>
                        <a:pt x="10" y="14"/>
                        <a:pt x="24" y="0"/>
                        <a:pt x="41" y="0"/>
                      </a:cubicBezTo>
                      <a:cubicBezTo>
                        <a:pt x="65" y="0"/>
                        <a:pt x="65" y="0"/>
                        <a:pt x="65" y="0"/>
                      </a:cubicBezTo>
                      <a:cubicBezTo>
                        <a:pt x="82" y="0"/>
                        <a:pt x="96" y="14"/>
                        <a:pt x="96" y="31"/>
                      </a:cubicBezTo>
                      <a:cubicBezTo>
                        <a:pt x="96" y="67"/>
                        <a:pt x="96" y="67"/>
                        <a:pt x="96" y="67"/>
                      </a:cubicBezTo>
                      <a:cubicBezTo>
                        <a:pt x="101" y="67"/>
                        <a:pt x="105" y="71"/>
                        <a:pt x="105" y="76"/>
                      </a:cubicBezTo>
                      <a:close/>
                      <a:moveTo>
                        <a:pt x="71" y="64"/>
                      </a:moveTo>
                      <a:cubicBezTo>
                        <a:pt x="69" y="55"/>
                        <a:pt x="69" y="55"/>
                        <a:pt x="69" y="55"/>
                      </a:cubicBezTo>
                      <a:cubicBezTo>
                        <a:pt x="68" y="56"/>
                        <a:pt x="64" y="57"/>
                        <a:pt x="60" y="57"/>
                      </a:cubicBezTo>
                      <a:cubicBezTo>
                        <a:pt x="57" y="57"/>
                        <a:pt x="53" y="56"/>
                        <a:pt x="51" y="53"/>
                      </a:cubicBezTo>
                      <a:cubicBezTo>
                        <a:pt x="49" y="52"/>
                        <a:pt x="49" y="50"/>
                        <a:pt x="48" y="48"/>
                      </a:cubicBezTo>
                      <a:cubicBezTo>
                        <a:pt x="66" y="48"/>
                        <a:pt x="66" y="48"/>
                        <a:pt x="66" y="48"/>
                      </a:cubicBezTo>
                      <a:cubicBezTo>
                        <a:pt x="68" y="48"/>
                        <a:pt x="69" y="47"/>
                        <a:pt x="69" y="45"/>
                      </a:cubicBezTo>
                      <a:cubicBezTo>
                        <a:pt x="69" y="44"/>
                        <a:pt x="68" y="42"/>
                        <a:pt x="66" y="42"/>
                      </a:cubicBezTo>
                      <a:cubicBezTo>
                        <a:pt x="66" y="42"/>
                        <a:pt x="66" y="42"/>
                        <a:pt x="66" y="42"/>
                      </a:cubicBezTo>
                      <a:cubicBezTo>
                        <a:pt x="66" y="42"/>
                        <a:pt x="66" y="42"/>
                        <a:pt x="66" y="42"/>
                      </a:cubicBezTo>
                      <a:cubicBezTo>
                        <a:pt x="47" y="42"/>
                        <a:pt x="47" y="42"/>
                        <a:pt x="47" y="42"/>
                      </a:cubicBezTo>
                      <a:cubicBezTo>
                        <a:pt x="47" y="42"/>
                        <a:pt x="47" y="42"/>
                        <a:pt x="47" y="41"/>
                      </a:cubicBezTo>
                      <a:cubicBezTo>
                        <a:pt x="47" y="40"/>
                        <a:pt x="47" y="40"/>
                        <a:pt x="47" y="39"/>
                      </a:cubicBezTo>
                      <a:cubicBezTo>
                        <a:pt x="67" y="39"/>
                        <a:pt x="67" y="39"/>
                        <a:pt x="67" y="39"/>
                      </a:cubicBezTo>
                      <a:cubicBezTo>
                        <a:pt x="68" y="39"/>
                        <a:pt x="70" y="38"/>
                        <a:pt x="70" y="36"/>
                      </a:cubicBezTo>
                      <a:cubicBezTo>
                        <a:pt x="70" y="35"/>
                        <a:pt x="68" y="33"/>
                        <a:pt x="67" y="33"/>
                      </a:cubicBezTo>
                      <a:cubicBezTo>
                        <a:pt x="48" y="33"/>
                        <a:pt x="48" y="33"/>
                        <a:pt x="48" y="33"/>
                      </a:cubicBezTo>
                      <a:cubicBezTo>
                        <a:pt x="49" y="31"/>
                        <a:pt x="49" y="30"/>
                        <a:pt x="51" y="28"/>
                      </a:cubicBezTo>
                      <a:cubicBezTo>
                        <a:pt x="53" y="26"/>
                        <a:pt x="56" y="24"/>
                        <a:pt x="60" y="24"/>
                      </a:cubicBezTo>
                      <a:cubicBezTo>
                        <a:pt x="63" y="24"/>
                        <a:pt x="67" y="25"/>
                        <a:pt x="69" y="26"/>
                      </a:cubicBezTo>
                      <a:cubicBezTo>
                        <a:pt x="71" y="17"/>
                        <a:pt x="71" y="17"/>
                        <a:pt x="71" y="17"/>
                      </a:cubicBezTo>
                      <a:cubicBezTo>
                        <a:pt x="68" y="16"/>
                        <a:pt x="64" y="15"/>
                        <a:pt x="59" y="15"/>
                      </a:cubicBezTo>
                      <a:cubicBezTo>
                        <a:pt x="52" y="15"/>
                        <a:pt x="46" y="18"/>
                        <a:pt x="41" y="23"/>
                      </a:cubicBezTo>
                      <a:cubicBezTo>
                        <a:pt x="39" y="26"/>
                        <a:pt x="37" y="29"/>
                        <a:pt x="36" y="33"/>
                      </a:cubicBezTo>
                      <a:cubicBezTo>
                        <a:pt x="32" y="33"/>
                        <a:pt x="32" y="33"/>
                        <a:pt x="32" y="33"/>
                      </a:cubicBezTo>
                      <a:cubicBezTo>
                        <a:pt x="30" y="33"/>
                        <a:pt x="29" y="35"/>
                        <a:pt x="29" y="36"/>
                      </a:cubicBezTo>
                      <a:cubicBezTo>
                        <a:pt x="29" y="38"/>
                        <a:pt x="30" y="39"/>
                        <a:pt x="32" y="39"/>
                      </a:cubicBezTo>
                      <a:cubicBezTo>
                        <a:pt x="35" y="39"/>
                        <a:pt x="35" y="39"/>
                        <a:pt x="35" y="39"/>
                      </a:cubicBezTo>
                      <a:cubicBezTo>
                        <a:pt x="35" y="40"/>
                        <a:pt x="35" y="40"/>
                        <a:pt x="35" y="41"/>
                      </a:cubicBezTo>
                      <a:cubicBezTo>
                        <a:pt x="35" y="42"/>
                        <a:pt x="35" y="42"/>
                        <a:pt x="35" y="42"/>
                      </a:cubicBezTo>
                      <a:cubicBezTo>
                        <a:pt x="32" y="42"/>
                        <a:pt x="32" y="42"/>
                        <a:pt x="32" y="42"/>
                      </a:cubicBezTo>
                      <a:cubicBezTo>
                        <a:pt x="32" y="42"/>
                        <a:pt x="32" y="42"/>
                        <a:pt x="32" y="42"/>
                      </a:cubicBezTo>
                      <a:cubicBezTo>
                        <a:pt x="32" y="42"/>
                        <a:pt x="32" y="42"/>
                        <a:pt x="32" y="42"/>
                      </a:cubicBezTo>
                      <a:cubicBezTo>
                        <a:pt x="30" y="42"/>
                        <a:pt x="29" y="44"/>
                        <a:pt x="29" y="45"/>
                      </a:cubicBezTo>
                      <a:cubicBezTo>
                        <a:pt x="29" y="47"/>
                        <a:pt x="30" y="48"/>
                        <a:pt x="32" y="48"/>
                      </a:cubicBezTo>
                      <a:cubicBezTo>
                        <a:pt x="36" y="48"/>
                        <a:pt x="36" y="48"/>
                        <a:pt x="36" y="48"/>
                      </a:cubicBezTo>
                      <a:cubicBezTo>
                        <a:pt x="37" y="52"/>
                        <a:pt x="38" y="55"/>
                        <a:pt x="40" y="58"/>
                      </a:cubicBezTo>
                      <a:cubicBezTo>
                        <a:pt x="45" y="64"/>
                        <a:pt x="51" y="67"/>
                        <a:pt x="59" y="67"/>
                      </a:cubicBezTo>
                      <a:cubicBezTo>
                        <a:pt x="64" y="67"/>
                        <a:pt x="68" y="65"/>
                        <a:pt x="7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任意多边形 31"/>
              <p:cNvSpPr/>
              <p:nvPr/>
            </p:nvSpPr>
            <p:spPr>
              <a:xfrm>
                <a:off x="608234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10286575" y="596456"/>
              <a:ext cx="421587" cy="421587"/>
              <a:chOff x="5190804" y="1086208"/>
              <a:chExt cx="818792" cy="818792"/>
            </a:xfrm>
            <a:grpFill/>
          </p:grpSpPr>
          <p:grpSp>
            <p:nvGrpSpPr>
              <p:cNvPr id="26" name="Group 47"/>
              <p:cNvGrpSpPr/>
              <p:nvPr/>
            </p:nvGrpSpPr>
            <p:grpSpPr>
              <a:xfrm>
                <a:off x="5386476" y="1272033"/>
                <a:ext cx="427449" cy="447143"/>
                <a:chOff x="6464300" y="3325813"/>
                <a:chExt cx="463550" cy="463551"/>
              </a:xfrm>
              <a:grpFill/>
            </p:grpSpPr>
            <p:sp>
              <p:nvSpPr>
                <p:cNvPr id="28" name="Freeform 48"/>
                <p:cNvSpPr/>
                <p:nvPr/>
              </p:nvSpPr>
              <p:spPr bwMode="auto">
                <a:xfrm>
                  <a:off x="6580188" y="3325813"/>
                  <a:ext cx="231775" cy="204788"/>
                </a:xfrm>
                <a:custGeom>
                  <a:avLst/>
                  <a:gdLst>
                    <a:gd name="T0" fmla="*/ 31 w 62"/>
                    <a:gd name="T1" fmla="*/ 31 h 55"/>
                    <a:gd name="T2" fmla="*/ 31 w 62"/>
                    <a:gd name="T3" fmla="*/ 0 h 55"/>
                    <a:gd name="T4" fmla="*/ 13 w 62"/>
                    <a:gd name="T5" fmla="*/ 0 h 55"/>
                    <a:gd name="T6" fmla="*/ 0 w 62"/>
                    <a:gd name="T7" fmla="*/ 13 h 55"/>
                    <a:gd name="T8" fmla="*/ 0 w 62"/>
                    <a:gd name="T9" fmla="*/ 55 h 55"/>
                    <a:gd name="T10" fmla="*/ 62 w 62"/>
                    <a:gd name="T11" fmla="*/ 55 h 55"/>
                    <a:gd name="T12" fmla="*/ 62 w 62"/>
                    <a:gd name="T13" fmla="*/ 31 h 55"/>
                    <a:gd name="T14" fmla="*/ 31 w 62"/>
                    <a:gd name="T15" fmla="*/ 31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5">
                      <a:moveTo>
                        <a:pt x="31" y="31"/>
                      </a:moveTo>
                      <a:cubicBezTo>
                        <a:pt x="31" y="0"/>
                        <a:pt x="31" y="0"/>
                        <a:pt x="31" y="0"/>
                      </a:cubicBezTo>
                      <a:cubicBezTo>
                        <a:pt x="13" y="0"/>
                        <a:pt x="13" y="0"/>
                        <a:pt x="13" y="0"/>
                      </a:cubicBezTo>
                      <a:cubicBezTo>
                        <a:pt x="6" y="0"/>
                        <a:pt x="0" y="6"/>
                        <a:pt x="0" y="13"/>
                      </a:cubicBezTo>
                      <a:cubicBezTo>
                        <a:pt x="0" y="55"/>
                        <a:pt x="0" y="55"/>
                        <a:pt x="0" y="55"/>
                      </a:cubicBezTo>
                      <a:cubicBezTo>
                        <a:pt x="62" y="55"/>
                        <a:pt x="62" y="55"/>
                        <a:pt x="62" y="55"/>
                      </a:cubicBezTo>
                      <a:cubicBezTo>
                        <a:pt x="62" y="31"/>
                        <a:pt x="62" y="31"/>
                        <a:pt x="62" y="31"/>
                      </a:cubicBezTo>
                      <a:lnTo>
                        <a:pt x="31"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49"/>
                <p:cNvSpPr/>
                <p:nvPr/>
              </p:nvSpPr>
              <p:spPr bwMode="auto">
                <a:xfrm>
                  <a:off x="6737350" y="3325813"/>
                  <a:ext cx="74613" cy="77788"/>
                </a:xfrm>
                <a:custGeom>
                  <a:avLst/>
                  <a:gdLst>
                    <a:gd name="T0" fmla="*/ 3 w 20"/>
                    <a:gd name="T1" fmla="*/ 2 h 21"/>
                    <a:gd name="T2" fmla="*/ 0 w 20"/>
                    <a:gd name="T3" fmla="*/ 0 h 21"/>
                    <a:gd name="T4" fmla="*/ 0 w 20"/>
                    <a:gd name="T5" fmla="*/ 21 h 21"/>
                    <a:gd name="T6" fmla="*/ 20 w 20"/>
                    <a:gd name="T7" fmla="*/ 21 h 21"/>
                    <a:gd name="T8" fmla="*/ 19 w 20"/>
                    <a:gd name="T9" fmla="*/ 17 h 21"/>
                    <a:gd name="T10" fmla="*/ 3 w 20"/>
                    <a:gd name="T11" fmla="*/ 2 h 21"/>
                  </a:gdLst>
                  <a:ahLst/>
                  <a:cxnLst>
                    <a:cxn ang="0">
                      <a:pos x="T0" y="T1"/>
                    </a:cxn>
                    <a:cxn ang="0">
                      <a:pos x="T2" y="T3"/>
                    </a:cxn>
                    <a:cxn ang="0">
                      <a:pos x="T4" y="T5"/>
                    </a:cxn>
                    <a:cxn ang="0">
                      <a:pos x="T6" y="T7"/>
                    </a:cxn>
                    <a:cxn ang="0">
                      <a:pos x="T8" y="T9"/>
                    </a:cxn>
                    <a:cxn ang="0">
                      <a:pos x="T10" y="T11"/>
                    </a:cxn>
                  </a:cxnLst>
                  <a:rect l="0" t="0" r="r" b="b"/>
                  <a:pathLst>
                    <a:path w="20" h="21">
                      <a:moveTo>
                        <a:pt x="3" y="2"/>
                      </a:moveTo>
                      <a:cubicBezTo>
                        <a:pt x="2" y="1"/>
                        <a:pt x="1" y="0"/>
                        <a:pt x="0" y="0"/>
                      </a:cubicBezTo>
                      <a:cubicBezTo>
                        <a:pt x="0" y="21"/>
                        <a:pt x="0" y="21"/>
                        <a:pt x="0" y="21"/>
                      </a:cubicBezTo>
                      <a:cubicBezTo>
                        <a:pt x="20" y="21"/>
                        <a:pt x="20" y="21"/>
                        <a:pt x="20" y="21"/>
                      </a:cubicBezTo>
                      <a:cubicBezTo>
                        <a:pt x="20" y="20"/>
                        <a:pt x="20" y="18"/>
                        <a:pt x="19" y="17"/>
                      </a:cubicBezTo>
                      <a:lnTo>
                        <a:pt x="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50"/>
                <p:cNvSpPr>
                  <a:spLocks noEditPoints="1"/>
                </p:cNvSpPr>
                <p:nvPr/>
              </p:nvSpPr>
              <p:spPr bwMode="auto">
                <a:xfrm>
                  <a:off x="6464300" y="3530601"/>
                  <a:ext cx="463550" cy="258763"/>
                </a:xfrm>
                <a:custGeom>
                  <a:avLst/>
                  <a:gdLst>
                    <a:gd name="T0" fmla="*/ 124 w 124"/>
                    <a:gd name="T1" fmla="*/ 19 h 69"/>
                    <a:gd name="T2" fmla="*/ 124 w 124"/>
                    <a:gd name="T3" fmla="*/ 49 h 69"/>
                    <a:gd name="T4" fmla="*/ 107 w 124"/>
                    <a:gd name="T5" fmla="*/ 69 h 69"/>
                    <a:gd name="T6" fmla="*/ 18 w 124"/>
                    <a:gd name="T7" fmla="*/ 69 h 69"/>
                    <a:gd name="T8" fmla="*/ 0 w 124"/>
                    <a:gd name="T9" fmla="*/ 49 h 69"/>
                    <a:gd name="T10" fmla="*/ 0 w 124"/>
                    <a:gd name="T11" fmla="*/ 19 h 69"/>
                    <a:gd name="T12" fmla="*/ 18 w 124"/>
                    <a:gd name="T13" fmla="*/ 0 h 69"/>
                    <a:gd name="T14" fmla="*/ 18 w 124"/>
                    <a:gd name="T15" fmla="*/ 14 h 69"/>
                    <a:gd name="T16" fmla="*/ 107 w 124"/>
                    <a:gd name="T17" fmla="*/ 14 h 69"/>
                    <a:gd name="T18" fmla="*/ 107 w 124"/>
                    <a:gd name="T19" fmla="*/ 0 h 69"/>
                    <a:gd name="T20" fmla="*/ 124 w 124"/>
                    <a:gd name="T21" fmla="*/ 19 h 69"/>
                    <a:gd name="T22" fmla="*/ 18 w 124"/>
                    <a:gd name="T23" fmla="*/ 34 h 69"/>
                    <a:gd name="T24" fmla="*/ 19 w 124"/>
                    <a:gd name="T25" fmla="*/ 53 h 69"/>
                    <a:gd name="T26" fmla="*/ 39 w 124"/>
                    <a:gd name="T27" fmla="*/ 53 h 69"/>
                    <a:gd name="T28" fmla="*/ 43 w 124"/>
                    <a:gd name="T29" fmla="*/ 45 h 69"/>
                    <a:gd name="T30" fmla="*/ 81 w 124"/>
                    <a:gd name="T31" fmla="*/ 45 h 69"/>
                    <a:gd name="T32" fmla="*/ 85 w 124"/>
                    <a:gd name="T33" fmla="*/ 53 h 69"/>
                    <a:gd name="T34" fmla="*/ 105 w 124"/>
                    <a:gd name="T35" fmla="*/ 53 h 69"/>
                    <a:gd name="T36" fmla="*/ 106 w 124"/>
                    <a:gd name="T37" fmla="*/ 34 h 69"/>
                    <a:gd name="T38" fmla="*/ 106 w 124"/>
                    <a:gd name="T39" fmla="*/ 34 h 69"/>
                    <a:gd name="T40" fmla="*/ 102 w 124"/>
                    <a:gd name="T41" fmla="*/ 29 h 69"/>
                    <a:gd name="T42" fmla="*/ 102 w 124"/>
                    <a:gd name="T43" fmla="*/ 29 h 69"/>
                    <a:gd name="T44" fmla="*/ 95 w 124"/>
                    <a:gd name="T45" fmla="*/ 26 h 69"/>
                    <a:gd name="T46" fmla="*/ 29 w 124"/>
                    <a:gd name="T47" fmla="*/ 26 h 69"/>
                    <a:gd name="T48" fmla="*/ 22 w 124"/>
                    <a:gd name="T49" fmla="*/ 29 h 69"/>
                    <a:gd name="T50" fmla="*/ 22 w 124"/>
                    <a:gd name="T51" fmla="*/ 29 h 69"/>
                    <a:gd name="T52" fmla="*/ 18 w 124"/>
                    <a:gd name="T53"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69">
                      <a:moveTo>
                        <a:pt x="124" y="19"/>
                      </a:moveTo>
                      <a:cubicBezTo>
                        <a:pt x="124" y="49"/>
                        <a:pt x="124" y="49"/>
                        <a:pt x="124" y="49"/>
                      </a:cubicBezTo>
                      <a:cubicBezTo>
                        <a:pt x="124" y="59"/>
                        <a:pt x="117" y="67"/>
                        <a:pt x="107" y="69"/>
                      </a:cubicBezTo>
                      <a:cubicBezTo>
                        <a:pt x="18" y="69"/>
                        <a:pt x="18" y="69"/>
                        <a:pt x="18" y="69"/>
                      </a:cubicBezTo>
                      <a:cubicBezTo>
                        <a:pt x="8" y="67"/>
                        <a:pt x="0" y="59"/>
                        <a:pt x="0" y="49"/>
                      </a:cubicBezTo>
                      <a:cubicBezTo>
                        <a:pt x="0" y="19"/>
                        <a:pt x="0" y="19"/>
                        <a:pt x="0" y="19"/>
                      </a:cubicBezTo>
                      <a:cubicBezTo>
                        <a:pt x="0" y="10"/>
                        <a:pt x="8" y="2"/>
                        <a:pt x="18" y="0"/>
                      </a:cubicBezTo>
                      <a:cubicBezTo>
                        <a:pt x="18" y="14"/>
                        <a:pt x="18" y="14"/>
                        <a:pt x="18" y="14"/>
                      </a:cubicBezTo>
                      <a:cubicBezTo>
                        <a:pt x="107" y="14"/>
                        <a:pt x="107" y="14"/>
                        <a:pt x="107" y="14"/>
                      </a:cubicBezTo>
                      <a:cubicBezTo>
                        <a:pt x="107" y="0"/>
                        <a:pt x="107" y="0"/>
                        <a:pt x="107" y="0"/>
                      </a:cubicBezTo>
                      <a:cubicBezTo>
                        <a:pt x="117" y="2"/>
                        <a:pt x="124" y="10"/>
                        <a:pt x="124" y="19"/>
                      </a:cubicBezTo>
                      <a:close/>
                      <a:moveTo>
                        <a:pt x="18" y="34"/>
                      </a:moveTo>
                      <a:cubicBezTo>
                        <a:pt x="14" y="39"/>
                        <a:pt x="14" y="47"/>
                        <a:pt x="19" y="53"/>
                      </a:cubicBezTo>
                      <a:cubicBezTo>
                        <a:pt x="24" y="58"/>
                        <a:pt x="33" y="58"/>
                        <a:pt x="39" y="53"/>
                      </a:cubicBezTo>
                      <a:cubicBezTo>
                        <a:pt x="41" y="50"/>
                        <a:pt x="42" y="48"/>
                        <a:pt x="43" y="45"/>
                      </a:cubicBezTo>
                      <a:cubicBezTo>
                        <a:pt x="81" y="45"/>
                        <a:pt x="81" y="45"/>
                        <a:pt x="81" y="45"/>
                      </a:cubicBezTo>
                      <a:cubicBezTo>
                        <a:pt x="82" y="48"/>
                        <a:pt x="83" y="50"/>
                        <a:pt x="85" y="53"/>
                      </a:cubicBezTo>
                      <a:cubicBezTo>
                        <a:pt x="91" y="58"/>
                        <a:pt x="99" y="58"/>
                        <a:pt x="105" y="53"/>
                      </a:cubicBezTo>
                      <a:cubicBezTo>
                        <a:pt x="110" y="47"/>
                        <a:pt x="110" y="39"/>
                        <a:pt x="106" y="34"/>
                      </a:cubicBezTo>
                      <a:cubicBezTo>
                        <a:pt x="106" y="34"/>
                        <a:pt x="106" y="34"/>
                        <a:pt x="106" y="34"/>
                      </a:cubicBezTo>
                      <a:cubicBezTo>
                        <a:pt x="102" y="29"/>
                        <a:pt x="102" y="29"/>
                        <a:pt x="102" y="29"/>
                      </a:cubicBezTo>
                      <a:cubicBezTo>
                        <a:pt x="102" y="29"/>
                        <a:pt x="102" y="29"/>
                        <a:pt x="102" y="29"/>
                      </a:cubicBezTo>
                      <a:cubicBezTo>
                        <a:pt x="100" y="28"/>
                        <a:pt x="97" y="26"/>
                        <a:pt x="95" y="26"/>
                      </a:cubicBezTo>
                      <a:cubicBezTo>
                        <a:pt x="29" y="26"/>
                        <a:pt x="29" y="26"/>
                        <a:pt x="29" y="26"/>
                      </a:cubicBezTo>
                      <a:cubicBezTo>
                        <a:pt x="26" y="26"/>
                        <a:pt x="24" y="28"/>
                        <a:pt x="22" y="29"/>
                      </a:cubicBezTo>
                      <a:cubicBezTo>
                        <a:pt x="22" y="29"/>
                        <a:pt x="22" y="29"/>
                        <a:pt x="22" y="29"/>
                      </a:cubicBezTo>
                      <a:cubicBezTo>
                        <a:pt x="18" y="34"/>
                        <a:pt x="18" y="34"/>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任意多边形 26"/>
              <p:cNvSpPr/>
              <p:nvPr/>
            </p:nvSpPr>
            <p:spPr>
              <a:xfrm>
                <a:off x="51908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7" name="TextBox 56"/>
          <p:cNvSpPr txBox="1"/>
          <p:nvPr/>
        </p:nvSpPr>
        <p:spPr>
          <a:xfrm>
            <a:off x="579474" y="1450965"/>
            <a:ext cx="5227568" cy="1213858"/>
          </a:xfrm>
          <a:prstGeom prst="rect">
            <a:avLst/>
          </a:prstGeom>
          <a:noFill/>
        </p:spPr>
        <p:txBody>
          <a:bodyPr wrap="square" rtlCol="0">
            <a:spAutoFit/>
          </a:bodyPr>
          <a:lstStyle/>
          <a:p>
            <a:pPr defTabSz="866775" fontAlgn="base">
              <a:lnSpc>
                <a:spcPct val="130000"/>
              </a:lnSpc>
              <a:spcBef>
                <a:spcPct val="0"/>
              </a:spcBef>
              <a:spcAft>
                <a:spcPct val="0"/>
              </a:spcAft>
            </a:pPr>
            <a:r>
              <a:rPr lang="en-US" altLang="zh-CN" sz="6255" dirty="0">
                <a:solidFill>
                  <a:srgbClr val="38BCAF"/>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THANK YOU</a:t>
            </a:r>
            <a:endParaRPr lang="en-US" sz="6255" dirty="0">
              <a:solidFill>
                <a:srgbClr val="38BCAF"/>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sp>
        <p:nvSpPr>
          <p:cNvPr id="49" name="TextBox 56"/>
          <p:cNvSpPr txBox="1"/>
          <p:nvPr/>
        </p:nvSpPr>
        <p:spPr>
          <a:xfrm>
            <a:off x="579473" y="356659"/>
            <a:ext cx="2737421" cy="1759585"/>
          </a:xfrm>
          <a:prstGeom prst="rect">
            <a:avLst/>
          </a:prstGeom>
          <a:noFill/>
        </p:spPr>
        <p:txBody>
          <a:bodyPr wrap="square" rtlCol="0">
            <a:spAutoFit/>
          </a:bodyPr>
          <a:lstStyle/>
          <a:p>
            <a:pPr defTabSz="866775" fontAlgn="base">
              <a:lnSpc>
                <a:spcPct val="130000"/>
              </a:lnSpc>
              <a:spcBef>
                <a:spcPct val="0"/>
              </a:spcBef>
              <a:spcAft>
                <a:spcPct val="0"/>
              </a:spcAft>
            </a:pPr>
            <a:r>
              <a:rPr lang="en-US" altLang="zh-CN" sz="8340" dirty="0">
                <a:solidFill>
                  <a:srgbClr val="38BCAF"/>
                </a:solidFill>
                <a:latin typeface="Impact" panose="020B0806030902050204" pitchFamily="34" charset="0"/>
                <a:ea typeface="微软雅黑" panose="020B0503020204020204" pitchFamily="34" charset="-122"/>
                <a:sym typeface="Arial" panose="020B0604020202020204" pitchFamily="34" charset="0"/>
              </a:rPr>
              <a:t>202X</a:t>
            </a:r>
            <a:endParaRPr lang="en-US" sz="8340" dirty="0">
              <a:solidFill>
                <a:srgbClr val="38BCAF"/>
              </a:solidFill>
              <a:latin typeface="Impact" panose="020B0806030902050204" pitchFamily="34" charset="0"/>
              <a:ea typeface="微软雅黑" panose="020B0503020204020204" pitchFamily="34" charset="-122"/>
              <a:sym typeface="Arial" panose="020B0604020202020204" pitchFamily="34" charset="0"/>
            </a:endParaRPr>
          </a:p>
        </p:txBody>
      </p:sp>
      <p:sp>
        <p:nvSpPr>
          <p:cNvPr id="50" name="文本框 49"/>
          <p:cNvSpPr txBox="1"/>
          <p:nvPr/>
        </p:nvSpPr>
        <p:spPr>
          <a:xfrm>
            <a:off x="579473" y="2459867"/>
            <a:ext cx="4710241" cy="500906"/>
          </a:xfrm>
          <a:prstGeom prst="rect">
            <a:avLst/>
          </a:prstGeom>
          <a:noFill/>
          <a:effectLst/>
        </p:spPr>
        <p:txBody>
          <a:bodyPr wrap="square" rtlCol="0">
            <a:spAutoFit/>
          </a:bodyPr>
          <a:lstStyle/>
          <a:p>
            <a:pPr defTabSz="866775" fontAlgn="base">
              <a:spcBef>
                <a:spcPct val="0"/>
              </a:spcBef>
              <a:spcAft>
                <a:spcPct val="0"/>
              </a:spcAft>
            </a:pP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工作计划</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总结</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汇报</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PPT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模板</a:t>
            </a:r>
            <a:endPar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49"/>
                                        </p:tgtEl>
                                      </p:cBhvr>
                                    </p:animEffect>
                                    <p:animScale>
                                      <p:cBhvr>
                                        <p:cTn id="16" dur="250" autoRev="1" fill="hold"/>
                                        <p:tgtEl>
                                          <p:spTgt spid="49"/>
                                        </p:tgtEl>
                                      </p:cBhvr>
                                      <p:by x="105000" y="105000"/>
                                    </p:animScale>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ppt_x"/>
                                          </p:val>
                                        </p:tav>
                                        <p:tav tm="100000">
                                          <p:val>
                                            <p:strVal val="#ppt_x"/>
                                          </p:val>
                                        </p:tav>
                                      </p:tavLst>
                                    </p:anim>
                                    <p:anim calcmode="lin" valueType="num">
                                      <p:cBhvr additive="base">
                                        <p:cTn id="21" dur="500" fill="hold"/>
                                        <p:tgtEl>
                                          <p:spTgt spid="47"/>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6" presetClass="emph" presetSubtype="0" fill="hold" nodeType="after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p:bldP spid="49" grpId="0"/>
      <p:bldP spid="49" grpId="1"/>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635" y="258699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01</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56308" y="188"/>
            <a:ext cx="6235358" cy="6857624"/>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20" name="组合 7"/>
          <p:cNvGrpSpPr/>
          <p:nvPr/>
        </p:nvGrpSpPr>
        <p:grpSpPr bwMode="auto">
          <a:xfrm>
            <a:off x="688827" y="3813387"/>
            <a:ext cx="3512861" cy="1619777"/>
            <a:chOff x="2989865" y="607026"/>
            <a:chExt cx="2633526" cy="1215074"/>
          </a:xfrm>
        </p:grpSpPr>
        <p:sp>
          <p:nvSpPr>
            <p:cNvPr id="21" name="文本框 66"/>
            <p:cNvSpPr txBox="1">
              <a:spLocks noChangeArrowheads="1"/>
            </p:cNvSpPr>
            <p:nvPr/>
          </p:nvSpPr>
          <p:spPr bwMode="auto">
            <a:xfrm>
              <a:off x="2989865" y="1374629"/>
              <a:ext cx="2633526"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22"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23" name="文本框 66"/>
            <p:cNvSpPr txBox="1">
              <a:spLocks noChangeArrowheads="1"/>
            </p:cNvSpPr>
            <p:nvPr/>
          </p:nvSpPr>
          <p:spPr bwMode="auto">
            <a:xfrm>
              <a:off x="2989865" y="880115"/>
              <a:ext cx="1845394"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24" name="任意多边形 23"/>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25" name="组合 7"/>
          <p:cNvGrpSpPr/>
          <p:nvPr/>
        </p:nvGrpSpPr>
        <p:grpSpPr bwMode="auto">
          <a:xfrm>
            <a:off x="688827" y="1790418"/>
            <a:ext cx="3512861" cy="1619777"/>
            <a:chOff x="2989865" y="607026"/>
            <a:chExt cx="2633526" cy="1215074"/>
          </a:xfrm>
        </p:grpSpPr>
        <p:sp>
          <p:nvSpPr>
            <p:cNvPr id="26" name="文本框 66"/>
            <p:cNvSpPr txBox="1">
              <a:spLocks noChangeArrowheads="1"/>
            </p:cNvSpPr>
            <p:nvPr/>
          </p:nvSpPr>
          <p:spPr bwMode="auto">
            <a:xfrm>
              <a:off x="2989865" y="1374629"/>
              <a:ext cx="2633526"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27"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28" name="文本框 66"/>
            <p:cNvSpPr txBox="1">
              <a:spLocks noChangeArrowheads="1"/>
            </p:cNvSpPr>
            <p:nvPr/>
          </p:nvSpPr>
          <p:spPr bwMode="auto">
            <a:xfrm>
              <a:off x="2989865" y="880115"/>
              <a:ext cx="1845394"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29" name="任意多边形 28"/>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sp>
        <p:nvSpPr>
          <p:cNvPr id="30"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2"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2" fill="hold" nodeType="withEffect">
                                  <p:stCondLst>
                                    <p:cond delay="10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000" fill="hold"/>
                                        <p:tgtEl>
                                          <p:spTgt spid="25"/>
                                        </p:tgtEl>
                                        <p:attrNameLst>
                                          <p:attrName>ppt_x</p:attrName>
                                        </p:attrNameLst>
                                      </p:cBhvr>
                                      <p:tavLst>
                                        <p:tav tm="0">
                                          <p:val>
                                            <p:strVal val="1+#ppt_w/2"/>
                                          </p:val>
                                        </p:tav>
                                        <p:tav tm="100000">
                                          <p:val>
                                            <p:strVal val="#ppt_x"/>
                                          </p:val>
                                        </p:tav>
                                      </p:tavLst>
                                    </p:anim>
                                    <p:anim calcmode="lin" valueType="num">
                                      <p:cBhvr additive="base">
                                        <p:cTn id="11" dur="1000" fill="hold"/>
                                        <p:tgtEl>
                                          <p:spTgt spid="2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1+#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7"/>
          <p:cNvCxnSpPr/>
          <p:nvPr/>
        </p:nvCxnSpPr>
        <p:spPr>
          <a:xfrm>
            <a:off x="6078660" y="1461601"/>
            <a:ext cx="0" cy="4697703"/>
          </a:xfrm>
          <a:prstGeom prst="line">
            <a:avLst/>
          </a:prstGeom>
          <a:ln w="9525">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981561" y="1781311"/>
            <a:ext cx="929384" cy="194200"/>
            <a:chOff x="5964215" y="1531583"/>
            <a:chExt cx="1070244" cy="223633"/>
          </a:xfrm>
        </p:grpSpPr>
        <p:sp>
          <p:nvSpPr>
            <p:cNvPr id="5" name="椭圆 8"/>
            <p:cNvSpPr/>
            <p:nvPr/>
          </p:nvSpPr>
          <p:spPr>
            <a:xfrm>
              <a:off x="5964215" y="1531583"/>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76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 name="直接连接符 12"/>
            <p:cNvCxnSpPr>
              <a:stCxn id="5" idx="6"/>
            </p:cNvCxnSpPr>
            <p:nvPr/>
          </p:nvCxnSpPr>
          <p:spPr>
            <a:xfrm flipV="1">
              <a:off x="6187848" y="1643399"/>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981560" y="4611214"/>
            <a:ext cx="931026" cy="194200"/>
            <a:chOff x="5964215" y="4790393"/>
            <a:chExt cx="1072134" cy="223633"/>
          </a:xfrm>
        </p:grpSpPr>
        <p:sp>
          <p:nvSpPr>
            <p:cNvPr id="7" name="椭圆 10"/>
            <p:cNvSpPr/>
            <p:nvPr/>
          </p:nvSpPr>
          <p:spPr>
            <a:xfrm>
              <a:off x="5964215" y="4790393"/>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76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0" name="直接连接符 14"/>
            <p:cNvCxnSpPr/>
            <p:nvPr/>
          </p:nvCxnSpPr>
          <p:spPr>
            <a:xfrm flipV="1">
              <a:off x="6189738" y="4902208"/>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981560" y="3085362"/>
            <a:ext cx="931026" cy="194200"/>
            <a:chOff x="5964215" y="3033279"/>
            <a:chExt cx="1072134" cy="223633"/>
          </a:xfrm>
        </p:grpSpPr>
        <p:sp>
          <p:nvSpPr>
            <p:cNvPr id="6" name="椭圆 9"/>
            <p:cNvSpPr/>
            <p:nvPr/>
          </p:nvSpPr>
          <p:spPr>
            <a:xfrm>
              <a:off x="5964215" y="3033279"/>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76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 name="直接连接符 16"/>
            <p:cNvCxnSpPr/>
            <p:nvPr/>
          </p:nvCxnSpPr>
          <p:spPr>
            <a:xfrm flipV="1">
              <a:off x="6189738" y="3145093"/>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001146" y="1723724"/>
            <a:ext cx="614271" cy="346762"/>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2015</a:t>
            </a:r>
            <a:endParaRPr lang="en-GB" sz="1515">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7001145" y="3027446"/>
            <a:ext cx="614271" cy="346762"/>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2014</a:t>
            </a:r>
            <a:endParaRPr lang="en-GB"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31"/>
          <p:cNvSpPr txBox="1"/>
          <p:nvPr/>
        </p:nvSpPr>
        <p:spPr>
          <a:xfrm>
            <a:off x="7001145" y="4563510"/>
            <a:ext cx="614271" cy="346762"/>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2013</a:t>
            </a:r>
            <a:endParaRPr lang="en-GB"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5" name="Group 34"/>
          <p:cNvGrpSpPr/>
          <p:nvPr/>
        </p:nvGrpSpPr>
        <p:grpSpPr>
          <a:xfrm>
            <a:off x="2242046" y="2027837"/>
            <a:ext cx="2428366" cy="780927"/>
            <a:chOff x="-158386" y="2124222"/>
            <a:chExt cx="4463257" cy="899287"/>
          </a:xfrm>
        </p:grpSpPr>
        <p:sp>
          <p:nvSpPr>
            <p:cNvPr id="33" name="TextBox 32"/>
            <p:cNvSpPr txBox="1"/>
            <p:nvPr/>
          </p:nvSpPr>
          <p:spPr>
            <a:xfrm>
              <a:off x="1779329" y="2124222"/>
              <a:ext cx="2525542" cy="364246"/>
            </a:xfrm>
            <a:prstGeom prst="rect">
              <a:avLst/>
            </a:prstGeom>
            <a:noFill/>
          </p:spPr>
          <p:txBody>
            <a:bodyPr wrap="none" rtlCol="0">
              <a:spAutoFit/>
            </a:bodyPr>
            <a:lstStyle/>
            <a:p>
              <a:pPr algn="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58386" y="2447422"/>
              <a:ext cx="4451858" cy="576087"/>
            </a:xfrm>
            <a:prstGeom prst="rect">
              <a:avLst/>
            </a:prstGeom>
          </p:spPr>
          <p:txBody>
            <a:bodyPr wrap="square">
              <a:spAutoFit/>
            </a:bodyPr>
            <a:lstStyle/>
            <a:p>
              <a:pPr algn="r"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35"/>
          <p:cNvGrpSpPr/>
          <p:nvPr/>
        </p:nvGrpSpPr>
        <p:grpSpPr>
          <a:xfrm>
            <a:off x="2242045" y="4940831"/>
            <a:ext cx="2430033" cy="780927"/>
            <a:chOff x="-159167" y="2124222"/>
            <a:chExt cx="4466319" cy="899287"/>
          </a:xfrm>
        </p:grpSpPr>
        <p:sp>
          <p:nvSpPr>
            <p:cNvPr id="37" name="TextBox 36"/>
            <p:cNvSpPr txBox="1"/>
            <p:nvPr/>
          </p:nvSpPr>
          <p:spPr>
            <a:xfrm>
              <a:off x="1781612" y="2124222"/>
              <a:ext cx="2525540" cy="364246"/>
            </a:xfrm>
            <a:prstGeom prst="rect">
              <a:avLst/>
            </a:prstGeom>
            <a:noFill/>
          </p:spPr>
          <p:txBody>
            <a:bodyPr wrap="none" rtlCol="0">
              <a:spAutoFit/>
            </a:bodyPr>
            <a:lstStyle/>
            <a:p>
              <a:pPr algn="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Rectangle 37"/>
            <p:cNvSpPr/>
            <p:nvPr/>
          </p:nvSpPr>
          <p:spPr>
            <a:xfrm>
              <a:off x="-159167" y="2447422"/>
              <a:ext cx="4452635" cy="576087"/>
            </a:xfrm>
            <a:prstGeom prst="rect">
              <a:avLst/>
            </a:prstGeom>
          </p:spPr>
          <p:txBody>
            <a:bodyPr wrap="square">
              <a:spAutoFit/>
            </a:bodyPr>
            <a:lstStyle/>
            <a:p>
              <a:pPr algn="r"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p:nvPr/>
        </p:nvGrpSpPr>
        <p:grpSpPr>
          <a:xfrm>
            <a:off x="7010389" y="3448086"/>
            <a:ext cx="2583817" cy="780925"/>
            <a:chOff x="257395" y="2124222"/>
            <a:chExt cx="4036076" cy="899286"/>
          </a:xfrm>
        </p:grpSpPr>
        <p:sp>
          <p:nvSpPr>
            <p:cNvPr id="40" name="TextBox 39"/>
            <p:cNvSpPr txBox="1"/>
            <p:nvPr/>
          </p:nvSpPr>
          <p:spPr>
            <a:xfrm>
              <a:off x="257395" y="2124222"/>
              <a:ext cx="2146417" cy="364246"/>
            </a:xfrm>
            <a:prstGeom prst="rect">
              <a:avLst/>
            </a:prstGeom>
            <a:noFill/>
          </p:spPr>
          <p:txBody>
            <a:bodyPr wrap="none" rtlCol="0">
              <a:spAutoFit/>
            </a:bodyPr>
            <a:lstStyle/>
            <a:p>
              <a:pP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Rectangle 40"/>
            <p:cNvSpPr/>
            <p:nvPr/>
          </p:nvSpPr>
          <p:spPr>
            <a:xfrm>
              <a:off x="276738" y="2447421"/>
              <a:ext cx="4016733" cy="57608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14"/>
          <p:cNvGrpSpPr/>
          <p:nvPr/>
        </p:nvGrpSpPr>
        <p:grpSpPr>
          <a:xfrm>
            <a:off x="5447512" y="2197592"/>
            <a:ext cx="3710597" cy="582599"/>
            <a:chOff x="5349226" y="2010956"/>
            <a:chExt cx="4272984" cy="670899"/>
          </a:xfrm>
        </p:grpSpPr>
        <p:sp>
          <p:nvSpPr>
            <p:cNvPr id="14" name="燕尾形 18"/>
            <p:cNvSpPr/>
            <p:nvPr/>
          </p:nvSpPr>
          <p:spPr>
            <a:xfrm rot="10800000">
              <a:off x="5349226" y="2010956"/>
              <a:ext cx="4272984" cy="670899"/>
            </a:xfrm>
            <a:prstGeom prst="chevron">
              <a:avLst>
                <a:gd name="adj" fmla="val 6774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TextBox 41"/>
            <p:cNvSpPr txBox="1"/>
            <p:nvPr/>
          </p:nvSpPr>
          <p:spPr>
            <a:xfrm>
              <a:off x="5975623" y="2162574"/>
              <a:ext cx="1582355" cy="364245"/>
            </a:xfrm>
            <a:prstGeom prst="rect">
              <a:avLst/>
            </a:prstGeom>
            <a:noFill/>
          </p:spPr>
          <p:txBody>
            <a:bodyPr wrap="none" rtlCol="0">
              <a:spAutoFit/>
            </a:bodyPr>
            <a:lstStyle/>
            <a:p>
              <a:pPr algn="just" defTabSz="866775" fontAlgn="base">
                <a:lnSpc>
                  <a:spcPct val="120000"/>
                </a:lnSpc>
                <a:spcBef>
                  <a:spcPct val="0"/>
                </a:spcBef>
                <a:spcAft>
                  <a:spcPct val="0"/>
                </a:spcAft>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Group 15"/>
          <p:cNvGrpSpPr/>
          <p:nvPr/>
        </p:nvGrpSpPr>
        <p:grpSpPr>
          <a:xfrm>
            <a:off x="3033890" y="3617847"/>
            <a:ext cx="3710597" cy="582599"/>
            <a:chOff x="2569789" y="3646467"/>
            <a:chExt cx="4272984" cy="670899"/>
          </a:xfrm>
        </p:grpSpPr>
        <p:sp>
          <p:nvSpPr>
            <p:cNvPr id="17" name="燕尾形 20"/>
            <p:cNvSpPr/>
            <p:nvPr/>
          </p:nvSpPr>
          <p:spPr>
            <a:xfrm>
              <a:off x="2569789" y="3646467"/>
              <a:ext cx="4272984" cy="670899"/>
            </a:xfrm>
            <a:prstGeom prst="chevron">
              <a:avLst>
                <a:gd name="adj" fmla="val 6774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Box 42"/>
            <p:cNvSpPr txBox="1"/>
            <p:nvPr/>
          </p:nvSpPr>
          <p:spPr>
            <a:xfrm>
              <a:off x="3196186" y="3795078"/>
              <a:ext cx="1582355" cy="364245"/>
            </a:xfrm>
            <a:prstGeom prst="rect">
              <a:avLst/>
            </a:prstGeom>
            <a:noFill/>
          </p:spPr>
          <p:txBody>
            <a:bodyPr wrap="none" rtlCol="0">
              <a:spAutoFit/>
            </a:bodyPr>
            <a:lstStyle/>
            <a:p>
              <a:pPr algn="just" defTabSz="866775" fontAlgn="base">
                <a:lnSpc>
                  <a:spcPct val="120000"/>
                </a:lnSpc>
                <a:spcBef>
                  <a:spcPct val="0"/>
                </a:spcBef>
                <a:spcAft>
                  <a:spcPct val="0"/>
                </a:spcAft>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Group 17"/>
          <p:cNvGrpSpPr/>
          <p:nvPr/>
        </p:nvGrpSpPr>
        <p:grpSpPr>
          <a:xfrm>
            <a:off x="5447512" y="5110585"/>
            <a:ext cx="3710597" cy="582599"/>
            <a:chOff x="5349226" y="5365450"/>
            <a:chExt cx="4272984" cy="670899"/>
          </a:xfrm>
        </p:grpSpPr>
        <p:sp>
          <p:nvSpPr>
            <p:cNvPr id="19" name="燕尾形 23"/>
            <p:cNvSpPr/>
            <p:nvPr/>
          </p:nvSpPr>
          <p:spPr>
            <a:xfrm rot="10800000">
              <a:off x="5349226" y="5365450"/>
              <a:ext cx="4272984" cy="670899"/>
            </a:xfrm>
            <a:prstGeom prst="chevron">
              <a:avLst>
                <a:gd name="adj" fmla="val 6774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TextBox 43"/>
            <p:cNvSpPr txBox="1"/>
            <p:nvPr/>
          </p:nvSpPr>
          <p:spPr>
            <a:xfrm>
              <a:off x="5980706" y="5516234"/>
              <a:ext cx="1582355" cy="364245"/>
            </a:xfrm>
            <a:prstGeom prst="rect">
              <a:avLst/>
            </a:prstGeom>
            <a:noFill/>
          </p:spPr>
          <p:txBody>
            <a:bodyPr wrap="none" rtlCol="0">
              <a:spAutoFit/>
            </a:bodyPr>
            <a:lstStyle/>
            <a:p>
              <a:pPr algn="just" defTabSz="866775" fontAlgn="base">
                <a:lnSpc>
                  <a:spcPct val="120000"/>
                </a:lnSpc>
                <a:spcBef>
                  <a:spcPct val="0"/>
                </a:spcBef>
                <a:spcAft>
                  <a:spcPct val="0"/>
                </a:spcAft>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46"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left)">
                                      <p:cBhvr>
                                        <p:cTn id="20" dur="500"/>
                                        <p:tgtEl>
                                          <p:spTgt spid="1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3500"/>
                            </p:stCondLst>
                            <p:childTnLst>
                              <p:par>
                                <p:cTn id="34" presetID="1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ppt_x</p:attrName>
                                        </p:attrNameLst>
                                      </p:cBhvr>
                                      <p:tavLst>
                                        <p:tav tm="0">
                                          <p:val>
                                            <p:strVal val="#ppt_x-#ppt_w*1.125000"/>
                                          </p:val>
                                        </p:tav>
                                        <p:tav tm="100000">
                                          <p:val>
                                            <p:strVal val="#ppt_x"/>
                                          </p:val>
                                        </p:tav>
                                      </p:tavLst>
                                    </p:anim>
                                    <p:animEffect transition="in" filter="wipe(right)">
                                      <p:cBhvr>
                                        <p:cTn id="37" dur="500"/>
                                        <p:tgtEl>
                                          <p:spTgt spid="16"/>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par>
                          <p:cTn id="50" fill="hold">
                            <p:stCondLst>
                              <p:cond delay="5500"/>
                            </p:stCondLst>
                            <p:childTnLst>
                              <p:par>
                                <p:cTn id="51" presetID="12" presetClass="entr" presetSubtype="2"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ppt_x</p:attrName>
                                        </p:attrNameLst>
                                      </p:cBhvr>
                                      <p:tavLst>
                                        <p:tav tm="0">
                                          <p:val>
                                            <p:strVal val="#ppt_x+#ppt_w*1.125000"/>
                                          </p:val>
                                        </p:tav>
                                        <p:tav tm="100000">
                                          <p:val>
                                            <p:strVal val="#ppt_x"/>
                                          </p:val>
                                        </p:tav>
                                      </p:tavLst>
                                    </p:anim>
                                    <p:animEffect transition="in" filter="wipe(left)">
                                      <p:cBhvr>
                                        <p:cTn id="54" dur="500"/>
                                        <p:tgtEl>
                                          <p:spTgt spid="18"/>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09589" y="2460538"/>
            <a:ext cx="3972539" cy="3945994"/>
            <a:chOff x="1134282" y="1929437"/>
            <a:chExt cx="4961718" cy="4928563"/>
          </a:xfrm>
        </p:grpSpPr>
        <p:sp>
          <p:nvSpPr>
            <p:cNvPr id="6" name="Freeform 5"/>
            <p:cNvSpPr/>
            <p:nvPr/>
          </p:nvSpPr>
          <p:spPr bwMode="auto">
            <a:xfrm>
              <a:off x="1912099" y="4596238"/>
              <a:ext cx="936427" cy="960622"/>
            </a:xfrm>
            <a:custGeom>
              <a:avLst/>
              <a:gdLst>
                <a:gd name="T0" fmla="*/ 419 w 442"/>
                <a:gd name="T1" fmla="*/ 163 h 453"/>
                <a:gd name="T2" fmla="*/ 166 w 442"/>
                <a:gd name="T3" fmla="*/ 33 h 453"/>
                <a:gd name="T4" fmla="*/ 34 w 442"/>
                <a:gd name="T5" fmla="*/ 285 h 453"/>
                <a:gd name="T6" fmla="*/ 286 w 442"/>
                <a:gd name="T7" fmla="*/ 415 h 453"/>
                <a:gd name="T8" fmla="*/ 299 w 442"/>
                <a:gd name="T9" fmla="*/ 410 h 453"/>
                <a:gd name="T10" fmla="*/ 391 w 442"/>
                <a:gd name="T11" fmla="*/ 453 h 453"/>
                <a:gd name="T12" fmla="*/ 373 w 442"/>
                <a:gd name="T13" fmla="*/ 361 h 453"/>
                <a:gd name="T14" fmla="*/ 419 w 442"/>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53">
                  <a:moveTo>
                    <a:pt x="419" y="163"/>
                  </a:moveTo>
                  <a:cubicBezTo>
                    <a:pt x="386" y="58"/>
                    <a:pt x="273" y="0"/>
                    <a:pt x="166" y="33"/>
                  </a:cubicBezTo>
                  <a:cubicBezTo>
                    <a:pt x="60" y="67"/>
                    <a:pt x="0" y="180"/>
                    <a:pt x="34" y="285"/>
                  </a:cubicBezTo>
                  <a:cubicBezTo>
                    <a:pt x="67" y="390"/>
                    <a:pt x="180" y="448"/>
                    <a:pt x="286" y="415"/>
                  </a:cubicBezTo>
                  <a:cubicBezTo>
                    <a:pt x="291" y="413"/>
                    <a:pt x="295" y="412"/>
                    <a:pt x="299" y="410"/>
                  </a:cubicBezTo>
                  <a:cubicBezTo>
                    <a:pt x="391" y="453"/>
                    <a:pt x="391" y="453"/>
                    <a:pt x="391" y="453"/>
                  </a:cubicBezTo>
                  <a:cubicBezTo>
                    <a:pt x="373" y="361"/>
                    <a:pt x="373" y="361"/>
                    <a:pt x="373" y="361"/>
                  </a:cubicBezTo>
                  <a:cubicBezTo>
                    <a:pt x="421" y="309"/>
                    <a:pt x="442" y="235"/>
                    <a:pt x="419" y="163"/>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p:nvPr/>
          </p:nvSpPr>
          <p:spPr bwMode="auto">
            <a:xfrm>
              <a:off x="4101276" y="3967173"/>
              <a:ext cx="848609" cy="905064"/>
            </a:xfrm>
            <a:custGeom>
              <a:avLst/>
              <a:gdLst>
                <a:gd name="T0" fmla="*/ 327 w 400"/>
                <a:gd name="T1" fmla="*/ 333 h 427"/>
                <a:gd name="T2" fmla="*/ 330 w 400"/>
                <a:gd name="T3" fmla="*/ 76 h 427"/>
                <a:gd name="T4" fmla="*/ 74 w 400"/>
                <a:gd name="T5" fmla="*/ 70 h 427"/>
                <a:gd name="T6" fmla="*/ 70 w 400"/>
                <a:gd name="T7" fmla="*/ 326 h 427"/>
                <a:gd name="T8" fmla="*/ 79 w 400"/>
                <a:gd name="T9" fmla="*/ 335 h 427"/>
                <a:gd name="T10" fmla="*/ 81 w 400"/>
                <a:gd name="T11" fmla="*/ 427 h 427"/>
                <a:gd name="T12" fmla="*/ 149 w 400"/>
                <a:gd name="T13" fmla="*/ 375 h 427"/>
                <a:gd name="T14" fmla="*/ 327 w 400"/>
                <a:gd name="T15" fmla="*/ 333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7">
                  <a:moveTo>
                    <a:pt x="327" y="333"/>
                  </a:moveTo>
                  <a:cubicBezTo>
                    <a:pt x="399" y="263"/>
                    <a:pt x="400" y="149"/>
                    <a:pt x="330" y="76"/>
                  </a:cubicBezTo>
                  <a:cubicBezTo>
                    <a:pt x="260" y="3"/>
                    <a:pt x="145" y="0"/>
                    <a:pt x="74" y="70"/>
                  </a:cubicBezTo>
                  <a:cubicBezTo>
                    <a:pt x="2" y="139"/>
                    <a:pt x="0" y="254"/>
                    <a:pt x="70" y="326"/>
                  </a:cubicBezTo>
                  <a:cubicBezTo>
                    <a:pt x="73" y="329"/>
                    <a:pt x="76" y="332"/>
                    <a:pt x="79" y="335"/>
                  </a:cubicBezTo>
                  <a:cubicBezTo>
                    <a:pt x="81" y="427"/>
                    <a:pt x="81" y="427"/>
                    <a:pt x="81" y="427"/>
                  </a:cubicBezTo>
                  <a:cubicBezTo>
                    <a:pt x="149" y="375"/>
                    <a:pt x="149" y="375"/>
                    <a:pt x="149" y="375"/>
                  </a:cubicBezTo>
                  <a:cubicBezTo>
                    <a:pt x="210" y="393"/>
                    <a:pt x="278" y="380"/>
                    <a:pt x="327" y="333"/>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p:nvPr/>
          </p:nvSpPr>
          <p:spPr bwMode="auto">
            <a:xfrm>
              <a:off x="1180879" y="4537095"/>
              <a:ext cx="714193" cy="733012"/>
            </a:xfrm>
            <a:custGeom>
              <a:avLst/>
              <a:gdLst>
                <a:gd name="T0" fmla="*/ 305 w 337"/>
                <a:gd name="T1" fmla="*/ 93 h 346"/>
                <a:gd name="T2" fmla="*/ 96 w 337"/>
                <a:gd name="T3" fmla="*/ 43 h 346"/>
                <a:gd name="T4" fmla="*/ 44 w 337"/>
                <a:gd name="T5" fmla="*/ 252 h 346"/>
                <a:gd name="T6" fmla="*/ 253 w 337"/>
                <a:gd name="T7" fmla="*/ 302 h 346"/>
                <a:gd name="T8" fmla="*/ 261 w 337"/>
                <a:gd name="T9" fmla="*/ 296 h 346"/>
                <a:gd name="T10" fmla="*/ 337 w 337"/>
                <a:gd name="T11" fmla="*/ 311 h 346"/>
                <a:gd name="T12" fmla="*/ 307 w 337"/>
                <a:gd name="T13" fmla="*/ 246 h 346"/>
                <a:gd name="T14" fmla="*/ 305 w 337"/>
                <a:gd name="T15" fmla="*/ 93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346">
                  <a:moveTo>
                    <a:pt x="305" y="93"/>
                  </a:moveTo>
                  <a:cubicBezTo>
                    <a:pt x="262" y="22"/>
                    <a:pt x="168" y="0"/>
                    <a:pt x="96" y="43"/>
                  </a:cubicBezTo>
                  <a:cubicBezTo>
                    <a:pt x="24" y="87"/>
                    <a:pt x="0" y="181"/>
                    <a:pt x="44" y="252"/>
                  </a:cubicBezTo>
                  <a:cubicBezTo>
                    <a:pt x="87" y="323"/>
                    <a:pt x="181" y="346"/>
                    <a:pt x="253" y="302"/>
                  </a:cubicBezTo>
                  <a:cubicBezTo>
                    <a:pt x="256" y="300"/>
                    <a:pt x="259" y="298"/>
                    <a:pt x="261" y="296"/>
                  </a:cubicBezTo>
                  <a:cubicBezTo>
                    <a:pt x="337" y="311"/>
                    <a:pt x="337" y="311"/>
                    <a:pt x="337" y="311"/>
                  </a:cubicBezTo>
                  <a:cubicBezTo>
                    <a:pt x="307" y="246"/>
                    <a:pt x="307" y="246"/>
                    <a:pt x="307" y="246"/>
                  </a:cubicBezTo>
                  <a:cubicBezTo>
                    <a:pt x="333" y="200"/>
                    <a:pt x="334" y="142"/>
                    <a:pt x="305" y="93"/>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
            <p:cNvSpPr/>
            <p:nvPr/>
          </p:nvSpPr>
          <p:spPr bwMode="auto">
            <a:xfrm>
              <a:off x="2827915" y="2781630"/>
              <a:ext cx="807388" cy="896998"/>
            </a:xfrm>
            <a:custGeom>
              <a:avLst/>
              <a:gdLst>
                <a:gd name="T0" fmla="*/ 348 w 381"/>
                <a:gd name="T1" fmla="*/ 249 h 423"/>
                <a:gd name="T2" fmla="*/ 250 w 381"/>
                <a:gd name="T3" fmla="*/ 33 h 423"/>
                <a:gd name="T4" fmla="*/ 33 w 381"/>
                <a:gd name="T5" fmla="*/ 128 h 423"/>
                <a:gd name="T6" fmla="*/ 131 w 381"/>
                <a:gd name="T7" fmla="*/ 344 h 423"/>
                <a:gd name="T8" fmla="*/ 141 w 381"/>
                <a:gd name="T9" fmla="*/ 348 h 423"/>
                <a:gd name="T10" fmla="*/ 179 w 381"/>
                <a:gd name="T11" fmla="*/ 423 h 423"/>
                <a:gd name="T12" fmla="*/ 215 w 381"/>
                <a:gd name="T13" fmla="*/ 354 h 423"/>
                <a:gd name="T14" fmla="*/ 348 w 381"/>
                <a:gd name="T15" fmla="*/ 249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423">
                  <a:moveTo>
                    <a:pt x="348" y="249"/>
                  </a:moveTo>
                  <a:cubicBezTo>
                    <a:pt x="381" y="163"/>
                    <a:pt x="337" y="66"/>
                    <a:pt x="250" y="33"/>
                  </a:cubicBezTo>
                  <a:cubicBezTo>
                    <a:pt x="163" y="0"/>
                    <a:pt x="66" y="42"/>
                    <a:pt x="33" y="128"/>
                  </a:cubicBezTo>
                  <a:cubicBezTo>
                    <a:pt x="0" y="214"/>
                    <a:pt x="44" y="311"/>
                    <a:pt x="131" y="344"/>
                  </a:cubicBezTo>
                  <a:cubicBezTo>
                    <a:pt x="134" y="345"/>
                    <a:pt x="138" y="347"/>
                    <a:pt x="141" y="348"/>
                  </a:cubicBezTo>
                  <a:cubicBezTo>
                    <a:pt x="179" y="423"/>
                    <a:pt x="179" y="423"/>
                    <a:pt x="179" y="423"/>
                  </a:cubicBezTo>
                  <a:cubicBezTo>
                    <a:pt x="215" y="354"/>
                    <a:pt x="215" y="354"/>
                    <a:pt x="215" y="354"/>
                  </a:cubicBezTo>
                  <a:cubicBezTo>
                    <a:pt x="274" y="345"/>
                    <a:pt x="325" y="307"/>
                    <a:pt x="348" y="249"/>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9"/>
            <p:cNvSpPr/>
            <p:nvPr/>
          </p:nvSpPr>
          <p:spPr bwMode="auto">
            <a:xfrm>
              <a:off x="2266059" y="3674148"/>
              <a:ext cx="964206" cy="1078907"/>
            </a:xfrm>
            <a:custGeom>
              <a:avLst/>
              <a:gdLst>
                <a:gd name="T0" fmla="*/ 449 w 455"/>
                <a:gd name="T1" fmla="*/ 209 h 509"/>
                <a:gd name="T2" fmla="*/ 212 w 455"/>
                <a:gd name="T3" fmla="*/ 10 h 509"/>
                <a:gd name="T4" fmla="*/ 10 w 455"/>
                <a:gd name="T5" fmla="*/ 244 h 509"/>
                <a:gd name="T6" fmla="*/ 247 w 455"/>
                <a:gd name="T7" fmla="*/ 443 h 509"/>
                <a:gd name="T8" fmla="*/ 261 w 455"/>
                <a:gd name="T9" fmla="*/ 441 h 509"/>
                <a:gd name="T10" fmla="*/ 349 w 455"/>
                <a:gd name="T11" fmla="*/ 509 h 509"/>
                <a:gd name="T12" fmla="*/ 352 w 455"/>
                <a:gd name="T13" fmla="*/ 407 h 509"/>
                <a:gd name="T14" fmla="*/ 449 w 455"/>
                <a:gd name="T15" fmla="*/ 2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09">
                  <a:moveTo>
                    <a:pt x="449" y="209"/>
                  </a:moveTo>
                  <a:cubicBezTo>
                    <a:pt x="439" y="89"/>
                    <a:pt x="333" y="0"/>
                    <a:pt x="212" y="10"/>
                  </a:cubicBezTo>
                  <a:cubicBezTo>
                    <a:pt x="91" y="19"/>
                    <a:pt x="0" y="124"/>
                    <a:pt x="10" y="244"/>
                  </a:cubicBezTo>
                  <a:cubicBezTo>
                    <a:pt x="20" y="364"/>
                    <a:pt x="126" y="453"/>
                    <a:pt x="247" y="443"/>
                  </a:cubicBezTo>
                  <a:cubicBezTo>
                    <a:pt x="252" y="443"/>
                    <a:pt x="257" y="442"/>
                    <a:pt x="261" y="441"/>
                  </a:cubicBezTo>
                  <a:cubicBezTo>
                    <a:pt x="349" y="509"/>
                    <a:pt x="349" y="509"/>
                    <a:pt x="349" y="509"/>
                  </a:cubicBezTo>
                  <a:cubicBezTo>
                    <a:pt x="352" y="407"/>
                    <a:pt x="352" y="407"/>
                    <a:pt x="352" y="407"/>
                  </a:cubicBezTo>
                  <a:cubicBezTo>
                    <a:pt x="416" y="364"/>
                    <a:pt x="455" y="290"/>
                    <a:pt x="449" y="209"/>
                  </a:cubicBezTo>
                  <a:close/>
                </a:path>
              </a:pathLst>
            </a:custGeom>
            <a:solidFill>
              <a:schemeClr val="accent3"/>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0"/>
            <p:cNvSpPr/>
            <p:nvPr/>
          </p:nvSpPr>
          <p:spPr bwMode="auto">
            <a:xfrm>
              <a:off x="4743782" y="2536098"/>
              <a:ext cx="1049335" cy="1133569"/>
            </a:xfrm>
            <a:custGeom>
              <a:avLst/>
              <a:gdLst>
                <a:gd name="T0" fmla="*/ 421 w 495"/>
                <a:gd name="T1" fmla="*/ 382 h 535"/>
                <a:gd name="T2" fmla="*/ 382 w 495"/>
                <a:gd name="T3" fmla="*/ 75 h 535"/>
                <a:gd name="T4" fmla="*/ 74 w 495"/>
                <a:gd name="T5" fmla="*/ 111 h 535"/>
                <a:gd name="T6" fmla="*/ 114 w 495"/>
                <a:gd name="T7" fmla="*/ 418 h 535"/>
                <a:gd name="T8" fmla="*/ 126 w 495"/>
                <a:gd name="T9" fmla="*/ 426 h 535"/>
                <a:gd name="T10" fmla="*/ 144 w 495"/>
                <a:gd name="T11" fmla="*/ 535 h 535"/>
                <a:gd name="T12" fmla="*/ 216 w 495"/>
                <a:gd name="T13" fmla="*/ 462 h 535"/>
                <a:gd name="T14" fmla="*/ 421 w 495"/>
                <a:gd name="T15" fmla="*/ 382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535">
                  <a:moveTo>
                    <a:pt x="421" y="382"/>
                  </a:moveTo>
                  <a:cubicBezTo>
                    <a:pt x="495" y="287"/>
                    <a:pt x="478" y="150"/>
                    <a:pt x="382" y="75"/>
                  </a:cubicBezTo>
                  <a:cubicBezTo>
                    <a:pt x="286" y="0"/>
                    <a:pt x="148" y="16"/>
                    <a:pt x="74" y="111"/>
                  </a:cubicBezTo>
                  <a:cubicBezTo>
                    <a:pt x="0" y="205"/>
                    <a:pt x="18" y="343"/>
                    <a:pt x="114" y="418"/>
                  </a:cubicBezTo>
                  <a:cubicBezTo>
                    <a:pt x="118" y="421"/>
                    <a:pt x="122" y="424"/>
                    <a:pt x="126" y="426"/>
                  </a:cubicBezTo>
                  <a:cubicBezTo>
                    <a:pt x="144" y="535"/>
                    <a:pt x="144" y="535"/>
                    <a:pt x="144" y="535"/>
                  </a:cubicBezTo>
                  <a:cubicBezTo>
                    <a:pt x="216" y="462"/>
                    <a:pt x="216" y="462"/>
                    <a:pt x="216" y="462"/>
                  </a:cubicBezTo>
                  <a:cubicBezTo>
                    <a:pt x="291" y="474"/>
                    <a:pt x="371" y="446"/>
                    <a:pt x="421" y="382"/>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1"/>
            <p:cNvSpPr/>
            <p:nvPr/>
          </p:nvSpPr>
          <p:spPr bwMode="auto">
            <a:xfrm>
              <a:off x="5040392" y="3557655"/>
              <a:ext cx="1055608" cy="1013492"/>
            </a:xfrm>
            <a:custGeom>
              <a:avLst/>
              <a:gdLst>
                <a:gd name="T0" fmla="*/ 314 w 498"/>
                <a:gd name="T1" fmla="*/ 456 h 478"/>
                <a:gd name="T2" fmla="*/ 465 w 498"/>
                <a:gd name="T3" fmla="*/ 186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4"/>
                    <a:pt x="498" y="304"/>
                    <a:pt x="465" y="186"/>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2"/>
            <p:cNvSpPr/>
            <p:nvPr/>
          </p:nvSpPr>
          <p:spPr bwMode="auto">
            <a:xfrm>
              <a:off x="1757073" y="2694708"/>
              <a:ext cx="1091453" cy="1019765"/>
            </a:xfrm>
            <a:custGeom>
              <a:avLst/>
              <a:gdLst>
                <a:gd name="T0" fmla="*/ 396 w 515"/>
                <a:gd name="T1" fmla="*/ 85 h 481"/>
                <a:gd name="T2" fmla="*/ 87 w 515"/>
                <a:gd name="T3" fmla="*/ 87 h 481"/>
                <a:gd name="T4" fmla="*/ 85 w 515"/>
                <a:gd name="T5" fmla="*/ 396 h 481"/>
                <a:gd name="T6" fmla="*/ 395 w 515"/>
                <a:gd name="T7" fmla="*/ 394 h 481"/>
                <a:gd name="T8" fmla="*/ 405 w 515"/>
                <a:gd name="T9" fmla="*/ 384 h 481"/>
                <a:gd name="T10" fmla="*/ 515 w 515"/>
                <a:gd name="T11" fmla="*/ 378 h 481"/>
                <a:gd name="T12" fmla="*/ 451 w 515"/>
                <a:gd name="T13" fmla="*/ 299 h 481"/>
                <a:gd name="T14" fmla="*/ 396 w 515"/>
                <a:gd name="T15" fmla="*/ 85 h 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5" h="481">
                  <a:moveTo>
                    <a:pt x="396" y="85"/>
                  </a:moveTo>
                  <a:cubicBezTo>
                    <a:pt x="311" y="0"/>
                    <a:pt x="173" y="1"/>
                    <a:pt x="87" y="87"/>
                  </a:cubicBezTo>
                  <a:cubicBezTo>
                    <a:pt x="1" y="173"/>
                    <a:pt x="0" y="312"/>
                    <a:pt x="85" y="396"/>
                  </a:cubicBezTo>
                  <a:cubicBezTo>
                    <a:pt x="170" y="481"/>
                    <a:pt x="309" y="480"/>
                    <a:pt x="395" y="394"/>
                  </a:cubicBezTo>
                  <a:cubicBezTo>
                    <a:pt x="398" y="391"/>
                    <a:pt x="402" y="387"/>
                    <a:pt x="405" y="384"/>
                  </a:cubicBezTo>
                  <a:cubicBezTo>
                    <a:pt x="515" y="378"/>
                    <a:pt x="515" y="378"/>
                    <a:pt x="515" y="378"/>
                  </a:cubicBezTo>
                  <a:cubicBezTo>
                    <a:pt x="451" y="299"/>
                    <a:pt x="451" y="299"/>
                    <a:pt x="451" y="299"/>
                  </a:cubicBezTo>
                  <a:cubicBezTo>
                    <a:pt x="472" y="225"/>
                    <a:pt x="454" y="143"/>
                    <a:pt x="396" y="85"/>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3"/>
            <p:cNvSpPr/>
            <p:nvPr/>
          </p:nvSpPr>
          <p:spPr bwMode="auto">
            <a:xfrm>
              <a:off x="4619224" y="4537095"/>
              <a:ext cx="1051128" cy="1015284"/>
            </a:xfrm>
            <a:custGeom>
              <a:avLst/>
              <a:gdLst>
                <a:gd name="T0" fmla="*/ 315 w 496"/>
                <a:gd name="T1" fmla="*/ 456 h 479"/>
                <a:gd name="T2" fmla="*/ 461 w 496"/>
                <a:gd name="T3" fmla="*/ 183 h 479"/>
                <a:gd name="T4" fmla="*/ 190 w 496"/>
                <a:gd name="T5" fmla="*/ 34 h 479"/>
                <a:gd name="T6" fmla="*/ 44 w 496"/>
                <a:gd name="T7" fmla="*/ 306 h 479"/>
                <a:gd name="T8" fmla="*/ 49 w 496"/>
                <a:gd name="T9" fmla="*/ 320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1" y="183"/>
                  </a:cubicBezTo>
                  <a:cubicBezTo>
                    <a:pt x="427" y="67"/>
                    <a:pt x="306" y="0"/>
                    <a:pt x="190" y="34"/>
                  </a:cubicBezTo>
                  <a:cubicBezTo>
                    <a:pt x="75" y="68"/>
                    <a:pt x="10" y="190"/>
                    <a:pt x="44" y="306"/>
                  </a:cubicBezTo>
                  <a:cubicBezTo>
                    <a:pt x="45" y="311"/>
                    <a:pt x="47" y="316"/>
                    <a:pt x="49" y="320"/>
                  </a:cubicBezTo>
                  <a:cubicBezTo>
                    <a:pt x="0" y="420"/>
                    <a:pt x="0" y="420"/>
                    <a:pt x="0" y="420"/>
                  </a:cubicBezTo>
                  <a:cubicBezTo>
                    <a:pt x="101" y="402"/>
                    <a:pt x="101" y="402"/>
                    <a:pt x="101" y="402"/>
                  </a:cubicBezTo>
                  <a:cubicBezTo>
                    <a:pt x="156" y="456"/>
                    <a:pt x="237" y="479"/>
                    <a:pt x="315" y="456"/>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4"/>
            <p:cNvSpPr/>
            <p:nvPr/>
          </p:nvSpPr>
          <p:spPr bwMode="auto">
            <a:xfrm>
              <a:off x="3232953" y="3644577"/>
              <a:ext cx="734804" cy="833375"/>
            </a:xfrm>
            <a:custGeom>
              <a:avLst/>
              <a:gdLst>
                <a:gd name="T0" fmla="*/ 329 w 347"/>
                <a:gd name="T1" fmla="*/ 206 h 393"/>
                <a:gd name="T2" fmla="*/ 207 w 347"/>
                <a:gd name="T3" fmla="*/ 19 h 393"/>
                <a:gd name="T4" fmla="*/ 19 w 347"/>
                <a:gd name="T5" fmla="*/ 139 h 393"/>
                <a:gd name="T6" fmla="*/ 141 w 347"/>
                <a:gd name="T7" fmla="*/ 326 h 393"/>
                <a:gd name="T8" fmla="*/ 151 w 347"/>
                <a:gd name="T9" fmla="*/ 328 h 393"/>
                <a:gd name="T10" fmla="*/ 198 w 347"/>
                <a:gd name="T11" fmla="*/ 393 h 393"/>
                <a:gd name="T12" fmla="*/ 221 w 347"/>
                <a:gd name="T13" fmla="*/ 323 h 393"/>
                <a:gd name="T14" fmla="*/ 329 w 347"/>
                <a:gd name="T15" fmla="*/ 206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393">
                  <a:moveTo>
                    <a:pt x="329" y="206"/>
                  </a:moveTo>
                  <a:cubicBezTo>
                    <a:pt x="347" y="121"/>
                    <a:pt x="293" y="37"/>
                    <a:pt x="207" y="19"/>
                  </a:cubicBezTo>
                  <a:cubicBezTo>
                    <a:pt x="121" y="0"/>
                    <a:pt x="37" y="54"/>
                    <a:pt x="19" y="139"/>
                  </a:cubicBezTo>
                  <a:cubicBezTo>
                    <a:pt x="0" y="224"/>
                    <a:pt x="55" y="307"/>
                    <a:pt x="141" y="326"/>
                  </a:cubicBezTo>
                  <a:cubicBezTo>
                    <a:pt x="144" y="327"/>
                    <a:pt x="148" y="327"/>
                    <a:pt x="151" y="328"/>
                  </a:cubicBezTo>
                  <a:cubicBezTo>
                    <a:pt x="198" y="393"/>
                    <a:pt x="198" y="393"/>
                    <a:pt x="198" y="393"/>
                  </a:cubicBezTo>
                  <a:cubicBezTo>
                    <a:pt x="221" y="323"/>
                    <a:pt x="221" y="323"/>
                    <a:pt x="221" y="323"/>
                  </a:cubicBezTo>
                  <a:cubicBezTo>
                    <a:pt x="274" y="307"/>
                    <a:pt x="317" y="263"/>
                    <a:pt x="329" y="206"/>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5"/>
            <p:cNvSpPr/>
            <p:nvPr/>
          </p:nvSpPr>
          <p:spPr bwMode="auto">
            <a:xfrm>
              <a:off x="1134282" y="3061214"/>
              <a:ext cx="602181" cy="608454"/>
            </a:xfrm>
            <a:custGeom>
              <a:avLst/>
              <a:gdLst>
                <a:gd name="T0" fmla="*/ 249 w 284"/>
                <a:gd name="T1" fmla="*/ 73 h 287"/>
                <a:gd name="T2" fmla="*/ 74 w 284"/>
                <a:gd name="T3" fmla="*/ 39 h 287"/>
                <a:gd name="T4" fmla="*/ 39 w 284"/>
                <a:gd name="T5" fmla="*/ 215 h 287"/>
                <a:gd name="T6" fmla="*/ 214 w 284"/>
                <a:gd name="T7" fmla="*/ 248 h 287"/>
                <a:gd name="T8" fmla="*/ 221 w 284"/>
                <a:gd name="T9" fmla="*/ 243 h 287"/>
                <a:gd name="T10" fmla="*/ 284 w 284"/>
                <a:gd name="T11" fmla="*/ 252 h 287"/>
                <a:gd name="T12" fmla="*/ 257 w 284"/>
                <a:gd name="T13" fmla="*/ 200 h 287"/>
                <a:gd name="T14" fmla="*/ 249 w 284"/>
                <a:gd name="T15" fmla="*/ 73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287">
                  <a:moveTo>
                    <a:pt x="249" y="73"/>
                  </a:moveTo>
                  <a:cubicBezTo>
                    <a:pt x="211" y="15"/>
                    <a:pt x="132" y="0"/>
                    <a:pt x="74" y="39"/>
                  </a:cubicBezTo>
                  <a:cubicBezTo>
                    <a:pt x="16" y="79"/>
                    <a:pt x="0" y="157"/>
                    <a:pt x="39" y="215"/>
                  </a:cubicBezTo>
                  <a:cubicBezTo>
                    <a:pt x="77" y="272"/>
                    <a:pt x="156" y="287"/>
                    <a:pt x="214" y="248"/>
                  </a:cubicBezTo>
                  <a:cubicBezTo>
                    <a:pt x="217" y="246"/>
                    <a:pt x="219" y="245"/>
                    <a:pt x="221" y="243"/>
                  </a:cubicBezTo>
                  <a:cubicBezTo>
                    <a:pt x="284" y="252"/>
                    <a:pt x="284" y="252"/>
                    <a:pt x="284" y="252"/>
                  </a:cubicBezTo>
                  <a:cubicBezTo>
                    <a:pt x="257" y="200"/>
                    <a:pt x="257" y="200"/>
                    <a:pt x="257" y="200"/>
                  </a:cubicBezTo>
                  <a:cubicBezTo>
                    <a:pt x="277" y="161"/>
                    <a:pt x="276" y="112"/>
                    <a:pt x="249" y="73"/>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6"/>
            <p:cNvSpPr/>
            <p:nvPr/>
          </p:nvSpPr>
          <p:spPr bwMode="auto">
            <a:xfrm>
              <a:off x="2391513" y="1989476"/>
              <a:ext cx="821726" cy="919401"/>
            </a:xfrm>
            <a:custGeom>
              <a:avLst/>
              <a:gdLst>
                <a:gd name="T0" fmla="*/ 359 w 388"/>
                <a:gd name="T1" fmla="*/ 245 h 434"/>
                <a:gd name="T2" fmla="*/ 246 w 388"/>
                <a:gd name="T3" fmla="*/ 29 h 434"/>
                <a:gd name="T4" fmla="*/ 29 w 388"/>
                <a:gd name="T5" fmla="*/ 139 h 434"/>
                <a:gd name="T6" fmla="*/ 142 w 388"/>
                <a:gd name="T7" fmla="*/ 355 h 434"/>
                <a:gd name="T8" fmla="*/ 153 w 388"/>
                <a:gd name="T9" fmla="*/ 359 h 434"/>
                <a:gd name="T10" fmla="*/ 196 w 388"/>
                <a:gd name="T11" fmla="*/ 434 h 434"/>
                <a:gd name="T12" fmla="*/ 229 w 388"/>
                <a:gd name="T13" fmla="*/ 361 h 434"/>
                <a:gd name="T14" fmla="*/ 359 w 388"/>
                <a:gd name="T15" fmla="*/ 245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434">
                  <a:moveTo>
                    <a:pt x="359" y="245"/>
                  </a:moveTo>
                  <a:cubicBezTo>
                    <a:pt x="388" y="155"/>
                    <a:pt x="338" y="58"/>
                    <a:pt x="246" y="29"/>
                  </a:cubicBezTo>
                  <a:cubicBezTo>
                    <a:pt x="155" y="0"/>
                    <a:pt x="58" y="49"/>
                    <a:pt x="29" y="139"/>
                  </a:cubicBezTo>
                  <a:cubicBezTo>
                    <a:pt x="0" y="229"/>
                    <a:pt x="50" y="326"/>
                    <a:pt x="142" y="355"/>
                  </a:cubicBezTo>
                  <a:cubicBezTo>
                    <a:pt x="145" y="357"/>
                    <a:pt x="149" y="358"/>
                    <a:pt x="153" y="359"/>
                  </a:cubicBezTo>
                  <a:cubicBezTo>
                    <a:pt x="196" y="434"/>
                    <a:pt x="196" y="434"/>
                    <a:pt x="196" y="434"/>
                  </a:cubicBezTo>
                  <a:cubicBezTo>
                    <a:pt x="229" y="361"/>
                    <a:pt x="229" y="361"/>
                    <a:pt x="229" y="361"/>
                  </a:cubicBezTo>
                  <a:cubicBezTo>
                    <a:pt x="288" y="349"/>
                    <a:pt x="340" y="306"/>
                    <a:pt x="359" y="245"/>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7"/>
            <p:cNvSpPr/>
            <p:nvPr/>
          </p:nvSpPr>
          <p:spPr bwMode="auto">
            <a:xfrm>
              <a:off x="3768822" y="2891851"/>
              <a:ext cx="1053816" cy="1145219"/>
            </a:xfrm>
            <a:custGeom>
              <a:avLst/>
              <a:gdLst>
                <a:gd name="T0" fmla="*/ 427 w 497"/>
                <a:gd name="T1" fmla="*/ 376 h 540"/>
                <a:gd name="T2" fmla="*/ 376 w 497"/>
                <a:gd name="T3" fmla="*/ 71 h 540"/>
                <a:gd name="T4" fmla="*/ 70 w 497"/>
                <a:gd name="T5" fmla="*/ 118 h 540"/>
                <a:gd name="T6" fmla="*/ 121 w 497"/>
                <a:gd name="T7" fmla="*/ 423 h 540"/>
                <a:gd name="T8" fmla="*/ 133 w 497"/>
                <a:gd name="T9" fmla="*/ 432 h 540"/>
                <a:gd name="T10" fmla="*/ 155 w 497"/>
                <a:gd name="T11" fmla="*/ 540 h 540"/>
                <a:gd name="T12" fmla="*/ 224 w 497"/>
                <a:gd name="T13" fmla="*/ 464 h 540"/>
                <a:gd name="T14" fmla="*/ 427 w 497"/>
                <a:gd name="T15" fmla="*/ 376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 h="540">
                  <a:moveTo>
                    <a:pt x="427" y="376"/>
                  </a:moveTo>
                  <a:cubicBezTo>
                    <a:pt x="497" y="279"/>
                    <a:pt x="474" y="142"/>
                    <a:pt x="376" y="71"/>
                  </a:cubicBezTo>
                  <a:cubicBezTo>
                    <a:pt x="277" y="0"/>
                    <a:pt x="140" y="21"/>
                    <a:pt x="70" y="118"/>
                  </a:cubicBezTo>
                  <a:cubicBezTo>
                    <a:pt x="0" y="216"/>
                    <a:pt x="22" y="352"/>
                    <a:pt x="121" y="423"/>
                  </a:cubicBezTo>
                  <a:cubicBezTo>
                    <a:pt x="125" y="426"/>
                    <a:pt x="129" y="429"/>
                    <a:pt x="133" y="432"/>
                  </a:cubicBezTo>
                  <a:cubicBezTo>
                    <a:pt x="155" y="540"/>
                    <a:pt x="155" y="540"/>
                    <a:pt x="155" y="540"/>
                  </a:cubicBezTo>
                  <a:cubicBezTo>
                    <a:pt x="224" y="464"/>
                    <a:pt x="224" y="464"/>
                    <a:pt x="224" y="464"/>
                  </a:cubicBezTo>
                  <a:cubicBezTo>
                    <a:pt x="300" y="473"/>
                    <a:pt x="379" y="442"/>
                    <a:pt x="427" y="376"/>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8"/>
            <p:cNvSpPr/>
            <p:nvPr/>
          </p:nvSpPr>
          <p:spPr bwMode="auto">
            <a:xfrm>
              <a:off x="3266109" y="1929437"/>
              <a:ext cx="1047544" cy="1172102"/>
            </a:xfrm>
            <a:custGeom>
              <a:avLst/>
              <a:gdLst>
                <a:gd name="T0" fmla="*/ 456 w 494"/>
                <a:gd name="T1" fmla="*/ 317 h 553"/>
                <a:gd name="T2" fmla="*/ 318 w 494"/>
                <a:gd name="T3" fmla="*/ 40 h 553"/>
                <a:gd name="T4" fmla="*/ 39 w 494"/>
                <a:gd name="T5" fmla="*/ 174 h 553"/>
                <a:gd name="T6" fmla="*/ 177 w 494"/>
                <a:gd name="T7" fmla="*/ 451 h 553"/>
                <a:gd name="T8" fmla="*/ 191 w 494"/>
                <a:gd name="T9" fmla="*/ 456 h 553"/>
                <a:gd name="T10" fmla="*/ 244 w 494"/>
                <a:gd name="T11" fmla="*/ 553 h 553"/>
                <a:gd name="T12" fmla="*/ 287 w 494"/>
                <a:gd name="T13" fmla="*/ 460 h 553"/>
                <a:gd name="T14" fmla="*/ 456 w 494"/>
                <a:gd name="T15" fmla="*/ 317 h 5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3">
                  <a:moveTo>
                    <a:pt x="456" y="317"/>
                  </a:moveTo>
                  <a:cubicBezTo>
                    <a:pt x="494" y="203"/>
                    <a:pt x="433" y="79"/>
                    <a:pt x="318" y="40"/>
                  </a:cubicBezTo>
                  <a:cubicBezTo>
                    <a:pt x="203" y="0"/>
                    <a:pt x="78" y="60"/>
                    <a:pt x="39" y="174"/>
                  </a:cubicBezTo>
                  <a:cubicBezTo>
                    <a:pt x="0" y="288"/>
                    <a:pt x="62" y="412"/>
                    <a:pt x="177" y="451"/>
                  </a:cubicBezTo>
                  <a:cubicBezTo>
                    <a:pt x="181" y="453"/>
                    <a:pt x="186" y="454"/>
                    <a:pt x="191" y="456"/>
                  </a:cubicBezTo>
                  <a:cubicBezTo>
                    <a:pt x="244" y="553"/>
                    <a:pt x="244" y="553"/>
                    <a:pt x="244" y="553"/>
                  </a:cubicBezTo>
                  <a:cubicBezTo>
                    <a:pt x="287" y="460"/>
                    <a:pt x="287" y="460"/>
                    <a:pt x="287" y="460"/>
                  </a:cubicBezTo>
                  <a:cubicBezTo>
                    <a:pt x="363" y="446"/>
                    <a:pt x="429" y="394"/>
                    <a:pt x="456" y="317"/>
                  </a:cubicBezTo>
                  <a:close/>
                </a:path>
              </a:pathLst>
            </a:custGeom>
            <a:solidFill>
              <a:schemeClr val="accent3"/>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9"/>
            <p:cNvSpPr/>
            <p:nvPr/>
          </p:nvSpPr>
          <p:spPr bwMode="auto">
            <a:xfrm>
              <a:off x="1335905" y="3663395"/>
              <a:ext cx="919401" cy="931050"/>
            </a:xfrm>
            <a:custGeom>
              <a:avLst/>
              <a:gdLst>
                <a:gd name="T0" fmla="*/ 382 w 434"/>
                <a:gd name="T1" fmla="*/ 112 h 439"/>
                <a:gd name="T2" fmla="*/ 114 w 434"/>
                <a:gd name="T3" fmla="*/ 60 h 439"/>
                <a:gd name="T4" fmla="*/ 59 w 434"/>
                <a:gd name="T5" fmla="*/ 327 h 439"/>
                <a:gd name="T6" fmla="*/ 327 w 434"/>
                <a:gd name="T7" fmla="*/ 379 h 439"/>
                <a:gd name="T8" fmla="*/ 337 w 434"/>
                <a:gd name="T9" fmla="*/ 372 h 439"/>
                <a:gd name="T10" fmla="*/ 434 w 434"/>
                <a:gd name="T11" fmla="*/ 386 h 439"/>
                <a:gd name="T12" fmla="*/ 392 w 434"/>
                <a:gd name="T13" fmla="*/ 306 h 439"/>
                <a:gd name="T14" fmla="*/ 382 w 434"/>
                <a:gd name="T15" fmla="*/ 112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4" h="439">
                  <a:moveTo>
                    <a:pt x="382" y="112"/>
                  </a:moveTo>
                  <a:cubicBezTo>
                    <a:pt x="323" y="23"/>
                    <a:pt x="203" y="0"/>
                    <a:pt x="114" y="60"/>
                  </a:cubicBezTo>
                  <a:cubicBezTo>
                    <a:pt x="25" y="119"/>
                    <a:pt x="0" y="239"/>
                    <a:pt x="59" y="327"/>
                  </a:cubicBezTo>
                  <a:cubicBezTo>
                    <a:pt x="118" y="415"/>
                    <a:pt x="238" y="439"/>
                    <a:pt x="327" y="379"/>
                  </a:cubicBezTo>
                  <a:cubicBezTo>
                    <a:pt x="331" y="377"/>
                    <a:pt x="334" y="374"/>
                    <a:pt x="337" y="372"/>
                  </a:cubicBezTo>
                  <a:cubicBezTo>
                    <a:pt x="434" y="386"/>
                    <a:pt x="434" y="386"/>
                    <a:pt x="434" y="386"/>
                  </a:cubicBezTo>
                  <a:cubicBezTo>
                    <a:pt x="392" y="306"/>
                    <a:pt x="392" y="306"/>
                    <a:pt x="392" y="306"/>
                  </a:cubicBezTo>
                  <a:cubicBezTo>
                    <a:pt x="423" y="246"/>
                    <a:pt x="422" y="171"/>
                    <a:pt x="382" y="112"/>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20"/>
            <p:cNvSpPr>
              <a:spLocks noEditPoints="1"/>
            </p:cNvSpPr>
            <p:nvPr/>
          </p:nvSpPr>
          <p:spPr bwMode="auto">
            <a:xfrm>
              <a:off x="3387083" y="3839927"/>
              <a:ext cx="432817" cy="351272"/>
            </a:xfrm>
            <a:custGeom>
              <a:avLst/>
              <a:gdLst>
                <a:gd name="T0" fmla="*/ 176 w 204"/>
                <a:gd name="T1" fmla="*/ 32 h 166"/>
                <a:gd name="T2" fmla="*/ 124 w 204"/>
                <a:gd name="T3" fmla="*/ 6 h 166"/>
                <a:gd name="T4" fmla="*/ 83 w 204"/>
                <a:gd name="T5" fmla="*/ 51 h 166"/>
                <a:gd name="T6" fmla="*/ 58 w 204"/>
                <a:gd name="T7" fmla="*/ 84 h 166"/>
                <a:gd name="T8" fmla="*/ 18 w 204"/>
                <a:gd name="T9" fmla="*/ 100 h 166"/>
                <a:gd name="T10" fmla="*/ 22 w 204"/>
                <a:gd name="T11" fmla="*/ 109 h 166"/>
                <a:gd name="T12" fmla="*/ 9 w 204"/>
                <a:gd name="T13" fmla="*/ 122 h 166"/>
                <a:gd name="T14" fmla="*/ 77 w 204"/>
                <a:gd name="T15" fmla="*/ 166 h 166"/>
                <a:gd name="T16" fmla="*/ 144 w 204"/>
                <a:gd name="T17" fmla="*/ 133 h 166"/>
                <a:gd name="T18" fmla="*/ 173 w 204"/>
                <a:gd name="T19" fmla="*/ 65 h 166"/>
                <a:gd name="T20" fmla="*/ 204 w 204"/>
                <a:gd name="T21" fmla="*/ 51 h 166"/>
                <a:gd name="T22" fmla="*/ 176 w 204"/>
                <a:gd name="T23" fmla="*/ 32 h 166"/>
                <a:gd name="T24" fmla="*/ 143 w 204"/>
                <a:gd name="T25" fmla="*/ 45 h 166"/>
                <a:gd name="T26" fmla="*/ 132 w 204"/>
                <a:gd name="T27" fmla="*/ 34 h 166"/>
                <a:gd name="T28" fmla="*/ 143 w 204"/>
                <a:gd name="T29" fmla="*/ 22 h 166"/>
                <a:gd name="T30" fmla="*/ 155 w 204"/>
                <a:gd name="T31" fmla="*/ 34 h 166"/>
                <a:gd name="T32" fmla="*/ 143 w 204"/>
                <a:gd name="T33" fmla="*/ 4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166">
                  <a:moveTo>
                    <a:pt x="176" y="32"/>
                  </a:moveTo>
                  <a:cubicBezTo>
                    <a:pt x="169" y="11"/>
                    <a:pt x="146" y="0"/>
                    <a:pt x="124" y="6"/>
                  </a:cubicBezTo>
                  <a:cubicBezTo>
                    <a:pt x="95" y="15"/>
                    <a:pt x="83" y="51"/>
                    <a:pt x="83" y="51"/>
                  </a:cubicBezTo>
                  <a:cubicBezTo>
                    <a:pt x="78" y="63"/>
                    <a:pt x="73" y="74"/>
                    <a:pt x="58" y="84"/>
                  </a:cubicBezTo>
                  <a:cubicBezTo>
                    <a:pt x="30" y="103"/>
                    <a:pt x="1" y="49"/>
                    <a:pt x="18" y="100"/>
                  </a:cubicBezTo>
                  <a:cubicBezTo>
                    <a:pt x="19" y="103"/>
                    <a:pt x="20" y="106"/>
                    <a:pt x="22" y="109"/>
                  </a:cubicBezTo>
                  <a:cubicBezTo>
                    <a:pt x="3" y="99"/>
                    <a:pt x="0" y="98"/>
                    <a:pt x="9" y="122"/>
                  </a:cubicBezTo>
                  <a:cubicBezTo>
                    <a:pt x="18" y="150"/>
                    <a:pt x="48" y="163"/>
                    <a:pt x="77" y="166"/>
                  </a:cubicBezTo>
                  <a:cubicBezTo>
                    <a:pt x="103" y="166"/>
                    <a:pt x="132" y="159"/>
                    <a:pt x="144" y="133"/>
                  </a:cubicBezTo>
                  <a:cubicBezTo>
                    <a:pt x="152" y="114"/>
                    <a:pt x="152" y="87"/>
                    <a:pt x="173" y="65"/>
                  </a:cubicBezTo>
                  <a:cubicBezTo>
                    <a:pt x="173" y="65"/>
                    <a:pt x="186" y="53"/>
                    <a:pt x="204" y="51"/>
                  </a:cubicBezTo>
                  <a:cubicBezTo>
                    <a:pt x="180" y="50"/>
                    <a:pt x="176" y="32"/>
                    <a:pt x="176" y="32"/>
                  </a:cubicBezTo>
                  <a:close/>
                  <a:moveTo>
                    <a:pt x="143" y="45"/>
                  </a:moveTo>
                  <a:cubicBezTo>
                    <a:pt x="137" y="45"/>
                    <a:pt x="132" y="40"/>
                    <a:pt x="132" y="34"/>
                  </a:cubicBezTo>
                  <a:cubicBezTo>
                    <a:pt x="132" y="28"/>
                    <a:pt x="137" y="22"/>
                    <a:pt x="143" y="22"/>
                  </a:cubicBezTo>
                  <a:cubicBezTo>
                    <a:pt x="150" y="22"/>
                    <a:pt x="155" y="28"/>
                    <a:pt x="155" y="34"/>
                  </a:cubicBezTo>
                  <a:cubicBezTo>
                    <a:pt x="155" y="40"/>
                    <a:pt x="150" y="45"/>
                    <a:pt x="14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21"/>
            <p:cNvSpPr/>
            <p:nvPr/>
          </p:nvSpPr>
          <p:spPr bwMode="auto">
            <a:xfrm>
              <a:off x="4324406" y="2016358"/>
              <a:ext cx="722259" cy="741973"/>
            </a:xfrm>
            <a:custGeom>
              <a:avLst/>
              <a:gdLst>
                <a:gd name="T0" fmla="*/ 265 w 341"/>
                <a:gd name="T1" fmla="*/ 291 h 350"/>
                <a:gd name="T2" fmla="*/ 289 w 341"/>
                <a:gd name="T3" fmla="*/ 78 h 350"/>
                <a:gd name="T4" fmla="*/ 76 w 341"/>
                <a:gd name="T5" fmla="*/ 51 h 350"/>
                <a:gd name="T6" fmla="*/ 52 w 341"/>
                <a:gd name="T7" fmla="*/ 265 h 350"/>
                <a:gd name="T8" fmla="*/ 59 w 341"/>
                <a:gd name="T9" fmla="*/ 273 h 350"/>
                <a:gd name="T10" fmla="*/ 53 w 341"/>
                <a:gd name="T11" fmla="*/ 350 h 350"/>
                <a:gd name="T12" fmla="*/ 113 w 341"/>
                <a:gd name="T13" fmla="*/ 312 h 350"/>
                <a:gd name="T14" fmla="*/ 265 w 341"/>
                <a:gd name="T15" fmla="*/ 291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350">
                  <a:moveTo>
                    <a:pt x="265" y="291"/>
                  </a:moveTo>
                  <a:cubicBezTo>
                    <a:pt x="331" y="240"/>
                    <a:pt x="341" y="144"/>
                    <a:pt x="289" y="78"/>
                  </a:cubicBezTo>
                  <a:cubicBezTo>
                    <a:pt x="237" y="11"/>
                    <a:pt x="141" y="0"/>
                    <a:pt x="76" y="51"/>
                  </a:cubicBezTo>
                  <a:cubicBezTo>
                    <a:pt x="10" y="103"/>
                    <a:pt x="0" y="199"/>
                    <a:pt x="52" y="265"/>
                  </a:cubicBezTo>
                  <a:cubicBezTo>
                    <a:pt x="54" y="268"/>
                    <a:pt x="56" y="270"/>
                    <a:pt x="59" y="273"/>
                  </a:cubicBezTo>
                  <a:cubicBezTo>
                    <a:pt x="53" y="350"/>
                    <a:pt x="53" y="350"/>
                    <a:pt x="53" y="350"/>
                  </a:cubicBezTo>
                  <a:cubicBezTo>
                    <a:pt x="113" y="312"/>
                    <a:pt x="113" y="312"/>
                    <a:pt x="113" y="312"/>
                  </a:cubicBezTo>
                  <a:cubicBezTo>
                    <a:pt x="163" y="332"/>
                    <a:pt x="221" y="326"/>
                    <a:pt x="265" y="291"/>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22"/>
            <p:cNvSpPr/>
            <p:nvPr/>
          </p:nvSpPr>
          <p:spPr bwMode="auto">
            <a:xfrm>
              <a:off x="4445379" y="2249345"/>
              <a:ext cx="444467" cy="237467"/>
            </a:xfrm>
            <a:custGeom>
              <a:avLst/>
              <a:gdLst>
                <a:gd name="T0" fmla="*/ 190 w 210"/>
                <a:gd name="T1" fmla="*/ 22 h 112"/>
                <a:gd name="T2" fmla="*/ 49 w 210"/>
                <a:gd name="T3" fmla="*/ 22 h 112"/>
                <a:gd name="T4" fmla="*/ 46 w 210"/>
                <a:gd name="T5" fmla="*/ 22 h 112"/>
                <a:gd name="T6" fmla="*/ 31 w 210"/>
                <a:gd name="T7" fmla="*/ 3 h 112"/>
                <a:gd name="T8" fmla="*/ 23 w 210"/>
                <a:gd name="T9" fmla="*/ 1 h 112"/>
                <a:gd name="T10" fmla="*/ 14 w 210"/>
                <a:gd name="T11" fmla="*/ 1 h 112"/>
                <a:gd name="T12" fmla="*/ 10 w 210"/>
                <a:gd name="T13" fmla="*/ 0 h 112"/>
                <a:gd name="T14" fmla="*/ 0 w 210"/>
                <a:gd name="T15" fmla="*/ 10 h 112"/>
                <a:gd name="T16" fmla="*/ 10 w 210"/>
                <a:gd name="T17" fmla="*/ 20 h 112"/>
                <a:gd name="T18" fmla="*/ 19 w 210"/>
                <a:gd name="T19" fmla="*/ 16 h 112"/>
                <a:gd name="T20" fmla="*/ 24 w 210"/>
                <a:gd name="T21" fmla="*/ 16 h 112"/>
                <a:gd name="T22" fmla="*/ 31 w 210"/>
                <a:gd name="T23" fmla="*/ 20 h 112"/>
                <a:gd name="T24" fmla="*/ 36 w 210"/>
                <a:gd name="T25" fmla="*/ 26 h 112"/>
                <a:gd name="T26" fmla="*/ 37 w 210"/>
                <a:gd name="T27" fmla="*/ 32 h 112"/>
                <a:gd name="T28" fmla="*/ 75 w 210"/>
                <a:gd name="T29" fmla="*/ 108 h 112"/>
                <a:gd name="T30" fmla="*/ 77 w 210"/>
                <a:gd name="T31" fmla="*/ 109 h 112"/>
                <a:gd name="T32" fmla="*/ 78 w 210"/>
                <a:gd name="T33" fmla="*/ 110 h 112"/>
                <a:gd name="T34" fmla="*/ 81 w 210"/>
                <a:gd name="T35" fmla="*/ 111 h 112"/>
                <a:gd name="T36" fmla="*/ 83 w 210"/>
                <a:gd name="T37" fmla="*/ 112 h 112"/>
                <a:gd name="T38" fmla="*/ 145 w 210"/>
                <a:gd name="T39" fmla="*/ 112 h 112"/>
                <a:gd name="T40" fmla="*/ 161 w 210"/>
                <a:gd name="T41" fmla="*/ 105 h 112"/>
                <a:gd name="T42" fmla="*/ 161 w 210"/>
                <a:gd name="T43" fmla="*/ 103 h 112"/>
                <a:gd name="T44" fmla="*/ 161 w 210"/>
                <a:gd name="T45" fmla="*/ 102 h 112"/>
                <a:gd name="T46" fmla="*/ 160 w 210"/>
                <a:gd name="T47" fmla="*/ 101 h 112"/>
                <a:gd name="T48" fmla="*/ 160 w 210"/>
                <a:gd name="T49" fmla="*/ 100 h 112"/>
                <a:gd name="T50" fmla="*/ 159 w 210"/>
                <a:gd name="T51" fmla="*/ 100 h 112"/>
                <a:gd name="T52" fmla="*/ 158 w 210"/>
                <a:gd name="T53" fmla="*/ 99 h 112"/>
                <a:gd name="T54" fmla="*/ 155 w 210"/>
                <a:gd name="T55" fmla="*/ 99 h 112"/>
                <a:gd name="T56" fmla="*/ 89 w 210"/>
                <a:gd name="T57" fmla="*/ 99 h 112"/>
                <a:gd name="T58" fmla="*/ 84 w 210"/>
                <a:gd name="T59" fmla="*/ 95 h 112"/>
                <a:gd name="T60" fmla="*/ 79 w 210"/>
                <a:gd name="T61" fmla="*/ 86 h 112"/>
                <a:gd name="T62" fmla="*/ 89 w 210"/>
                <a:gd name="T63" fmla="*/ 84 h 112"/>
                <a:gd name="T64" fmla="*/ 168 w 210"/>
                <a:gd name="T65" fmla="*/ 84 h 112"/>
                <a:gd name="T66" fmla="*/ 169 w 210"/>
                <a:gd name="T67" fmla="*/ 84 h 112"/>
                <a:gd name="T68" fmla="*/ 170 w 210"/>
                <a:gd name="T69" fmla="*/ 83 h 112"/>
                <a:gd name="T70" fmla="*/ 172 w 210"/>
                <a:gd name="T71" fmla="*/ 83 h 112"/>
                <a:gd name="T72" fmla="*/ 173 w 210"/>
                <a:gd name="T73" fmla="*/ 83 h 112"/>
                <a:gd name="T74" fmla="*/ 174 w 210"/>
                <a:gd name="T75" fmla="*/ 82 h 112"/>
                <a:gd name="T76" fmla="*/ 174 w 210"/>
                <a:gd name="T77" fmla="*/ 81 h 112"/>
                <a:gd name="T78" fmla="*/ 175 w 210"/>
                <a:gd name="T79" fmla="*/ 80 h 112"/>
                <a:gd name="T80" fmla="*/ 175 w 210"/>
                <a:gd name="T81" fmla="*/ 80 h 112"/>
                <a:gd name="T82" fmla="*/ 202 w 210"/>
                <a:gd name="T83" fmla="*/ 32 h 112"/>
                <a:gd name="T84" fmla="*/ 190 w 210"/>
                <a:gd name="T85"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112">
                  <a:moveTo>
                    <a:pt x="190" y="22"/>
                  </a:moveTo>
                  <a:cubicBezTo>
                    <a:pt x="49" y="22"/>
                    <a:pt x="49" y="22"/>
                    <a:pt x="49" y="22"/>
                  </a:cubicBezTo>
                  <a:cubicBezTo>
                    <a:pt x="48" y="22"/>
                    <a:pt x="47" y="22"/>
                    <a:pt x="46" y="22"/>
                  </a:cubicBezTo>
                  <a:cubicBezTo>
                    <a:pt x="31" y="3"/>
                    <a:pt x="31" y="3"/>
                    <a:pt x="31" y="3"/>
                  </a:cubicBezTo>
                  <a:cubicBezTo>
                    <a:pt x="31" y="3"/>
                    <a:pt x="29" y="1"/>
                    <a:pt x="23" y="1"/>
                  </a:cubicBezTo>
                  <a:cubicBezTo>
                    <a:pt x="20" y="1"/>
                    <a:pt x="16" y="1"/>
                    <a:pt x="14" y="1"/>
                  </a:cubicBezTo>
                  <a:cubicBezTo>
                    <a:pt x="13" y="1"/>
                    <a:pt x="11" y="0"/>
                    <a:pt x="10" y="0"/>
                  </a:cubicBezTo>
                  <a:cubicBezTo>
                    <a:pt x="5" y="0"/>
                    <a:pt x="0" y="5"/>
                    <a:pt x="0" y="10"/>
                  </a:cubicBezTo>
                  <a:cubicBezTo>
                    <a:pt x="0" y="16"/>
                    <a:pt x="5" y="20"/>
                    <a:pt x="10" y="20"/>
                  </a:cubicBezTo>
                  <a:cubicBezTo>
                    <a:pt x="14" y="20"/>
                    <a:pt x="17" y="19"/>
                    <a:pt x="19" y="16"/>
                  </a:cubicBezTo>
                  <a:cubicBezTo>
                    <a:pt x="24" y="16"/>
                    <a:pt x="24" y="16"/>
                    <a:pt x="24" y="16"/>
                  </a:cubicBezTo>
                  <a:cubicBezTo>
                    <a:pt x="24" y="16"/>
                    <a:pt x="27" y="15"/>
                    <a:pt x="31" y="20"/>
                  </a:cubicBezTo>
                  <a:cubicBezTo>
                    <a:pt x="32" y="21"/>
                    <a:pt x="34" y="24"/>
                    <a:pt x="36" y="26"/>
                  </a:cubicBezTo>
                  <a:cubicBezTo>
                    <a:pt x="36" y="28"/>
                    <a:pt x="36" y="30"/>
                    <a:pt x="37" y="32"/>
                  </a:cubicBezTo>
                  <a:cubicBezTo>
                    <a:pt x="75" y="108"/>
                    <a:pt x="75" y="108"/>
                    <a:pt x="75" y="108"/>
                  </a:cubicBezTo>
                  <a:cubicBezTo>
                    <a:pt x="77" y="109"/>
                    <a:pt x="77" y="109"/>
                    <a:pt x="77" y="109"/>
                  </a:cubicBezTo>
                  <a:cubicBezTo>
                    <a:pt x="78" y="110"/>
                    <a:pt x="78" y="110"/>
                    <a:pt x="78" y="110"/>
                  </a:cubicBezTo>
                  <a:cubicBezTo>
                    <a:pt x="81" y="111"/>
                    <a:pt x="81" y="111"/>
                    <a:pt x="81" y="111"/>
                  </a:cubicBezTo>
                  <a:cubicBezTo>
                    <a:pt x="83" y="112"/>
                    <a:pt x="83" y="112"/>
                    <a:pt x="83" y="112"/>
                  </a:cubicBezTo>
                  <a:cubicBezTo>
                    <a:pt x="145" y="112"/>
                    <a:pt x="145" y="112"/>
                    <a:pt x="145" y="112"/>
                  </a:cubicBezTo>
                  <a:cubicBezTo>
                    <a:pt x="157" y="112"/>
                    <a:pt x="161" y="108"/>
                    <a:pt x="161" y="105"/>
                  </a:cubicBezTo>
                  <a:cubicBezTo>
                    <a:pt x="161" y="103"/>
                    <a:pt x="161" y="103"/>
                    <a:pt x="161" y="103"/>
                  </a:cubicBezTo>
                  <a:cubicBezTo>
                    <a:pt x="161" y="102"/>
                    <a:pt x="161" y="102"/>
                    <a:pt x="161" y="102"/>
                  </a:cubicBezTo>
                  <a:cubicBezTo>
                    <a:pt x="160" y="101"/>
                    <a:pt x="160" y="101"/>
                    <a:pt x="160" y="101"/>
                  </a:cubicBezTo>
                  <a:cubicBezTo>
                    <a:pt x="160" y="100"/>
                    <a:pt x="160" y="100"/>
                    <a:pt x="160" y="100"/>
                  </a:cubicBezTo>
                  <a:cubicBezTo>
                    <a:pt x="159" y="100"/>
                    <a:pt x="159" y="100"/>
                    <a:pt x="159" y="100"/>
                  </a:cubicBezTo>
                  <a:cubicBezTo>
                    <a:pt x="158" y="99"/>
                    <a:pt x="158" y="99"/>
                    <a:pt x="158" y="99"/>
                  </a:cubicBezTo>
                  <a:cubicBezTo>
                    <a:pt x="155" y="99"/>
                    <a:pt x="155" y="99"/>
                    <a:pt x="155" y="99"/>
                  </a:cubicBezTo>
                  <a:cubicBezTo>
                    <a:pt x="89" y="99"/>
                    <a:pt x="89" y="99"/>
                    <a:pt x="89" y="99"/>
                  </a:cubicBezTo>
                  <a:cubicBezTo>
                    <a:pt x="89" y="99"/>
                    <a:pt x="85" y="99"/>
                    <a:pt x="84" y="95"/>
                  </a:cubicBezTo>
                  <a:cubicBezTo>
                    <a:pt x="79" y="86"/>
                    <a:pt x="79" y="86"/>
                    <a:pt x="79" y="86"/>
                  </a:cubicBezTo>
                  <a:cubicBezTo>
                    <a:pt x="79" y="84"/>
                    <a:pt x="86" y="84"/>
                    <a:pt x="89" y="84"/>
                  </a:cubicBezTo>
                  <a:cubicBezTo>
                    <a:pt x="168" y="84"/>
                    <a:pt x="168" y="84"/>
                    <a:pt x="168" y="84"/>
                  </a:cubicBezTo>
                  <a:cubicBezTo>
                    <a:pt x="169" y="84"/>
                    <a:pt x="169" y="84"/>
                    <a:pt x="169" y="84"/>
                  </a:cubicBezTo>
                  <a:cubicBezTo>
                    <a:pt x="170" y="83"/>
                    <a:pt x="170" y="83"/>
                    <a:pt x="170" y="83"/>
                  </a:cubicBezTo>
                  <a:cubicBezTo>
                    <a:pt x="172" y="83"/>
                    <a:pt x="172" y="83"/>
                    <a:pt x="172" y="83"/>
                  </a:cubicBezTo>
                  <a:cubicBezTo>
                    <a:pt x="173" y="83"/>
                    <a:pt x="173" y="83"/>
                    <a:pt x="173" y="83"/>
                  </a:cubicBezTo>
                  <a:cubicBezTo>
                    <a:pt x="174" y="82"/>
                    <a:pt x="174" y="82"/>
                    <a:pt x="174" y="82"/>
                  </a:cubicBezTo>
                  <a:cubicBezTo>
                    <a:pt x="174" y="81"/>
                    <a:pt x="174" y="81"/>
                    <a:pt x="174" y="81"/>
                  </a:cubicBezTo>
                  <a:cubicBezTo>
                    <a:pt x="175" y="80"/>
                    <a:pt x="175" y="80"/>
                    <a:pt x="175" y="80"/>
                  </a:cubicBezTo>
                  <a:cubicBezTo>
                    <a:pt x="175" y="80"/>
                    <a:pt x="175" y="80"/>
                    <a:pt x="175" y="80"/>
                  </a:cubicBezTo>
                  <a:cubicBezTo>
                    <a:pt x="202" y="32"/>
                    <a:pt x="202" y="32"/>
                    <a:pt x="202" y="32"/>
                  </a:cubicBezTo>
                  <a:cubicBezTo>
                    <a:pt x="210" y="22"/>
                    <a:pt x="204" y="22"/>
                    <a:pt x="190"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Oval 23"/>
            <p:cNvSpPr>
              <a:spLocks noChangeArrowheads="1"/>
            </p:cNvSpPr>
            <p:nvPr/>
          </p:nvSpPr>
          <p:spPr bwMode="auto">
            <a:xfrm>
              <a:off x="4614743" y="2510111"/>
              <a:ext cx="54662" cy="5555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24"/>
            <p:cNvSpPr>
              <a:spLocks noChangeArrowheads="1"/>
            </p:cNvSpPr>
            <p:nvPr/>
          </p:nvSpPr>
          <p:spPr bwMode="auto">
            <a:xfrm>
              <a:off x="4724964" y="2510111"/>
              <a:ext cx="54662" cy="5555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25"/>
            <p:cNvSpPr/>
            <p:nvPr/>
          </p:nvSpPr>
          <p:spPr bwMode="auto">
            <a:xfrm>
              <a:off x="4979457" y="2985045"/>
              <a:ext cx="194455" cy="257181"/>
            </a:xfrm>
            <a:custGeom>
              <a:avLst/>
              <a:gdLst>
                <a:gd name="T0" fmla="*/ 73 w 92"/>
                <a:gd name="T1" fmla="*/ 42 h 121"/>
                <a:gd name="T2" fmla="*/ 92 w 92"/>
                <a:gd name="T3" fmla="*/ 51 h 121"/>
                <a:gd name="T4" fmla="*/ 63 w 92"/>
                <a:gd name="T5" fmla="*/ 0 h 121"/>
                <a:gd name="T6" fmla="*/ 3 w 92"/>
                <a:gd name="T7" fmla="*/ 0 h 121"/>
                <a:gd name="T8" fmla="*/ 20 w 92"/>
                <a:gd name="T9" fmla="*/ 11 h 121"/>
                <a:gd name="T10" fmla="*/ 6 w 92"/>
                <a:gd name="T11" fmla="*/ 36 h 121"/>
                <a:gd name="T12" fmla="*/ 7 w 92"/>
                <a:gd name="T13" fmla="*/ 60 h 121"/>
                <a:gd name="T14" fmla="*/ 41 w 92"/>
                <a:gd name="T15" fmla="*/ 121 h 121"/>
                <a:gd name="T16" fmla="*/ 45 w 92"/>
                <a:gd name="T17" fmla="*/ 91 h 121"/>
                <a:gd name="T18" fmla="*/ 73 w 92"/>
                <a:gd name="T19" fmla="*/ 4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21">
                  <a:moveTo>
                    <a:pt x="73" y="42"/>
                  </a:moveTo>
                  <a:cubicBezTo>
                    <a:pt x="92" y="51"/>
                    <a:pt x="92" y="51"/>
                    <a:pt x="92" y="51"/>
                  </a:cubicBezTo>
                  <a:cubicBezTo>
                    <a:pt x="63" y="0"/>
                    <a:pt x="63" y="0"/>
                    <a:pt x="63" y="0"/>
                  </a:cubicBezTo>
                  <a:cubicBezTo>
                    <a:pt x="3" y="0"/>
                    <a:pt x="3" y="0"/>
                    <a:pt x="3" y="0"/>
                  </a:cubicBezTo>
                  <a:cubicBezTo>
                    <a:pt x="20" y="11"/>
                    <a:pt x="20" y="11"/>
                    <a:pt x="20" y="11"/>
                  </a:cubicBezTo>
                  <a:cubicBezTo>
                    <a:pt x="6" y="36"/>
                    <a:pt x="6" y="36"/>
                    <a:pt x="6" y="36"/>
                  </a:cubicBezTo>
                  <a:cubicBezTo>
                    <a:pt x="0" y="47"/>
                    <a:pt x="7" y="60"/>
                    <a:pt x="7" y="60"/>
                  </a:cubicBezTo>
                  <a:cubicBezTo>
                    <a:pt x="41" y="121"/>
                    <a:pt x="41" y="121"/>
                    <a:pt x="41" y="121"/>
                  </a:cubicBezTo>
                  <a:cubicBezTo>
                    <a:pt x="36" y="110"/>
                    <a:pt x="45" y="91"/>
                    <a:pt x="45" y="91"/>
                  </a:cubicBezTo>
                  <a:lnTo>
                    <a:pt x="73"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6"/>
            <p:cNvSpPr/>
            <p:nvPr/>
          </p:nvSpPr>
          <p:spPr bwMode="auto">
            <a:xfrm>
              <a:off x="5040392" y="3174123"/>
              <a:ext cx="214169" cy="127246"/>
            </a:xfrm>
            <a:custGeom>
              <a:avLst/>
              <a:gdLst>
                <a:gd name="T0" fmla="*/ 58 w 101"/>
                <a:gd name="T1" fmla="*/ 60 h 60"/>
                <a:gd name="T2" fmla="*/ 101 w 101"/>
                <a:gd name="T3" fmla="*/ 59 h 60"/>
                <a:gd name="T4" fmla="*/ 101 w 101"/>
                <a:gd name="T5" fmla="*/ 0 h 60"/>
                <a:gd name="T6" fmla="*/ 29 w 101"/>
                <a:gd name="T7" fmla="*/ 0 h 60"/>
                <a:gd name="T8" fmla="*/ 58 w 101"/>
                <a:gd name="T9" fmla="*/ 60 h 60"/>
              </a:gdLst>
              <a:ahLst/>
              <a:cxnLst>
                <a:cxn ang="0">
                  <a:pos x="T0" y="T1"/>
                </a:cxn>
                <a:cxn ang="0">
                  <a:pos x="T2" y="T3"/>
                </a:cxn>
                <a:cxn ang="0">
                  <a:pos x="T4" y="T5"/>
                </a:cxn>
                <a:cxn ang="0">
                  <a:pos x="T6" y="T7"/>
                </a:cxn>
                <a:cxn ang="0">
                  <a:pos x="T8" y="T9"/>
                </a:cxn>
              </a:cxnLst>
              <a:rect l="0" t="0" r="r" b="b"/>
              <a:pathLst>
                <a:path w="101" h="60">
                  <a:moveTo>
                    <a:pt x="58" y="60"/>
                  </a:moveTo>
                  <a:cubicBezTo>
                    <a:pt x="101" y="59"/>
                    <a:pt x="101" y="59"/>
                    <a:pt x="101" y="59"/>
                  </a:cubicBezTo>
                  <a:cubicBezTo>
                    <a:pt x="101" y="0"/>
                    <a:pt x="101" y="0"/>
                    <a:pt x="101" y="0"/>
                  </a:cubicBezTo>
                  <a:cubicBezTo>
                    <a:pt x="29" y="0"/>
                    <a:pt x="29" y="0"/>
                    <a:pt x="29" y="0"/>
                  </a:cubicBezTo>
                  <a:cubicBezTo>
                    <a:pt x="29" y="0"/>
                    <a:pt x="0" y="54"/>
                    <a:pt x="58"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27"/>
            <p:cNvSpPr/>
            <p:nvPr/>
          </p:nvSpPr>
          <p:spPr bwMode="auto">
            <a:xfrm>
              <a:off x="5210651" y="2775358"/>
              <a:ext cx="262558" cy="167571"/>
            </a:xfrm>
            <a:custGeom>
              <a:avLst/>
              <a:gdLst>
                <a:gd name="T0" fmla="*/ 95 w 124"/>
                <a:gd name="T1" fmla="*/ 79 h 79"/>
                <a:gd name="T2" fmla="*/ 124 w 124"/>
                <a:gd name="T3" fmla="*/ 26 h 79"/>
                <a:gd name="T4" fmla="*/ 106 w 124"/>
                <a:gd name="T5" fmla="*/ 36 h 79"/>
                <a:gd name="T6" fmla="*/ 91 w 124"/>
                <a:gd name="T7" fmla="*/ 12 h 79"/>
                <a:gd name="T8" fmla="*/ 70 w 124"/>
                <a:gd name="T9" fmla="*/ 0 h 79"/>
                <a:gd name="T10" fmla="*/ 0 w 124"/>
                <a:gd name="T11" fmla="*/ 1 h 79"/>
                <a:gd name="T12" fmla="*/ 24 w 124"/>
                <a:gd name="T13" fmla="*/ 18 h 79"/>
                <a:gd name="T14" fmla="*/ 54 w 124"/>
                <a:gd name="T15" fmla="*/ 67 h 79"/>
                <a:gd name="T16" fmla="*/ 36 w 124"/>
                <a:gd name="T17" fmla="*/ 79 h 79"/>
                <a:gd name="T18" fmla="*/ 95 w 124"/>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9">
                  <a:moveTo>
                    <a:pt x="95" y="79"/>
                  </a:moveTo>
                  <a:cubicBezTo>
                    <a:pt x="124" y="26"/>
                    <a:pt x="124" y="26"/>
                    <a:pt x="124" y="26"/>
                  </a:cubicBezTo>
                  <a:cubicBezTo>
                    <a:pt x="106" y="36"/>
                    <a:pt x="106" y="36"/>
                    <a:pt x="106" y="36"/>
                  </a:cubicBezTo>
                  <a:cubicBezTo>
                    <a:pt x="91" y="12"/>
                    <a:pt x="91" y="12"/>
                    <a:pt x="91" y="12"/>
                  </a:cubicBezTo>
                  <a:cubicBezTo>
                    <a:pt x="85" y="1"/>
                    <a:pt x="70" y="0"/>
                    <a:pt x="70" y="0"/>
                  </a:cubicBezTo>
                  <a:cubicBezTo>
                    <a:pt x="0" y="1"/>
                    <a:pt x="0" y="1"/>
                    <a:pt x="0" y="1"/>
                  </a:cubicBezTo>
                  <a:cubicBezTo>
                    <a:pt x="12" y="1"/>
                    <a:pt x="24" y="18"/>
                    <a:pt x="24" y="18"/>
                  </a:cubicBezTo>
                  <a:cubicBezTo>
                    <a:pt x="54" y="67"/>
                    <a:pt x="54" y="67"/>
                    <a:pt x="54" y="67"/>
                  </a:cubicBezTo>
                  <a:cubicBezTo>
                    <a:pt x="36" y="79"/>
                    <a:pt x="36" y="79"/>
                    <a:pt x="36" y="79"/>
                  </a:cubicBezTo>
                  <a:lnTo>
                    <a:pt x="95"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28"/>
            <p:cNvSpPr/>
            <p:nvPr/>
          </p:nvSpPr>
          <p:spPr bwMode="auto">
            <a:xfrm>
              <a:off x="5068171" y="2733240"/>
              <a:ext cx="184597" cy="241051"/>
            </a:xfrm>
            <a:custGeom>
              <a:avLst/>
              <a:gdLst>
                <a:gd name="T0" fmla="*/ 87 w 87"/>
                <a:gd name="T1" fmla="*/ 51 h 114"/>
                <a:gd name="T2" fmla="*/ 20 w 87"/>
                <a:gd name="T3" fmla="*/ 47 h 114"/>
                <a:gd name="T4" fmla="*/ 0 w 87"/>
                <a:gd name="T5" fmla="*/ 85 h 114"/>
                <a:gd name="T6" fmla="*/ 52 w 87"/>
                <a:gd name="T7" fmla="*/ 114 h 114"/>
                <a:gd name="T8" fmla="*/ 87 w 87"/>
                <a:gd name="T9" fmla="*/ 51 h 114"/>
              </a:gdLst>
              <a:ahLst/>
              <a:cxnLst>
                <a:cxn ang="0">
                  <a:pos x="T0" y="T1"/>
                </a:cxn>
                <a:cxn ang="0">
                  <a:pos x="T2" y="T3"/>
                </a:cxn>
                <a:cxn ang="0">
                  <a:pos x="T4" y="T5"/>
                </a:cxn>
                <a:cxn ang="0">
                  <a:pos x="T6" y="T7"/>
                </a:cxn>
                <a:cxn ang="0">
                  <a:pos x="T8" y="T9"/>
                </a:cxn>
              </a:cxnLst>
              <a:rect l="0" t="0" r="r" b="b"/>
              <a:pathLst>
                <a:path w="87" h="114">
                  <a:moveTo>
                    <a:pt x="87" y="51"/>
                  </a:moveTo>
                  <a:cubicBezTo>
                    <a:pt x="87" y="51"/>
                    <a:pt x="53" y="0"/>
                    <a:pt x="20" y="47"/>
                  </a:cubicBezTo>
                  <a:cubicBezTo>
                    <a:pt x="0" y="85"/>
                    <a:pt x="0" y="85"/>
                    <a:pt x="0" y="85"/>
                  </a:cubicBezTo>
                  <a:cubicBezTo>
                    <a:pt x="52" y="114"/>
                    <a:pt x="52" y="114"/>
                    <a:pt x="52" y="114"/>
                  </a:cubicBezTo>
                  <a:lnTo>
                    <a:pt x="87"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29"/>
            <p:cNvSpPr/>
            <p:nvPr/>
          </p:nvSpPr>
          <p:spPr bwMode="auto">
            <a:xfrm>
              <a:off x="5297573" y="3124837"/>
              <a:ext cx="241051" cy="216857"/>
            </a:xfrm>
            <a:custGeom>
              <a:avLst/>
              <a:gdLst>
                <a:gd name="T0" fmla="*/ 87 w 114"/>
                <a:gd name="T1" fmla="*/ 18 h 102"/>
                <a:gd name="T2" fmla="*/ 30 w 114"/>
                <a:gd name="T3" fmla="*/ 20 h 102"/>
                <a:gd name="T4" fmla="*/ 28 w 114"/>
                <a:gd name="T5" fmla="*/ 0 h 102"/>
                <a:gd name="T6" fmla="*/ 0 w 114"/>
                <a:gd name="T7" fmla="*/ 52 h 102"/>
                <a:gd name="T8" fmla="*/ 32 w 114"/>
                <a:gd name="T9" fmla="*/ 102 h 102"/>
                <a:gd name="T10" fmla="*/ 32 w 114"/>
                <a:gd name="T11" fmla="*/ 82 h 102"/>
                <a:gd name="T12" fmla="*/ 61 w 114"/>
                <a:gd name="T13" fmla="*/ 80 h 102"/>
                <a:gd name="T14" fmla="*/ 81 w 114"/>
                <a:gd name="T15" fmla="*/ 66 h 102"/>
                <a:gd name="T16" fmla="*/ 114 w 114"/>
                <a:gd name="T17" fmla="*/ 5 h 102"/>
                <a:gd name="T18" fmla="*/ 87 w 114"/>
                <a:gd name="T19"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02">
                  <a:moveTo>
                    <a:pt x="87" y="18"/>
                  </a:moveTo>
                  <a:cubicBezTo>
                    <a:pt x="30" y="20"/>
                    <a:pt x="30" y="20"/>
                    <a:pt x="30" y="20"/>
                  </a:cubicBezTo>
                  <a:cubicBezTo>
                    <a:pt x="28" y="0"/>
                    <a:pt x="28" y="0"/>
                    <a:pt x="28" y="0"/>
                  </a:cubicBezTo>
                  <a:cubicBezTo>
                    <a:pt x="0" y="52"/>
                    <a:pt x="0" y="52"/>
                    <a:pt x="0" y="52"/>
                  </a:cubicBezTo>
                  <a:cubicBezTo>
                    <a:pt x="32" y="102"/>
                    <a:pt x="32" y="102"/>
                    <a:pt x="32" y="102"/>
                  </a:cubicBezTo>
                  <a:cubicBezTo>
                    <a:pt x="32" y="82"/>
                    <a:pt x="32" y="82"/>
                    <a:pt x="32" y="82"/>
                  </a:cubicBezTo>
                  <a:cubicBezTo>
                    <a:pt x="61" y="80"/>
                    <a:pt x="61" y="80"/>
                    <a:pt x="61" y="80"/>
                  </a:cubicBezTo>
                  <a:cubicBezTo>
                    <a:pt x="73" y="79"/>
                    <a:pt x="81" y="66"/>
                    <a:pt x="81" y="66"/>
                  </a:cubicBezTo>
                  <a:cubicBezTo>
                    <a:pt x="114" y="5"/>
                    <a:pt x="114" y="5"/>
                    <a:pt x="114" y="5"/>
                  </a:cubicBezTo>
                  <a:cubicBezTo>
                    <a:pt x="108" y="15"/>
                    <a:pt x="87" y="18"/>
                    <a:pt x="87"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30"/>
            <p:cNvSpPr/>
            <p:nvPr/>
          </p:nvSpPr>
          <p:spPr bwMode="auto">
            <a:xfrm>
              <a:off x="5380015" y="2944721"/>
              <a:ext cx="211480" cy="197142"/>
            </a:xfrm>
            <a:custGeom>
              <a:avLst/>
              <a:gdLst>
                <a:gd name="T0" fmla="*/ 39 w 100"/>
                <a:gd name="T1" fmla="*/ 93 h 93"/>
                <a:gd name="T2" fmla="*/ 74 w 100"/>
                <a:gd name="T3" fmla="*/ 36 h 93"/>
                <a:gd name="T4" fmla="*/ 50 w 100"/>
                <a:gd name="T5" fmla="*/ 0 h 93"/>
                <a:gd name="T6" fmla="*/ 0 w 100"/>
                <a:gd name="T7" fmla="*/ 32 h 93"/>
                <a:gd name="T8" fmla="*/ 39 w 100"/>
                <a:gd name="T9" fmla="*/ 93 h 93"/>
              </a:gdLst>
              <a:ahLst/>
              <a:cxnLst>
                <a:cxn ang="0">
                  <a:pos x="T0" y="T1"/>
                </a:cxn>
                <a:cxn ang="0">
                  <a:pos x="T2" y="T3"/>
                </a:cxn>
                <a:cxn ang="0">
                  <a:pos x="T4" y="T5"/>
                </a:cxn>
                <a:cxn ang="0">
                  <a:pos x="T6" y="T7"/>
                </a:cxn>
                <a:cxn ang="0">
                  <a:pos x="T8" y="T9"/>
                </a:cxn>
              </a:cxnLst>
              <a:rect l="0" t="0" r="r" b="b"/>
              <a:pathLst>
                <a:path w="100" h="93">
                  <a:moveTo>
                    <a:pt x="39" y="93"/>
                  </a:moveTo>
                  <a:cubicBezTo>
                    <a:pt x="39" y="93"/>
                    <a:pt x="100" y="88"/>
                    <a:pt x="74" y="36"/>
                  </a:cubicBezTo>
                  <a:cubicBezTo>
                    <a:pt x="50" y="0"/>
                    <a:pt x="50" y="0"/>
                    <a:pt x="50" y="0"/>
                  </a:cubicBezTo>
                  <a:cubicBezTo>
                    <a:pt x="0" y="32"/>
                    <a:pt x="0" y="32"/>
                    <a:pt x="0" y="32"/>
                  </a:cubicBezTo>
                  <a:lnTo>
                    <a:pt x="39"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31"/>
            <p:cNvSpPr>
              <a:spLocks noEditPoints="1"/>
            </p:cNvSpPr>
            <p:nvPr/>
          </p:nvSpPr>
          <p:spPr bwMode="auto">
            <a:xfrm>
              <a:off x="4095003" y="3121253"/>
              <a:ext cx="398765" cy="591427"/>
            </a:xfrm>
            <a:custGeom>
              <a:avLst/>
              <a:gdLst>
                <a:gd name="T0" fmla="*/ 98 w 188"/>
                <a:gd name="T1" fmla="*/ 1 h 279"/>
                <a:gd name="T2" fmla="*/ 22 w 188"/>
                <a:gd name="T3" fmla="*/ 34 h 279"/>
                <a:gd name="T4" fmla="*/ 2 w 188"/>
                <a:gd name="T5" fmla="*/ 99 h 279"/>
                <a:gd name="T6" fmla="*/ 24 w 188"/>
                <a:gd name="T7" fmla="*/ 155 h 279"/>
                <a:gd name="T8" fmla="*/ 24 w 188"/>
                <a:gd name="T9" fmla="*/ 155 h 279"/>
                <a:gd name="T10" fmla="*/ 37 w 188"/>
                <a:gd name="T11" fmla="*/ 201 h 279"/>
                <a:gd name="T12" fmla="*/ 42 w 188"/>
                <a:gd name="T13" fmla="*/ 267 h 279"/>
                <a:gd name="T14" fmla="*/ 47 w 188"/>
                <a:gd name="T15" fmla="*/ 271 h 279"/>
                <a:gd name="T16" fmla="*/ 82 w 188"/>
                <a:gd name="T17" fmla="*/ 279 h 279"/>
                <a:gd name="T18" fmla="*/ 126 w 188"/>
                <a:gd name="T19" fmla="*/ 273 h 279"/>
                <a:gd name="T20" fmla="*/ 137 w 188"/>
                <a:gd name="T21" fmla="*/ 249 h 279"/>
                <a:gd name="T22" fmla="*/ 145 w 188"/>
                <a:gd name="T23" fmla="*/ 187 h 279"/>
                <a:gd name="T24" fmla="*/ 157 w 188"/>
                <a:gd name="T25" fmla="*/ 159 h 279"/>
                <a:gd name="T26" fmla="*/ 174 w 188"/>
                <a:gd name="T27" fmla="*/ 132 h 279"/>
                <a:gd name="T28" fmla="*/ 186 w 188"/>
                <a:gd name="T29" fmla="*/ 75 h 279"/>
                <a:gd name="T30" fmla="*/ 99 w 188"/>
                <a:gd name="T31" fmla="*/ 1 h 279"/>
                <a:gd name="T32" fmla="*/ 165 w 188"/>
                <a:gd name="T33" fmla="*/ 78 h 279"/>
                <a:gd name="T34" fmla="*/ 126 w 188"/>
                <a:gd name="T35" fmla="*/ 171 h 279"/>
                <a:gd name="T36" fmla="*/ 123 w 188"/>
                <a:gd name="T37" fmla="*/ 186 h 279"/>
                <a:gd name="T38" fmla="*/ 120 w 188"/>
                <a:gd name="T39" fmla="*/ 195 h 279"/>
                <a:gd name="T40" fmla="*/ 98 w 188"/>
                <a:gd name="T41" fmla="*/ 200 h 279"/>
                <a:gd name="T42" fmla="*/ 98 w 188"/>
                <a:gd name="T43" fmla="*/ 148 h 279"/>
                <a:gd name="T44" fmla="*/ 126 w 188"/>
                <a:gd name="T45" fmla="*/ 73 h 279"/>
                <a:gd name="T46" fmla="*/ 114 w 188"/>
                <a:gd name="T47" fmla="*/ 67 h 279"/>
                <a:gd name="T48" fmla="*/ 100 w 188"/>
                <a:gd name="T49" fmla="*/ 66 h 279"/>
                <a:gd name="T50" fmla="*/ 77 w 188"/>
                <a:gd name="T51" fmla="*/ 67 h 279"/>
                <a:gd name="T52" fmla="*/ 68 w 188"/>
                <a:gd name="T53" fmla="*/ 68 h 279"/>
                <a:gd name="T54" fmla="*/ 54 w 188"/>
                <a:gd name="T55" fmla="*/ 76 h 279"/>
                <a:gd name="T56" fmla="*/ 81 w 188"/>
                <a:gd name="T57" fmla="*/ 153 h 279"/>
                <a:gd name="T58" fmla="*/ 60 w 188"/>
                <a:gd name="T59" fmla="*/ 197 h 279"/>
                <a:gd name="T60" fmla="*/ 57 w 188"/>
                <a:gd name="T61" fmla="*/ 192 h 279"/>
                <a:gd name="T62" fmla="*/ 55 w 188"/>
                <a:gd name="T63" fmla="*/ 183 h 279"/>
                <a:gd name="T64" fmla="*/ 54 w 188"/>
                <a:gd name="T65" fmla="*/ 169 h 279"/>
                <a:gd name="T66" fmla="*/ 30 w 188"/>
                <a:gd name="T67" fmla="*/ 119 h 279"/>
                <a:gd name="T68" fmla="*/ 24 w 188"/>
                <a:gd name="T69" fmla="*/ 73 h 279"/>
                <a:gd name="T70" fmla="*/ 39 w 188"/>
                <a:gd name="T71" fmla="*/ 45 h 279"/>
                <a:gd name="T72" fmla="*/ 97 w 188"/>
                <a:gd name="T73" fmla="*/ 20 h 279"/>
                <a:gd name="T74" fmla="*/ 97 w 188"/>
                <a:gd name="T75" fmla="*/ 20 h 279"/>
                <a:gd name="T76" fmla="*/ 153 w 188"/>
                <a:gd name="T77" fmla="*/ 48 h 279"/>
                <a:gd name="T78" fmla="*/ 73 w 188"/>
                <a:gd name="T79" fmla="*/ 70 h 279"/>
                <a:gd name="T80" fmla="*/ 81 w 188"/>
                <a:gd name="T81" fmla="*/ 76 h 279"/>
                <a:gd name="T82" fmla="*/ 84 w 188"/>
                <a:gd name="T83" fmla="*/ 69 h 279"/>
                <a:gd name="T84" fmla="*/ 93 w 188"/>
                <a:gd name="T85" fmla="*/ 69 h 279"/>
                <a:gd name="T86" fmla="*/ 97 w 188"/>
                <a:gd name="T87" fmla="*/ 69 h 279"/>
                <a:gd name="T88" fmla="*/ 99 w 188"/>
                <a:gd name="T89" fmla="*/ 79 h 279"/>
                <a:gd name="T90" fmla="*/ 104 w 188"/>
                <a:gd name="T91" fmla="*/ 78 h 279"/>
                <a:gd name="T92" fmla="*/ 117 w 188"/>
                <a:gd name="T93" fmla="*/ 79 h 279"/>
                <a:gd name="T94" fmla="*/ 64 w 188"/>
                <a:gd name="T95" fmla="*/ 79 h 279"/>
                <a:gd name="T96" fmla="*/ 73 w 188"/>
                <a:gd name="T97" fmla="*/ 70 h 279"/>
                <a:gd name="T98" fmla="*/ 115 w 188"/>
                <a:gd name="T99" fmla="*/ 72 h 279"/>
                <a:gd name="T100" fmla="*/ 117 w 188"/>
                <a:gd name="T101" fmla="*/ 71 h 279"/>
                <a:gd name="T102" fmla="*/ 109 w 188"/>
                <a:gd name="T103" fmla="*/ 69 h 279"/>
                <a:gd name="T104" fmla="*/ 104 w 188"/>
                <a:gd name="T105" fmla="*/ 70 h 279"/>
                <a:gd name="T106" fmla="*/ 63 w 188"/>
                <a:gd name="T107" fmla="*/ 76 h 279"/>
                <a:gd name="T108" fmla="*/ 63 w 188"/>
                <a:gd name="T109" fmla="*/ 7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8" h="279">
                  <a:moveTo>
                    <a:pt x="99" y="1"/>
                  </a:moveTo>
                  <a:cubicBezTo>
                    <a:pt x="98" y="1"/>
                    <a:pt x="98" y="1"/>
                    <a:pt x="98" y="1"/>
                  </a:cubicBezTo>
                  <a:cubicBezTo>
                    <a:pt x="98" y="1"/>
                    <a:pt x="97" y="1"/>
                    <a:pt x="97" y="1"/>
                  </a:cubicBezTo>
                  <a:cubicBezTo>
                    <a:pt x="58" y="0"/>
                    <a:pt x="34" y="19"/>
                    <a:pt x="22" y="34"/>
                  </a:cubicBezTo>
                  <a:cubicBezTo>
                    <a:pt x="9" y="51"/>
                    <a:pt x="4" y="67"/>
                    <a:pt x="3" y="69"/>
                  </a:cubicBezTo>
                  <a:cubicBezTo>
                    <a:pt x="1" y="78"/>
                    <a:pt x="0" y="88"/>
                    <a:pt x="2" y="99"/>
                  </a:cubicBezTo>
                  <a:cubicBezTo>
                    <a:pt x="3" y="108"/>
                    <a:pt x="6" y="117"/>
                    <a:pt x="10" y="126"/>
                  </a:cubicBezTo>
                  <a:cubicBezTo>
                    <a:pt x="16" y="142"/>
                    <a:pt x="24" y="154"/>
                    <a:pt x="24" y="155"/>
                  </a:cubicBezTo>
                  <a:cubicBezTo>
                    <a:pt x="24" y="155"/>
                    <a:pt x="24" y="155"/>
                    <a:pt x="24" y="155"/>
                  </a:cubicBezTo>
                  <a:cubicBezTo>
                    <a:pt x="24" y="155"/>
                    <a:pt x="24" y="155"/>
                    <a:pt x="24" y="155"/>
                  </a:cubicBezTo>
                  <a:cubicBezTo>
                    <a:pt x="31" y="164"/>
                    <a:pt x="33" y="177"/>
                    <a:pt x="33" y="183"/>
                  </a:cubicBezTo>
                  <a:cubicBezTo>
                    <a:pt x="32" y="191"/>
                    <a:pt x="35" y="197"/>
                    <a:pt x="37" y="201"/>
                  </a:cubicBezTo>
                  <a:cubicBezTo>
                    <a:pt x="35" y="219"/>
                    <a:pt x="35" y="234"/>
                    <a:pt x="36" y="245"/>
                  </a:cubicBezTo>
                  <a:cubicBezTo>
                    <a:pt x="37" y="255"/>
                    <a:pt x="39" y="262"/>
                    <a:pt x="42" y="267"/>
                  </a:cubicBezTo>
                  <a:cubicBezTo>
                    <a:pt x="44" y="270"/>
                    <a:pt x="44" y="270"/>
                    <a:pt x="44" y="270"/>
                  </a:cubicBezTo>
                  <a:cubicBezTo>
                    <a:pt x="47" y="271"/>
                    <a:pt x="47" y="271"/>
                    <a:pt x="47" y="271"/>
                  </a:cubicBezTo>
                  <a:cubicBezTo>
                    <a:pt x="52" y="274"/>
                    <a:pt x="64" y="278"/>
                    <a:pt x="82" y="279"/>
                  </a:cubicBezTo>
                  <a:cubicBezTo>
                    <a:pt x="82" y="279"/>
                    <a:pt x="82" y="279"/>
                    <a:pt x="82" y="279"/>
                  </a:cubicBezTo>
                  <a:cubicBezTo>
                    <a:pt x="95" y="279"/>
                    <a:pt x="108" y="278"/>
                    <a:pt x="122" y="274"/>
                  </a:cubicBezTo>
                  <a:cubicBezTo>
                    <a:pt x="126" y="273"/>
                    <a:pt x="126" y="273"/>
                    <a:pt x="126" y="273"/>
                  </a:cubicBezTo>
                  <a:cubicBezTo>
                    <a:pt x="128" y="270"/>
                    <a:pt x="128" y="270"/>
                    <a:pt x="128" y="270"/>
                  </a:cubicBezTo>
                  <a:cubicBezTo>
                    <a:pt x="132" y="265"/>
                    <a:pt x="135" y="258"/>
                    <a:pt x="137" y="249"/>
                  </a:cubicBezTo>
                  <a:cubicBezTo>
                    <a:pt x="139" y="237"/>
                    <a:pt x="140" y="223"/>
                    <a:pt x="140" y="205"/>
                  </a:cubicBezTo>
                  <a:cubicBezTo>
                    <a:pt x="142" y="201"/>
                    <a:pt x="145" y="195"/>
                    <a:pt x="145" y="187"/>
                  </a:cubicBezTo>
                  <a:cubicBezTo>
                    <a:pt x="146" y="181"/>
                    <a:pt x="149" y="167"/>
                    <a:pt x="157" y="160"/>
                  </a:cubicBezTo>
                  <a:cubicBezTo>
                    <a:pt x="157" y="159"/>
                    <a:pt x="157" y="159"/>
                    <a:pt x="157" y="159"/>
                  </a:cubicBezTo>
                  <a:cubicBezTo>
                    <a:pt x="157" y="159"/>
                    <a:pt x="157" y="159"/>
                    <a:pt x="157" y="159"/>
                  </a:cubicBezTo>
                  <a:cubicBezTo>
                    <a:pt x="157" y="159"/>
                    <a:pt x="166" y="147"/>
                    <a:pt x="174" y="132"/>
                  </a:cubicBezTo>
                  <a:cubicBezTo>
                    <a:pt x="179" y="122"/>
                    <a:pt x="183" y="113"/>
                    <a:pt x="185" y="105"/>
                  </a:cubicBezTo>
                  <a:cubicBezTo>
                    <a:pt x="187" y="94"/>
                    <a:pt x="188" y="84"/>
                    <a:pt x="186" y="75"/>
                  </a:cubicBezTo>
                  <a:cubicBezTo>
                    <a:pt x="186" y="72"/>
                    <a:pt x="183" y="56"/>
                    <a:pt x="171" y="39"/>
                  </a:cubicBezTo>
                  <a:cubicBezTo>
                    <a:pt x="160" y="22"/>
                    <a:pt x="138" y="3"/>
                    <a:pt x="99" y="1"/>
                  </a:cubicBezTo>
                  <a:close/>
                  <a:moveTo>
                    <a:pt x="165" y="77"/>
                  </a:moveTo>
                  <a:cubicBezTo>
                    <a:pt x="165" y="78"/>
                    <a:pt x="165" y="78"/>
                    <a:pt x="165" y="78"/>
                  </a:cubicBezTo>
                  <a:cubicBezTo>
                    <a:pt x="170" y="106"/>
                    <a:pt x="142" y="143"/>
                    <a:pt x="140" y="146"/>
                  </a:cubicBezTo>
                  <a:cubicBezTo>
                    <a:pt x="134" y="153"/>
                    <a:pt x="129" y="161"/>
                    <a:pt x="126" y="171"/>
                  </a:cubicBezTo>
                  <a:cubicBezTo>
                    <a:pt x="124" y="178"/>
                    <a:pt x="123" y="184"/>
                    <a:pt x="123" y="185"/>
                  </a:cubicBezTo>
                  <a:cubicBezTo>
                    <a:pt x="123" y="186"/>
                    <a:pt x="123" y="186"/>
                    <a:pt x="123" y="186"/>
                  </a:cubicBezTo>
                  <a:cubicBezTo>
                    <a:pt x="123" y="186"/>
                    <a:pt x="123" y="186"/>
                    <a:pt x="123" y="186"/>
                  </a:cubicBezTo>
                  <a:cubicBezTo>
                    <a:pt x="123" y="191"/>
                    <a:pt x="120" y="194"/>
                    <a:pt x="120" y="195"/>
                  </a:cubicBezTo>
                  <a:cubicBezTo>
                    <a:pt x="117" y="197"/>
                    <a:pt x="117" y="197"/>
                    <a:pt x="117" y="197"/>
                  </a:cubicBezTo>
                  <a:cubicBezTo>
                    <a:pt x="110" y="199"/>
                    <a:pt x="104" y="200"/>
                    <a:pt x="98" y="200"/>
                  </a:cubicBezTo>
                  <a:cubicBezTo>
                    <a:pt x="100" y="153"/>
                    <a:pt x="100" y="153"/>
                    <a:pt x="100" y="153"/>
                  </a:cubicBezTo>
                  <a:cubicBezTo>
                    <a:pt x="100" y="151"/>
                    <a:pt x="99" y="150"/>
                    <a:pt x="98" y="148"/>
                  </a:cubicBezTo>
                  <a:cubicBezTo>
                    <a:pt x="129" y="74"/>
                    <a:pt x="129" y="74"/>
                    <a:pt x="129" y="74"/>
                  </a:cubicBezTo>
                  <a:cubicBezTo>
                    <a:pt x="126" y="73"/>
                    <a:pt x="126" y="73"/>
                    <a:pt x="126" y="73"/>
                  </a:cubicBezTo>
                  <a:cubicBezTo>
                    <a:pt x="126" y="72"/>
                    <a:pt x="126" y="71"/>
                    <a:pt x="126" y="71"/>
                  </a:cubicBezTo>
                  <a:cubicBezTo>
                    <a:pt x="124" y="66"/>
                    <a:pt x="119" y="65"/>
                    <a:pt x="114" y="67"/>
                  </a:cubicBezTo>
                  <a:cubicBezTo>
                    <a:pt x="113" y="66"/>
                    <a:pt x="113" y="65"/>
                    <a:pt x="112" y="65"/>
                  </a:cubicBezTo>
                  <a:cubicBezTo>
                    <a:pt x="108" y="63"/>
                    <a:pt x="104" y="64"/>
                    <a:pt x="100" y="66"/>
                  </a:cubicBezTo>
                  <a:cubicBezTo>
                    <a:pt x="97" y="65"/>
                    <a:pt x="93" y="66"/>
                    <a:pt x="90" y="66"/>
                  </a:cubicBezTo>
                  <a:cubicBezTo>
                    <a:pt x="87" y="64"/>
                    <a:pt x="81" y="65"/>
                    <a:pt x="77" y="67"/>
                  </a:cubicBezTo>
                  <a:cubicBezTo>
                    <a:pt x="76" y="66"/>
                    <a:pt x="74" y="66"/>
                    <a:pt x="72" y="66"/>
                  </a:cubicBezTo>
                  <a:cubicBezTo>
                    <a:pt x="71" y="67"/>
                    <a:pt x="69" y="67"/>
                    <a:pt x="68" y="68"/>
                  </a:cubicBezTo>
                  <a:cubicBezTo>
                    <a:pt x="63" y="63"/>
                    <a:pt x="57" y="69"/>
                    <a:pt x="56" y="75"/>
                  </a:cubicBezTo>
                  <a:cubicBezTo>
                    <a:pt x="54" y="76"/>
                    <a:pt x="54" y="76"/>
                    <a:pt x="54" y="76"/>
                  </a:cubicBezTo>
                  <a:cubicBezTo>
                    <a:pt x="82" y="148"/>
                    <a:pt x="82" y="148"/>
                    <a:pt x="82" y="148"/>
                  </a:cubicBezTo>
                  <a:cubicBezTo>
                    <a:pt x="81" y="150"/>
                    <a:pt x="81" y="151"/>
                    <a:pt x="81" y="153"/>
                  </a:cubicBezTo>
                  <a:cubicBezTo>
                    <a:pt x="79" y="200"/>
                    <a:pt x="79" y="200"/>
                    <a:pt x="79" y="200"/>
                  </a:cubicBezTo>
                  <a:cubicBezTo>
                    <a:pt x="71" y="200"/>
                    <a:pt x="64" y="198"/>
                    <a:pt x="60" y="197"/>
                  </a:cubicBezTo>
                  <a:cubicBezTo>
                    <a:pt x="60" y="196"/>
                    <a:pt x="60" y="196"/>
                    <a:pt x="60" y="196"/>
                  </a:cubicBezTo>
                  <a:cubicBezTo>
                    <a:pt x="57" y="192"/>
                    <a:pt x="57" y="192"/>
                    <a:pt x="57" y="192"/>
                  </a:cubicBezTo>
                  <a:cubicBezTo>
                    <a:pt x="57" y="192"/>
                    <a:pt x="55" y="189"/>
                    <a:pt x="55" y="184"/>
                  </a:cubicBezTo>
                  <a:cubicBezTo>
                    <a:pt x="55" y="183"/>
                    <a:pt x="55" y="183"/>
                    <a:pt x="55" y="183"/>
                  </a:cubicBezTo>
                  <a:cubicBezTo>
                    <a:pt x="55" y="183"/>
                    <a:pt x="55" y="183"/>
                    <a:pt x="55" y="183"/>
                  </a:cubicBezTo>
                  <a:cubicBezTo>
                    <a:pt x="55" y="182"/>
                    <a:pt x="55" y="176"/>
                    <a:pt x="54" y="169"/>
                  </a:cubicBezTo>
                  <a:cubicBezTo>
                    <a:pt x="51" y="158"/>
                    <a:pt x="48" y="150"/>
                    <a:pt x="42" y="143"/>
                  </a:cubicBezTo>
                  <a:cubicBezTo>
                    <a:pt x="41" y="142"/>
                    <a:pt x="35" y="132"/>
                    <a:pt x="30" y="119"/>
                  </a:cubicBezTo>
                  <a:cubicBezTo>
                    <a:pt x="25" y="106"/>
                    <a:pt x="20" y="88"/>
                    <a:pt x="24" y="73"/>
                  </a:cubicBezTo>
                  <a:cubicBezTo>
                    <a:pt x="24" y="73"/>
                    <a:pt x="24" y="73"/>
                    <a:pt x="24" y="73"/>
                  </a:cubicBezTo>
                  <a:cubicBezTo>
                    <a:pt x="24" y="73"/>
                    <a:pt x="24" y="73"/>
                    <a:pt x="24" y="73"/>
                  </a:cubicBezTo>
                  <a:cubicBezTo>
                    <a:pt x="24" y="72"/>
                    <a:pt x="28" y="58"/>
                    <a:pt x="39" y="45"/>
                  </a:cubicBezTo>
                  <a:cubicBezTo>
                    <a:pt x="53" y="28"/>
                    <a:pt x="72" y="19"/>
                    <a:pt x="96" y="20"/>
                  </a:cubicBezTo>
                  <a:cubicBezTo>
                    <a:pt x="97" y="20"/>
                    <a:pt x="97" y="20"/>
                    <a:pt x="97" y="20"/>
                  </a:cubicBezTo>
                  <a:cubicBezTo>
                    <a:pt x="97" y="20"/>
                    <a:pt x="97" y="20"/>
                    <a:pt x="97" y="20"/>
                  </a:cubicBezTo>
                  <a:cubicBezTo>
                    <a:pt x="97" y="20"/>
                    <a:pt x="97" y="20"/>
                    <a:pt x="97" y="20"/>
                  </a:cubicBezTo>
                  <a:cubicBezTo>
                    <a:pt x="97" y="20"/>
                    <a:pt x="97" y="20"/>
                    <a:pt x="98" y="20"/>
                  </a:cubicBezTo>
                  <a:cubicBezTo>
                    <a:pt x="122" y="21"/>
                    <a:pt x="140" y="30"/>
                    <a:pt x="153" y="48"/>
                  </a:cubicBezTo>
                  <a:cubicBezTo>
                    <a:pt x="162" y="62"/>
                    <a:pt x="165" y="77"/>
                    <a:pt x="165" y="77"/>
                  </a:cubicBezTo>
                  <a:close/>
                  <a:moveTo>
                    <a:pt x="73" y="70"/>
                  </a:moveTo>
                  <a:cubicBezTo>
                    <a:pt x="72" y="72"/>
                    <a:pt x="72" y="74"/>
                    <a:pt x="73" y="76"/>
                  </a:cubicBezTo>
                  <a:cubicBezTo>
                    <a:pt x="74" y="80"/>
                    <a:pt x="79" y="79"/>
                    <a:pt x="81" y="76"/>
                  </a:cubicBezTo>
                  <a:cubicBezTo>
                    <a:pt x="82" y="74"/>
                    <a:pt x="81" y="72"/>
                    <a:pt x="80" y="70"/>
                  </a:cubicBezTo>
                  <a:cubicBezTo>
                    <a:pt x="81" y="69"/>
                    <a:pt x="83" y="69"/>
                    <a:pt x="84" y="69"/>
                  </a:cubicBezTo>
                  <a:cubicBezTo>
                    <a:pt x="77" y="75"/>
                    <a:pt x="90" y="83"/>
                    <a:pt x="93" y="73"/>
                  </a:cubicBezTo>
                  <a:cubicBezTo>
                    <a:pt x="93" y="72"/>
                    <a:pt x="93" y="70"/>
                    <a:pt x="93" y="69"/>
                  </a:cubicBezTo>
                  <a:cubicBezTo>
                    <a:pt x="93" y="69"/>
                    <a:pt x="93" y="69"/>
                    <a:pt x="93" y="69"/>
                  </a:cubicBezTo>
                  <a:cubicBezTo>
                    <a:pt x="94" y="69"/>
                    <a:pt x="96" y="69"/>
                    <a:pt x="97" y="69"/>
                  </a:cubicBezTo>
                  <a:cubicBezTo>
                    <a:pt x="96" y="70"/>
                    <a:pt x="96" y="70"/>
                    <a:pt x="96" y="70"/>
                  </a:cubicBezTo>
                  <a:cubicBezTo>
                    <a:pt x="93" y="73"/>
                    <a:pt x="94" y="80"/>
                    <a:pt x="99" y="79"/>
                  </a:cubicBezTo>
                  <a:cubicBezTo>
                    <a:pt x="101" y="79"/>
                    <a:pt x="102" y="78"/>
                    <a:pt x="103" y="77"/>
                  </a:cubicBezTo>
                  <a:cubicBezTo>
                    <a:pt x="104" y="78"/>
                    <a:pt x="104" y="78"/>
                    <a:pt x="104" y="78"/>
                  </a:cubicBezTo>
                  <a:cubicBezTo>
                    <a:pt x="109" y="81"/>
                    <a:pt x="112" y="79"/>
                    <a:pt x="114" y="76"/>
                  </a:cubicBezTo>
                  <a:cubicBezTo>
                    <a:pt x="114" y="77"/>
                    <a:pt x="116" y="79"/>
                    <a:pt x="117" y="79"/>
                  </a:cubicBezTo>
                  <a:cubicBezTo>
                    <a:pt x="90" y="144"/>
                    <a:pt x="90" y="144"/>
                    <a:pt x="90" y="144"/>
                  </a:cubicBezTo>
                  <a:cubicBezTo>
                    <a:pt x="64" y="79"/>
                    <a:pt x="64" y="79"/>
                    <a:pt x="64" y="79"/>
                  </a:cubicBezTo>
                  <a:cubicBezTo>
                    <a:pt x="70" y="81"/>
                    <a:pt x="71" y="75"/>
                    <a:pt x="70" y="71"/>
                  </a:cubicBezTo>
                  <a:cubicBezTo>
                    <a:pt x="71" y="71"/>
                    <a:pt x="72" y="70"/>
                    <a:pt x="73" y="70"/>
                  </a:cubicBezTo>
                  <a:close/>
                  <a:moveTo>
                    <a:pt x="117" y="71"/>
                  </a:moveTo>
                  <a:cubicBezTo>
                    <a:pt x="116" y="71"/>
                    <a:pt x="116" y="72"/>
                    <a:pt x="115" y="72"/>
                  </a:cubicBezTo>
                  <a:cubicBezTo>
                    <a:pt x="115" y="72"/>
                    <a:pt x="115" y="71"/>
                    <a:pt x="115" y="70"/>
                  </a:cubicBezTo>
                  <a:cubicBezTo>
                    <a:pt x="116" y="70"/>
                    <a:pt x="116" y="70"/>
                    <a:pt x="117" y="71"/>
                  </a:cubicBezTo>
                  <a:close/>
                  <a:moveTo>
                    <a:pt x="103" y="68"/>
                  </a:moveTo>
                  <a:cubicBezTo>
                    <a:pt x="105" y="68"/>
                    <a:pt x="107" y="68"/>
                    <a:pt x="109" y="69"/>
                  </a:cubicBezTo>
                  <a:cubicBezTo>
                    <a:pt x="107" y="70"/>
                    <a:pt x="106" y="71"/>
                    <a:pt x="105" y="72"/>
                  </a:cubicBezTo>
                  <a:cubicBezTo>
                    <a:pt x="105" y="71"/>
                    <a:pt x="105" y="70"/>
                    <a:pt x="104" y="70"/>
                  </a:cubicBezTo>
                  <a:cubicBezTo>
                    <a:pt x="104" y="69"/>
                    <a:pt x="104" y="69"/>
                    <a:pt x="103" y="68"/>
                  </a:cubicBezTo>
                  <a:close/>
                  <a:moveTo>
                    <a:pt x="63" y="76"/>
                  </a:moveTo>
                  <a:cubicBezTo>
                    <a:pt x="63" y="75"/>
                    <a:pt x="63" y="75"/>
                    <a:pt x="63" y="75"/>
                  </a:cubicBezTo>
                  <a:cubicBezTo>
                    <a:pt x="63" y="75"/>
                    <a:pt x="63" y="75"/>
                    <a:pt x="63" y="75"/>
                  </a:cubicBezTo>
                  <a:cubicBezTo>
                    <a:pt x="63" y="75"/>
                    <a:pt x="63" y="76"/>
                    <a:pt x="6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32"/>
            <p:cNvSpPr/>
            <p:nvPr/>
          </p:nvSpPr>
          <p:spPr bwMode="auto">
            <a:xfrm>
              <a:off x="4101276" y="2421397"/>
              <a:ext cx="26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33"/>
            <p:cNvSpPr>
              <a:spLocks noEditPoints="1"/>
            </p:cNvSpPr>
            <p:nvPr/>
          </p:nvSpPr>
          <p:spPr bwMode="auto">
            <a:xfrm>
              <a:off x="3461460" y="2222463"/>
              <a:ext cx="672077" cy="465974"/>
            </a:xfrm>
            <a:custGeom>
              <a:avLst/>
              <a:gdLst>
                <a:gd name="T0" fmla="*/ 314 w 317"/>
                <a:gd name="T1" fmla="*/ 82 h 220"/>
                <a:gd name="T2" fmla="*/ 309 w 317"/>
                <a:gd name="T3" fmla="*/ 76 h 220"/>
                <a:gd name="T4" fmla="*/ 303 w 317"/>
                <a:gd name="T5" fmla="*/ 71 h 220"/>
                <a:gd name="T6" fmla="*/ 302 w 317"/>
                <a:gd name="T7" fmla="*/ 72 h 220"/>
                <a:gd name="T8" fmla="*/ 306 w 317"/>
                <a:gd name="T9" fmla="*/ 83 h 220"/>
                <a:gd name="T10" fmla="*/ 306 w 317"/>
                <a:gd name="T11" fmla="*/ 87 h 220"/>
                <a:gd name="T12" fmla="*/ 305 w 317"/>
                <a:gd name="T13" fmla="*/ 92 h 220"/>
                <a:gd name="T14" fmla="*/ 302 w 317"/>
                <a:gd name="T15" fmla="*/ 94 h 220"/>
                <a:gd name="T16" fmla="*/ 302 w 317"/>
                <a:gd name="T17" fmla="*/ 95 h 220"/>
                <a:gd name="T18" fmla="*/ 302 w 317"/>
                <a:gd name="T19" fmla="*/ 94 h 220"/>
                <a:gd name="T20" fmla="*/ 302 w 317"/>
                <a:gd name="T21" fmla="*/ 94 h 220"/>
                <a:gd name="T22" fmla="*/ 301 w 317"/>
                <a:gd name="T23" fmla="*/ 95 h 220"/>
                <a:gd name="T24" fmla="*/ 298 w 317"/>
                <a:gd name="T25" fmla="*/ 96 h 220"/>
                <a:gd name="T26" fmla="*/ 158 w 317"/>
                <a:gd name="T27" fmla="*/ 0 h 220"/>
                <a:gd name="T28" fmla="*/ 17 w 317"/>
                <a:gd name="T29" fmla="*/ 11 h 220"/>
                <a:gd name="T30" fmla="*/ 20 w 317"/>
                <a:gd name="T31" fmla="*/ 99 h 220"/>
                <a:gd name="T32" fmla="*/ 8 w 317"/>
                <a:gd name="T33" fmla="*/ 99 h 220"/>
                <a:gd name="T34" fmla="*/ 8 w 317"/>
                <a:gd name="T35" fmla="*/ 147 h 220"/>
                <a:gd name="T36" fmla="*/ 90 w 317"/>
                <a:gd name="T37" fmla="*/ 185 h 220"/>
                <a:gd name="T38" fmla="*/ 113 w 317"/>
                <a:gd name="T39" fmla="*/ 220 h 220"/>
                <a:gd name="T40" fmla="*/ 134 w 317"/>
                <a:gd name="T41" fmla="*/ 196 h 220"/>
                <a:gd name="T42" fmla="*/ 176 w 317"/>
                <a:gd name="T43" fmla="*/ 197 h 220"/>
                <a:gd name="T44" fmla="*/ 196 w 317"/>
                <a:gd name="T45" fmla="*/ 220 h 220"/>
                <a:gd name="T46" fmla="*/ 219 w 317"/>
                <a:gd name="T47" fmla="*/ 188 h 220"/>
                <a:gd name="T48" fmla="*/ 302 w 317"/>
                <a:gd name="T49" fmla="*/ 110 h 220"/>
                <a:gd name="T50" fmla="*/ 309 w 317"/>
                <a:gd name="T51" fmla="*/ 106 h 220"/>
                <a:gd name="T52" fmla="*/ 311 w 317"/>
                <a:gd name="T53" fmla="*/ 104 h 220"/>
                <a:gd name="T54" fmla="*/ 311 w 317"/>
                <a:gd name="T55" fmla="*/ 104 h 220"/>
                <a:gd name="T56" fmla="*/ 312 w 317"/>
                <a:gd name="T57" fmla="*/ 103 h 220"/>
                <a:gd name="T58" fmla="*/ 312 w 317"/>
                <a:gd name="T59" fmla="*/ 103 h 220"/>
                <a:gd name="T60" fmla="*/ 316 w 317"/>
                <a:gd name="T61" fmla="*/ 96 h 220"/>
                <a:gd name="T62" fmla="*/ 315 w 317"/>
                <a:gd name="T63" fmla="*/ 85 h 220"/>
                <a:gd name="T64" fmla="*/ 52 w 317"/>
                <a:gd name="T65" fmla="*/ 100 h 220"/>
                <a:gd name="T66" fmla="*/ 75 w 317"/>
                <a:gd name="T67" fmla="*/ 100 h 220"/>
                <a:gd name="T68" fmla="*/ 201 w 317"/>
                <a:gd name="T69" fmla="*/ 25 h 220"/>
                <a:gd name="T70" fmla="*/ 158 w 317"/>
                <a:gd name="T71" fmla="*/ 31 h 220"/>
                <a:gd name="T72" fmla="*/ 119 w 317"/>
                <a:gd name="T73" fmla="*/ 38 h 220"/>
                <a:gd name="T74" fmla="*/ 113 w 317"/>
                <a:gd name="T75" fmla="*/ 26 h 220"/>
                <a:gd name="T76" fmla="*/ 158 w 317"/>
                <a:gd name="T77" fmla="*/ 13 h 220"/>
                <a:gd name="T78" fmla="*/ 201 w 317"/>
                <a:gd name="T79" fmla="*/ 2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5" y="85"/>
                  </a:moveTo>
                  <a:cubicBezTo>
                    <a:pt x="315" y="84"/>
                    <a:pt x="314" y="83"/>
                    <a:pt x="314" y="82"/>
                  </a:cubicBezTo>
                  <a:cubicBezTo>
                    <a:pt x="313" y="81"/>
                    <a:pt x="313" y="80"/>
                    <a:pt x="312" y="80"/>
                  </a:cubicBezTo>
                  <a:cubicBezTo>
                    <a:pt x="311" y="78"/>
                    <a:pt x="310" y="77"/>
                    <a:pt x="309" y="76"/>
                  </a:cubicBezTo>
                  <a:cubicBezTo>
                    <a:pt x="308" y="75"/>
                    <a:pt x="306" y="74"/>
                    <a:pt x="305" y="73"/>
                  </a:cubicBezTo>
                  <a:cubicBezTo>
                    <a:pt x="304" y="72"/>
                    <a:pt x="304" y="72"/>
                    <a:pt x="303" y="71"/>
                  </a:cubicBezTo>
                  <a:cubicBezTo>
                    <a:pt x="301" y="70"/>
                    <a:pt x="300" y="70"/>
                    <a:pt x="300" y="70"/>
                  </a:cubicBezTo>
                  <a:cubicBezTo>
                    <a:pt x="300" y="70"/>
                    <a:pt x="301" y="71"/>
                    <a:pt x="302" y="72"/>
                  </a:cubicBezTo>
                  <a:cubicBezTo>
                    <a:pt x="302" y="74"/>
                    <a:pt x="303" y="76"/>
                    <a:pt x="304" y="79"/>
                  </a:cubicBezTo>
                  <a:cubicBezTo>
                    <a:pt x="305" y="80"/>
                    <a:pt x="305" y="81"/>
                    <a:pt x="306" y="83"/>
                  </a:cubicBezTo>
                  <a:cubicBezTo>
                    <a:pt x="306" y="84"/>
                    <a:pt x="306" y="84"/>
                    <a:pt x="306" y="85"/>
                  </a:cubicBezTo>
                  <a:cubicBezTo>
                    <a:pt x="306" y="86"/>
                    <a:pt x="306" y="86"/>
                    <a:pt x="306" y="87"/>
                  </a:cubicBezTo>
                  <a:cubicBezTo>
                    <a:pt x="306" y="89"/>
                    <a:pt x="306" y="90"/>
                    <a:pt x="306" y="91"/>
                  </a:cubicBezTo>
                  <a:cubicBezTo>
                    <a:pt x="305" y="91"/>
                    <a:pt x="305" y="92"/>
                    <a:pt x="305" y="92"/>
                  </a:cubicBezTo>
                  <a:cubicBezTo>
                    <a:pt x="305" y="92"/>
                    <a:pt x="304" y="92"/>
                    <a:pt x="304" y="93"/>
                  </a:cubicBezTo>
                  <a:cubicBezTo>
                    <a:pt x="302" y="94"/>
                    <a:pt x="302" y="94"/>
                    <a:pt x="302" y="94"/>
                  </a:cubicBezTo>
                  <a:cubicBezTo>
                    <a:pt x="302" y="95"/>
                    <a:pt x="302" y="95"/>
                    <a:pt x="302" y="95"/>
                  </a:cubicBezTo>
                  <a:cubicBezTo>
                    <a:pt x="302" y="95"/>
                    <a:pt x="302" y="95"/>
                    <a:pt x="302" y="95"/>
                  </a:cubicBezTo>
                  <a:cubicBezTo>
                    <a:pt x="302" y="95"/>
                    <a:pt x="302" y="94"/>
                    <a:pt x="302" y="94"/>
                  </a:cubicBezTo>
                  <a:cubicBezTo>
                    <a:pt x="302" y="94"/>
                    <a:pt x="302" y="94"/>
                    <a:pt x="302" y="94"/>
                  </a:cubicBezTo>
                  <a:cubicBezTo>
                    <a:pt x="302" y="94"/>
                    <a:pt x="302" y="94"/>
                    <a:pt x="302" y="94"/>
                  </a:cubicBezTo>
                  <a:cubicBezTo>
                    <a:pt x="302" y="94"/>
                    <a:pt x="302" y="94"/>
                    <a:pt x="302" y="94"/>
                  </a:cubicBezTo>
                  <a:cubicBezTo>
                    <a:pt x="302" y="95"/>
                    <a:pt x="302" y="95"/>
                    <a:pt x="302" y="95"/>
                  </a:cubicBezTo>
                  <a:cubicBezTo>
                    <a:pt x="301" y="95"/>
                    <a:pt x="301" y="95"/>
                    <a:pt x="301" y="95"/>
                  </a:cubicBezTo>
                  <a:cubicBezTo>
                    <a:pt x="300" y="95"/>
                    <a:pt x="300" y="96"/>
                    <a:pt x="299" y="96"/>
                  </a:cubicBezTo>
                  <a:cubicBezTo>
                    <a:pt x="299" y="96"/>
                    <a:pt x="298" y="96"/>
                    <a:pt x="298" y="96"/>
                  </a:cubicBezTo>
                  <a:cubicBezTo>
                    <a:pt x="297" y="96"/>
                    <a:pt x="297" y="96"/>
                    <a:pt x="297" y="96"/>
                  </a:cubicBezTo>
                  <a:cubicBezTo>
                    <a:pt x="295" y="43"/>
                    <a:pt x="233" y="0"/>
                    <a:pt x="158" y="0"/>
                  </a:cubicBezTo>
                  <a:cubicBezTo>
                    <a:pt x="123" y="0"/>
                    <a:pt x="90" y="10"/>
                    <a:pt x="65" y="26"/>
                  </a:cubicBezTo>
                  <a:cubicBezTo>
                    <a:pt x="55" y="19"/>
                    <a:pt x="39" y="11"/>
                    <a:pt x="17" y="11"/>
                  </a:cubicBezTo>
                  <a:cubicBezTo>
                    <a:pt x="17" y="11"/>
                    <a:pt x="31" y="33"/>
                    <a:pt x="40" y="48"/>
                  </a:cubicBezTo>
                  <a:cubicBezTo>
                    <a:pt x="27" y="63"/>
                    <a:pt x="20" y="80"/>
                    <a:pt x="20" y="99"/>
                  </a:cubicBezTo>
                  <a:cubicBezTo>
                    <a:pt x="20" y="99"/>
                    <a:pt x="20" y="99"/>
                    <a:pt x="20" y="99"/>
                  </a:cubicBezTo>
                  <a:cubicBezTo>
                    <a:pt x="8" y="99"/>
                    <a:pt x="8" y="99"/>
                    <a:pt x="8" y="99"/>
                  </a:cubicBezTo>
                  <a:cubicBezTo>
                    <a:pt x="8" y="99"/>
                    <a:pt x="0" y="108"/>
                    <a:pt x="0" y="123"/>
                  </a:cubicBezTo>
                  <a:cubicBezTo>
                    <a:pt x="0" y="138"/>
                    <a:pt x="8" y="147"/>
                    <a:pt x="8" y="147"/>
                  </a:cubicBezTo>
                  <a:cubicBezTo>
                    <a:pt x="44" y="155"/>
                    <a:pt x="44" y="155"/>
                    <a:pt x="44" y="155"/>
                  </a:cubicBezTo>
                  <a:cubicBezTo>
                    <a:pt x="56" y="167"/>
                    <a:pt x="72" y="177"/>
                    <a:pt x="90" y="185"/>
                  </a:cubicBezTo>
                  <a:cubicBezTo>
                    <a:pt x="98" y="216"/>
                    <a:pt x="98" y="216"/>
                    <a:pt x="98" y="216"/>
                  </a:cubicBezTo>
                  <a:cubicBezTo>
                    <a:pt x="98" y="216"/>
                    <a:pt x="101" y="220"/>
                    <a:pt x="113" y="220"/>
                  </a:cubicBezTo>
                  <a:cubicBezTo>
                    <a:pt x="125" y="220"/>
                    <a:pt x="130" y="216"/>
                    <a:pt x="130" y="216"/>
                  </a:cubicBezTo>
                  <a:cubicBezTo>
                    <a:pt x="134" y="196"/>
                    <a:pt x="134" y="196"/>
                    <a:pt x="134" y="196"/>
                  </a:cubicBezTo>
                  <a:cubicBezTo>
                    <a:pt x="142" y="197"/>
                    <a:pt x="150" y="198"/>
                    <a:pt x="158" y="198"/>
                  </a:cubicBezTo>
                  <a:cubicBezTo>
                    <a:pt x="164" y="198"/>
                    <a:pt x="170" y="197"/>
                    <a:pt x="176" y="197"/>
                  </a:cubicBezTo>
                  <a:cubicBezTo>
                    <a:pt x="181" y="216"/>
                    <a:pt x="181" y="216"/>
                    <a:pt x="181" y="216"/>
                  </a:cubicBezTo>
                  <a:cubicBezTo>
                    <a:pt x="181" y="216"/>
                    <a:pt x="184" y="220"/>
                    <a:pt x="196" y="220"/>
                  </a:cubicBezTo>
                  <a:cubicBezTo>
                    <a:pt x="208" y="220"/>
                    <a:pt x="212" y="216"/>
                    <a:pt x="212" y="216"/>
                  </a:cubicBezTo>
                  <a:cubicBezTo>
                    <a:pt x="219" y="188"/>
                    <a:pt x="219" y="188"/>
                    <a:pt x="219" y="188"/>
                  </a:cubicBezTo>
                  <a:cubicBezTo>
                    <a:pt x="260" y="173"/>
                    <a:pt x="290" y="145"/>
                    <a:pt x="295" y="112"/>
                  </a:cubicBezTo>
                  <a:cubicBezTo>
                    <a:pt x="298" y="111"/>
                    <a:pt x="300" y="111"/>
                    <a:pt x="302" y="110"/>
                  </a:cubicBezTo>
                  <a:cubicBezTo>
                    <a:pt x="304" y="110"/>
                    <a:pt x="305" y="109"/>
                    <a:pt x="306" y="108"/>
                  </a:cubicBezTo>
                  <a:cubicBezTo>
                    <a:pt x="307" y="108"/>
                    <a:pt x="308" y="107"/>
                    <a:pt x="309" y="106"/>
                  </a:cubicBezTo>
                  <a:cubicBezTo>
                    <a:pt x="310" y="105"/>
                    <a:pt x="310" y="105"/>
                    <a:pt x="310" y="105"/>
                  </a:cubicBezTo>
                  <a:cubicBezTo>
                    <a:pt x="311" y="104"/>
                    <a:pt x="311" y="104"/>
                    <a:pt x="311" y="104"/>
                  </a:cubicBezTo>
                  <a:cubicBezTo>
                    <a:pt x="311" y="104"/>
                    <a:pt x="311" y="104"/>
                    <a:pt x="311" y="104"/>
                  </a:cubicBezTo>
                  <a:cubicBezTo>
                    <a:pt x="311" y="104"/>
                    <a:pt x="311" y="104"/>
                    <a:pt x="311" y="104"/>
                  </a:cubicBezTo>
                  <a:cubicBezTo>
                    <a:pt x="311" y="104"/>
                    <a:pt x="311" y="104"/>
                    <a:pt x="311"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5" y="98"/>
                    <a:pt x="316" y="96"/>
                  </a:cubicBezTo>
                  <a:cubicBezTo>
                    <a:pt x="316" y="95"/>
                    <a:pt x="317" y="94"/>
                    <a:pt x="317" y="92"/>
                  </a:cubicBezTo>
                  <a:cubicBezTo>
                    <a:pt x="317" y="90"/>
                    <a:pt x="316" y="87"/>
                    <a:pt x="315" y="85"/>
                  </a:cubicBezTo>
                  <a:close/>
                  <a:moveTo>
                    <a:pt x="63" y="111"/>
                  </a:moveTo>
                  <a:cubicBezTo>
                    <a:pt x="57" y="111"/>
                    <a:pt x="52" y="106"/>
                    <a:pt x="52" y="100"/>
                  </a:cubicBezTo>
                  <a:cubicBezTo>
                    <a:pt x="52" y="93"/>
                    <a:pt x="57" y="88"/>
                    <a:pt x="63" y="88"/>
                  </a:cubicBezTo>
                  <a:cubicBezTo>
                    <a:pt x="70" y="88"/>
                    <a:pt x="75" y="93"/>
                    <a:pt x="75" y="100"/>
                  </a:cubicBezTo>
                  <a:cubicBezTo>
                    <a:pt x="75" y="106"/>
                    <a:pt x="70" y="111"/>
                    <a:pt x="63" y="111"/>
                  </a:cubicBezTo>
                  <a:close/>
                  <a:moveTo>
                    <a:pt x="201" y="25"/>
                  </a:moveTo>
                  <a:cubicBezTo>
                    <a:pt x="200" y="27"/>
                    <a:pt x="197" y="37"/>
                    <a:pt x="194" y="37"/>
                  </a:cubicBezTo>
                  <a:cubicBezTo>
                    <a:pt x="183" y="33"/>
                    <a:pt x="170" y="31"/>
                    <a:pt x="158" y="31"/>
                  </a:cubicBezTo>
                  <a:cubicBezTo>
                    <a:pt x="144" y="31"/>
                    <a:pt x="131" y="33"/>
                    <a:pt x="119" y="37"/>
                  </a:cubicBezTo>
                  <a:cubicBezTo>
                    <a:pt x="119" y="37"/>
                    <a:pt x="119" y="38"/>
                    <a:pt x="119" y="38"/>
                  </a:cubicBezTo>
                  <a:cubicBezTo>
                    <a:pt x="119" y="38"/>
                    <a:pt x="119" y="37"/>
                    <a:pt x="118" y="37"/>
                  </a:cubicBezTo>
                  <a:cubicBezTo>
                    <a:pt x="115" y="36"/>
                    <a:pt x="113" y="28"/>
                    <a:pt x="113" y="26"/>
                  </a:cubicBezTo>
                  <a:cubicBezTo>
                    <a:pt x="112" y="23"/>
                    <a:pt x="113" y="20"/>
                    <a:pt x="116" y="19"/>
                  </a:cubicBezTo>
                  <a:cubicBezTo>
                    <a:pt x="129" y="15"/>
                    <a:pt x="143" y="13"/>
                    <a:pt x="158" y="13"/>
                  </a:cubicBezTo>
                  <a:cubicBezTo>
                    <a:pt x="171" y="13"/>
                    <a:pt x="185" y="15"/>
                    <a:pt x="197" y="18"/>
                  </a:cubicBezTo>
                  <a:cubicBezTo>
                    <a:pt x="200" y="19"/>
                    <a:pt x="201" y="22"/>
                    <a:pt x="201"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34"/>
            <p:cNvSpPr/>
            <p:nvPr/>
          </p:nvSpPr>
          <p:spPr bwMode="auto">
            <a:xfrm>
              <a:off x="4245549" y="4200160"/>
              <a:ext cx="415792" cy="270623"/>
            </a:xfrm>
            <a:custGeom>
              <a:avLst/>
              <a:gdLst>
                <a:gd name="T0" fmla="*/ 95 w 196"/>
                <a:gd name="T1" fmla="*/ 123 h 128"/>
                <a:gd name="T2" fmla="*/ 181 w 196"/>
                <a:gd name="T3" fmla="*/ 66 h 128"/>
                <a:gd name="T4" fmla="*/ 195 w 196"/>
                <a:gd name="T5" fmla="*/ 66 h 128"/>
                <a:gd name="T6" fmla="*/ 196 w 196"/>
                <a:gd name="T7" fmla="*/ 64 h 128"/>
                <a:gd name="T8" fmla="*/ 101 w 196"/>
                <a:gd name="T9" fmla="*/ 0 h 128"/>
                <a:gd name="T10" fmla="*/ 6 w 196"/>
                <a:gd name="T11" fmla="*/ 64 h 128"/>
                <a:gd name="T12" fmla="*/ 29 w 196"/>
                <a:gd name="T13" fmla="*/ 106 h 128"/>
                <a:gd name="T14" fmla="*/ 0 w 196"/>
                <a:gd name="T15" fmla="*/ 126 h 128"/>
                <a:gd name="T16" fmla="*/ 14 w 196"/>
                <a:gd name="T17" fmla="*/ 128 h 128"/>
                <a:gd name="T18" fmla="*/ 45 w 196"/>
                <a:gd name="T19" fmla="*/ 116 h 128"/>
                <a:gd name="T20" fmla="*/ 94 w 196"/>
                <a:gd name="T21" fmla="*/ 127 h 128"/>
                <a:gd name="T22" fmla="*/ 95 w 196"/>
                <a:gd name="T23"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28">
                  <a:moveTo>
                    <a:pt x="95" y="123"/>
                  </a:moveTo>
                  <a:cubicBezTo>
                    <a:pt x="103" y="90"/>
                    <a:pt x="135" y="66"/>
                    <a:pt x="181" y="66"/>
                  </a:cubicBezTo>
                  <a:cubicBezTo>
                    <a:pt x="186" y="66"/>
                    <a:pt x="191" y="66"/>
                    <a:pt x="195" y="66"/>
                  </a:cubicBezTo>
                  <a:cubicBezTo>
                    <a:pt x="196" y="66"/>
                    <a:pt x="196" y="65"/>
                    <a:pt x="196" y="64"/>
                  </a:cubicBezTo>
                  <a:cubicBezTo>
                    <a:pt x="196" y="29"/>
                    <a:pt x="153" y="0"/>
                    <a:pt x="101" y="0"/>
                  </a:cubicBezTo>
                  <a:cubicBezTo>
                    <a:pt x="48" y="0"/>
                    <a:pt x="6" y="29"/>
                    <a:pt x="6" y="64"/>
                  </a:cubicBezTo>
                  <a:cubicBezTo>
                    <a:pt x="6" y="80"/>
                    <a:pt x="15" y="95"/>
                    <a:pt x="29" y="106"/>
                  </a:cubicBezTo>
                  <a:cubicBezTo>
                    <a:pt x="22" y="115"/>
                    <a:pt x="12" y="122"/>
                    <a:pt x="0" y="126"/>
                  </a:cubicBezTo>
                  <a:cubicBezTo>
                    <a:pt x="5" y="127"/>
                    <a:pt x="9" y="128"/>
                    <a:pt x="14" y="128"/>
                  </a:cubicBezTo>
                  <a:cubicBezTo>
                    <a:pt x="26" y="128"/>
                    <a:pt x="37" y="123"/>
                    <a:pt x="45" y="116"/>
                  </a:cubicBezTo>
                  <a:cubicBezTo>
                    <a:pt x="60" y="123"/>
                    <a:pt x="74" y="126"/>
                    <a:pt x="94" y="127"/>
                  </a:cubicBezTo>
                  <a:cubicBezTo>
                    <a:pt x="94" y="125"/>
                    <a:pt x="95" y="124"/>
                    <a:pt x="95" y="1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35"/>
            <p:cNvSpPr>
              <a:spLocks noEditPoints="1"/>
            </p:cNvSpPr>
            <p:nvPr/>
          </p:nvSpPr>
          <p:spPr bwMode="auto">
            <a:xfrm>
              <a:off x="4483016" y="4374004"/>
              <a:ext cx="319908" cy="207000"/>
            </a:xfrm>
            <a:custGeom>
              <a:avLst/>
              <a:gdLst>
                <a:gd name="T0" fmla="*/ 128 w 151"/>
                <a:gd name="T1" fmla="*/ 81 h 98"/>
                <a:gd name="T2" fmla="*/ 146 w 151"/>
                <a:gd name="T3" fmla="*/ 49 h 98"/>
                <a:gd name="T4" fmla="*/ 73 w 151"/>
                <a:gd name="T5" fmla="*/ 0 h 98"/>
                <a:gd name="T6" fmla="*/ 0 w 151"/>
                <a:gd name="T7" fmla="*/ 49 h 98"/>
                <a:gd name="T8" fmla="*/ 73 w 151"/>
                <a:gd name="T9" fmla="*/ 98 h 98"/>
                <a:gd name="T10" fmla="*/ 116 w 151"/>
                <a:gd name="T11" fmla="*/ 89 h 98"/>
                <a:gd name="T12" fmla="*/ 140 w 151"/>
                <a:gd name="T13" fmla="*/ 98 h 98"/>
                <a:gd name="T14" fmla="*/ 151 w 151"/>
                <a:gd name="T15" fmla="*/ 97 h 98"/>
                <a:gd name="T16" fmla="*/ 128 w 151"/>
                <a:gd name="T17" fmla="*/ 81 h 98"/>
                <a:gd name="T18" fmla="*/ 45 w 151"/>
                <a:gd name="T19" fmla="*/ 58 h 98"/>
                <a:gd name="T20" fmla="*/ 37 w 151"/>
                <a:gd name="T21" fmla="*/ 49 h 98"/>
                <a:gd name="T22" fmla="*/ 45 w 151"/>
                <a:gd name="T23" fmla="*/ 41 h 98"/>
                <a:gd name="T24" fmla="*/ 54 w 151"/>
                <a:gd name="T25" fmla="*/ 49 h 98"/>
                <a:gd name="T26" fmla="*/ 45 w 151"/>
                <a:gd name="T27" fmla="*/ 58 h 98"/>
                <a:gd name="T28" fmla="*/ 75 w 151"/>
                <a:gd name="T29" fmla="*/ 58 h 98"/>
                <a:gd name="T30" fmla="*/ 67 w 151"/>
                <a:gd name="T31" fmla="*/ 49 h 98"/>
                <a:gd name="T32" fmla="*/ 75 w 151"/>
                <a:gd name="T33" fmla="*/ 41 h 98"/>
                <a:gd name="T34" fmla="*/ 84 w 151"/>
                <a:gd name="T35" fmla="*/ 49 h 98"/>
                <a:gd name="T36" fmla="*/ 75 w 151"/>
                <a:gd name="T37" fmla="*/ 58 h 98"/>
                <a:gd name="T38" fmla="*/ 105 w 151"/>
                <a:gd name="T39" fmla="*/ 58 h 98"/>
                <a:gd name="T40" fmla="*/ 97 w 151"/>
                <a:gd name="T41" fmla="*/ 49 h 98"/>
                <a:gd name="T42" fmla="*/ 105 w 151"/>
                <a:gd name="T43" fmla="*/ 41 h 98"/>
                <a:gd name="T44" fmla="*/ 114 w 151"/>
                <a:gd name="T45" fmla="*/ 49 h 98"/>
                <a:gd name="T46" fmla="*/ 105 w 151"/>
                <a:gd name="T47" fmla="*/ 5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8" y="81"/>
                  </a:moveTo>
                  <a:cubicBezTo>
                    <a:pt x="140" y="73"/>
                    <a:pt x="146" y="62"/>
                    <a:pt x="146" y="49"/>
                  </a:cubicBezTo>
                  <a:cubicBezTo>
                    <a:pt x="146" y="22"/>
                    <a:pt x="114" y="0"/>
                    <a:pt x="73" y="0"/>
                  </a:cubicBezTo>
                  <a:cubicBezTo>
                    <a:pt x="33" y="0"/>
                    <a:pt x="0" y="22"/>
                    <a:pt x="0" y="49"/>
                  </a:cubicBezTo>
                  <a:cubicBezTo>
                    <a:pt x="0" y="76"/>
                    <a:pt x="33" y="98"/>
                    <a:pt x="73" y="98"/>
                  </a:cubicBezTo>
                  <a:cubicBezTo>
                    <a:pt x="89" y="98"/>
                    <a:pt x="104" y="95"/>
                    <a:pt x="116" y="89"/>
                  </a:cubicBezTo>
                  <a:cubicBezTo>
                    <a:pt x="122" y="95"/>
                    <a:pt x="131" y="98"/>
                    <a:pt x="140" y="98"/>
                  </a:cubicBezTo>
                  <a:cubicBezTo>
                    <a:pt x="144" y="98"/>
                    <a:pt x="147" y="98"/>
                    <a:pt x="151" y="97"/>
                  </a:cubicBezTo>
                  <a:cubicBezTo>
                    <a:pt x="142" y="94"/>
                    <a:pt x="134" y="89"/>
                    <a:pt x="128" y="81"/>
                  </a:cubicBezTo>
                  <a:close/>
                  <a:moveTo>
                    <a:pt x="45" y="58"/>
                  </a:moveTo>
                  <a:cubicBezTo>
                    <a:pt x="41" y="58"/>
                    <a:pt x="37" y="54"/>
                    <a:pt x="37" y="49"/>
                  </a:cubicBezTo>
                  <a:cubicBezTo>
                    <a:pt x="37" y="45"/>
                    <a:pt x="41" y="41"/>
                    <a:pt x="45" y="41"/>
                  </a:cubicBezTo>
                  <a:cubicBezTo>
                    <a:pt x="50" y="41"/>
                    <a:pt x="54" y="45"/>
                    <a:pt x="54" y="49"/>
                  </a:cubicBezTo>
                  <a:cubicBezTo>
                    <a:pt x="54" y="54"/>
                    <a:pt x="50" y="58"/>
                    <a:pt x="45" y="58"/>
                  </a:cubicBezTo>
                  <a:close/>
                  <a:moveTo>
                    <a:pt x="75" y="58"/>
                  </a:moveTo>
                  <a:cubicBezTo>
                    <a:pt x="71" y="58"/>
                    <a:pt x="67" y="54"/>
                    <a:pt x="67" y="49"/>
                  </a:cubicBezTo>
                  <a:cubicBezTo>
                    <a:pt x="67" y="45"/>
                    <a:pt x="71" y="41"/>
                    <a:pt x="75" y="41"/>
                  </a:cubicBezTo>
                  <a:cubicBezTo>
                    <a:pt x="80" y="41"/>
                    <a:pt x="84" y="45"/>
                    <a:pt x="84" y="49"/>
                  </a:cubicBezTo>
                  <a:cubicBezTo>
                    <a:pt x="84" y="54"/>
                    <a:pt x="80" y="58"/>
                    <a:pt x="75" y="58"/>
                  </a:cubicBezTo>
                  <a:close/>
                  <a:moveTo>
                    <a:pt x="105" y="58"/>
                  </a:moveTo>
                  <a:cubicBezTo>
                    <a:pt x="100" y="58"/>
                    <a:pt x="97" y="54"/>
                    <a:pt x="97" y="49"/>
                  </a:cubicBezTo>
                  <a:cubicBezTo>
                    <a:pt x="97" y="45"/>
                    <a:pt x="100" y="41"/>
                    <a:pt x="105" y="41"/>
                  </a:cubicBezTo>
                  <a:cubicBezTo>
                    <a:pt x="110" y="41"/>
                    <a:pt x="114" y="45"/>
                    <a:pt x="114" y="49"/>
                  </a:cubicBezTo>
                  <a:cubicBezTo>
                    <a:pt x="114" y="54"/>
                    <a:pt x="110" y="58"/>
                    <a:pt x="105"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36"/>
            <p:cNvSpPr>
              <a:spLocks noEditPoints="1"/>
            </p:cNvSpPr>
            <p:nvPr/>
          </p:nvSpPr>
          <p:spPr bwMode="auto">
            <a:xfrm>
              <a:off x="2480227" y="3975239"/>
              <a:ext cx="535869" cy="394285"/>
            </a:xfrm>
            <a:custGeom>
              <a:avLst/>
              <a:gdLst>
                <a:gd name="T0" fmla="*/ 223 w 253"/>
                <a:gd name="T1" fmla="*/ 0 h 186"/>
                <a:gd name="T2" fmla="*/ 31 w 253"/>
                <a:gd name="T3" fmla="*/ 0 h 186"/>
                <a:gd name="T4" fmla="*/ 0 w 253"/>
                <a:gd name="T5" fmla="*/ 31 h 186"/>
                <a:gd name="T6" fmla="*/ 0 w 253"/>
                <a:gd name="T7" fmla="*/ 155 h 186"/>
                <a:gd name="T8" fmla="*/ 31 w 253"/>
                <a:gd name="T9" fmla="*/ 186 h 186"/>
                <a:gd name="T10" fmla="*/ 223 w 253"/>
                <a:gd name="T11" fmla="*/ 186 h 186"/>
                <a:gd name="T12" fmla="*/ 253 w 253"/>
                <a:gd name="T13" fmla="*/ 155 h 186"/>
                <a:gd name="T14" fmla="*/ 253 w 253"/>
                <a:gd name="T15" fmla="*/ 31 h 186"/>
                <a:gd name="T16" fmla="*/ 223 w 253"/>
                <a:gd name="T17" fmla="*/ 0 h 186"/>
                <a:gd name="T18" fmla="*/ 216 w 253"/>
                <a:gd name="T19" fmla="*/ 24 h 186"/>
                <a:gd name="T20" fmla="*/ 128 w 253"/>
                <a:gd name="T21" fmla="*/ 86 h 186"/>
                <a:gd name="T22" fmla="*/ 46 w 253"/>
                <a:gd name="T23" fmla="*/ 24 h 186"/>
                <a:gd name="T24" fmla="*/ 216 w 253"/>
                <a:gd name="T25" fmla="*/ 24 h 186"/>
                <a:gd name="T26" fmla="*/ 223 w 253"/>
                <a:gd name="T27" fmla="*/ 162 h 186"/>
                <a:gd name="T28" fmla="*/ 31 w 253"/>
                <a:gd name="T29" fmla="*/ 162 h 186"/>
                <a:gd name="T30" fmla="*/ 24 w 253"/>
                <a:gd name="T31" fmla="*/ 155 h 186"/>
                <a:gd name="T32" fmla="*/ 24 w 253"/>
                <a:gd name="T33" fmla="*/ 37 h 186"/>
                <a:gd name="T34" fmla="*/ 128 w 253"/>
                <a:gd name="T35" fmla="*/ 115 h 186"/>
                <a:gd name="T36" fmla="*/ 230 w 253"/>
                <a:gd name="T37" fmla="*/ 43 h 186"/>
                <a:gd name="T38" fmla="*/ 230 w 253"/>
                <a:gd name="T39" fmla="*/ 155 h 186"/>
                <a:gd name="T40" fmla="*/ 223 w 253"/>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3" y="172"/>
                    <a:pt x="253" y="155"/>
                  </a:cubicBezTo>
                  <a:cubicBezTo>
                    <a:pt x="253" y="31"/>
                    <a:pt x="253" y="31"/>
                    <a:pt x="253" y="31"/>
                  </a:cubicBezTo>
                  <a:cubicBezTo>
                    <a:pt x="253" y="14"/>
                    <a:pt x="240" y="0"/>
                    <a:pt x="223" y="0"/>
                  </a:cubicBezTo>
                  <a:close/>
                  <a:moveTo>
                    <a:pt x="216" y="24"/>
                  </a:moveTo>
                  <a:cubicBezTo>
                    <a:pt x="128" y="86"/>
                    <a:pt x="128" y="86"/>
                    <a:pt x="128" y="86"/>
                  </a:cubicBezTo>
                  <a:cubicBezTo>
                    <a:pt x="46" y="24"/>
                    <a:pt x="46" y="24"/>
                    <a:pt x="46" y="24"/>
                  </a:cubicBezTo>
                  <a:lnTo>
                    <a:pt x="216" y="24"/>
                  </a:lnTo>
                  <a:close/>
                  <a:moveTo>
                    <a:pt x="223" y="162"/>
                  </a:moveTo>
                  <a:cubicBezTo>
                    <a:pt x="31" y="162"/>
                    <a:pt x="31" y="162"/>
                    <a:pt x="31" y="162"/>
                  </a:cubicBezTo>
                  <a:cubicBezTo>
                    <a:pt x="27" y="162"/>
                    <a:pt x="24" y="159"/>
                    <a:pt x="24" y="155"/>
                  </a:cubicBezTo>
                  <a:cubicBezTo>
                    <a:pt x="24" y="37"/>
                    <a:pt x="24" y="37"/>
                    <a:pt x="24" y="37"/>
                  </a:cubicBezTo>
                  <a:cubicBezTo>
                    <a:pt x="128" y="115"/>
                    <a:pt x="128" y="115"/>
                    <a:pt x="128" y="115"/>
                  </a:cubicBezTo>
                  <a:cubicBezTo>
                    <a:pt x="230" y="43"/>
                    <a:pt x="230" y="43"/>
                    <a:pt x="230" y="43"/>
                  </a:cubicBezTo>
                  <a:cubicBezTo>
                    <a:pt x="230" y="155"/>
                    <a:pt x="230" y="155"/>
                    <a:pt x="230" y="155"/>
                  </a:cubicBezTo>
                  <a:cubicBezTo>
                    <a:pt x="230" y="159"/>
                    <a:pt x="226" y="162"/>
                    <a:pt x="223" y="1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37"/>
            <p:cNvSpPr>
              <a:spLocks noEditPoints="1"/>
            </p:cNvSpPr>
            <p:nvPr/>
          </p:nvSpPr>
          <p:spPr bwMode="auto">
            <a:xfrm>
              <a:off x="3016097" y="2976981"/>
              <a:ext cx="411311" cy="422064"/>
            </a:xfrm>
            <a:custGeom>
              <a:avLst/>
              <a:gdLst>
                <a:gd name="T0" fmla="*/ 142 w 194"/>
                <a:gd name="T1" fmla="*/ 188 h 199"/>
                <a:gd name="T2" fmla="*/ 90 w 194"/>
                <a:gd name="T3" fmla="*/ 199 h 199"/>
                <a:gd name="T4" fmla="*/ 0 w 194"/>
                <a:gd name="T5" fmla="*/ 109 h 199"/>
                <a:gd name="T6" fmla="*/ 107 w 194"/>
                <a:gd name="T7" fmla="*/ 0 h 199"/>
                <a:gd name="T8" fmla="*/ 194 w 194"/>
                <a:gd name="T9" fmla="*/ 82 h 199"/>
                <a:gd name="T10" fmla="*/ 140 w 194"/>
                <a:gd name="T11" fmla="*/ 151 h 199"/>
                <a:gd name="T12" fmla="*/ 115 w 194"/>
                <a:gd name="T13" fmla="*/ 129 h 199"/>
                <a:gd name="T14" fmla="*/ 115 w 194"/>
                <a:gd name="T15" fmla="*/ 129 h 199"/>
                <a:gd name="T16" fmla="*/ 77 w 194"/>
                <a:gd name="T17" fmla="*/ 151 h 199"/>
                <a:gd name="T18" fmla="*/ 45 w 194"/>
                <a:gd name="T19" fmla="*/ 113 h 199"/>
                <a:gd name="T20" fmla="*/ 113 w 194"/>
                <a:gd name="T21" fmla="*/ 46 h 199"/>
                <a:gd name="T22" fmla="*/ 147 w 194"/>
                <a:gd name="T23" fmla="*/ 53 h 199"/>
                <a:gd name="T24" fmla="*/ 138 w 194"/>
                <a:gd name="T25" fmla="*/ 107 h 199"/>
                <a:gd name="T26" fmla="*/ 145 w 194"/>
                <a:gd name="T27" fmla="*/ 131 h 199"/>
                <a:gd name="T28" fmla="*/ 173 w 194"/>
                <a:gd name="T29" fmla="*/ 83 h 199"/>
                <a:gd name="T30" fmla="*/ 105 w 194"/>
                <a:gd name="T31" fmla="*/ 17 h 199"/>
                <a:gd name="T32" fmla="*/ 22 w 194"/>
                <a:gd name="T33" fmla="*/ 106 h 199"/>
                <a:gd name="T34" fmla="*/ 95 w 194"/>
                <a:gd name="T35" fmla="*/ 181 h 199"/>
                <a:gd name="T36" fmla="*/ 137 w 194"/>
                <a:gd name="T37" fmla="*/ 172 h 199"/>
                <a:gd name="T38" fmla="*/ 142 w 194"/>
                <a:gd name="T39" fmla="*/ 188 h 199"/>
                <a:gd name="T40" fmla="*/ 117 w 194"/>
                <a:gd name="T41" fmla="*/ 70 h 199"/>
                <a:gd name="T42" fmla="*/ 108 w 194"/>
                <a:gd name="T43" fmla="*/ 69 h 199"/>
                <a:gd name="T44" fmla="*/ 74 w 194"/>
                <a:gd name="T45" fmla="*/ 110 h 199"/>
                <a:gd name="T46" fmla="*/ 88 w 194"/>
                <a:gd name="T47" fmla="*/ 127 h 199"/>
                <a:gd name="T48" fmla="*/ 113 w 194"/>
                <a:gd name="T49" fmla="*/ 97 h 199"/>
                <a:gd name="T50" fmla="*/ 117 w 194"/>
                <a:gd name="T51" fmla="*/ 7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8"/>
                  </a:moveTo>
                  <a:cubicBezTo>
                    <a:pt x="125" y="196"/>
                    <a:pt x="110" y="199"/>
                    <a:pt x="90" y="199"/>
                  </a:cubicBezTo>
                  <a:cubicBezTo>
                    <a:pt x="42" y="199"/>
                    <a:pt x="0" y="165"/>
                    <a:pt x="0" y="109"/>
                  </a:cubicBezTo>
                  <a:cubicBezTo>
                    <a:pt x="0" y="50"/>
                    <a:pt x="43" y="0"/>
                    <a:pt x="107" y="0"/>
                  </a:cubicBezTo>
                  <a:cubicBezTo>
                    <a:pt x="158" y="0"/>
                    <a:pt x="194" y="34"/>
                    <a:pt x="194" y="82"/>
                  </a:cubicBezTo>
                  <a:cubicBezTo>
                    <a:pt x="194" y="124"/>
                    <a:pt x="171" y="151"/>
                    <a:pt x="140" y="151"/>
                  </a:cubicBezTo>
                  <a:cubicBezTo>
                    <a:pt x="126" y="151"/>
                    <a:pt x="117" y="143"/>
                    <a:pt x="115" y="129"/>
                  </a:cubicBezTo>
                  <a:cubicBezTo>
                    <a:pt x="115" y="129"/>
                    <a:pt x="115" y="129"/>
                    <a:pt x="115" y="129"/>
                  </a:cubicBezTo>
                  <a:cubicBezTo>
                    <a:pt x="105" y="143"/>
                    <a:pt x="93" y="151"/>
                    <a:pt x="77" y="151"/>
                  </a:cubicBezTo>
                  <a:cubicBezTo>
                    <a:pt x="59" y="151"/>
                    <a:pt x="45" y="137"/>
                    <a:pt x="45" y="113"/>
                  </a:cubicBezTo>
                  <a:cubicBezTo>
                    <a:pt x="45" y="78"/>
                    <a:pt x="71" y="46"/>
                    <a:pt x="113" y="46"/>
                  </a:cubicBezTo>
                  <a:cubicBezTo>
                    <a:pt x="125" y="46"/>
                    <a:pt x="139" y="50"/>
                    <a:pt x="147" y="53"/>
                  </a:cubicBezTo>
                  <a:cubicBezTo>
                    <a:pt x="138" y="107"/>
                    <a:pt x="138" y="107"/>
                    <a:pt x="138" y="107"/>
                  </a:cubicBezTo>
                  <a:cubicBezTo>
                    <a:pt x="135" y="123"/>
                    <a:pt x="137" y="131"/>
                    <a:pt x="145" y="131"/>
                  </a:cubicBezTo>
                  <a:cubicBezTo>
                    <a:pt x="157" y="132"/>
                    <a:pt x="173" y="116"/>
                    <a:pt x="173" y="83"/>
                  </a:cubicBezTo>
                  <a:cubicBezTo>
                    <a:pt x="173" y="46"/>
                    <a:pt x="149" y="17"/>
                    <a:pt x="105" y="17"/>
                  </a:cubicBezTo>
                  <a:cubicBezTo>
                    <a:pt x="60" y="17"/>
                    <a:pt x="22" y="51"/>
                    <a:pt x="22" y="106"/>
                  </a:cubicBezTo>
                  <a:cubicBezTo>
                    <a:pt x="22" y="154"/>
                    <a:pt x="53" y="181"/>
                    <a:pt x="95" y="181"/>
                  </a:cubicBezTo>
                  <a:cubicBezTo>
                    <a:pt x="110" y="181"/>
                    <a:pt x="126" y="178"/>
                    <a:pt x="137" y="172"/>
                  </a:cubicBezTo>
                  <a:lnTo>
                    <a:pt x="142" y="188"/>
                  </a:lnTo>
                  <a:close/>
                  <a:moveTo>
                    <a:pt x="117" y="70"/>
                  </a:moveTo>
                  <a:cubicBezTo>
                    <a:pt x="115" y="70"/>
                    <a:pt x="111" y="69"/>
                    <a:pt x="108" y="69"/>
                  </a:cubicBezTo>
                  <a:cubicBezTo>
                    <a:pt x="89" y="69"/>
                    <a:pt x="74" y="88"/>
                    <a:pt x="74" y="110"/>
                  </a:cubicBezTo>
                  <a:cubicBezTo>
                    <a:pt x="74" y="121"/>
                    <a:pt x="79" y="127"/>
                    <a:pt x="88" y="127"/>
                  </a:cubicBezTo>
                  <a:cubicBezTo>
                    <a:pt x="99" y="127"/>
                    <a:pt x="110" y="114"/>
                    <a:pt x="113" y="97"/>
                  </a:cubicBezTo>
                  <a:lnTo>
                    <a:pt x="117" y="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38"/>
            <p:cNvSpPr/>
            <p:nvPr/>
          </p:nvSpPr>
          <p:spPr bwMode="auto">
            <a:xfrm>
              <a:off x="4826223" y="4782627"/>
              <a:ext cx="443571" cy="430129"/>
            </a:xfrm>
            <a:custGeom>
              <a:avLst/>
              <a:gdLst>
                <a:gd name="T0" fmla="*/ 11 w 209"/>
                <a:gd name="T1" fmla="*/ 203 h 203"/>
                <a:gd name="T2" fmla="*/ 26 w 209"/>
                <a:gd name="T3" fmla="*/ 167 h 203"/>
                <a:gd name="T4" fmla="*/ 79 w 209"/>
                <a:gd name="T5" fmla="*/ 120 h 203"/>
                <a:gd name="T6" fmla="*/ 52 w 209"/>
                <a:gd name="T7" fmla="*/ 64 h 203"/>
                <a:gd name="T8" fmla="*/ 106 w 209"/>
                <a:gd name="T9" fmla="*/ 0 h 203"/>
                <a:gd name="T10" fmla="*/ 159 w 209"/>
                <a:gd name="T11" fmla="*/ 69 h 203"/>
                <a:gd name="T12" fmla="*/ 133 w 209"/>
                <a:gd name="T13" fmla="*/ 121 h 203"/>
                <a:gd name="T14" fmla="*/ 190 w 209"/>
                <a:gd name="T15" fmla="*/ 164 h 203"/>
                <a:gd name="T16" fmla="*/ 209 w 209"/>
                <a:gd name="T17" fmla="*/ 203 h 203"/>
                <a:gd name="T18" fmla="*/ 11 w 209"/>
                <a:gd name="T19"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3">
                  <a:moveTo>
                    <a:pt x="11" y="203"/>
                  </a:moveTo>
                  <a:cubicBezTo>
                    <a:pt x="11" y="203"/>
                    <a:pt x="0" y="175"/>
                    <a:pt x="26" y="167"/>
                  </a:cubicBezTo>
                  <a:cubicBezTo>
                    <a:pt x="52" y="159"/>
                    <a:pt x="79" y="150"/>
                    <a:pt x="79" y="120"/>
                  </a:cubicBezTo>
                  <a:cubicBezTo>
                    <a:pt x="79" y="120"/>
                    <a:pt x="52" y="108"/>
                    <a:pt x="52" y="64"/>
                  </a:cubicBezTo>
                  <a:cubicBezTo>
                    <a:pt x="52" y="24"/>
                    <a:pt x="73" y="0"/>
                    <a:pt x="106" y="0"/>
                  </a:cubicBezTo>
                  <a:cubicBezTo>
                    <a:pt x="140" y="0"/>
                    <a:pt x="159" y="26"/>
                    <a:pt x="159" y="69"/>
                  </a:cubicBezTo>
                  <a:cubicBezTo>
                    <a:pt x="159" y="69"/>
                    <a:pt x="152" y="111"/>
                    <a:pt x="133" y="121"/>
                  </a:cubicBezTo>
                  <a:cubicBezTo>
                    <a:pt x="134" y="129"/>
                    <a:pt x="130" y="155"/>
                    <a:pt x="190" y="164"/>
                  </a:cubicBezTo>
                  <a:cubicBezTo>
                    <a:pt x="208" y="166"/>
                    <a:pt x="209" y="184"/>
                    <a:pt x="209" y="203"/>
                  </a:cubicBezTo>
                  <a:lnTo>
                    <a:pt x="11" y="20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39"/>
            <p:cNvSpPr/>
            <p:nvPr/>
          </p:nvSpPr>
          <p:spPr bwMode="auto">
            <a:xfrm>
              <a:off x="5216924" y="4841769"/>
              <a:ext cx="285857" cy="369194"/>
            </a:xfrm>
            <a:custGeom>
              <a:avLst/>
              <a:gdLst>
                <a:gd name="T0" fmla="*/ 40 w 135"/>
                <a:gd name="T1" fmla="*/ 174 h 174"/>
                <a:gd name="T2" fmla="*/ 135 w 135"/>
                <a:gd name="T3" fmla="*/ 174 h 174"/>
                <a:gd name="T4" fmla="*/ 118 w 135"/>
                <a:gd name="T5" fmla="*/ 141 h 174"/>
                <a:gd name="T6" fmla="*/ 70 w 135"/>
                <a:gd name="T7" fmla="*/ 104 h 174"/>
                <a:gd name="T8" fmla="*/ 92 w 135"/>
                <a:gd name="T9" fmla="*/ 59 h 174"/>
                <a:gd name="T10" fmla="*/ 47 w 135"/>
                <a:gd name="T11" fmla="*/ 0 h 174"/>
                <a:gd name="T12" fmla="*/ 0 w 135"/>
                <a:gd name="T13" fmla="*/ 54 h 174"/>
                <a:gd name="T14" fmla="*/ 23 w 135"/>
                <a:gd name="T15" fmla="*/ 103 h 174"/>
                <a:gd name="T16" fmla="*/ 13 w 135"/>
                <a:gd name="T17" fmla="*/ 124 h 174"/>
                <a:gd name="T18" fmla="*/ 38 w 135"/>
                <a:gd name="T19" fmla="*/ 145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2"/>
                    <a:pt x="118" y="141"/>
                  </a:cubicBezTo>
                  <a:cubicBezTo>
                    <a:pt x="67" y="133"/>
                    <a:pt x="71" y="110"/>
                    <a:pt x="70" y="104"/>
                  </a:cubicBezTo>
                  <a:cubicBezTo>
                    <a:pt x="86" y="95"/>
                    <a:pt x="92" y="59"/>
                    <a:pt x="92" y="59"/>
                  </a:cubicBezTo>
                  <a:cubicBezTo>
                    <a:pt x="92" y="22"/>
                    <a:pt x="76" y="0"/>
                    <a:pt x="47" y="0"/>
                  </a:cubicBezTo>
                  <a:cubicBezTo>
                    <a:pt x="18" y="0"/>
                    <a:pt x="0" y="20"/>
                    <a:pt x="0" y="54"/>
                  </a:cubicBezTo>
                  <a:cubicBezTo>
                    <a:pt x="0" y="93"/>
                    <a:pt x="23" y="103"/>
                    <a:pt x="23" y="103"/>
                  </a:cubicBezTo>
                  <a:cubicBezTo>
                    <a:pt x="23" y="114"/>
                    <a:pt x="18" y="121"/>
                    <a:pt x="13" y="124"/>
                  </a:cubicBezTo>
                  <a:cubicBezTo>
                    <a:pt x="13" y="124"/>
                    <a:pt x="33" y="129"/>
                    <a:pt x="38" y="145"/>
                  </a:cubicBezTo>
                  <a:cubicBezTo>
                    <a:pt x="41" y="158"/>
                    <a:pt x="40" y="174"/>
                    <a:pt x="40" y="1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40"/>
            <p:cNvSpPr/>
            <p:nvPr/>
          </p:nvSpPr>
          <p:spPr bwMode="auto">
            <a:xfrm>
              <a:off x="1507060" y="3922368"/>
              <a:ext cx="534077" cy="381740"/>
            </a:xfrm>
            <a:custGeom>
              <a:avLst/>
              <a:gdLst>
                <a:gd name="T0" fmla="*/ 252 w 252"/>
                <a:gd name="T1" fmla="*/ 12 h 180"/>
                <a:gd name="T2" fmla="*/ 244 w 252"/>
                <a:gd name="T3" fmla="*/ 0 h 180"/>
                <a:gd name="T4" fmla="*/ 92 w 252"/>
                <a:gd name="T5" fmla="*/ 9 h 180"/>
                <a:gd name="T6" fmla="*/ 62 w 252"/>
                <a:gd name="T7" fmla="*/ 128 h 180"/>
                <a:gd name="T8" fmla="*/ 47 w 252"/>
                <a:gd name="T9" fmla="*/ 122 h 180"/>
                <a:gd name="T10" fmla="*/ 4 w 252"/>
                <a:gd name="T11" fmla="*/ 139 h 180"/>
                <a:gd name="T12" fmla="*/ 34 w 252"/>
                <a:gd name="T13" fmla="*/ 175 h 180"/>
                <a:gd name="T14" fmla="*/ 77 w 252"/>
                <a:gd name="T15" fmla="*/ 158 h 180"/>
                <a:gd name="T16" fmla="*/ 78 w 252"/>
                <a:gd name="T17" fmla="*/ 153 h 180"/>
                <a:gd name="T18" fmla="*/ 103 w 252"/>
                <a:gd name="T19" fmla="*/ 55 h 180"/>
                <a:gd name="T20" fmla="*/ 210 w 252"/>
                <a:gd name="T21" fmla="*/ 48 h 180"/>
                <a:gd name="T22" fmla="*/ 190 w 252"/>
                <a:gd name="T23" fmla="*/ 123 h 180"/>
                <a:gd name="T24" fmla="*/ 176 w 252"/>
                <a:gd name="T25" fmla="*/ 116 h 180"/>
                <a:gd name="T26" fmla="*/ 132 w 252"/>
                <a:gd name="T27" fmla="*/ 133 h 180"/>
                <a:gd name="T28" fmla="*/ 162 w 252"/>
                <a:gd name="T29" fmla="*/ 169 h 180"/>
                <a:gd name="T30" fmla="*/ 205 w 252"/>
                <a:gd name="T31" fmla="*/ 152 h 180"/>
                <a:gd name="T32" fmla="*/ 206 w 252"/>
                <a:gd name="T33" fmla="*/ 146 h 180"/>
                <a:gd name="T34" fmla="*/ 207 w 252"/>
                <a:gd name="T35" fmla="*/ 146 h 180"/>
                <a:gd name="T36" fmla="*/ 252 w 252"/>
                <a:gd name="T37"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180">
                  <a:moveTo>
                    <a:pt x="252" y="12"/>
                  </a:moveTo>
                  <a:cubicBezTo>
                    <a:pt x="244" y="0"/>
                    <a:pt x="244" y="0"/>
                    <a:pt x="244" y="0"/>
                  </a:cubicBezTo>
                  <a:cubicBezTo>
                    <a:pt x="92" y="9"/>
                    <a:pt x="92" y="9"/>
                    <a:pt x="92" y="9"/>
                  </a:cubicBezTo>
                  <a:cubicBezTo>
                    <a:pt x="62" y="128"/>
                    <a:pt x="62" y="128"/>
                    <a:pt x="62" y="128"/>
                  </a:cubicBezTo>
                  <a:cubicBezTo>
                    <a:pt x="57" y="126"/>
                    <a:pt x="53" y="123"/>
                    <a:pt x="47" y="122"/>
                  </a:cubicBezTo>
                  <a:cubicBezTo>
                    <a:pt x="27" y="117"/>
                    <a:pt x="8" y="124"/>
                    <a:pt x="4" y="139"/>
                  </a:cubicBezTo>
                  <a:cubicBezTo>
                    <a:pt x="0" y="153"/>
                    <a:pt x="14" y="169"/>
                    <a:pt x="34" y="175"/>
                  </a:cubicBezTo>
                  <a:cubicBezTo>
                    <a:pt x="54" y="180"/>
                    <a:pt x="73" y="172"/>
                    <a:pt x="77" y="158"/>
                  </a:cubicBezTo>
                  <a:cubicBezTo>
                    <a:pt x="78" y="156"/>
                    <a:pt x="78" y="155"/>
                    <a:pt x="78" y="153"/>
                  </a:cubicBezTo>
                  <a:cubicBezTo>
                    <a:pt x="103" y="55"/>
                    <a:pt x="103" y="55"/>
                    <a:pt x="103" y="55"/>
                  </a:cubicBezTo>
                  <a:cubicBezTo>
                    <a:pt x="210" y="48"/>
                    <a:pt x="210" y="48"/>
                    <a:pt x="210" y="48"/>
                  </a:cubicBezTo>
                  <a:cubicBezTo>
                    <a:pt x="190" y="123"/>
                    <a:pt x="190" y="123"/>
                    <a:pt x="190" y="123"/>
                  </a:cubicBezTo>
                  <a:cubicBezTo>
                    <a:pt x="186" y="120"/>
                    <a:pt x="181" y="118"/>
                    <a:pt x="176" y="116"/>
                  </a:cubicBezTo>
                  <a:cubicBezTo>
                    <a:pt x="155" y="111"/>
                    <a:pt x="136" y="118"/>
                    <a:pt x="132" y="133"/>
                  </a:cubicBezTo>
                  <a:cubicBezTo>
                    <a:pt x="129" y="147"/>
                    <a:pt x="142" y="163"/>
                    <a:pt x="162" y="169"/>
                  </a:cubicBezTo>
                  <a:cubicBezTo>
                    <a:pt x="182" y="174"/>
                    <a:pt x="202" y="166"/>
                    <a:pt x="205" y="152"/>
                  </a:cubicBezTo>
                  <a:cubicBezTo>
                    <a:pt x="206" y="150"/>
                    <a:pt x="206" y="148"/>
                    <a:pt x="206" y="146"/>
                  </a:cubicBezTo>
                  <a:cubicBezTo>
                    <a:pt x="207" y="146"/>
                    <a:pt x="207" y="146"/>
                    <a:pt x="207" y="146"/>
                  </a:cubicBezTo>
                  <a:lnTo>
                    <a:pt x="25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41"/>
            <p:cNvSpPr/>
            <p:nvPr/>
          </p:nvSpPr>
          <p:spPr bwMode="auto">
            <a:xfrm>
              <a:off x="2132540" y="4865069"/>
              <a:ext cx="521531" cy="471350"/>
            </a:xfrm>
            <a:custGeom>
              <a:avLst/>
              <a:gdLst>
                <a:gd name="T0" fmla="*/ 242 w 246"/>
                <a:gd name="T1" fmla="*/ 65 h 222"/>
                <a:gd name="T2" fmla="*/ 181 w 246"/>
                <a:gd name="T3" fmla="*/ 1 h 222"/>
                <a:gd name="T4" fmla="*/ 122 w 246"/>
                <a:gd name="T5" fmla="*/ 37 h 222"/>
                <a:gd name="T6" fmla="*/ 62 w 246"/>
                <a:gd name="T7" fmla="*/ 3 h 222"/>
                <a:gd name="T8" fmla="*/ 3 w 246"/>
                <a:gd name="T9" fmla="*/ 68 h 222"/>
                <a:gd name="T10" fmla="*/ 48 w 246"/>
                <a:gd name="T11" fmla="*/ 155 h 222"/>
                <a:gd name="T12" fmla="*/ 124 w 246"/>
                <a:gd name="T13" fmla="*/ 222 h 222"/>
                <a:gd name="T14" fmla="*/ 124 w 246"/>
                <a:gd name="T15" fmla="*/ 222 h 222"/>
                <a:gd name="T16" fmla="*/ 124 w 246"/>
                <a:gd name="T17" fmla="*/ 222 h 222"/>
                <a:gd name="T18" fmla="*/ 124 w 246"/>
                <a:gd name="T19" fmla="*/ 222 h 222"/>
                <a:gd name="T20" fmla="*/ 124 w 246"/>
                <a:gd name="T21" fmla="*/ 222 h 222"/>
                <a:gd name="T22" fmla="*/ 199 w 246"/>
                <a:gd name="T23" fmla="*/ 154 h 222"/>
                <a:gd name="T24" fmla="*/ 242 w 246"/>
                <a:gd name="T25" fmla="*/ 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22">
                  <a:moveTo>
                    <a:pt x="242" y="65"/>
                  </a:moveTo>
                  <a:cubicBezTo>
                    <a:pt x="238" y="0"/>
                    <a:pt x="181" y="1"/>
                    <a:pt x="181" y="1"/>
                  </a:cubicBezTo>
                  <a:cubicBezTo>
                    <a:pt x="143" y="0"/>
                    <a:pt x="123" y="36"/>
                    <a:pt x="122" y="37"/>
                  </a:cubicBezTo>
                  <a:cubicBezTo>
                    <a:pt x="121" y="36"/>
                    <a:pt x="100" y="1"/>
                    <a:pt x="62" y="3"/>
                  </a:cubicBezTo>
                  <a:cubicBezTo>
                    <a:pt x="62" y="3"/>
                    <a:pt x="5" y="3"/>
                    <a:pt x="3" y="68"/>
                  </a:cubicBezTo>
                  <a:cubicBezTo>
                    <a:pt x="3" y="68"/>
                    <a:pt x="0" y="111"/>
                    <a:pt x="48" y="155"/>
                  </a:cubicBezTo>
                  <a:cubicBezTo>
                    <a:pt x="124" y="222"/>
                    <a:pt x="124" y="222"/>
                    <a:pt x="124" y="222"/>
                  </a:cubicBezTo>
                  <a:cubicBezTo>
                    <a:pt x="124" y="222"/>
                    <a:pt x="124" y="222"/>
                    <a:pt x="124" y="222"/>
                  </a:cubicBezTo>
                  <a:cubicBezTo>
                    <a:pt x="124" y="222"/>
                    <a:pt x="124" y="222"/>
                    <a:pt x="124" y="222"/>
                  </a:cubicBezTo>
                  <a:cubicBezTo>
                    <a:pt x="124" y="222"/>
                    <a:pt x="124" y="222"/>
                    <a:pt x="124" y="222"/>
                  </a:cubicBezTo>
                  <a:cubicBezTo>
                    <a:pt x="124" y="222"/>
                    <a:pt x="124" y="222"/>
                    <a:pt x="124" y="222"/>
                  </a:cubicBezTo>
                  <a:cubicBezTo>
                    <a:pt x="199" y="154"/>
                    <a:pt x="199" y="154"/>
                    <a:pt x="199" y="154"/>
                  </a:cubicBezTo>
                  <a:cubicBezTo>
                    <a:pt x="246" y="108"/>
                    <a:pt x="242" y="65"/>
                    <a:pt x="242"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42"/>
            <p:cNvSpPr>
              <a:spLocks noEditPoints="1"/>
            </p:cNvSpPr>
            <p:nvPr/>
          </p:nvSpPr>
          <p:spPr bwMode="auto">
            <a:xfrm>
              <a:off x="1910306" y="2938448"/>
              <a:ext cx="694479" cy="577090"/>
            </a:xfrm>
            <a:custGeom>
              <a:avLst/>
              <a:gdLst>
                <a:gd name="T0" fmla="*/ 328 w 328"/>
                <a:gd name="T1" fmla="*/ 39 h 272"/>
                <a:gd name="T2" fmla="*/ 163 w 328"/>
                <a:gd name="T3" fmla="*/ 0 h 272"/>
                <a:gd name="T4" fmla="*/ 0 w 328"/>
                <a:gd name="T5" fmla="*/ 46 h 272"/>
                <a:gd name="T6" fmla="*/ 2 w 328"/>
                <a:gd name="T7" fmla="*/ 56 h 272"/>
                <a:gd name="T8" fmla="*/ 67 w 328"/>
                <a:gd name="T9" fmla="*/ 72 h 272"/>
                <a:gd name="T10" fmla="*/ 69 w 328"/>
                <a:gd name="T11" fmla="*/ 152 h 272"/>
                <a:gd name="T12" fmla="*/ 164 w 328"/>
                <a:gd name="T13" fmla="*/ 197 h 272"/>
                <a:gd name="T14" fmla="*/ 264 w 328"/>
                <a:gd name="T15" fmla="*/ 148 h 272"/>
                <a:gd name="T16" fmla="*/ 263 w 328"/>
                <a:gd name="T17" fmla="*/ 69 h 272"/>
                <a:gd name="T18" fmla="*/ 267 w 328"/>
                <a:gd name="T19" fmla="*/ 67 h 272"/>
                <a:gd name="T20" fmla="*/ 274 w 328"/>
                <a:gd name="T21" fmla="*/ 131 h 272"/>
                <a:gd name="T22" fmla="*/ 273 w 328"/>
                <a:gd name="T23" fmla="*/ 201 h 272"/>
                <a:gd name="T24" fmla="*/ 262 w 328"/>
                <a:gd name="T25" fmla="*/ 214 h 272"/>
                <a:gd name="T26" fmla="*/ 272 w 328"/>
                <a:gd name="T27" fmla="*/ 226 h 272"/>
                <a:gd name="T28" fmla="*/ 257 w 328"/>
                <a:gd name="T29" fmla="*/ 270 h 272"/>
                <a:gd name="T30" fmla="*/ 262 w 328"/>
                <a:gd name="T31" fmla="*/ 271 h 272"/>
                <a:gd name="T32" fmla="*/ 268 w 328"/>
                <a:gd name="T33" fmla="*/ 254 h 272"/>
                <a:gd name="T34" fmla="*/ 265 w 328"/>
                <a:gd name="T35" fmla="*/ 271 h 272"/>
                <a:gd name="T36" fmla="*/ 269 w 328"/>
                <a:gd name="T37" fmla="*/ 272 h 272"/>
                <a:gd name="T38" fmla="*/ 272 w 328"/>
                <a:gd name="T39" fmla="*/ 259 h 272"/>
                <a:gd name="T40" fmla="*/ 273 w 328"/>
                <a:gd name="T41" fmla="*/ 271 h 272"/>
                <a:gd name="T42" fmla="*/ 277 w 328"/>
                <a:gd name="T43" fmla="*/ 272 h 272"/>
                <a:gd name="T44" fmla="*/ 277 w 328"/>
                <a:gd name="T45" fmla="*/ 259 h 272"/>
                <a:gd name="T46" fmla="*/ 279 w 328"/>
                <a:gd name="T47" fmla="*/ 272 h 272"/>
                <a:gd name="T48" fmla="*/ 283 w 328"/>
                <a:gd name="T49" fmla="*/ 272 h 272"/>
                <a:gd name="T50" fmla="*/ 281 w 328"/>
                <a:gd name="T51" fmla="*/ 256 h 272"/>
                <a:gd name="T52" fmla="*/ 286 w 328"/>
                <a:gd name="T53" fmla="*/ 270 h 272"/>
                <a:gd name="T54" fmla="*/ 290 w 328"/>
                <a:gd name="T55" fmla="*/ 270 h 272"/>
                <a:gd name="T56" fmla="*/ 279 w 328"/>
                <a:gd name="T57" fmla="*/ 225 h 272"/>
                <a:gd name="T58" fmla="*/ 287 w 328"/>
                <a:gd name="T59" fmla="*/ 213 h 272"/>
                <a:gd name="T60" fmla="*/ 278 w 328"/>
                <a:gd name="T61" fmla="*/ 201 h 272"/>
                <a:gd name="T62" fmla="*/ 280 w 328"/>
                <a:gd name="T63" fmla="*/ 132 h 272"/>
                <a:gd name="T64" fmla="*/ 272 w 328"/>
                <a:gd name="T65" fmla="*/ 66 h 272"/>
                <a:gd name="T66" fmla="*/ 328 w 328"/>
                <a:gd name="T67" fmla="*/ 51 h 272"/>
                <a:gd name="T68" fmla="*/ 328 w 328"/>
                <a:gd name="T69" fmla="*/ 39 h 272"/>
                <a:gd name="T70" fmla="*/ 163 w 328"/>
                <a:gd name="T71" fmla="*/ 57 h 272"/>
                <a:gd name="T72" fmla="*/ 66 w 328"/>
                <a:gd name="T73" fmla="*/ 42 h 272"/>
                <a:gd name="T74" fmla="*/ 162 w 328"/>
                <a:gd name="T75" fmla="*/ 23 h 272"/>
                <a:gd name="T76" fmla="*/ 258 w 328"/>
                <a:gd name="T77" fmla="*/ 38 h 272"/>
                <a:gd name="T78" fmla="*/ 163 w 328"/>
                <a:gd name="T79" fmla="*/ 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2">
                  <a:moveTo>
                    <a:pt x="328" y="39"/>
                  </a:moveTo>
                  <a:cubicBezTo>
                    <a:pt x="163" y="0"/>
                    <a:pt x="163" y="0"/>
                    <a:pt x="163" y="0"/>
                  </a:cubicBezTo>
                  <a:cubicBezTo>
                    <a:pt x="0" y="46"/>
                    <a:pt x="0" y="46"/>
                    <a:pt x="0" y="46"/>
                  </a:cubicBezTo>
                  <a:cubicBezTo>
                    <a:pt x="2" y="56"/>
                    <a:pt x="2" y="56"/>
                    <a:pt x="2" y="56"/>
                  </a:cubicBezTo>
                  <a:cubicBezTo>
                    <a:pt x="67" y="72"/>
                    <a:pt x="67" y="72"/>
                    <a:pt x="67" y="72"/>
                  </a:cubicBezTo>
                  <a:cubicBezTo>
                    <a:pt x="69" y="152"/>
                    <a:pt x="69" y="152"/>
                    <a:pt x="69" y="152"/>
                  </a:cubicBezTo>
                  <a:cubicBezTo>
                    <a:pt x="84" y="197"/>
                    <a:pt x="164" y="197"/>
                    <a:pt x="164" y="197"/>
                  </a:cubicBezTo>
                  <a:cubicBezTo>
                    <a:pt x="257" y="194"/>
                    <a:pt x="264" y="148"/>
                    <a:pt x="264" y="148"/>
                  </a:cubicBezTo>
                  <a:cubicBezTo>
                    <a:pt x="263" y="69"/>
                    <a:pt x="263" y="69"/>
                    <a:pt x="263" y="69"/>
                  </a:cubicBezTo>
                  <a:cubicBezTo>
                    <a:pt x="267" y="67"/>
                    <a:pt x="267" y="67"/>
                    <a:pt x="267" y="67"/>
                  </a:cubicBezTo>
                  <a:cubicBezTo>
                    <a:pt x="271" y="78"/>
                    <a:pt x="276" y="97"/>
                    <a:pt x="274" y="131"/>
                  </a:cubicBezTo>
                  <a:cubicBezTo>
                    <a:pt x="272" y="179"/>
                    <a:pt x="272" y="194"/>
                    <a:pt x="273" y="201"/>
                  </a:cubicBezTo>
                  <a:cubicBezTo>
                    <a:pt x="267" y="202"/>
                    <a:pt x="262" y="208"/>
                    <a:pt x="262" y="214"/>
                  </a:cubicBezTo>
                  <a:cubicBezTo>
                    <a:pt x="263" y="220"/>
                    <a:pt x="267" y="224"/>
                    <a:pt x="272" y="226"/>
                  </a:cubicBezTo>
                  <a:cubicBezTo>
                    <a:pt x="271" y="231"/>
                    <a:pt x="266" y="249"/>
                    <a:pt x="257" y="270"/>
                  </a:cubicBezTo>
                  <a:cubicBezTo>
                    <a:pt x="262" y="271"/>
                    <a:pt x="262" y="271"/>
                    <a:pt x="262" y="271"/>
                  </a:cubicBezTo>
                  <a:cubicBezTo>
                    <a:pt x="262" y="271"/>
                    <a:pt x="267" y="258"/>
                    <a:pt x="268" y="254"/>
                  </a:cubicBezTo>
                  <a:cubicBezTo>
                    <a:pt x="268" y="257"/>
                    <a:pt x="265" y="270"/>
                    <a:pt x="265" y="271"/>
                  </a:cubicBezTo>
                  <a:cubicBezTo>
                    <a:pt x="269" y="272"/>
                    <a:pt x="269" y="272"/>
                    <a:pt x="269" y="272"/>
                  </a:cubicBezTo>
                  <a:cubicBezTo>
                    <a:pt x="269" y="272"/>
                    <a:pt x="272" y="261"/>
                    <a:pt x="272" y="259"/>
                  </a:cubicBezTo>
                  <a:cubicBezTo>
                    <a:pt x="272" y="259"/>
                    <a:pt x="272" y="271"/>
                    <a:pt x="273" y="271"/>
                  </a:cubicBezTo>
                  <a:cubicBezTo>
                    <a:pt x="277" y="272"/>
                    <a:pt x="277" y="272"/>
                    <a:pt x="277" y="272"/>
                  </a:cubicBezTo>
                  <a:cubicBezTo>
                    <a:pt x="277" y="272"/>
                    <a:pt x="276" y="261"/>
                    <a:pt x="277" y="259"/>
                  </a:cubicBezTo>
                  <a:cubicBezTo>
                    <a:pt x="277" y="259"/>
                    <a:pt x="279" y="266"/>
                    <a:pt x="279" y="272"/>
                  </a:cubicBezTo>
                  <a:cubicBezTo>
                    <a:pt x="283" y="272"/>
                    <a:pt x="283" y="272"/>
                    <a:pt x="283" y="272"/>
                  </a:cubicBezTo>
                  <a:cubicBezTo>
                    <a:pt x="283" y="272"/>
                    <a:pt x="282" y="259"/>
                    <a:pt x="281" y="256"/>
                  </a:cubicBezTo>
                  <a:cubicBezTo>
                    <a:pt x="281" y="256"/>
                    <a:pt x="285" y="264"/>
                    <a:pt x="286" y="270"/>
                  </a:cubicBezTo>
                  <a:cubicBezTo>
                    <a:pt x="290" y="270"/>
                    <a:pt x="290" y="270"/>
                    <a:pt x="290" y="270"/>
                  </a:cubicBezTo>
                  <a:cubicBezTo>
                    <a:pt x="290" y="270"/>
                    <a:pt x="282" y="234"/>
                    <a:pt x="279" y="225"/>
                  </a:cubicBezTo>
                  <a:cubicBezTo>
                    <a:pt x="284" y="224"/>
                    <a:pt x="288" y="219"/>
                    <a:pt x="287" y="213"/>
                  </a:cubicBezTo>
                  <a:cubicBezTo>
                    <a:pt x="287" y="208"/>
                    <a:pt x="283" y="203"/>
                    <a:pt x="278" y="201"/>
                  </a:cubicBezTo>
                  <a:cubicBezTo>
                    <a:pt x="277" y="194"/>
                    <a:pt x="278" y="181"/>
                    <a:pt x="280" y="132"/>
                  </a:cubicBezTo>
                  <a:cubicBezTo>
                    <a:pt x="281" y="103"/>
                    <a:pt x="278" y="81"/>
                    <a:pt x="272" y="66"/>
                  </a:cubicBezTo>
                  <a:cubicBezTo>
                    <a:pt x="328" y="51"/>
                    <a:pt x="328" y="51"/>
                    <a:pt x="328" y="51"/>
                  </a:cubicBezTo>
                  <a:lnTo>
                    <a:pt x="328" y="39"/>
                  </a:lnTo>
                  <a:close/>
                  <a:moveTo>
                    <a:pt x="163" y="57"/>
                  </a:moveTo>
                  <a:cubicBezTo>
                    <a:pt x="110" y="59"/>
                    <a:pt x="66" y="52"/>
                    <a:pt x="66" y="42"/>
                  </a:cubicBezTo>
                  <a:cubicBezTo>
                    <a:pt x="66" y="33"/>
                    <a:pt x="109" y="24"/>
                    <a:pt x="162" y="23"/>
                  </a:cubicBezTo>
                  <a:cubicBezTo>
                    <a:pt x="215" y="22"/>
                    <a:pt x="258" y="29"/>
                    <a:pt x="258" y="38"/>
                  </a:cubicBezTo>
                  <a:cubicBezTo>
                    <a:pt x="258" y="48"/>
                    <a:pt x="216" y="56"/>
                    <a:pt x="163"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43"/>
            <p:cNvSpPr>
              <a:spLocks noEditPoints="1"/>
            </p:cNvSpPr>
            <p:nvPr/>
          </p:nvSpPr>
          <p:spPr bwMode="auto">
            <a:xfrm>
              <a:off x="1269594" y="3178604"/>
              <a:ext cx="347688" cy="355753"/>
            </a:xfrm>
            <a:custGeom>
              <a:avLst/>
              <a:gdLst>
                <a:gd name="T0" fmla="*/ 81 w 164"/>
                <a:gd name="T1" fmla="*/ 73 h 168"/>
                <a:gd name="T2" fmla="*/ 128 w 164"/>
                <a:gd name="T3" fmla="*/ 55 h 168"/>
                <a:gd name="T4" fmla="*/ 151 w 164"/>
                <a:gd name="T5" fmla="*/ 65 h 168"/>
                <a:gd name="T6" fmla="*/ 152 w 164"/>
                <a:gd name="T7" fmla="*/ 66 h 168"/>
                <a:gd name="T8" fmla="*/ 161 w 164"/>
                <a:gd name="T9" fmla="*/ 99 h 168"/>
                <a:gd name="T10" fmla="*/ 144 w 164"/>
                <a:gd name="T11" fmla="*/ 134 h 168"/>
                <a:gd name="T12" fmla="*/ 155 w 164"/>
                <a:gd name="T13" fmla="*/ 145 h 168"/>
                <a:gd name="T14" fmla="*/ 154 w 164"/>
                <a:gd name="T15" fmla="*/ 156 h 168"/>
                <a:gd name="T16" fmla="*/ 144 w 164"/>
                <a:gd name="T17" fmla="*/ 157 h 168"/>
                <a:gd name="T18" fmla="*/ 132 w 164"/>
                <a:gd name="T19" fmla="*/ 146 h 168"/>
                <a:gd name="T20" fmla="*/ 93 w 164"/>
                <a:gd name="T21" fmla="*/ 166 h 168"/>
                <a:gd name="T22" fmla="*/ 62 w 164"/>
                <a:gd name="T23" fmla="*/ 160 h 168"/>
                <a:gd name="T24" fmla="*/ 64 w 164"/>
                <a:gd name="T25" fmla="*/ 143 h 168"/>
                <a:gd name="T26" fmla="*/ 79 w 164"/>
                <a:gd name="T27" fmla="*/ 141 h 168"/>
                <a:gd name="T28" fmla="*/ 119 w 164"/>
                <a:gd name="T29" fmla="*/ 134 h 168"/>
                <a:gd name="T30" fmla="*/ 82 w 164"/>
                <a:gd name="T31" fmla="*/ 97 h 168"/>
                <a:gd name="T32" fmla="*/ 17 w 164"/>
                <a:gd name="T33" fmla="*/ 105 h 168"/>
                <a:gd name="T34" fmla="*/ 23 w 164"/>
                <a:gd name="T35" fmla="*/ 41 h 168"/>
                <a:gd name="T36" fmla="*/ 12 w 164"/>
                <a:gd name="T37" fmla="*/ 30 h 168"/>
                <a:gd name="T38" fmla="*/ 14 w 164"/>
                <a:gd name="T39" fmla="*/ 20 h 168"/>
                <a:gd name="T40" fmla="*/ 24 w 164"/>
                <a:gd name="T41" fmla="*/ 18 h 168"/>
                <a:gd name="T42" fmla="*/ 35 w 164"/>
                <a:gd name="T43" fmla="*/ 29 h 168"/>
                <a:gd name="T44" fmla="*/ 95 w 164"/>
                <a:gd name="T45" fmla="*/ 17 h 168"/>
                <a:gd name="T46" fmla="*/ 93 w 164"/>
                <a:gd name="T47" fmla="*/ 32 h 168"/>
                <a:gd name="T48" fmla="*/ 81 w 164"/>
                <a:gd name="T49" fmla="*/ 35 h 168"/>
                <a:gd name="T50" fmla="*/ 47 w 164"/>
                <a:gd name="T51" fmla="*/ 41 h 168"/>
                <a:gd name="T52" fmla="*/ 81 w 164"/>
                <a:gd name="T53" fmla="*/ 73 h 168"/>
                <a:gd name="T54" fmla="*/ 35 w 164"/>
                <a:gd name="T55" fmla="*/ 53 h 168"/>
                <a:gd name="T56" fmla="*/ 34 w 164"/>
                <a:gd name="T57" fmla="*/ 85 h 168"/>
                <a:gd name="T58" fmla="*/ 66 w 164"/>
                <a:gd name="T59" fmla="*/ 82 h 168"/>
                <a:gd name="T60" fmla="*/ 35 w 164"/>
                <a:gd name="T61" fmla="*/ 53 h 168"/>
                <a:gd name="T62" fmla="*/ 131 w 164"/>
                <a:gd name="T63" fmla="*/ 122 h 168"/>
                <a:gd name="T64" fmla="*/ 134 w 164"/>
                <a:gd name="T65" fmla="*/ 85 h 168"/>
                <a:gd name="T66" fmla="*/ 97 w 164"/>
                <a:gd name="T67" fmla="*/ 89 h 168"/>
                <a:gd name="T68" fmla="*/ 131 w 164"/>
                <a:gd name="T69" fmla="*/ 12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68">
                  <a:moveTo>
                    <a:pt x="81" y="73"/>
                  </a:moveTo>
                  <a:cubicBezTo>
                    <a:pt x="103" y="60"/>
                    <a:pt x="115" y="55"/>
                    <a:pt x="128" y="55"/>
                  </a:cubicBezTo>
                  <a:cubicBezTo>
                    <a:pt x="137" y="56"/>
                    <a:pt x="145" y="59"/>
                    <a:pt x="151" y="65"/>
                  </a:cubicBezTo>
                  <a:cubicBezTo>
                    <a:pt x="152" y="66"/>
                    <a:pt x="152" y="66"/>
                    <a:pt x="152" y="66"/>
                  </a:cubicBezTo>
                  <a:cubicBezTo>
                    <a:pt x="158" y="73"/>
                    <a:pt x="164" y="84"/>
                    <a:pt x="161" y="99"/>
                  </a:cubicBezTo>
                  <a:cubicBezTo>
                    <a:pt x="159" y="115"/>
                    <a:pt x="149" y="127"/>
                    <a:pt x="144" y="134"/>
                  </a:cubicBezTo>
                  <a:cubicBezTo>
                    <a:pt x="155" y="145"/>
                    <a:pt x="155" y="145"/>
                    <a:pt x="155" y="145"/>
                  </a:cubicBezTo>
                  <a:cubicBezTo>
                    <a:pt x="157" y="147"/>
                    <a:pt x="159" y="150"/>
                    <a:pt x="154" y="156"/>
                  </a:cubicBezTo>
                  <a:cubicBezTo>
                    <a:pt x="149" y="161"/>
                    <a:pt x="145" y="158"/>
                    <a:pt x="144" y="157"/>
                  </a:cubicBezTo>
                  <a:cubicBezTo>
                    <a:pt x="132" y="146"/>
                    <a:pt x="132" y="146"/>
                    <a:pt x="132" y="146"/>
                  </a:cubicBezTo>
                  <a:cubicBezTo>
                    <a:pt x="126" y="152"/>
                    <a:pt x="113" y="164"/>
                    <a:pt x="93" y="166"/>
                  </a:cubicBezTo>
                  <a:cubicBezTo>
                    <a:pt x="80" y="168"/>
                    <a:pt x="67" y="164"/>
                    <a:pt x="62" y="160"/>
                  </a:cubicBezTo>
                  <a:cubicBezTo>
                    <a:pt x="57" y="155"/>
                    <a:pt x="59" y="148"/>
                    <a:pt x="64" y="143"/>
                  </a:cubicBezTo>
                  <a:cubicBezTo>
                    <a:pt x="70" y="137"/>
                    <a:pt x="75" y="139"/>
                    <a:pt x="79" y="141"/>
                  </a:cubicBezTo>
                  <a:cubicBezTo>
                    <a:pt x="87" y="144"/>
                    <a:pt x="102" y="149"/>
                    <a:pt x="119" y="134"/>
                  </a:cubicBezTo>
                  <a:cubicBezTo>
                    <a:pt x="82" y="97"/>
                    <a:pt x="82" y="97"/>
                    <a:pt x="82" y="97"/>
                  </a:cubicBezTo>
                  <a:cubicBezTo>
                    <a:pt x="62" y="109"/>
                    <a:pt x="37" y="124"/>
                    <a:pt x="17" y="105"/>
                  </a:cubicBezTo>
                  <a:cubicBezTo>
                    <a:pt x="0" y="88"/>
                    <a:pt x="4" y="63"/>
                    <a:pt x="23" y="41"/>
                  </a:cubicBezTo>
                  <a:cubicBezTo>
                    <a:pt x="12" y="30"/>
                    <a:pt x="12" y="30"/>
                    <a:pt x="12" y="30"/>
                  </a:cubicBezTo>
                  <a:cubicBezTo>
                    <a:pt x="11" y="28"/>
                    <a:pt x="8" y="25"/>
                    <a:pt x="14" y="20"/>
                  </a:cubicBezTo>
                  <a:cubicBezTo>
                    <a:pt x="19" y="14"/>
                    <a:pt x="22" y="17"/>
                    <a:pt x="24" y="18"/>
                  </a:cubicBezTo>
                  <a:cubicBezTo>
                    <a:pt x="35" y="29"/>
                    <a:pt x="35" y="29"/>
                    <a:pt x="35" y="29"/>
                  </a:cubicBezTo>
                  <a:cubicBezTo>
                    <a:pt x="66" y="0"/>
                    <a:pt x="92" y="14"/>
                    <a:pt x="95" y="17"/>
                  </a:cubicBezTo>
                  <a:cubicBezTo>
                    <a:pt x="100" y="21"/>
                    <a:pt x="98" y="27"/>
                    <a:pt x="93" y="32"/>
                  </a:cubicBezTo>
                  <a:cubicBezTo>
                    <a:pt x="88" y="37"/>
                    <a:pt x="84" y="36"/>
                    <a:pt x="81" y="35"/>
                  </a:cubicBezTo>
                  <a:cubicBezTo>
                    <a:pt x="73" y="33"/>
                    <a:pt x="63" y="29"/>
                    <a:pt x="47" y="41"/>
                  </a:cubicBezTo>
                  <a:lnTo>
                    <a:pt x="81" y="73"/>
                  </a:lnTo>
                  <a:close/>
                  <a:moveTo>
                    <a:pt x="35" y="53"/>
                  </a:moveTo>
                  <a:cubicBezTo>
                    <a:pt x="23" y="68"/>
                    <a:pt x="28" y="80"/>
                    <a:pt x="34" y="85"/>
                  </a:cubicBezTo>
                  <a:cubicBezTo>
                    <a:pt x="43" y="94"/>
                    <a:pt x="54" y="88"/>
                    <a:pt x="66" y="82"/>
                  </a:cubicBezTo>
                  <a:lnTo>
                    <a:pt x="35" y="53"/>
                  </a:lnTo>
                  <a:close/>
                  <a:moveTo>
                    <a:pt x="131" y="122"/>
                  </a:moveTo>
                  <a:cubicBezTo>
                    <a:pt x="135" y="117"/>
                    <a:pt x="148" y="98"/>
                    <a:pt x="134" y="85"/>
                  </a:cubicBezTo>
                  <a:cubicBezTo>
                    <a:pt x="124" y="75"/>
                    <a:pt x="111" y="80"/>
                    <a:pt x="97" y="89"/>
                  </a:cubicBezTo>
                  <a:lnTo>
                    <a:pt x="131" y="1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44"/>
            <p:cNvSpPr/>
            <p:nvPr/>
          </p:nvSpPr>
          <p:spPr bwMode="auto">
            <a:xfrm>
              <a:off x="2585967" y="2154358"/>
              <a:ext cx="383531" cy="453428"/>
            </a:xfrm>
            <a:custGeom>
              <a:avLst/>
              <a:gdLst>
                <a:gd name="T0" fmla="*/ 140 w 181"/>
                <a:gd name="T1" fmla="*/ 0 h 214"/>
                <a:gd name="T2" fmla="*/ 132 w 181"/>
                <a:gd name="T3" fmla="*/ 16 h 214"/>
                <a:gd name="T4" fmla="*/ 74 w 181"/>
                <a:gd name="T5" fmla="*/ 95 h 214"/>
                <a:gd name="T6" fmla="*/ 74 w 181"/>
                <a:gd name="T7" fmla="*/ 95 h 214"/>
                <a:gd name="T8" fmla="*/ 33 w 181"/>
                <a:gd name="T9" fmla="*/ 125 h 214"/>
                <a:gd name="T10" fmla="*/ 0 w 181"/>
                <a:gd name="T11" fmla="*/ 162 h 214"/>
                <a:gd name="T12" fmla="*/ 1 w 181"/>
                <a:gd name="T13" fmla="*/ 166 h 214"/>
                <a:gd name="T14" fmla="*/ 3 w 181"/>
                <a:gd name="T15" fmla="*/ 179 h 214"/>
                <a:gd name="T16" fmla="*/ 97 w 181"/>
                <a:gd name="T17" fmla="*/ 197 h 214"/>
                <a:gd name="T18" fmla="*/ 109 w 181"/>
                <a:gd name="T19" fmla="*/ 117 h 214"/>
                <a:gd name="T20" fmla="*/ 143 w 181"/>
                <a:gd name="T21" fmla="*/ 76 h 214"/>
                <a:gd name="T22" fmla="*/ 138 w 181"/>
                <a:gd name="T23" fmla="*/ 198 h 214"/>
                <a:gd name="T24" fmla="*/ 155 w 181"/>
                <a:gd name="T25" fmla="*/ 198 h 214"/>
                <a:gd name="T26" fmla="*/ 159 w 181"/>
                <a:gd name="T27" fmla="*/ 105 h 214"/>
                <a:gd name="T28" fmla="*/ 171 w 181"/>
                <a:gd name="T29" fmla="*/ 49 h 214"/>
                <a:gd name="T30" fmla="*/ 140 w 181"/>
                <a:gd name="T3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214">
                  <a:moveTo>
                    <a:pt x="140" y="0"/>
                  </a:moveTo>
                  <a:cubicBezTo>
                    <a:pt x="140" y="0"/>
                    <a:pt x="143" y="2"/>
                    <a:pt x="132" y="16"/>
                  </a:cubicBezTo>
                  <a:cubicBezTo>
                    <a:pt x="119" y="33"/>
                    <a:pt x="95" y="43"/>
                    <a:pt x="74" y="95"/>
                  </a:cubicBezTo>
                  <a:cubicBezTo>
                    <a:pt x="74" y="95"/>
                    <a:pt x="74" y="95"/>
                    <a:pt x="74" y="95"/>
                  </a:cubicBezTo>
                  <a:cubicBezTo>
                    <a:pt x="55" y="137"/>
                    <a:pt x="33" y="125"/>
                    <a:pt x="33" y="125"/>
                  </a:cubicBezTo>
                  <a:cubicBezTo>
                    <a:pt x="26" y="158"/>
                    <a:pt x="0" y="148"/>
                    <a:pt x="0" y="162"/>
                  </a:cubicBezTo>
                  <a:cubicBezTo>
                    <a:pt x="0" y="162"/>
                    <a:pt x="0" y="164"/>
                    <a:pt x="1" y="166"/>
                  </a:cubicBezTo>
                  <a:cubicBezTo>
                    <a:pt x="3" y="179"/>
                    <a:pt x="3" y="179"/>
                    <a:pt x="3" y="179"/>
                  </a:cubicBezTo>
                  <a:cubicBezTo>
                    <a:pt x="3" y="179"/>
                    <a:pt x="13" y="214"/>
                    <a:pt x="97" y="197"/>
                  </a:cubicBezTo>
                  <a:cubicBezTo>
                    <a:pt x="100" y="185"/>
                    <a:pt x="103" y="159"/>
                    <a:pt x="109" y="117"/>
                  </a:cubicBezTo>
                  <a:cubicBezTo>
                    <a:pt x="117" y="57"/>
                    <a:pt x="143" y="76"/>
                    <a:pt x="143" y="76"/>
                  </a:cubicBezTo>
                  <a:cubicBezTo>
                    <a:pt x="138" y="198"/>
                    <a:pt x="138" y="198"/>
                    <a:pt x="138" y="198"/>
                  </a:cubicBezTo>
                  <a:cubicBezTo>
                    <a:pt x="146" y="201"/>
                    <a:pt x="155" y="198"/>
                    <a:pt x="155" y="198"/>
                  </a:cubicBezTo>
                  <a:cubicBezTo>
                    <a:pt x="155" y="198"/>
                    <a:pt x="155" y="142"/>
                    <a:pt x="159" y="105"/>
                  </a:cubicBezTo>
                  <a:cubicBezTo>
                    <a:pt x="162" y="68"/>
                    <a:pt x="171" y="49"/>
                    <a:pt x="171" y="49"/>
                  </a:cubicBezTo>
                  <a:cubicBezTo>
                    <a:pt x="171" y="49"/>
                    <a:pt x="181" y="9"/>
                    <a:pt x="14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45"/>
            <p:cNvSpPr>
              <a:spLocks noEditPoints="1"/>
            </p:cNvSpPr>
            <p:nvPr/>
          </p:nvSpPr>
          <p:spPr bwMode="auto">
            <a:xfrm>
              <a:off x="1412074" y="4684952"/>
              <a:ext cx="279584" cy="415792"/>
            </a:xfrm>
            <a:custGeom>
              <a:avLst/>
              <a:gdLst>
                <a:gd name="T0" fmla="*/ 110 w 132"/>
                <a:gd name="T1" fmla="*/ 0 h 196"/>
                <a:gd name="T2" fmla="*/ 21 w 132"/>
                <a:gd name="T3" fmla="*/ 0 h 196"/>
                <a:gd name="T4" fmla="*/ 0 w 132"/>
                <a:gd name="T5" fmla="*/ 21 h 196"/>
                <a:gd name="T6" fmla="*/ 0 w 132"/>
                <a:gd name="T7" fmla="*/ 175 h 196"/>
                <a:gd name="T8" fmla="*/ 21 w 132"/>
                <a:gd name="T9" fmla="*/ 196 h 196"/>
                <a:gd name="T10" fmla="*/ 110 w 132"/>
                <a:gd name="T11" fmla="*/ 196 h 196"/>
                <a:gd name="T12" fmla="*/ 132 w 132"/>
                <a:gd name="T13" fmla="*/ 175 h 196"/>
                <a:gd name="T14" fmla="*/ 132 w 132"/>
                <a:gd name="T15" fmla="*/ 21 h 196"/>
                <a:gd name="T16" fmla="*/ 110 w 132"/>
                <a:gd name="T17" fmla="*/ 0 h 196"/>
                <a:gd name="T18" fmla="*/ 66 w 132"/>
                <a:gd name="T19" fmla="*/ 177 h 196"/>
                <a:gd name="T20" fmla="*/ 54 w 132"/>
                <a:gd name="T21" fmla="*/ 165 h 196"/>
                <a:gd name="T22" fmla="*/ 66 w 132"/>
                <a:gd name="T23" fmla="*/ 153 h 196"/>
                <a:gd name="T24" fmla="*/ 78 w 132"/>
                <a:gd name="T25" fmla="*/ 165 h 196"/>
                <a:gd name="T26" fmla="*/ 66 w 132"/>
                <a:gd name="T27" fmla="*/ 177 h 196"/>
                <a:gd name="T28" fmla="*/ 113 w 132"/>
                <a:gd name="T29" fmla="*/ 141 h 196"/>
                <a:gd name="T30" fmla="*/ 18 w 132"/>
                <a:gd name="T31" fmla="*/ 141 h 196"/>
                <a:gd name="T32" fmla="*/ 18 w 132"/>
                <a:gd name="T33" fmla="*/ 19 h 196"/>
                <a:gd name="T34" fmla="*/ 113 w 132"/>
                <a:gd name="T35" fmla="*/ 19 h 196"/>
                <a:gd name="T36" fmla="*/ 113 w 132"/>
                <a:gd name="T37" fmla="*/ 14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196">
                  <a:moveTo>
                    <a:pt x="110" y="0"/>
                  </a:moveTo>
                  <a:cubicBezTo>
                    <a:pt x="21" y="0"/>
                    <a:pt x="21" y="0"/>
                    <a:pt x="21" y="0"/>
                  </a:cubicBezTo>
                  <a:cubicBezTo>
                    <a:pt x="9" y="0"/>
                    <a:pt x="0" y="9"/>
                    <a:pt x="0" y="21"/>
                  </a:cubicBezTo>
                  <a:cubicBezTo>
                    <a:pt x="0" y="175"/>
                    <a:pt x="0" y="175"/>
                    <a:pt x="0" y="175"/>
                  </a:cubicBezTo>
                  <a:cubicBezTo>
                    <a:pt x="0" y="187"/>
                    <a:pt x="9" y="196"/>
                    <a:pt x="21" y="196"/>
                  </a:cubicBezTo>
                  <a:cubicBezTo>
                    <a:pt x="110" y="196"/>
                    <a:pt x="110" y="196"/>
                    <a:pt x="110" y="196"/>
                  </a:cubicBezTo>
                  <a:cubicBezTo>
                    <a:pt x="122" y="196"/>
                    <a:pt x="132" y="187"/>
                    <a:pt x="132" y="175"/>
                  </a:cubicBezTo>
                  <a:cubicBezTo>
                    <a:pt x="132" y="21"/>
                    <a:pt x="132" y="21"/>
                    <a:pt x="132" y="21"/>
                  </a:cubicBezTo>
                  <a:cubicBezTo>
                    <a:pt x="132" y="9"/>
                    <a:pt x="122" y="0"/>
                    <a:pt x="110" y="0"/>
                  </a:cubicBezTo>
                  <a:close/>
                  <a:moveTo>
                    <a:pt x="66" y="177"/>
                  </a:moveTo>
                  <a:cubicBezTo>
                    <a:pt x="59" y="177"/>
                    <a:pt x="54" y="172"/>
                    <a:pt x="54" y="165"/>
                  </a:cubicBezTo>
                  <a:cubicBezTo>
                    <a:pt x="54" y="158"/>
                    <a:pt x="59" y="153"/>
                    <a:pt x="66" y="153"/>
                  </a:cubicBezTo>
                  <a:cubicBezTo>
                    <a:pt x="72" y="153"/>
                    <a:pt x="78" y="158"/>
                    <a:pt x="78" y="165"/>
                  </a:cubicBezTo>
                  <a:cubicBezTo>
                    <a:pt x="78" y="172"/>
                    <a:pt x="72" y="177"/>
                    <a:pt x="66" y="177"/>
                  </a:cubicBezTo>
                  <a:close/>
                  <a:moveTo>
                    <a:pt x="113" y="141"/>
                  </a:moveTo>
                  <a:cubicBezTo>
                    <a:pt x="18" y="141"/>
                    <a:pt x="18" y="141"/>
                    <a:pt x="18" y="141"/>
                  </a:cubicBezTo>
                  <a:cubicBezTo>
                    <a:pt x="18" y="19"/>
                    <a:pt x="18" y="19"/>
                    <a:pt x="18" y="19"/>
                  </a:cubicBezTo>
                  <a:cubicBezTo>
                    <a:pt x="113" y="19"/>
                    <a:pt x="113" y="19"/>
                    <a:pt x="113" y="19"/>
                  </a:cubicBezTo>
                  <a:lnTo>
                    <a:pt x="113"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46"/>
            <p:cNvSpPr>
              <a:spLocks noEditPoints="1"/>
            </p:cNvSpPr>
            <p:nvPr/>
          </p:nvSpPr>
          <p:spPr bwMode="auto">
            <a:xfrm>
              <a:off x="5263522" y="3830966"/>
              <a:ext cx="695375" cy="456116"/>
            </a:xfrm>
            <a:custGeom>
              <a:avLst/>
              <a:gdLst>
                <a:gd name="T0" fmla="*/ 286 w 328"/>
                <a:gd name="T1" fmla="*/ 33 h 215"/>
                <a:gd name="T2" fmla="*/ 225 w 328"/>
                <a:gd name="T3" fmla="*/ 36 h 215"/>
                <a:gd name="T4" fmla="*/ 147 w 328"/>
                <a:gd name="T5" fmla="*/ 17 h 215"/>
                <a:gd name="T6" fmla="*/ 147 w 328"/>
                <a:gd name="T7" fmla="*/ 0 h 215"/>
                <a:gd name="T8" fmla="*/ 105 w 328"/>
                <a:gd name="T9" fmla="*/ 0 h 215"/>
                <a:gd name="T10" fmla="*/ 105 w 328"/>
                <a:gd name="T11" fmla="*/ 45 h 215"/>
                <a:gd name="T12" fmla="*/ 71 w 328"/>
                <a:gd name="T13" fmla="*/ 45 h 215"/>
                <a:gd name="T14" fmla="*/ 71 w 328"/>
                <a:gd name="T15" fmla="*/ 81 h 215"/>
                <a:gd name="T16" fmla="*/ 0 w 328"/>
                <a:gd name="T17" fmla="*/ 143 h 215"/>
                <a:gd name="T18" fmla="*/ 48 w 328"/>
                <a:gd name="T19" fmla="*/ 197 h 215"/>
                <a:gd name="T20" fmla="*/ 48 w 328"/>
                <a:gd name="T21" fmla="*/ 207 h 215"/>
                <a:gd name="T22" fmla="*/ 126 w 328"/>
                <a:gd name="T23" fmla="*/ 215 h 215"/>
                <a:gd name="T24" fmla="*/ 204 w 328"/>
                <a:gd name="T25" fmla="*/ 207 h 215"/>
                <a:gd name="T26" fmla="*/ 204 w 328"/>
                <a:gd name="T27" fmla="*/ 197 h 215"/>
                <a:gd name="T28" fmla="*/ 252 w 328"/>
                <a:gd name="T29" fmla="*/ 143 h 215"/>
                <a:gd name="T30" fmla="*/ 181 w 328"/>
                <a:gd name="T31" fmla="*/ 81 h 215"/>
                <a:gd name="T32" fmla="*/ 181 w 328"/>
                <a:gd name="T33" fmla="*/ 45 h 215"/>
                <a:gd name="T34" fmla="*/ 147 w 328"/>
                <a:gd name="T35" fmla="*/ 45 h 215"/>
                <a:gd name="T36" fmla="*/ 147 w 328"/>
                <a:gd name="T37" fmla="*/ 31 h 215"/>
                <a:gd name="T38" fmla="*/ 218 w 328"/>
                <a:gd name="T39" fmla="*/ 47 h 215"/>
                <a:gd name="T40" fmla="*/ 252 w 328"/>
                <a:gd name="T41" fmla="*/ 104 h 215"/>
                <a:gd name="T42" fmla="*/ 318 w 328"/>
                <a:gd name="T43" fmla="*/ 93 h 215"/>
                <a:gd name="T44" fmla="*/ 286 w 328"/>
                <a:gd name="T45" fmla="*/ 33 h 215"/>
                <a:gd name="T46" fmla="*/ 239 w 328"/>
                <a:gd name="T47" fmla="*/ 142 h 215"/>
                <a:gd name="T48" fmla="*/ 240 w 328"/>
                <a:gd name="T49" fmla="*/ 143 h 215"/>
                <a:gd name="T50" fmla="*/ 127 w 328"/>
                <a:gd name="T51" fmla="*/ 197 h 215"/>
                <a:gd name="T52" fmla="*/ 14 w 328"/>
                <a:gd name="T53" fmla="*/ 143 h 215"/>
                <a:gd name="T54" fmla="*/ 14 w 328"/>
                <a:gd name="T55" fmla="*/ 142 h 215"/>
                <a:gd name="T56" fmla="*/ 91 w 328"/>
                <a:gd name="T57" fmla="*/ 143 h 215"/>
                <a:gd name="T58" fmla="*/ 239 w 328"/>
                <a:gd name="T59" fmla="*/ 14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8" h="215">
                  <a:moveTo>
                    <a:pt x="286" y="33"/>
                  </a:moveTo>
                  <a:cubicBezTo>
                    <a:pt x="262" y="22"/>
                    <a:pt x="238" y="24"/>
                    <a:pt x="225" y="36"/>
                  </a:cubicBezTo>
                  <a:cubicBezTo>
                    <a:pt x="200" y="23"/>
                    <a:pt x="168" y="19"/>
                    <a:pt x="147" y="17"/>
                  </a:cubicBezTo>
                  <a:cubicBezTo>
                    <a:pt x="147" y="0"/>
                    <a:pt x="147" y="0"/>
                    <a:pt x="147" y="0"/>
                  </a:cubicBezTo>
                  <a:cubicBezTo>
                    <a:pt x="105" y="0"/>
                    <a:pt x="105" y="0"/>
                    <a:pt x="105" y="0"/>
                  </a:cubicBezTo>
                  <a:cubicBezTo>
                    <a:pt x="105" y="45"/>
                    <a:pt x="105" y="45"/>
                    <a:pt x="105" y="45"/>
                  </a:cubicBezTo>
                  <a:cubicBezTo>
                    <a:pt x="71" y="45"/>
                    <a:pt x="71" y="45"/>
                    <a:pt x="71" y="45"/>
                  </a:cubicBezTo>
                  <a:cubicBezTo>
                    <a:pt x="71" y="81"/>
                    <a:pt x="71" y="81"/>
                    <a:pt x="71" y="81"/>
                  </a:cubicBezTo>
                  <a:cubicBezTo>
                    <a:pt x="29" y="92"/>
                    <a:pt x="0" y="116"/>
                    <a:pt x="0" y="143"/>
                  </a:cubicBezTo>
                  <a:cubicBezTo>
                    <a:pt x="0" y="165"/>
                    <a:pt x="19" y="184"/>
                    <a:pt x="48" y="197"/>
                  </a:cubicBezTo>
                  <a:cubicBezTo>
                    <a:pt x="48" y="207"/>
                    <a:pt x="48" y="207"/>
                    <a:pt x="48" y="207"/>
                  </a:cubicBezTo>
                  <a:cubicBezTo>
                    <a:pt x="48" y="207"/>
                    <a:pt x="64" y="215"/>
                    <a:pt x="126" y="215"/>
                  </a:cubicBezTo>
                  <a:cubicBezTo>
                    <a:pt x="188" y="215"/>
                    <a:pt x="204" y="207"/>
                    <a:pt x="204" y="207"/>
                  </a:cubicBezTo>
                  <a:cubicBezTo>
                    <a:pt x="204" y="197"/>
                    <a:pt x="204" y="197"/>
                    <a:pt x="204" y="197"/>
                  </a:cubicBezTo>
                  <a:cubicBezTo>
                    <a:pt x="233" y="184"/>
                    <a:pt x="252" y="165"/>
                    <a:pt x="252" y="143"/>
                  </a:cubicBezTo>
                  <a:cubicBezTo>
                    <a:pt x="252" y="116"/>
                    <a:pt x="223" y="92"/>
                    <a:pt x="181" y="81"/>
                  </a:cubicBezTo>
                  <a:cubicBezTo>
                    <a:pt x="181" y="45"/>
                    <a:pt x="181" y="45"/>
                    <a:pt x="181" y="45"/>
                  </a:cubicBezTo>
                  <a:cubicBezTo>
                    <a:pt x="147" y="45"/>
                    <a:pt x="147" y="45"/>
                    <a:pt x="147" y="45"/>
                  </a:cubicBezTo>
                  <a:cubicBezTo>
                    <a:pt x="147" y="31"/>
                    <a:pt x="147" y="31"/>
                    <a:pt x="147" y="31"/>
                  </a:cubicBezTo>
                  <a:cubicBezTo>
                    <a:pt x="166" y="32"/>
                    <a:pt x="195" y="36"/>
                    <a:pt x="218" y="47"/>
                  </a:cubicBezTo>
                  <a:cubicBezTo>
                    <a:pt x="211" y="66"/>
                    <a:pt x="225" y="91"/>
                    <a:pt x="252" y="104"/>
                  </a:cubicBezTo>
                  <a:cubicBezTo>
                    <a:pt x="279" y="117"/>
                    <a:pt x="309" y="112"/>
                    <a:pt x="318" y="93"/>
                  </a:cubicBezTo>
                  <a:cubicBezTo>
                    <a:pt x="328" y="73"/>
                    <a:pt x="313" y="47"/>
                    <a:pt x="286" y="33"/>
                  </a:cubicBezTo>
                  <a:close/>
                  <a:moveTo>
                    <a:pt x="239" y="142"/>
                  </a:moveTo>
                  <a:cubicBezTo>
                    <a:pt x="239" y="142"/>
                    <a:pt x="240" y="142"/>
                    <a:pt x="240" y="143"/>
                  </a:cubicBezTo>
                  <a:cubicBezTo>
                    <a:pt x="240" y="173"/>
                    <a:pt x="189" y="197"/>
                    <a:pt x="127" y="197"/>
                  </a:cubicBezTo>
                  <a:cubicBezTo>
                    <a:pt x="64" y="197"/>
                    <a:pt x="14" y="173"/>
                    <a:pt x="14" y="143"/>
                  </a:cubicBezTo>
                  <a:cubicBezTo>
                    <a:pt x="14" y="142"/>
                    <a:pt x="14" y="142"/>
                    <a:pt x="14" y="142"/>
                  </a:cubicBezTo>
                  <a:cubicBezTo>
                    <a:pt x="34" y="145"/>
                    <a:pt x="63" y="147"/>
                    <a:pt x="91" y="143"/>
                  </a:cubicBezTo>
                  <a:cubicBezTo>
                    <a:pt x="131" y="136"/>
                    <a:pt x="190" y="154"/>
                    <a:pt x="239"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Freeform 47"/>
            <p:cNvSpPr/>
            <p:nvPr/>
          </p:nvSpPr>
          <p:spPr bwMode="auto">
            <a:xfrm>
              <a:off x="2809097" y="4486017"/>
              <a:ext cx="1697218" cy="2371983"/>
            </a:xfrm>
            <a:custGeom>
              <a:avLst/>
              <a:gdLst>
                <a:gd name="T0" fmla="*/ 790 w 801"/>
                <a:gd name="T1" fmla="*/ 577 h 1119"/>
                <a:gd name="T2" fmla="*/ 788 w 801"/>
                <a:gd name="T3" fmla="*/ 521 h 1119"/>
                <a:gd name="T4" fmla="*/ 756 w 801"/>
                <a:gd name="T5" fmla="*/ 497 h 1119"/>
                <a:gd name="T6" fmla="*/ 766 w 801"/>
                <a:gd name="T7" fmla="*/ 440 h 1119"/>
                <a:gd name="T8" fmla="*/ 788 w 801"/>
                <a:gd name="T9" fmla="*/ 382 h 1119"/>
                <a:gd name="T10" fmla="*/ 729 w 801"/>
                <a:gd name="T11" fmla="*/ 345 h 1119"/>
                <a:gd name="T12" fmla="*/ 699 w 801"/>
                <a:gd name="T13" fmla="*/ 316 h 1119"/>
                <a:gd name="T14" fmla="*/ 695 w 801"/>
                <a:gd name="T15" fmla="*/ 305 h 1119"/>
                <a:gd name="T16" fmla="*/ 701 w 801"/>
                <a:gd name="T17" fmla="*/ 263 h 1119"/>
                <a:gd name="T18" fmla="*/ 584 w 801"/>
                <a:gd name="T19" fmla="*/ 134 h 1119"/>
                <a:gd name="T20" fmla="*/ 579 w 801"/>
                <a:gd name="T21" fmla="*/ 106 h 1119"/>
                <a:gd name="T22" fmla="*/ 409 w 801"/>
                <a:gd name="T23" fmla="*/ 31 h 1119"/>
                <a:gd name="T24" fmla="*/ 400 w 801"/>
                <a:gd name="T25" fmla="*/ 32 h 1119"/>
                <a:gd name="T26" fmla="*/ 226 w 801"/>
                <a:gd name="T27" fmla="*/ 143 h 1119"/>
                <a:gd name="T28" fmla="*/ 158 w 801"/>
                <a:gd name="T29" fmla="*/ 186 h 1119"/>
                <a:gd name="T30" fmla="*/ 142 w 801"/>
                <a:gd name="T31" fmla="*/ 199 h 1119"/>
                <a:gd name="T32" fmla="*/ 139 w 801"/>
                <a:gd name="T33" fmla="*/ 201 h 1119"/>
                <a:gd name="T34" fmla="*/ 134 w 801"/>
                <a:gd name="T35" fmla="*/ 234 h 1119"/>
                <a:gd name="T36" fmla="*/ 59 w 801"/>
                <a:gd name="T37" fmla="*/ 234 h 1119"/>
                <a:gd name="T38" fmla="*/ 102 w 801"/>
                <a:gd name="T39" fmla="*/ 249 h 1119"/>
                <a:gd name="T40" fmla="*/ 26 w 801"/>
                <a:gd name="T41" fmla="*/ 385 h 1119"/>
                <a:gd name="T42" fmla="*/ 59 w 801"/>
                <a:gd name="T43" fmla="*/ 373 h 1119"/>
                <a:gd name="T44" fmla="*/ 54 w 801"/>
                <a:gd name="T45" fmla="*/ 409 h 1119"/>
                <a:gd name="T46" fmla="*/ 113 w 801"/>
                <a:gd name="T47" fmla="*/ 506 h 1119"/>
                <a:gd name="T48" fmla="*/ 105 w 801"/>
                <a:gd name="T49" fmla="*/ 691 h 1119"/>
                <a:gd name="T50" fmla="*/ 173 w 801"/>
                <a:gd name="T51" fmla="*/ 638 h 1119"/>
                <a:gd name="T52" fmla="*/ 160 w 801"/>
                <a:gd name="T53" fmla="*/ 588 h 1119"/>
                <a:gd name="T54" fmla="*/ 286 w 801"/>
                <a:gd name="T55" fmla="*/ 702 h 1119"/>
                <a:gd name="T56" fmla="*/ 273 w 801"/>
                <a:gd name="T57" fmla="*/ 730 h 1119"/>
                <a:gd name="T58" fmla="*/ 152 w 801"/>
                <a:gd name="T59" fmla="*/ 824 h 1119"/>
                <a:gd name="T60" fmla="*/ 225 w 801"/>
                <a:gd name="T61" fmla="*/ 820 h 1119"/>
                <a:gd name="T62" fmla="*/ 96 w 801"/>
                <a:gd name="T63" fmla="*/ 1037 h 1119"/>
                <a:gd name="T64" fmla="*/ 624 w 801"/>
                <a:gd name="T65" fmla="*/ 1119 h 1119"/>
                <a:gd name="T66" fmla="*/ 557 w 801"/>
                <a:gd name="T67" fmla="*/ 950 h 1119"/>
                <a:gd name="T68" fmla="*/ 548 w 801"/>
                <a:gd name="T69" fmla="*/ 846 h 1119"/>
                <a:gd name="T70" fmla="*/ 552 w 801"/>
                <a:gd name="T71" fmla="*/ 839 h 1119"/>
                <a:gd name="T72" fmla="*/ 600 w 801"/>
                <a:gd name="T73" fmla="*/ 735 h 1119"/>
                <a:gd name="T74" fmla="*/ 655 w 801"/>
                <a:gd name="T75" fmla="*/ 626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1" h="1119">
                  <a:moveTo>
                    <a:pt x="722" y="622"/>
                  </a:moveTo>
                  <a:cubicBezTo>
                    <a:pt x="722" y="622"/>
                    <a:pt x="789" y="617"/>
                    <a:pt x="790" y="577"/>
                  </a:cubicBezTo>
                  <a:cubicBezTo>
                    <a:pt x="790" y="577"/>
                    <a:pt x="791" y="565"/>
                    <a:pt x="782" y="552"/>
                  </a:cubicBezTo>
                  <a:cubicBezTo>
                    <a:pt x="782" y="552"/>
                    <a:pt x="770" y="537"/>
                    <a:pt x="788" y="521"/>
                  </a:cubicBezTo>
                  <a:cubicBezTo>
                    <a:pt x="788" y="521"/>
                    <a:pt x="791" y="487"/>
                    <a:pt x="758" y="499"/>
                  </a:cubicBezTo>
                  <a:cubicBezTo>
                    <a:pt x="756" y="497"/>
                    <a:pt x="756" y="497"/>
                    <a:pt x="756" y="497"/>
                  </a:cubicBezTo>
                  <a:cubicBezTo>
                    <a:pt x="756" y="497"/>
                    <a:pt x="785" y="478"/>
                    <a:pt x="781" y="463"/>
                  </a:cubicBezTo>
                  <a:cubicBezTo>
                    <a:pt x="781" y="463"/>
                    <a:pt x="771" y="454"/>
                    <a:pt x="766" y="440"/>
                  </a:cubicBezTo>
                  <a:cubicBezTo>
                    <a:pt x="766" y="440"/>
                    <a:pt x="762" y="431"/>
                    <a:pt x="779" y="420"/>
                  </a:cubicBezTo>
                  <a:cubicBezTo>
                    <a:pt x="779" y="420"/>
                    <a:pt x="801" y="397"/>
                    <a:pt x="788" y="382"/>
                  </a:cubicBezTo>
                  <a:cubicBezTo>
                    <a:pt x="788" y="382"/>
                    <a:pt x="783" y="371"/>
                    <a:pt x="757" y="364"/>
                  </a:cubicBezTo>
                  <a:cubicBezTo>
                    <a:pt x="757" y="364"/>
                    <a:pt x="741" y="356"/>
                    <a:pt x="729" y="345"/>
                  </a:cubicBezTo>
                  <a:cubicBezTo>
                    <a:pt x="729" y="345"/>
                    <a:pt x="714" y="332"/>
                    <a:pt x="704" y="325"/>
                  </a:cubicBezTo>
                  <a:cubicBezTo>
                    <a:pt x="704" y="325"/>
                    <a:pt x="701" y="322"/>
                    <a:pt x="699" y="316"/>
                  </a:cubicBezTo>
                  <a:cubicBezTo>
                    <a:pt x="699" y="316"/>
                    <a:pt x="714" y="309"/>
                    <a:pt x="705" y="297"/>
                  </a:cubicBezTo>
                  <a:cubicBezTo>
                    <a:pt x="705" y="297"/>
                    <a:pt x="701" y="310"/>
                    <a:pt x="695" y="305"/>
                  </a:cubicBezTo>
                  <a:cubicBezTo>
                    <a:pt x="695" y="305"/>
                    <a:pt x="696" y="282"/>
                    <a:pt x="705" y="276"/>
                  </a:cubicBezTo>
                  <a:cubicBezTo>
                    <a:pt x="705" y="276"/>
                    <a:pt x="713" y="265"/>
                    <a:pt x="701" y="263"/>
                  </a:cubicBezTo>
                  <a:cubicBezTo>
                    <a:pt x="701" y="263"/>
                    <a:pt x="666" y="204"/>
                    <a:pt x="661" y="197"/>
                  </a:cubicBezTo>
                  <a:cubicBezTo>
                    <a:pt x="661" y="197"/>
                    <a:pt x="621" y="142"/>
                    <a:pt x="584" y="134"/>
                  </a:cubicBezTo>
                  <a:cubicBezTo>
                    <a:pt x="584" y="134"/>
                    <a:pt x="622" y="96"/>
                    <a:pt x="582" y="78"/>
                  </a:cubicBezTo>
                  <a:cubicBezTo>
                    <a:pt x="582" y="78"/>
                    <a:pt x="599" y="105"/>
                    <a:pt x="579" y="106"/>
                  </a:cubicBezTo>
                  <a:cubicBezTo>
                    <a:pt x="579" y="106"/>
                    <a:pt x="579" y="54"/>
                    <a:pt x="511" y="37"/>
                  </a:cubicBezTo>
                  <a:cubicBezTo>
                    <a:pt x="444" y="20"/>
                    <a:pt x="418" y="30"/>
                    <a:pt x="409" y="31"/>
                  </a:cubicBezTo>
                  <a:cubicBezTo>
                    <a:pt x="409" y="31"/>
                    <a:pt x="458" y="6"/>
                    <a:pt x="505" y="22"/>
                  </a:cubicBezTo>
                  <a:cubicBezTo>
                    <a:pt x="505" y="22"/>
                    <a:pt x="464" y="0"/>
                    <a:pt x="400" y="32"/>
                  </a:cubicBezTo>
                  <a:cubicBezTo>
                    <a:pt x="400" y="32"/>
                    <a:pt x="320" y="46"/>
                    <a:pt x="289" y="91"/>
                  </a:cubicBezTo>
                  <a:cubicBezTo>
                    <a:pt x="289" y="91"/>
                    <a:pt x="264" y="92"/>
                    <a:pt x="226" y="143"/>
                  </a:cubicBezTo>
                  <a:cubicBezTo>
                    <a:pt x="226" y="143"/>
                    <a:pt x="204" y="171"/>
                    <a:pt x="189" y="171"/>
                  </a:cubicBezTo>
                  <a:cubicBezTo>
                    <a:pt x="173" y="172"/>
                    <a:pt x="160" y="174"/>
                    <a:pt x="158" y="186"/>
                  </a:cubicBezTo>
                  <a:cubicBezTo>
                    <a:pt x="157" y="198"/>
                    <a:pt x="152" y="216"/>
                    <a:pt x="162" y="221"/>
                  </a:cubicBezTo>
                  <a:cubicBezTo>
                    <a:pt x="162" y="221"/>
                    <a:pt x="152" y="221"/>
                    <a:pt x="142" y="199"/>
                  </a:cubicBezTo>
                  <a:cubicBezTo>
                    <a:pt x="142" y="199"/>
                    <a:pt x="127" y="169"/>
                    <a:pt x="101" y="185"/>
                  </a:cubicBezTo>
                  <a:cubicBezTo>
                    <a:pt x="101" y="185"/>
                    <a:pt x="124" y="175"/>
                    <a:pt x="139" y="201"/>
                  </a:cubicBezTo>
                  <a:cubicBezTo>
                    <a:pt x="139" y="201"/>
                    <a:pt x="146" y="217"/>
                    <a:pt x="156" y="223"/>
                  </a:cubicBezTo>
                  <a:cubicBezTo>
                    <a:pt x="156" y="223"/>
                    <a:pt x="138" y="230"/>
                    <a:pt x="134" y="234"/>
                  </a:cubicBezTo>
                  <a:cubicBezTo>
                    <a:pt x="134" y="234"/>
                    <a:pt x="120" y="223"/>
                    <a:pt x="93" y="235"/>
                  </a:cubicBezTo>
                  <a:cubicBezTo>
                    <a:pt x="93" y="235"/>
                    <a:pt x="78" y="244"/>
                    <a:pt x="59" y="234"/>
                  </a:cubicBezTo>
                  <a:cubicBezTo>
                    <a:pt x="59" y="234"/>
                    <a:pt x="71" y="247"/>
                    <a:pt x="93" y="239"/>
                  </a:cubicBezTo>
                  <a:cubicBezTo>
                    <a:pt x="93" y="239"/>
                    <a:pt x="112" y="235"/>
                    <a:pt x="102" y="249"/>
                  </a:cubicBezTo>
                  <a:cubicBezTo>
                    <a:pt x="102" y="249"/>
                    <a:pt x="35" y="290"/>
                    <a:pt x="58" y="351"/>
                  </a:cubicBezTo>
                  <a:cubicBezTo>
                    <a:pt x="58" y="351"/>
                    <a:pt x="20" y="358"/>
                    <a:pt x="26" y="385"/>
                  </a:cubicBezTo>
                  <a:cubicBezTo>
                    <a:pt x="26" y="385"/>
                    <a:pt x="27" y="361"/>
                    <a:pt x="58" y="359"/>
                  </a:cubicBezTo>
                  <a:cubicBezTo>
                    <a:pt x="58" y="359"/>
                    <a:pt x="57" y="370"/>
                    <a:pt x="59" y="373"/>
                  </a:cubicBezTo>
                  <a:cubicBezTo>
                    <a:pt x="59" y="373"/>
                    <a:pt x="0" y="432"/>
                    <a:pt x="65" y="486"/>
                  </a:cubicBezTo>
                  <a:cubicBezTo>
                    <a:pt x="65" y="486"/>
                    <a:pt x="23" y="443"/>
                    <a:pt x="54" y="409"/>
                  </a:cubicBezTo>
                  <a:cubicBezTo>
                    <a:pt x="54" y="409"/>
                    <a:pt x="42" y="477"/>
                    <a:pt x="96" y="499"/>
                  </a:cubicBezTo>
                  <a:cubicBezTo>
                    <a:pt x="96" y="499"/>
                    <a:pt x="109" y="510"/>
                    <a:pt x="113" y="506"/>
                  </a:cubicBezTo>
                  <a:cubicBezTo>
                    <a:pt x="113" y="506"/>
                    <a:pt x="114" y="553"/>
                    <a:pt x="129" y="562"/>
                  </a:cubicBezTo>
                  <a:cubicBezTo>
                    <a:pt x="129" y="562"/>
                    <a:pt x="37" y="636"/>
                    <a:pt x="105" y="691"/>
                  </a:cubicBezTo>
                  <a:cubicBezTo>
                    <a:pt x="105" y="691"/>
                    <a:pt x="44" y="642"/>
                    <a:pt x="134" y="568"/>
                  </a:cubicBezTo>
                  <a:cubicBezTo>
                    <a:pt x="134" y="568"/>
                    <a:pt x="136" y="625"/>
                    <a:pt x="173" y="638"/>
                  </a:cubicBezTo>
                  <a:cubicBezTo>
                    <a:pt x="173" y="638"/>
                    <a:pt x="141" y="622"/>
                    <a:pt x="144" y="576"/>
                  </a:cubicBezTo>
                  <a:cubicBezTo>
                    <a:pt x="144" y="576"/>
                    <a:pt x="146" y="587"/>
                    <a:pt x="160" y="588"/>
                  </a:cubicBezTo>
                  <a:cubicBezTo>
                    <a:pt x="160" y="588"/>
                    <a:pt x="158" y="611"/>
                    <a:pt x="172" y="618"/>
                  </a:cubicBezTo>
                  <a:cubicBezTo>
                    <a:pt x="172" y="618"/>
                    <a:pt x="187" y="722"/>
                    <a:pt x="286" y="702"/>
                  </a:cubicBezTo>
                  <a:cubicBezTo>
                    <a:pt x="286" y="702"/>
                    <a:pt x="251" y="747"/>
                    <a:pt x="212" y="700"/>
                  </a:cubicBezTo>
                  <a:cubicBezTo>
                    <a:pt x="212" y="700"/>
                    <a:pt x="228" y="736"/>
                    <a:pt x="273" y="730"/>
                  </a:cubicBezTo>
                  <a:cubicBezTo>
                    <a:pt x="273" y="730"/>
                    <a:pt x="277" y="754"/>
                    <a:pt x="250" y="764"/>
                  </a:cubicBezTo>
                  <a:cubicBezTo>
                    <a:pt x="222" y="773"/>
                    <a:pt x="169" y="784"/>
                    <a:pt x="152" y="824"/>
                  </a:cubicBezTo>
                  <a:cubicBezTo>
                    <a:pt x="152" y="824"/>
                    <a:pt x="137" y="849"/>
                    <a:pt x="150" y="906"/>
                  </a:cubicBezTo>
                  <a:cubicBezTo>
                    <a:pt x="150" y="906"/>
                    <a:pt x="127" y="811"/>
                    <a:pt x="225" y="820"/>
                  </a:cubicBezTo>
                  <a:cubicBezTo>
                    <a:pt x="225" y="820"/>
                    <a:pt x="152" y="872"/>
                    <a:pt x="128" y="935"/>
                  </a:cubicBezTo>
                  <a:cubicBezTo>
                    <a:pt x="104" y="999"/>
                    <a:pt x="103" y="1011"/>
                    <a:pt x="96" y="1037"/>
                  </a:cubicBezTo>
                  <a:cubicBezTo>
                    <a:pt x="88" y="1063"/>
                    <a:pt x="78" y="1119"/>
                    <a:pt x="78" y="1119"/>
                  </a:cubicBezTo>
                  <a:cubicBezTo>
                    <a:pt x="624" y="1119"/>
                    <a:pt x="624" y="1119"/>
                    <a:pt x="624" y="1119"/>
                  </a:cubicBezTo>
                  <a:cubicBezTo>
                    <a:pt x="624" y="1119"/>
                    <a:pt x="592" y="1076"/>
                    <a:pt x="581" y="1038"/>
                  </a:cubicBezTo>
                  <a:cubicBezTo>
                    <a:pt x="569" y="1001"/>
                    <a:pt x="562" y="958"/>
                    <a:pt x="557" y="950"/>
                  </a:cubicBezTo>
                  <a:cubicBezTo>
                    <a:pt x="552" y="942"/>
                    <a:pt x="544" y="934"/>
                    <a:pt x="544" y="911"/>
                  </a:cubicBezTo>
                  <a:cubicBezTo>
                    <a:pt x="543" y="888"/>
                    <a:pt x="540" y="858"/>
                    <a:pt x="548" y="846"/>
                  </a:cubicBezTo>
                  <a:cubicBezTo>
                    <a:pt x="548" y="846"/>
                    <a:pt x="572" y="844"/>
                    <a:pt x="563" y="879"/>
                  </a:cubicBezTo>
                  <a:cubicBezTo>
                    <a:pt x="563" y="879"/>
                    <a:pt x="577" y="857"/>
                    <a:pt x="552" y="839"/>
                  </a:cubicBezTo>
                  <a:cubicBezTo>
                    <a:pt x="552" y="839"/>
                    <a:pt x="571" y="799"/>
                    <a:pt x="579" y="785"/>
                  </a:cubicBezTo>
                  <a:cubicBezTo>
                    <a:pt x="587" y="772"/>
                    <a:pt x="595" y="741"/>
                    <a:pt x="600" y="735"/>
                  </a:cubicBezTo>
                  <a:cubicBezTo>
                    <a:pt x="605" y="728"/>
                    <a:pt x="619" y="701"/>
                    <a:pt x="621" y="683"/>
                  </a:cubicBezTo>
                  <a:cubicBezTo>
                    <a:pt x="624" y="665"/>
                    <a:pt x="632" y="630"/>
                    <a:pt x="655" y="626"/>
                  </a:cubicBezTo>
                  <a:cubicBezTo>
                    <a:pt x="655" y="626"/>
                    <a:pt x="668" y="619"/>
                    <a:pt x="722" y="622"/>
                  </a:cubicBezTo>
                  <a:close/>
                </a:path>
              </a:pathLst>
            </a:custGeom>
            <a:solidFill>
              <a:schemeClr val="tx2">
                <a:lumMod val="60000"/>
                <a:lumOff val="40000"/>
              </a:schemeClr>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1" name="Rectangle 80"/>
          <p:cNvSpPr/>
          <p:nvPr/>
        </p:nvSpPr>
        <p:spPr>
          <a:xfrm>
            <a:off x="6759342" y="4156285"/>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2" name="Group 81"/>
          <p:cNvGrpSpPr/>
          <p:nvPr/>
        </p:nvGrpSpPr>
        <p:grpSpPr>
          <a:xfrm>
            <a:off x="6743540" y="4146023"/>
            <a:ext cx="1772765" cy="329473"/>
            <a:chOff x="7183923" y="3575245"/>
            <a:chExt cx="2041562" cy="379430"/>
          </a:xfrm>
        </p:grpSpPr>
        <p:sp>
          <p:nvSpPr>
            <p:cNvPr id="83" name="Rectangle 82"/>
            <p:cNvSpPr/>
            <p:nvPr/>
          </p:nvSpPr>
          <p:spPr>
            <a:xfrm>
              <a:off x="7202120" y="3587057"/>
              <a:ext cx="2023365" cy="327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Content Placeholder 2"/>
            <p:cNvSpPr txBox="1"/>
            <p:nvPr/>
          </p:nvSpPr>
          <p:spPr>
            <a:xfrm>
              <a:off x="7183923" y="3575245"/>
              <a:ext cx="716892" cy="379430"/>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5" name="Rectangle 84"/>
          <p:cNvSpPr/>
          <p:nvPr/>
        </p:nvSpPr>
        <p:spPr>
          <a:xfrm>
            <a:off x="6759342" y="5441349"/>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6" name="Group 85"/>
          <p:cNvGrpSpPr/>
          <p:nvPr/>
        </p:nvGrpSpPr>
        <p:grpSpPr>
          <a:xfrm>
            <a:off x="6743540" y="5432248"/>
            <a:ext cx="1462712" cy="329473"/>
            <a:chOff x="7183923" y="5056502"/>
            <a:chExt cx="1684497" cy="379431"/>
          </a:xfrm>
        </p:grpSpPr>
        <p:sp>
          <p:nvSpPr>
            <p:cNvPr id="87" name="Rectangle 86"/>
            <p:cNvSpPr/>
            <p:nvPr/>
          </p:nvSpPr>
          <p:spPr>
            <a:xfrm>
              <a:off x="7202120" y="5066968"/>
              <a:ext cx="1666300" cy="327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Content Placeholder 2"/>
            <p:cNvSpPr txBox="1"/>
            <p:nvPr/>
          </p:nvSpPr>
          <p:spPr>
            <a:xfrm>
              <a:off x="7183923" y="5056502"/>
              <a:ext cx="716892" cy="379431"/>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45%</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9" name="Rectangle 88"/>
          <p:cNvSpPr/>
          <p:nvPr/>
        </p:nvSpPr>
        <p:spPr>
          <a:xfrm>
            <a:off x="6759342" y="5010462"/>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0" name="Group 89"/>
          <p:cNvGrpSpPr/>
          <p:nvPr/>
        </p:nvGrpSpPr>
        <p:grpSpPr>
          <a:xfrm>
            <a:off x="6743540" y="5000196"/>
            <a:ext cx="2634023" cy="329473"/>
            <a:chOff x="7183923" y="4558935"/>
            <a:chExt cx="3033408" cy="379430"/>
          </a:xfrm>
        </p:grpSpPr>
        <p:sp>
          <p:nvSpPr>
            <p:cNvPr id="91" name="Rectangle 90"/>
            <p:cNvSpPr/>
            <p:nvPr/>
          </p:nvSpPr>
          <p:spPr>
            <a:xfrm>
              <a:off x="7202120" y="4570747"/>
              <a:ext cx="3015211" cy="327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Content Placeholder 2"/>
            <p:cNvSpPr txBox="1"/>
            <p:nvPr/>
          </p:nvSpPr>
          <p:spPr>
            <a:xfrm>
              <a:off x="7183923" y="4558935"/>
              <a:ext cx="716891" cy="379430"/>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75%</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3" name="Rectangle 92"/>
          <p:cNvSpPr/>
          <p:nvPr/>
        </p:nvSpPr>
        <p:spPr>
          <a:xfrm>
            <a:off x="6759342" y="4579997"/>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4" name="Group 93"/>
          <p:cNvGrpSpPr/>
          <p:nvPr/>
        </p:nvGrpSpPr>
        <p:grpSpPr>
          <a:xfrm>
            <a:off x="6743540" y="4569731"/>
            <a:ext cx="2082819" cy="329473"/>
            <a:chOff x="7183923" y="4063200"/>
            <a:chExt cx="2398628" cy="379430"/>
          </a:xfrm>
        </p:grpSpPr>
        <p:sp>
          <p:nvSpPr>
            <p:cNvPr id="95" name="Rectangle 94"/>
            <p:cNvSpPr/>
            <p:nvPr/>
          </p:nvSpPr>
          <p:spPr>
            <a:xfrm>
              <a:off x="7202120" y="4075012"/>
              <a:ext cx="2380431" cy="327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Content Placeholder 2"/>
            <p:cNvSpPr txBox="1"/>
            <p:nvPr/>
          </p:nvSpPr>
          <p:spPr>
            <a:xfrm>
              <a:off x="7183923" y="4063200"/>
              <a:ext cx="716891" cy="379430"/>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62%</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7" name="Group 96"/>
          <p:cNvGrpSpPr/>
          <p:nvPr/>
        </p:nvGrpSpPr>
        <p:grpSpPr>
          <a:xfrm>
            <a:off x="6325304" y="4566016"/>
            <a:ext cx="287963" cy="288455"/>
            <a:chOff x="7275629" y="3973834"/>
            <a:chExt cx="464344" cy="465138"/>
          </a:xfrm>
          <a:solidFill>
            <a:schemeClr val="tx2">
              <a:lumMod val="60000"/>
              <a:lumOff val="40000"/>
            </a:schemeClr>
          </a:solidFill>
        </p:grpSpPr>
        <p:sp>
          <p:nvSpPr>
            <p:cNvPr id="98" name="AutoShape 37"/>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99" name="AutoShape 38"/>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0" name="AutoShape 39"/>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1" name="AutoShape 40"/>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2" name="AutoShape 41"/>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3" name="AutoShape 4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Group 103"/>
          <p:cNvGrpSpPr/>
          <p:nvPr/>
        </p:nvGrpSpPr>
        <p:grpSpPr>
          <a:xfrm>
            <a:off x="6350356" y="5448882"/>
            <a:ext cx="244700" cy="279589"/>
            <a:chOff x="9162373" y="3045147"/>
            <a:chExt cx="406400" cy="464344"/>
          </a:xfrm>
          <a:solidFill>
            <a:schemeClr val="tx2">
              <a:lumMod val="60000"/>
              <a:lumOff val="40000"/>
            </a:schemeClr>
          </a:solidFill>
        </p:grpSpPr>
        <p:sp>
          <p:nvSpPr>
            <p:cNvPr id="105" name="AutoShape 48"/>
            <p:cNvSpPr/>
            <p:nvPr/>
          </p:nvSpPr>
          <p:spPr bwMode="auto">
            <a:xfrm>
              <a:off x="9162373" y="3045147"/>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6" name="AutoShape 49"/>
            <p:cNvSpPr/>
            <p:nvPr/>
          </p:nvSpPr>
          <p:spPr bwMode="auto">
            <a:xfrm>
              <a:off x="9481460" y="3407890"/>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7" name="AutoShape 50"/>
            <p:cNvSpPr/>
            <p:nvPr/>
          </p:nvSpPr>
          <p:spPr bwMode="auto">
            <a:xfrm>
              <a:off x="9481460" y="3320578"/>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8" name="AutoShape 51"/>
            <p:cNvSpPr/>
            <p:nvPr/>
          </p:nvSpPr>
          <p:spPr bwMode="auto">
            <a:xfrm>
              <a:off x="9481460" y="3233265"/>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9" name="Group 108"/>
          <p:cNvGrpSpPr/>
          <p:nvPr/>
        </p:nvGrpSpPr>
        <p:grpSpPr>
          <a:xfrm>
            <a:off x="6377430" y="4151782"/>
            <a:ext cx="197881" cy="288455"/>
            <a:chOff x="3582988" y="3510757"/>
            <a:chExt cx="319088" cy="465138"/>
          </a:xfrm>
          <a:solidFill>
            <a:schemeClr val="tx2">
              <a:lumMod val="60000"/>
              <a:lumOff val="40000"/>
            </a:schemeClr>
          </a:solidFill>
        </p:grpSpPr>
        <p:sp>
          <p:nvSpPr>
            <p:cNvPr id="110"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11"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2" name="Group 111"/>
          <p:cNvGrpSpPr/>
          <p:nvPr/>
        </p:nvGrpSpPr>
        <p:grpSpPr>
          <a:xfrm>
            <a:off x="6361628" y="5007448"/>
            <a:ext cx="216094" cy="288455"/>
            <a:chOff x="2639219" y="3510757"/>
            <a:chExt cx="348456" cy="465138"/>
          </a:xfrm>
          <a:solidFill>
            <a:schemeClr val="tx2">
              <a:lumMod val="60000"/>
              <a:lumOff val="40000"/>
            </a:schemeClr>
          </a:solidFill>
        </p:grpSpPr>
        <p:sp>
          <p:nvSpPr>
            <p:cNvPr id="113"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14"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116" name="TextBox 115"/>
          <p:cNvSpPr txBox="1"/>
          <p:nvPr/>
        </p:nvSpPr>
        <p:spPr>
          <a:xfrm>
            <a:off x="6329457" y="2702231"/>
            <a:ext cx="1189428" cy="223972"/>
          </a:xfrm>
          <a:prstGeom prst="rect">
            <a:avLst/>
          </a:prstGeom>
          <a:noFill/>
        </p:spPr>
        <p:txBody>
          <a:bodyPr wrap="none" lIns="0" tIns="0" rIns="0" bIns="0" rtlCol="0">
            <a:spAutoFit/>
          </a:bodyPr>
          <a:lstStyle/>
          <a:p>
            <a:pP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1325"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Rectangle 117"/>
          <p:cNvSpPr/>
          <p:nvPr/>
        </p:nvSpPr>
        <p:spPr>
          <a:xfrm>
            <a:off x="6329456" y="2913573"/>
            <a:ext cx="3943816" cy="267124"/>
          </a:xfrm>
          <a:prstGeom prst="rect">
            <a:avLst/>
          </a:prstGeom>
        </p:spPr>
        <p:txBody>
          <a:bodyPr wrap="square" lIns="0" tIns="0" rIns="0" bIns="0">
            <a:spAutoFit/>
          </a:bodyPr>
          <a:lstStyle/>
          <a:p>
            <a:pPr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117"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wipe(left)">
                                      <p:cBhvr>
                                        <p:cTn id="17" dur="500"/>
                                        <p:tgtEl>
                                          <p:spTgt spid="1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 calcmode="lin" valueType="num">
                                      <p:cBhvr>
                                        <p:cTn id="21" dur="500" fill="hold"/>
                                        <p:tgtEl>
                                          <p:spTgt spid="109"/>
                                        </p:tgtEl>
                                        <p:attrNameLst>
                                          <p:attrName>ppt_w</p:attrName>
                                        </p:attrNameLst>
                                      </p:cBhvr>
                                      <p:tavLst>
                                        <p:tav tm="0">
                                          <p:val>
                                            <p:fltVal val="0"/>
                                          </p:val>
                                        </p:tav>
                                        <p:tav tm="100000">
                                          <p:val>
                                            <p:strVal val="#ppt_w"/>
                                          </p:val>
                                        </p:tav>
                                      </p:tavLst>
                                    </p:anim>
                                    <p:anim calcmode="lin" valueType="num">
                                      <p:cBhvr>
                                        <p:cTn id="22" dur="500" fill="hold"/>
                                        <p:tgtEl>
                                          <p:spTgt spid="109"/>
                                        </p:tgtEl>
                                        <p:attrNameLst>
                                          <p:attrName>ppt_h</p:attrName>
                                        </p:attrNameLst>
                                      </p:cBhvr>
                                      <p:tavLst>
                                        <p:tav tm="0">
                                          <p:val>
                                            <p:fltVal val="0"/>
                                          </p:val>
                                        </p:tav>
                                        <p:tav tm="100000">
                                          <p:val>
                                            <p:strVal val="#ppt_h"/>
                                          </p:val>
                                        </p:tav>
                                      </p:tavLst>
                                    </p:anim>
                                    <p:animEffect transition="in" filter="fade">
                                      <p:cBhvr>
                                        <p:cTn id="23" dur="500"/>
                                        <p:tgtEl>
                                          <p:spTgt spid="10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left)">
                                      <p:cBhvr>
                                        <p:cTn id="27" dur="500"/>
                                        <p:tgtEl>
                                          <p:spTgt spid="8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ppt_w</p:attrName>
                                        </p:attrNameLst>
                                      </p:cBhvr>
                                      <p:tavLst>
                                        <p:tav tm="0">
                                          <p:val>
                                            <p:fltVal val="0"/>
                                          </p:val>
                                        </p:tav>
                                        <p:tav tm="100000">
                                          <p:val>
                                            <p:strVal val="#ppt_w"/>
                                          </p:val>
                                        </p:tav>
                                      </p:tavLst>
                                    </p:anim>
                                    <p:anim calcmode="lin" valueType="num">
                                      <p:cBhvr>
                                        <p:cTn id="32" dur="500" fill="hold"/>
                                        <p:tgtEl>
                                          <p:spTgt spid="97"/>
                                        </p:tgtEl>
                                        <p:attrNameLst>
                                          <p:attrName>ppt_h</p:attrName>
                                        </p:attrNameLst>
                                      </p:cBhvr>
                                      <p:tavLst>
                                        <p:tav tm="0">
                                          <p:val>
                                            <p:fltVal val="0"/>
                                          </p:val>
                                        </p:tav>
                                        <p:tav tm="100000">
                                          <p:val>
                                            <p:strVal val="#ppt_h"/>
                                          </p:val>
                                        </p:tav>
                                      </p:tavLst>
                                    </p:anim>
                                    <p:animEffect transition="in" filter="fade">
                                      <p:cBhvr>
                                        <p:cTn id="33" dur="500"/>
                                        <p:tgtEl>
                                          <p:spTgt spid="97"/>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wipe(left)">
                                      <p:cBhvr>
                                        <p:cTn id="37" dur="500"/>
                                        <p:tgtEl>
                                          <p:spTgt spid="93"/>
                                        </p:tgtEl>
                                      </p:cBhvr>
                                    </p:animEffect>
                                  </p:childTnLst>
                                </p:cTn>
                              </p:par>
                            </p:childTnLst>
                          </p:cTn>
                        </p:par>
                        <p:par>
                          <p:cTn id="38" fill="hold">
                            <p:stCondLst>
                              <p:cond delay="4000"/>
                            </p:stCondLst>
                            <p:childTnLst>
                              <p:par>
                                <p:cTn id="39" presetID="53" presetClass="entr" presetSubtype="16" fill="hold" nodeType="after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p:cTn id="41" dur="500" fill="hold"/>
                                        <p:tgtEl>
                                          <p:spTgt spid="112"/>
                                        </p:tgtEl>
                                        <p:attrNameLst>
                                          <p:attrName>ppt_w</p:attrName>
                                        </p:attrNameLst>
                                      </p:cBhvr>
                                      <p:tavLst>
                                        <p:tav tm="0">
                                          <p:val>
                                            <p:fltVal val="0"/>
                                          </p:val>
                                        </p:tav>
                                        <p:tav tm="100000">
                                          <p:val>
                                            <p:strVal val="#ppt_w"/>
                                          </p:val>
                                        </p:tav>
                                      </p:tavLst>
                                    </p:anim>
                                    <p:anim calcmode="lin" valueType="num">
                                      <p:cBhvr>
                                        <p:cTn id="42" dur="500" fill="hold"/>
                                        <p:tgtEl>
                                          <p:spTgt spid="112"/>
                                        </p:tgtEl>
                                        <p:attrNameLst>
                                          <p:attrName>ppt_h</p:attrName>
                                        </p:attrNameLst>
                                      </p:cBhvr>
                                      <p:tavLst>
                                        <p:tav tm="0">
                                          <p:val>
                                            <p:fltVal val="0"/>
                                          </p:val>
                                        </p:tav>
                                        <p:tav tm="100000">
                                          <p:val>
                                            <p:strVal val="#ppt_h"/>
                                          </p:val>
                                        </p:tav>
                                      </p:tavLst>
                                    </p:anim>
                                    <p:animEffect transition="in" filter="fade">
                                      <p:cBhvr>
                                        <p:cTn id="43" dur="500"/>
                                        <p:tgtEl>
                                          <p:spTgt spid="112"/>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left)">
                                      <p:cBhvr>
                                        <p:cTn id="47" dur="500"/>
                                        <p:tgtEl>
                                          <p:spTgt spid="89"/>
                                        </p:tgtEl>
                                      </p:cBhvr>
                                    </p:animEffect>
                                  </p:childTnLst>
                                </p:cTn>
                              </p:par>
                            </p:childTnLst>
                          </p:cTn>
                        </p:par>
                        <p:par>
                          <p:cTn id="48" fill="hold">
                            <p:stCondLst>
                              <p:cond delay="5000"/>
                            </p:stCondLst>
                            <p:childTnLst>
                              <p:par>
                                <p:cTn id="49" presetID="53" presetClass="entr" presetSubtype="16" fill="hold" nodeType="after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p:cTn id="51" dur="500" fill="hold"/>
                                        <p:tgtEl>
                                          <p:spTgt spid="104"/>
                                        </p:tgtEl>
                                        <p:attrNameLst>
                                          <p:attrName>ppt_w</p:attrName>
                                        </p:attrNameLst>
                                      </p:cBhvr>
                                      <p:tavLst>
                                        <p:tav tm="0">
                                          <p:val>
                                            <p:fltVal val="0"/>
                                          </p:val>
                                        </p:tav>
                                        <p:tav tm="100000">
                                          <p:val>
                                            <p:strVal val="#ppt_w"/>
                                          </p:val>
                                        </p:tav>
                                      </p:tavLst>
                                    </p:anim>
                                    <p:anim calcmode="lin" valueType="num">
                                      <p:cBhvr>
                                        <p:cTn id="52" dur="500" fill="hold"/>
                                        <p:tgtEl>
                                          <p:spTgt spid="104"/>
                                        </p:tgtEl>
                                        <p:attrNameLst>
                                          <p:attrName>ppt_h</p:attrName>
                                        </p:attrNameLst>
                                      </p:cBhvr>
                                      <p:tavLst>
                                        <p:tav tm="0">
                                          <p:val>
                                            <p:fltVal val="0"/>
                                          </p:val>
                                        </p:tav>
                                        <p:tav tm="100000">
                                          <p:val>
                                            <p:strVal val="#ppt_h"/>
                                          </p:val>
                                        </p:tav>
                                      </p:tavLst>
                                    </p:anim>
                                    <p:animEffect transition="in" filter="fade">
                                      <p:cBhvr>
                                        <p:cTn id="53" dur="500"/>
                                        <p:tgtEl>
                                          <p:spTgt spid="104"/>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left)">
                                      <p:cBhvr>
                                        <p:cTn id="57" dur="500"/>
                                        <p:tgtEl>
                                          <p:spTgt spid="85"/>
                                        </p:tgtEl>
                                      </p:cBhvr>
                                    </p:animEffect>
                                  </p:childTnLst>
                                </p:cTn>
                              </p:par>
                            </p:childTnLst>
                          </p:cTn>
                        </p:par>
                        <p:par>
                          <p:cTn id="58" fill="hold">
                            <p:stCondLst>
                              <p:cond delay="6000"/>
                            </p:stCondLst>
                            <p:childTnLst>
                              <p:par>
                                <p:cTn id="59" presetID="22" presetClass="entr" presetSubtype="8" fill="hold" nodeType="after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left)">
                                      <p:cBhvr>
                                        <p:cTn id="61" dur="500"/>
                                        <p:tgtEl>
                                          <p:spTgt spid="82"/>
                                        </p:tgtEl>
                                      </p:cBhvr>
                                    </p:animEffect>
                                  </p:childTnLst>
                                </p:cTn>
                              </p:par>
                            </p:childTnLst>
                          </p:cTn>
                        </p:par>
                        <p:par>
                          <p:cTn id="62" fill="hold">
                            <p:stCondLst>
                              <p:cond delay="6500"/>
                            </p:stCondLst>
                            <p:childTnLst>
                              <p:par>
                                <p:cTn id="63" presetID="22" presetClass="entr" presetSubtype="8" fill="hold" nodeType="after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wipe(left)">
                                      <p:cBhvr>
                                        <p:cTn id="65" dur="500"/>
                                        <p:tgtEl>
                                          <p:spTgt spid="94"/>
                                        </p:tgtEl>
                                      </p:cBhvr>
                                    </p:animEffect>
                                  </p:childTnLst>
                                </p:cTn>
                              </p:par>
                            </p:childTnLst>
                          </p:cTn>
                        </p:par>
                        <p:par>
                          <p:cTn id="66" fill="hold">
                            <p:stCondLst>
                              <p:cond delay="7000"/>
                            </p:stCondLst>
                            <p:childTnLst>
                              <p:par>
                                <p:cTn id="67" presetID="22" presetClass="entr" presetSubtype="8" fill="hold" nodeType="after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wipe(left)">
                                      <p:cBhvr>
                                        <p:cTn id="69" dur="500"/>
                                        <p:tgtEl>
                                          <p:spTgt spid="90"/>
                                        </p:tgtEl>
                                      </p:cBhvr>
                                    </p:animEffect>
                                  </p:childTnLst>
                                </p:cTn>
                              </p:par>
                            </p:childTnLst>
                          </p:cTn>
                        </p:par>
                        <p:par>
                          <p:cTn id="70" fill="hold">
                            <p:stCondLst>
                              <p:cond delay="7500"/>
                            </p:stCondLst>
                            <p:childTnLst>
                              <p:par>
                                <p:cTn id="71" presetID="22" presetClass="entr" presetSubtype="8" fill="hold" nodeType="after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wipe(left)">
                                      <p:cBhvr>
                                        <p:cTn id="7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5" grpId="0" animBg="1"/>
      <p:bldP spid="89" grpId="0" animBg="1"/>
      <p:bldP spid="93" grpId="0" animBg="1"/>
      <p:bldP spid="116" grpId="0"/>
      <p:bldP spid="1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十字形 47"/>
          <p:cNvSpPr/>
          <p:nvPr/>
        </p:nvSpPr>
        <p:spPr>
          <a:xfrm>
            <a:off x="9215796" y="1327266"/>
            <a:ext cx="368280" cy="368280"/>
          </a:xfrm>
          <a:prstGeom prst="plus">
            <a:avLst>
              <a:gd name="adj" fmla="val 413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49" name="十字形 48"/>
          <p:cNvSpPr/>
          <p:nvPr/>
        </p:nvSpPr>
        <p:spPr>
          <a:xfrm>
            <a:off x="9215796" y="3799398"/>
            <a:ext cx="368280" cy="368280"/>
          </a:xfrm>
          <a:prstGeom prst="plus">
            <a:avLst>
              <a:gd name="adj" fmla="val 413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6" name="组合 6"/>
          <p:cNvGrpSpPr/>
          <p:nvPr/>
        </p:nvGrpSpPr>
        <p:grpSpPr bwMode="auto">
          <a:xfrm>
            <a:off x="1636429" y="-16744"/>
            <a:ext cx="5246928" cy="6874556"/>
            <a:chOff x="694895" y="-12700"/>
            <a:chExt cx="4833397" cy="5156200"/>
          </a:xfrm>
        </p:grpSpPr>
        <p:sp>
          <p:nvSpPr>
            <p:cNvPr id="50" name="任意多边形 49"/>
            <p:cNvSpPr/>
            <p:nvPr/>
          </p:nvSpPr>
          <p:spPr>
            <a:xfrm>
              <a:off x="1049747" y="-12700"/>
              <a:ext cx="4478545" cy="5156200"/>
            </a:xfrm>
            <a:custGeom>
              <a:avLst/>
              <a:gdLst>
                <a:gd name="connsiteX0" fmla="*/ 0 w 3810000"/>
                <a:gd name="connsiteY0" fmla="*/ 0 h 5181600"/>
                <a:gd name="connsiteX1" fmla="*/ 1079500 w 3810000"/>
                <a:gd name="connsiteY1" fmla="*/ 5181600 h 5181600"/>
                <a:gd name="connsiteX2" fmla="*/ 3810000 w 3810000"/>
                <a:gd name="connsiteY2" fmla="*/ 5181600 h 5181600"/>
                <a:gd name="connsiteX3" fmla="*/ 2514600 w 3810000"/>
                <a:gd name="connsiteY3" fmla="*/ 12700 h 5181600"/>
                <a:gd name="connsiteX4" fmla="*/ 0 w 3810000"/>
                <a:gd name="connsiteY4" fmla="*/ 0 h 518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81600">
                  <a:moveTo>
                    <a:pt x="0" y="0"/>
                  </a:moveTo>
                  <a:lnTo>
                    <a:pt x="1079500" y="5181600"/>
                  </a:lnTo>
                  <a:lnTo>
                    <a:pt x="3810000" y="5181600"/>
                  </a:lnTo>
                  <a:lnTo>
                    <a:pt x="2514600" y="127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4" name="任意多边形 3"/>
            <p:cNvSpPr/>
            <p:nvPr/>
          </p:nvSpPr>
          <p:spPr>
            <a:xfrm>
              <a:off x="694895" y="-12700"/>
              <a:ext cx="4478545" cy="5156200"/>
            </a:xfrm>
            <a:custGeom>
              <a:avLst/>
              <a:gdLst>
                <a:gd name="connsiteX0" fmla="*/ 0 w 3810000"/>
                <a:gd name="connsiteY0" fmla="*/ 0 h 5181600"/>
                <a:gd name="connsiteX1" fmla="*/ 1079500 w 3810000"/>
                <a:gd name="connsiteY1" fmla="*/ 5181600 h 5181600"/>
                <a:gd name="connsiteX2" fmla="*/ 3810000 w 3810000"/>
                <a:gd name="connsiteY2" fmla="*/ 5181600 h 5181600"/>
                <a:gd name="connsiteX3" fmla="*/ 2514600 w 3810000"/>
                <a:gd name="connsiteY3" fmla="*/ 12700 h 5181600"/>
                <a:gd name="connsiteX4" fmla="*/ 0 w 3810000"/>
                <a:gd name="connsiteY4" fmla="*/ 0 h 518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81600">
                  <a:moveTo>
                    <a:pt x="0" y="0"/>
                  </a:moveTo>
                  <a:lnTo>
                    <a:pt x="1079500" y="5181600"/>
                  </a:lnTo>
                  <a:lnTo>
                    <a:pt x="3810000" y="5181600"/>
                  </a:lnTo>
                  <a:lnTo>
                    <a:pt x="2514600" y="12700"/>
                  </a:lnTo>
                  <a:lnTo>
                    <a:pt x="0" y="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23" name="组合 7"/>
          <p:cNvGrpSpPr/>
          <p:nvPr/>
        </p:nvGrpSpPr>
        <p:grpSpPr bwMode="auto">
          <a:xfrm>
            <a:off x="7537371" y="1344200"/>
            <a:ext cx="3754754" cy="1626296"/>
            <a:chOff x="2989865" y="602136"/>
            <a:chExt cx="2814868" cy="1219965"/>
          </a:xfrm>
        </p:grpSpPr>
        <p:sp>
          <p:nvSpPr>
            <p:cNvPr id="24" name="文本框 66"/>
            <p:cNvSpPr txBox="1">
              <a:spLocks noChangeArrowheads="1"/>
            </p:cNvSpPr>
            <p:nvPr/>
          </p:nvSpPr>
          <p:spPr bwMode="auto">
            <a:xfrm>
              <a:off x="2989865" y="1374629"/>
              <a:ext cx="2814868" cy="44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26" name="文本框 13"/>
            <p:cNvSpPr txBox="1">
              <a:spLocks noChangeArrowheads="1"/>
            </p:cNvSpPr>
            <p:nvPr/>
          </p:nvSpPr>
          <p:spPr bwMode="auto">
            <a:xfrm>
              <a:off x="2992420" y="60213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27" name="文本框 66"/>
            <p:cNvSpPr txBox="1">
              <a:spLocks noChangeArrowheads="1"/>
            </p:cNvSpPr>
            <p:nvPr/>
          </p:nvSpPr>
          <p:spPr bwMode="auto">
            <a:xfrm>
              <a:off x="3000354" y="880114"/>
              <a:ext cx="1864044" cy="238623"/>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panose="020F0502020204030204"/>
                </a:rPr>
                <a:t>PLEASE ADD YOUR TITLE HERE</a:t>
              </a:r>
              <a:endParaRPr lang="zh-CN" altLang="en-US" sz="1465" dirty="0">
                <a:solidFill>
                  <a:prstClr val="white">
                    <a:lumMod val="65000"/>
                  </a:prstClr>
                </a:solidFill>
                <a:latin typeface="Calibri" panose="020F0502020204030204"/>
              </a:endParaRPr>
            </a:p>
          </p:txBody>
        </p:sp>
        <p:sp>
          <p:nvSpPr>
            <p:cNvPr id="28" name="任意多边形 27"/>
            <p:cNvSpPr/>
            <p:nvPr/>
          </p:nvSpPr>
          <p:spPr>
            <a:xfrm>
              <a:off x="3078717" y="1286572"/>
              <a:ext cx="287200"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29" name="组合 7"/>
          <p:cNvGrpSpPr/>
          <p:nvPr/>
        </p:nvGrpSpPr>
        <p:grpSpPr bwMode="auto">
          <a:xfrm>
            <a:off x="7537371" y="3859538"/>
            <a:ext cx="3754754" cy="1619777"/>
            <a:chOff x="2989865" y="607026"/>
            <a:chExt cx="2814868" cy="1215074"/>
          </a:xfrm>
        </p:grpSpPr>
        <p:sp>
          <p:nvSpPr>
            <p:cNvPr id="30" name="文本框 66"/>
            <p:cNvSpPr txBox="1">
              <a:spLocks noChangeArrowheads="1"/>
            </p:cNvSpPr>
            <p:nvPr/>
          </p:nvSpPr>
          <p:spPr bwMode="auto">
            <a:xfrm>
              <a:off x="2989865" y="1374629"/>
              <a:ext cx="2814868"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31"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32" name="文本框 66"/>
            <p:cNvSpPr txBox="1">
              <a:spLocks noChangeArrowheads="1"/>
            </p:cNvSpPr>
            <p:nvPr/>
          </p:nvSpPr>
          <p:spPr bwMode="auto">
            <a:xfrm>
              <a:off x="2989865" y="880115"/>
              <a:ext cx="1845393"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33" name="任意多边形 32"/>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sp>
        <p:nvSpPr>
          <p:cNvPr id="20"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21"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 presetClass="entr" presetSubtype="2" fill="hold" nodeType="withEffect">
                                  <p:stCondLst>
                                    <p:cond delay="60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fill="hold"/>
                                        <p:tgtEl>
                                          <p:spTgt spid="23"/>
                                        </p:tgtEl>
                                        <p:attrNameLst>
                                          <p:attrName>ppt_x</p:attrName>
                                        </p:attrNameLst>
                                      </p:cBhvr>
                                      <p:tavLst>
                                        <p:tav tm="0">
                                          <p:val>
                                            <p:strVal val="1+#ppt_w/2"/>
                                          </p:val>
                                        </p:tav>
                                        <p:tav tm="100000">
                                          <p:val>
                                            <p:strVal val="#ppt_x"/>
                                          </p:val>
                                        </p:tav>
                                      </p:tavLst>
                                    </p:anim>
                                    <p:anim calcmode="lin" valueType="num">
                                      <p:cBhvr additive="base">
                                        <p:cTn id="11" dur="10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00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1+#ppt_w/2"/>
                                          </p:val>
                                        </p:tav>
                                        <p:tav tm="100000">
                                          <p:val>
                                            <p:strVal val="#ppt_x"/>
                                          </p:val>
                                        </p:tav>
                                      </p:tavLst>
                                    </p:anim>
                                    <p:anim calcmode="lin" valueType="num">
                                      <p:cBhvr additive="base">
                                        <p:cTn id="15" dur="1000" fill="hold"/>
                                        <p:tgtEl>
                                          <p:spTgt spid="29"/>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48"/>
                                        </p:tgtEl>
                                        <p:attrNameLst>
                                          <p:attrName>style.visibility</p:attrName>
                                        </p:attrNameLst>
                                      </p:cBhvr>
                                      <p:to>
                                        <p:strVal val="visible"/>
                                      </p:to>
                                    </p:set>
                                    <p:anim calcmode="lin" valueType="num">
                                      <p:cBhvr>
                                        <p:cTn id="18" dur="750" fill="hold"/>
                                        <p:tgtEl>
                                          <p:spTgt spid="48"/>
                                        </p:tgtEl>
                                        <p:attrNameLst>
                                          <p:attrName>ppt_w</p:attrName>
                                        </p:attrNameLst>
                                      </p:cBhvr>
                                      <p:tavLst>
                                        <p:tav tm="0">
                                          <p:val>
                                            <p:fltVal val="0"/>
                                          </p:val>
                                        </p:tav>
                                        <p:tav tm="100000">
                                          <p:val>
                                            <p:strVal val="#ppt_w"/>
                                          </p:val>
                                        </p:tav>
                                      </p:tavLst>
                                    </p:anim>
                                    <p:anim calcmode="lin" valueType="num">
                                      <p:cBhvr>
                                        <p:cTn id="19" dur="750" fill="hold"/>
                                        <p:tgtEl>
                                          <p:spTgt spid="48"/>
                                        </p:tgtEl>
                                        <p:attrNameLst>
                                          <p:attrName>ppt_h</p:attrName>
                                        </p:attrNameLst>
                                      </p:cBhvr>
                                      <p:tavLst>
                                        <p:tav tm="0">
                                          <p:val>
                                            <p:fltVal val="0"/>
                                          </p:val>
                                        </p:tav>
                                        <p:tav tm="100000">
                                          <p:val>
                                            <p:strVal val="#ppt_h"/>
                                          </p:val>
                                        </p:tav>
                                      </p:tavLst>
                                    </p:anim>
                                    <p:animEffect transition="in" filter="fade">
                                      <p:cBhvr>
                                        <p:cTn id="20" dur="750"/>
                                        <p:tgtEl>
                                          <p:spTgt spid="48"/>
                                        </p:tgtEl>
                                      </p:cBhvr>
                                    </p:animEffect>
                                  </p:childTnLst>
                                </p:cTn>
                              </p:par>
                              <p:par>
                                <p:cTn id="21" presetID="53" presetClass="entr" presetSubtype="16" fill="hold" grpId="0" nodeType="withEffect">
                                  <p:stCondLst>
                                    <p:cond delay="1200"/>
                                  </p:stCondLst>
                                  <p:childTnLst>
                                    <p:set>
                                      <p:cBhvr>
                                        <p:cTn id="22" dur="1" fill="hold">
                                          <p:stCondLst>
                                            <p:cond delay="0"/>
                                          </p:stCondLst>
                                        </p:cTn>
                                        <p:tgtEl>
                                          <p:spTgt spid="49"/>
                                        </p:tgtEl>
                                        <p:attrNameLst>
                                          <p:attrName>style.visibility</p:attrName>
                                        </p:attrNameLst>
                                      </p:cBhvr>
                                      <p:to>
                                        <p:strVal val="visible"/>
                                      </p:to>
                                    </p:set>
                                    <p:anim calcmode="lin" valueType="num">
                                      <p:cBhvr>
                                        <p:cTn id="23" dur="750" fill="hold"/>
                                        <p:tgtEl>
                                          <p:spTgt spid="49"/>
                                        </p:tgtEl>
                                        <p:attrNameLst>
                                          <p:attrName>ppt_w</p:attrName>
                                        </p:attrNameLst>
                                      </p:cBhvr>
                                      <p:tavLst>
                                        <p:tav tm="0">
                                          <p:val>
                                            <p:fltVal val="0"/>
                                          </p:val>
                                        </p:tav>
                                        <p:tav tm="100000">
                                          <p:val>
                                            <p:strVal val="#ppt_w"/>
                                          </p:val>
                                        </p:tav>
                                      </p:tavLst>
                                    </p:anim>
                                    <p:anim calcmode="lin" valueType="num">
                                      <p:cBhvr>
                                        <p:cTn id="24" dur="750" fill="hold"/>
                                        <p:tgtEl>
                                          <p:spTgt spid="49"/>
                                        </p:tgtEl>
                                        <p:attrNameLst>
                                          <p:attrName>ppt_h</p:attrName>
                                        </p:attrNameLst>
                                      </p:cBhvr>
                                      <p:tavLst>
                                        <p:tav tm="0">
                                          <p:val>
                                            <p:fltVal val="0"/>
                                          </p:val>
                                        </p:tav>
                                        <p:tav tm="100000">
                                          <p:val>
                                            <p:strVal val="#ppt_h"/>
                                          </p:val>
                                        </p:tav>
                                      </p:tavLst>
                                    </p:anim>
                                    <p:animEffect transition="in" filter="fade">
                                      <p:cBhvr>
                                        <p:cTn id="25"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02</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5" y="1045626"/>
            <a:ext cx="12191331" cy="3428812"/>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32" name="组合 7"/>
          <p:cNvGrpSpPr/>
          <p:nvPr/>
        </p:nvGrpSpPr>
        <p:grpSpPr bwMode="auto">
          <a:xfrm>
            <a:off x="7666591" y="4056273"/>
            <a:ext cx="3754754" cy="1619777"/>
            <a:chOff x="2989865" y="607026"/>
            <a:chExt cx="2814868" cy="1215074"/>
          </a:xfrm>
        </p:grpSpPr>
        <p:sp>
          <p:nvSpPr>
            <p:cNvPr id="33" name="文本框 66"/>
            <p:cNvSpPr txBox="1">
              <a:spLocks noChangeArrowheads="1"/>
            </p:cNvSpPr>
            <p:nvPr/>
          </p:nvSpPr>
          <p:spPr bwMode="auto">
            <a:xfrm>
              <a:off x="2989865" y="1374629"/>
              <a:ext cx="2814868"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34"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35" name="文本框 66"/>
            <p:cNvSpPr txBox="1">
              <a:spLocks noChangeArrowheads="1"/>
            </p:cNvSpPr>
            <p:nvPr/>
          </p:nvSpPr>
          <p:spPr bwMode="auto">
            <a:xfrm>
              <a:off x="2989865" y="880115"/>
              <a:ext cx="1845393"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36" name="任意多边形 35"/>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43" name="组合 7"/>
          <p:cNvGrpSpPr/>
          <p:nvPr/>
        </p:nvGrpSpPr>
        <p:grpSpPr bwMode="auto">
          <a:xfrm>
            <a:off x="1133540" y="4056273"/>
            <a:ext cx="3754754" cy="1619777"/>
            <a:chOff x="2989865" y="607026"/>
            <a:chExt cx="2814868" cy="1215074"/>
          </a:xfrm>
        </p:grpSpPr>
        <p:sp>
          <p:nvSpPr>
            <p:cNvPr id="44" name="文本框 66"/>
            <p:cNvSpPr txBox="1">
              <a:spLocks noChangeArrowheads="1"/>
            </p:cNvSpPr>
            <p:nvPr/>
          </p:nvSpPr>
          <p:spPr bwMode="auto">
            <a:xfrm>
              <a:off x="2989865" y="1374629"/>
              <a:ext cx="2814868"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45"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46" name="文本框 66"/>
            <p:cNvSpPr txBox="1">
              <a:spLocks noChangeArrowheads="1"/>
            </p:cNvSpPr>
            <p:nvPr/>
          </p:nvSpPr>
          <p:spPr bwMode="auto">
            <a:xfrm>
              <a:off x="2989865" y="880115"/>
              <a:ext cx="1845393"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47" name="任意多边形 46"/>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sp>
        <p:nvSpPr>
          <p:cNvPr id="39"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srgbClr val="38BCAF"/>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srgbClr val="38BCAF"/>
              </a:solidFill>
              <a:latin typeface="微软雅黑" panose="020B0503020204020204" pitchFamily="34" charset="-122"/>
              <a:ea typeface="微软雅黑" panose="020B0503020204020204" pitchFamily="34" charset="-122"/>
              <a:sym typeface="+mn-lt"/>
            </a:endParaRPr>
          </a:p>
        </p:txBody>
      </p:sp>
      <p:sp>
        <p:nvSpPr>
          <p:cNvPr id="48"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srgbClr val="38BCAF"/>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srgbClr val="38BCAF"/>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1+#ppt_w/2"/>
                                          </p:val>
                                        </p:tav>
                                        <p:tav tm="100000">
                                          <p:val>
                                            <p:strVal val="#ppt_x"/>
                                          </p:val>
                                        </p:tav>
                                      </p:tavLst>
                                    </p:anim>
                                    <p:anim calcmode="lin" valueType="num">
                                      <p:cBhvr additive="base">
                                        <p:cTn id="12"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60830110146"/>
  <p:tag name="MH_LIBRARY" val="CONTENTS"/>
  <p:tag name="MH_TYPE" val="NUMBER"/>
  <p:tag name="ID" val="553512"/>
  <p:tag name="MH_ORDER" val="1"/>
</p:tagLst>
</file>

<file path=ppt/tags/tag10.xml><?xml version="1.0" encoding="utf-8"?>
<p:tagLst xmlns:p="http://schemas.openxmlformats.org/presentationml/2006/main">
  <p:tag name="MH" val="20160830110146"/>
  <p:tag name="MH_LIBRARY" val="CONTENTS"/>
  <p:tag name="MH_TYPE" val="OTHERS"/>
  <p:tag name="ID" val="553512"/>
</p:tagLst>
</file>

<file path=ppt/tags/tag11.xml><?xml version="1.0" encoding="utf-8"?>
<p:tagLst xmlns:p="http://schemas.openxmlformats.org/presentationml/2006/main">
  <p:tag name="commondata" val="eyJoZGlkIjoiYTQ3YTc2YjBlNWRhYjQ0NTA0MDBkN2E0YWM4YTZjZGMifQ=="/>
</p:tagLst>
</file>

<file path=ppt/tags/tag2.xml><?xml version="1.0" encoding="utf-8"?>
<p:tagLst xmlns:p="http://schemas.openxmlformats.org/presentationml/2006/main">
  <p:tag name="MH" val="20160830110146"/>
  <p:tag name="MH_LIBRARY" val="CONTENTS"/>
  <p:tag name="MH_TYPE" val="ENTRY"/>
  <p:tag name="ID" val="553512"/>
  <p:tag name="MH_ORDER" val="1"/>
</p:tagLst>
</file>

<file path=ppt/tags/tag3.xml><?xml version="1.0" encoding="utf-8"?>
<p:tagLst xmlns:p="http://schemas.openxmlformats.org/presentationml/2006/main">
  <p:tag name="MH" val="20160830110146"/>
  <p:tag name="MH_LIBRARY" val="CONTENTS"/>
  <p:tag name="MH_TYPE" val="NUMBER"/>
  <p:tag name="ID" val="553512"/>
  <p:tag name="MH_ORDER" val="2"/>
</p:tagLst>
</file>

<file path=ppt/tags/tag4.xml><?xml version="1.0" encoding="utf-8"?>
<p:tagLst xmlns:p="http://schemas.openxmlformats.org/presentationml/2006/main">
  <p:tag name="MH" val="20160830110146"/>
  <p:tag name="MH_LIBRARY" val="CONTENTS"/>
  <p:tag name="MH_TYPE" val="ENTRY"/>
  <p:tag name="ID" val="553512"/>
  <p:tag name="MH_ORDER" val="2"/>
</p:tagLst>
</file>

<file path=ppt/tags/tag5.xml><?xml version="1.0" encoding="utf-8"?>
<p:tagLst xmlns:p="http://schemas.openxmlformats.org/presentationml/2006/main">
  <p:tag name="MH" val="20160830110146"/>
  <p:tag name="MH_LIBRARY" val="CONTENTS"/>
  <p:tag name="MH_TYPE" val="NUMBER"/>
  <p:tag name="ID" val="553512"/>
  <p:tag name="MH_ORDER" val="3"/>
</p:tagLst>
</file>

<file path=ppt/tags/tag6.xml><?xml version="1.0" encoding="utf-8"?>
<p:tagLst xmlns:p="http://schemas.openxmlformats.org/presentationml/2006/main">
  <p:tag name="MH" val="20160830110146"/>
  <p:tag name="MH_LIBRARY" val="CONTENTS"/>
  <p:tag name="MH_TYPE" val="ENTRY"/>
  <p:tag name="ID" val="553512"/>
  <p:tag name="MH_ORDER" val="3"/>
</p:tagLst>
</file>

<file path=ppt/tags/tag7.xml><?xml version="1.0" encoding="utf-8"?>
<p:tagLst xmlns:p="http://schemas.openxmlformats.org/presentationml/2006/main">
  <p:tag name="MH" val="20160830110146"/>
  <p:tag name="MH_LIBRARY" val="CONTENTS"/>
  <p:tag name="MH_TYPE" val="NUMBER"/>
  <p:tag name="ID" val="553512"/>
  <p:tag name="MH_ORDER" val="4"/>
</p:tagLst>
</file>

<file path=ppt/tags/tag8.xml><?xml version="1.0" encoding="utf-8"?>
<p:tagLst xmlns:p="http://schemas.openxmlformats.org/presentationml/2006/main">
  <p:tag name="MH" val="20160830110146"/>
  <p:tag name="MH_LIBRARY" val="CONTENTS"/>
  <p:tag name="MH_TYPE" val="ENTRY"/>
  <p:tag name="ID" val="553512"/>
  <p:tag name="MH_ORDER" val="4"/>
</p:tagLst>
</file>

<file path=ppt/tags/tag9.xml><?xml version="1.0" encoding="utf-8"?>
<p:tagLst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1_自定义设计方案">
  <a:themeElements>
    <a:clrScheme name="自定义 278">
      <a:dk1>
        <a:sysClr val="windowText" lastClr="000000"/>
      </a:dk1>
      <a:lt1>
        <a:sysClr val="window" lastClr="FFFFFF"/>
      </a:lt1>
      <a:dk2>
        <a:srgbClr val="44546A"/>
      </a:dk2>
      <a:lt2>
        <a:srgbClr val="E7E6E6"/>
      </a:lt2>
      <a:accent1>
        <a:srgbClr val="38BCAF"/>
      </a:accent1>
      <a:accent2>
        <a:srgbClr val="38BCAF"/>
      </a:accent2>
      <a:accent3>
        <a:srgbClr val="38BCAF"/>
      </a:accent3>
      <a:accent4>
        <a:srgbClr val="38BCAF"/>
      </a:accent4>
      <a:accent5>
        <a:srgbClr val="38BCAF"/>
      </a:accent5>
      <a:accent6>
        <a:srgbClr val="38BCAF"/>
      </a:accent6>
      <a:hlink>
        <a:srgbClr val="38BCAF"/>
      </a:hlink>
      <a:folHlink>
        <a:srgbClr val="38BCA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7389</Words>
  <Application>WPS 演示</Application>
  <PresentationFormat>宽屏</PresentationFormat>
  <Paragraphs>419</Paragraphs>
  <Slides>23</Slides>
  <Notes>22</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23</vt:i4>
      </vt:variant>
    </vt:vector>
  </HeadingPairs>
  <TitlesOfParts>
    <vt:vector size="47" baseType="lpstr">
      <vt:lpstr>Arial</vt:lpstr>
      <vt:lpstr>宋体</vt:lpstr>
      <vt:lpstr>Wingdings</vt:lpstr>
      <vt:lpstr>微软雅黑</vt:lpstr>
      <vt:lpstr>方正粗谭黑简体</vt:lpstr>
      <vt:lpstr>黑体</vt:lpstr>
      <vt:lpstr>Impact</vt:lpstr>
      <vt:lpstr>Calibri</vt:lpstr>
      <vt:lpstr>Times New Roman</vt:lpstr>
      <vt:lpstr>Calibri</vt:lpstr>
      <vt:lpstr>Agency FB</vt:lpstr>
      <vt:lpstr>Simply City Light</vt:lpstr>
      <vt:lpstr>Yu Gothic UI Light</vt:lpstr>
      <vt:lpstr>SimSun-ExtB</vt:lpstr>
      <vt:lpstr>Calibri Light</vt:lpstr>
      <vt:lpstr>Arial</vt:lpstr>
      <vt:lpstr>Arial Unicode MS</vt:lpstr>
      <vt:lpstr>等线</vt:lpstr>
      <vt:lpstr>Open Sans</vt:lpstr>
      <vt:lpstr>Helvetica</vt:lpstr>
      <vt:lpstr>Helvetica</vt:lpstr>
      <vt:lpstr>Source Sans Pro Light</vt:lpstr>
      <vt:lpstr>Segoe Print</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3</cp:revision>
  <dcterms:created xsi:type="dcterms:W3CDTF">2018-04-13T08:36:00Z</dcterms:created>
  <dcterms:modified xsi:type="dcterms:W3CDTF">2024-04-13T08:24:57Z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7256E167F9BE493CA611D390A72D2C06_13</vt:lpwstr>
  </property>
  <property fmtid="{D5CDD505-2E9C-101B-9397-08002B2CF9AE}" pid="3" name="KSOProductBuildVer">
    <vt:lpwstr>2052-12.1.0.16417</vt:lpwstr>
  </property>
</Properties>
</file>