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8" r:id="rId3"/>
    <p:sldId id="268" r:id="rId4"/>
    <p:sldId id="259" r:id="rId5"/>
    <p:sldId id="271" r:id="rId6"/>
    <p:sldId id="274" r:id="rId7"/>
    <p:sldId id="269" r:id="rId8"/>
    <p:sldId id="261" r:id="rId9"/>
    <p:sldId id="275" r:id="rId10"/>
    <p:sldId id="276" r:id="rId11"/>
    <p:sldId id="262" r:id="rId12"/>
    <p:sldId id="263" r:id="rId13"/>
    <p:sldId id="264" r:id="rId14"/>
    <p:sldId id="277" r:id="rId15"/>
    <p:sldId id="278" r:id="rId16"/>
    <p:sldId id="265" r:id="rId17"/>
    <p:sldId id="283" r:id="rId18"/>
    <p:sldId id="281" r:id="rId19"/>
    <p:sldId id="267" r:id="rId20"/>
    <p:sldId id="289" r:id="rId21"/>
  </p:sldIdLst>
  <p:sldSz cx="9144000" cy="5143500" type="screen16x9"/>
  <p:notesSz cx="6858000" cy="9144000"/>
  <p:custDataLst>
    <p:tags r:id="rId26"/>
  </p:custDataLst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FDCC56"/>
    <a:srgbClr val="15629C"/>
    <a:srgbClr val="2F7950"/>
    <a:srgbClr val="FCA826"/>
    <a:srgbClr val="175562"/>
    <a:srgbClr val="F9FF2E"/>
    <a:srgbClr val="21A23E"/>
    <a:srgbClr val="82D640"/>
    <a:srgbClr val="56C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41" d="100"/>
          <a:sy n="141" d="100"/>
        </p:scale>
        <p:origin x="744" y="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gs" Target="tags/tag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业绩</c:v>
                </c:pt>
              </c:strCache>
            </c:strRef>
          </c:tx>
          <c:spPr>
            <a:ln w="28575" cap="rnd" cmpd="sng" algn="ctr">
              <a:solidFill>
                <a:srgbClr val="1D8AC1"/>
              </a:solidFill>
              <a:prstDash val="solid"/>
              <a:round/>
            </a:ln>
            <a:effectLst/>
          </c:spPr>
          <c:marker>
            <c:symbol val="circle"/>
            <c:size val="9"/>
            <c:spPr>
              <a:solidFill>
                <a:srgbClr val="56C1DA"/>
              </a:solidFill>
              <a:ln w="28575" cap="flat" cmpd="sng" algn="ctr">
                <a:solidFill>
                  <a:srgbClr val="1D8AC1"/>
                </a:solidFill>
                <a:prstDash val="solid"/>
                <a:round/>
              </a:ln>
              <a:effectLst/>
            </c:spPr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Q6</c:v>
                </c:pt>
                <c:pt idx="6">
                  <c:v>Q7</c:v>
                </c:pt>
                <c:pt idx="7">
                  <c:v>Q8</c:v>
                </c:pt>
                <c:pt idx="8">
                  <c:v>Q9</c:v>
                </c:pt>
                <c:pt idx="9">
                  <c:v>Q10</c:v>
                </c:pt>
                <c:pt idx="10">
                  <c:v>Q11</c:v>
                </c:pt>
                <c:pt idx="11">
                  <c:v>Q12</c:v>
                </c:pt>
              </c:strCache>
            </c:strRef>
          </c:cat>
          <c:val>
            <c:numRef>
              <c:f>Sheet1!$B$2:$B$13</c:f>
              <c:numCache>
                <c:formatCode>g/"通""用""格""式"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2.4</c:v>
                </c:pt>
                <c:pt idx="5">
                  <c:v>4.4</c:v>
                </c:pt>
                <c:pt idx="6">
                  <c:v>1.8</c:v>
                </c:pt>
                <c:pt idx="7">
                  <c:v>2.8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5666384"/>
        <c:axId val="1045653328"/>
      </c:lineChart>
      <c:catAx>
        <c:axId val="1045666384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prstDash val="solid"/>
              <a:round/>
            </a:ln>
          </c:spPr>
        </c:majorGridlines>
        <c:minorGridlines>
          <c:spPr>
            <a:ln w="9525" cap="rnd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/>
            </a:ln>
          </c:spPr>
        </c:minorGridlines>
        <c:numFmt formatCode="General" sourceLinked="0"/>
        <c:majorTickMark val="out"/>
        <c:minorTickMark val="none"/>
        <c:tickLblPos val="nextTo"/>
        <c:spPr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045653328"/>
        <c:crosses val="autoZero"/>
        <c:auto val="1"/>
        <c:lblAlgn val="ctr"/>
        <c:lblOffset val="100"/>
        <c:noMultiLvlLbl val="0"/>
      </c:catAx>
      <c:valAx>
        <c:axId val="104565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</a:ln>
          </c:spPr>
        </c:majorGridlines>
        <c:numFmt formatCode="g/&quot;通&quot;&quot;用&quot;&quot;格&quot;&quot;式&quot;" sourceLinked="1"/>
        <c:majorTickMark val="out"/>
        <c:minorTickMark val="none"/>
        <c:tickLblPos val="nextTo"/>
        <c:spPr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045666384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lang="zh-CN" sz="1800"/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ED625-6A0E-4320-BCF2-CEC7F9EFDE5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0DD76-2BC7-4EF2-B122-70B4CBF1162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solidFill>
          <a:srgbClr val="1562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bg>
      <p:bgPr>
        <a:solidFill>
          <a:srgbClr val="FDCC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82D6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rgbClr val="21A2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bg>
      <p:bgPr>
        <a:solidFill>
          <a:srgbClr val="F9FF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rgbClr val="1755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bg>
      <p:bgPr>
        <a:solidFill>
          <a:srgbClr val="FCA8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bg>
      <p:bgPr>
        <a:solidFill>
          <a:srgbClr val="2F79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6C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3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6C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组 186"/>
          <p:cNvGrpSpPr/>
          <p:nvPr/>
        </p:nvGrpSpPr>
        <p:grpSpPr>
          <a:xfrm>
            <a:off x="0" y="-7447"/>
            <a:ext cx="9144000" cy="5150948"/>
            <a:chOff x="0" y="-7447"/>
            <a:chExt cx="9144000" cy="5150948"/>
          </a:xfrm>
        </p:grpSpPr>
        <p:cxnSp>
          <p:nvCxnSpPr>
            <p:cNvPr id="100" name="直线连接符 99"/>
            <p:cNvCxnSpPr/>
            <p:nvPr/>
          </p:nvCxnSpPr>
          <p:spPr>
            <a:xfrm>
              <a:off x="0" y="0"/>
              <a:ext cx="1396002" cy="32629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线连接符 100"/>
            <p:cNvCxnSpPr/>
            <p:nvPr/>
          </p:nvCxnSpPr>
          <p:spPr>
            <a:xfrm flipV="1">
              <a:off x="732049" y="326292"/>
              <a:ext cx="663953" cy="9096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线连接符 101"/>
            <p:cNvCxnSpPr/>
            <p:nvPr/>
          </p:nvCxnSpPr>
          <p:spPr>
            <a:xfrm>
              <a:off x="0" y="0"/>
              <a:ext cx="732049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线连接符 102"/>
            <p:cNvCxnSpPr/>
            <p:nvPr/>
          </p:nvCxnSpPr>
          <p:spPr>
            <a:xfrm>
              <a:off x="0" y="1693188"/>
              <a:ext cx="1975651" cy="38939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线连接符 103"/>
            <p:cNvCxnSpPr/>
            <p:nvPr/>
          </p:nvCxnSpPr>
          <p:spPr>
            <a:xfrm flipV="1">
              <a:off x="1396002" y="0"/>
              <a:ext cx="1205861" cy="32629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线连接符 104"/>
            <p:cNvCxnSpPr/>
            <p:nvPr/>
          </p:nvCxnSpPr>
          <p:spPr>
            <a:xfrm flipV="1">
              <a:off x="1975651" y="0"/>
              <a:ext cx="626211" cy="20825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线连接符 105"/>
            <p:cNvCxnSpPr/>
            <p:nvPr/>
          </p:nvCxnSpPr>
          <p:spPr>
            <a:xfrm flipH="1" flipV="1">
              <a:off x="1396003" y="326292"/>
              <a:ext cx="579648" cy="1756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线连接符 106"/>
            <p:cNvCxnSpPr/>
            <p:nvPr/>
          </p:nvCxnSpPr>
          <p:spPr>
            <a:xfrm>
              <a:off x="732049" y="1235988"/>
              <a:ext cx="1243602" cy="84659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线连接符 107"/>
            <p:cNvCxnSpPr/>
            <p:nvPr/>
          </p:nvCxnSpPr>
          <p:spPr>
            <a:xfrm flipV="1">
              <a:off x="573292" y="2082584"/>
              <a:ext cx="1402359" cy="8981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线连接符 108"/>
            <p:cNvCxnSpPr/>
            <p:nvPr/>
          </p:nvCxnSpPr>
          <p:spPr>
            <a:xfrm>
              <a:off x="6676641" y="3311124"/>
              <a:ext cx="1561117" cy="27808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线连接符 109"/>
            <p:cNvCxnSpPr/>
            <p:nvPr/>
          </p:nvCxnSpPr>
          <p:spPr>
            <a:xfrm flipH="1">
              <a:off x="1975651" y="1693188"/>
              <a:ext cx="1058384" cy="389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线连接符 110"/>
            <p:cNvCxnSpPr/>
            <p:nvPr/>
          </p:nvCxnSpPr>
          <p:spPr>
            <a:xfrm>
              <a:off x="2601863" y="0"/>
              <a:ext cx="432172" cy="16931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线连接符 111"/>
            <p:cNvCxnSpPr/>
            <p:nvPr/>
          </p:nvCxnSpPr>
          <p:spPr>
            <a:xfrm>
              <a:off x="574727" y="2980718"/>
              <a:ext cx="1321545" cy="3968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线连接符 112"/>
            <p:cNvCxnSpPr/>
            <p:nvPr/>
          </p:nvCxnSpPr>
          <p:spPr>
            <a:xfrm flipH="1">
              <a:off x="1896273" y="2082584"/>
              <a:ext cx="79378" cy="128752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线连接符 113"/>
            <p:cNvCxnSpPr/>
            <p:nvPr/>
          </p:nvCxnSpPr>
          <p:spPr>
            <a:xfrm>
              <a:off x="0" y="2980717"/>
              <a:ext cx="573294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线连接符 114"/>
            <p:cNvCxnSpPr/>
            <p:nvPr/>
          </p:nvCxnSpPr>
          <p:spPr>
            <a:xfrm>
              <a:off x="0" y="1693188"/>
              <a:ext cx="573293" cy="128752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线连接符 115"/>
            <p:cNvCxnSpPr/>
            <p:nvPr/>
          </p:nvCxnSpPr>
          <p:spPr>
            <a:xfrm flipV="1">
              <a:off x="0" y="1235988"/>
              <a:ext cx="732049" cy="45720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线连接符 116"/>
            <p:cNvCxnSpPr/>
            <p:nvPr/>
          </p:nvCxnSpPr>
          <p:spPr>
            <a:xfrm>
              <a:off x="8237759" y="3589204"/>
              <a:ext cx="906241" cy="15542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线连接符 117"/>
            <p:cNvCxnSpPr/>
            <p:nvPr/>
          </p:nvCxnSpPr>
          <p:spPr>
            <a:xfrm flipV="1">
              <a:off x="8237758" y="1587364"/>
              <a:ext cx="906242" cy="20018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线连接符 118"/>
            <p:cNvCxnSpPr/>
            <p:nvPr/>
          </p:nvCxnSpPr>
          <p:spPr>
            <a:xfrm>
              <a:off x="7496889" y="2151760"/>
              <a:ext cx="740870" cy="143744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线连接符 119"/>
            <p:cNvCxnSpPr/>
            <p:nvPr/>
          </p:nvCxnSpPr>
          <p:spPr>
            <a:xfrm>
              <a:off x="2601862" y="0"/>
              <a:ext cx="1658135" cy="108469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线连接符 120"/>
            <p:cNvCxnSpPr/>
            <p:nvPr/>
          </p:nvCxnSpPr>
          <p:spPr>
            <a:xfrm flipV="1">
              <a:off x="3448569" y="1084699"/>
              <a:ext cx="811428" cy="151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线连接符 121"/>
            <p:cNvCxnSpPr/>
            <p:nvPr/>
          </p:nvCxnSpPr>
          <p:spPr>
            <a:xfrm>
              <a:off x="2601863" y="0"/>
              <a:ext cx="846706" cy="122854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线连接符 122"/>
            <p:cNvCxnSpPr/>
            <p:nvPr/>
          </p:nvCxnSpPr>
          <p:spPr>
            <a:xfrm>
              <a:off x="3034035" y="1685741"/>
              <a:ext cx="1975651" cy="38939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线连接符 123"/>
            <p:cNvCxnSpPr/>
            <p:nvPr/>
          </p:nvCxnSpPr>
          <p:spPr>
            <a:xfrm flipV="1">
              <a:off x="4259997" y="-7446"/>
              <a:ext cx="1375901" cy="109214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线连接符 124"/>
            <p:cNvCxnSpPr/>
            <p:nvPr/>
          </p:nvCxnSpPr>
          <p:spPr>
            <a:xfrm flipV="1">
              <a:off x="5009686" y="-7447"/>
              <a:ext cx="626211" cy="20825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线连接符 125"/>
            <p:cNvCxnSpPr/>
            <p:nvPr/>
          </p:nvCxnSpPr>
          <p:spPr>
            <a:xfrm flipH="1" flipV="1">
              <a:off x="4259997" y="1084699"/>
              <a:ext cx="749689" cy="99043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线连接符 126"/>
            <p:cNvCxnSpPr/>
            <p:nvPr/>
          </p:nvCxnSpPr>
          <p:spPr>
            <a:xfrm>
              <a:off x="3448569" y="1235989"/>
              <a:ext cx="1561117" cy="83914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线连接符 127"/>
            <p:cNvCxnSpPr/>
            <p:nvPr/>
          </p:nvCxnSpPr>
          <p:spPr>
            <a:xfrm flipV="1">
              <a:off x="3607327" y="2075137"/>
              <a:ext cx="1402359" cy="8981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线连接符 128"/>
            <p:cNvCxnSpPr/>
            <p:nvPr/>
          </p:nvCxnSpPr>
          <p:spPr>
            <a:xfrm flipH="1">
              <a:off x="5009686" y="1685741"/>
              <a:ext cx="1058384" cy="389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线连接符 129"/>
            <p:cNvCxnSpPr/>
            <p:nvPr/>
          </p:nvCxnSpPr>
          <p:spPr>
            <a:xfrm>
              <a:off x="5635898" y="-7447"/>
              <a:ext cx="432172" cy="16931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线连接符 130"/>
            <p:cNvCxnSpPr/>
            <p:nvPr/>
          </p:nvCxnSpPr>
          <p:spPr>
            <a:xfrm flipH="1" flipV="1">
              <a:off x="1975651" y="2082584"/>
              <a:ext cx="1633111" cy="89068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线连接符 131"/>
            <p:cNvCxnSpPr/>
            <p:nvPr/>
          </p:nvCxnSpPr>
          <p:spPr>
            <a:xfrm flipH="1">
              <a:off x="4259999" y="326292"/>
              <a:ext cx="95536" cy="75840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线连接符 132"/>
            <p:cNvCxnSpPr/>
            <p:nvPr/>
          </p:nvCxnSpPr>
          <p:spPr>
            <a:xfrm flipV="1">
              <a:off x="1896272" y="2973271"/>
              <a:ext cx="1711057" cy="40428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线连接符 133"/>
            <p:cNvCxnSpPr/>
            <p:nvPr/>
          </p:nvCxnSpPr>
          <p:spPr>
            <a:xfrm>
              <a:off x="3034035" y="1685741"/>
              <a:ext cx="573293" cy="128752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线连接符 134"/>
            <p:cNvCxnSpPr/>
            <p:nvPr/>
          </p:nvCxnSpPr>
          <p:spPr>
            <a:xfrm flipV="1">
              <a:off x="3034035" y="1235989"/>
              <a:ext cx="414534" cy="44975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线连接符 135"/>
            <p:cNvCxnSpPr/>
            <p:nvPr/>
          </p:nvCxnSpPr>
          <p:spPr>
            <a:xfrm flipH="1">
              <a:off x="5741735" y="1693188"/>
              <a:ext cx="326335" cy="161793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线连接符 136"/>
            <p:cNvCxnSpPr/>
            <p:nvPr/>
          </p:nvCxnSpPr>
          <p:spPr>
            <a:xfrm flipH="1" flipV="1">
              <a:off x="5635898" y="0"/>
              <a:ext cx="1616497" cy="47869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线连接符 137"/>
            <p:cNvCxnSpPr/>
            <p:nvPr/>
          </p:nvCxnSpPr>
          <p:spPr>
            <a:xfrm>
              <a:off x="5009686" y="2075135"/>
              <a:ext cx="732049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线连接符 138"/>
            <p:cNvCxnSpPr/>
            <p:nvPr/>
          </p:nvCxnSpPr>
          <p:spPr>
            <a:xfrm flipH="1" flipV="1">
              <a:off x="1" y="2973270"/>
              <a:ext cx="574726" cy="79231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线连接符 139"/>
            <p:cNvCxnSpPr/>
            <p:nvPr/>
          </p:nvCxnSpPr>
          <p:spPr>
            <a:xfrm flipV="1">
              <a:off x="7252395" y="0"/>
              <a:ext cx="985363" cy="48943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线连接符 140"/>
            <p:cNvCxnSpPr/>
            <p:nvPr/>
          </p:nvCxnSpPr>
          <p:spPr>
            <a:xfrm flipV="1">
              <a:off x="7690926" y="0"/>
              <a:ext cx="546832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线连接符 141"/>
            <p:cNvCxnSpPr/>
            <p:nvPr/>
          </p:nvCxnSpPr>
          <p:spPr>
            <a:xfrm flipH="1" flipV="1">
              <a:off x="7108816" y="0"/>
              <a:ext cx="143579" cy="47869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线连接符 142"/>
            <p:cNvCxnSpPr/>
            <p:nvPr/>
          </p:nvCxnSpPr>
          <p:spPr>
            <a:xfrm flipV="1">
              <a:off x="6068070" y="478692"/>
              <a:ext cx="1184325" cy="121449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线连接符 143"/>
            <p:cNvCxnSpPr/>
            <p:nvPr/>
          </p:nvCxnSpPr>
          <p:spPr>
            <a:xfrm flipV="1">
              <a:off x="573292" y="3370112"/>
              <a:ext cx="1322980" cy="39546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线连接符 144"/>
            <p:cNvCxnSpPr/>
            <p:nvPr/>
          </p:nvCxnSpPr>
          <p:spPr>
            <a:xfrm flipH="1" flipV="1">
              <a:off x="7252396" y="489438"/>
              <a:ext cx="438530" cy="73910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线连接符 145"/>
            <p:cNvCxnSpPr/>
            <p:nvPr/>
          </p:nvCxnSpPr>
          <p:spPr>
            <a:xfrm flipV="1">
              <a:off x="6068070" y="1235988"/>
              <a:ext cx="1622856" cy="45720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线连接符 146"/>
            <p:cNvCxnSpPr/>
            <p:nvPr/>
          </p:nvCxnSpPr>
          <p:spPr>
            <a:xfrm flipH="1" flipV="1">
              <a:off x="1896273" y="3377558"/>
              <a:ext cx="961365" cy="7936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线连接符 147"/>
            <p:cNvCxnSpPr/>
            <p:nvPr/>
          </p:nvCxnSpPr>
          <p:spPr>
            <a:xfrm flipH="1">
              <a:off x="573292" y="2973270"/>
              <a:ext cx="1435" cy="79231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线连接符 148"/>
            <p:cNvCxnSpPr/>
            <p:nvPr/>
          </p:nvCxnSpPr>
          <p:spPr>
            <a:xfrm>
              <a:off x="3607327" y="2993390"/>
              <a:ext cx="2134408" cy="3177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线连接符 149"/>
            <p:cNvCxnSpPr/>
            <p:nvPr/>
          </p:nvCxnSpPr>
          <p:spPr>
            <a:xfrm flipH="1">
              <a:off x="2857638" y="2973270"/>
              <a:ext cx="749689" cy="119797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线连接符 150"/>
            <p:cNvCxnSpPr/>
            <p:nvPr/>
          </p:nvCxnSpPr>
          <p:spPr>
            <a:xfrm flipV="1">
              <a:off x="2857638" y="4171240"/>
              <a:ext cx="1322980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线连接符 151"/>
            <p:cNvCxnSpPr/>
            <p:nvPr/>
          </p:nvCxnSpPr>
          <p:spPr>
            <a:xfrm>
              <a:off x="6068070" y="1693189"/>
              <a:ext cx="608571" cy="161793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线连接符 152"/>
            <p:cNvCxnSpPr/>
            <p:nvPr/>
          </p:nvCxnSpPr>
          <p:spPr>
            <a:xfrm flipV="1">
              <a:off x="6676641" y="2151760"/>
              <a:ext cx="820248" cy="115936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线连接符 153"/>
            <p:cNvCxnSpPr/>
            <p:nvPr/>
          </p:nvCxnSpPr>
          <p:spPr>
            <a:xfrm>
              <a:off x="5741735" y="3311123"/>
              <a:ext cx="934906" cy="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线连接符 154"/>
            <p:cNvCxnSpPr/>
            <p:nvPr/>
          </p:nvCxnSpPr>
          <p:spPr>
            <a:xfrm flipV="1">
              <a:off x="8237759" y="3311123"/>
              <a:ext cx="906241" cy="2780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线连接符 155"/>
            <p:cNvCxnSpPr/>
            <p:nvPr/>
          </p:nvCxnSpPr>
          <p:spPr>
            <a:xfrm flipV="1">
              <a:off x="7496889" y="1235989"/>
              <a:ext cx="194037" cy="91577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线连接符 156"/>
            <p:cNvCxnSpPr/>
            <p:nvPr/>
          </p:nvCxnSpPr>
          <p:spPr>
            <a:xfrm flipV="1">
              <a:off x="7496889" y="1587364"/>
              <a:ext cx="1647111" cy="564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线连接符 157"/>
            <p:cNvCxnSpPr/>
            <p:nvPr/>
          </p:nvCxnSpPr>
          <p:spPr>
            <a:xfrm flipH="1" flipV="1">
              <a:off x="6068071" y="1693190"/>
              <a:ext cx="1428818" cy="45857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线连接符 158"/>
            <p:cNvCxnSpPr/>
            <p:nvPr/>
          </p:nvCxnSpPr>
          <p:spPr>
            <a:xfrm flipV="1">
              <a:off x="4180618" y="3311124"/>
              <a:ext cx="1561117" cy="86011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线连接符 159"/>
            <p:cNvCxnSpPr/>
            <p:nvPr/>
          </p:nvCxnSpPr>
          <p:spPr>
            <a:xfrm flipH="1" flipV="1">
              <a:off x="5741735" y="3311124"/>
              <a:ext cx="493913" cy="159206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线连接符 160"/>
            <p:cNvCxnSpPr/>
            <p:nvPr/>
          </p:nvCxnSpPr>
          <p:spPr>
            <a:xfrm>
              <a:off x="8237759" y="0"/>
              <a:ext cx="906241" cy="158736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线连接符 161"/>
            <p:cNvCxnSpPr/>
            <p:nvPr/>
          </p:nvCxnSpPr>
          <p:spPr>
            <a:xfrm>
              <a:off x="7690926" y="1235989"/>
              <a:ext cx="1453074" cy="35137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线连接符 162"/>
            <p:cNvCxnSpPr/>
            <p:nvPr/>
          </p:nvCxnSpPr>
          <p:spPr>
            <a:xfrm flipH="1">
              <a:off x="1825713" y="3370111"/>
              <a:ext cx="70560" cy="147134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线连接符 163"/>
            <p:cNvCxnSpPr/>
            <p:nvPr/>
          </p:nvCxnSpPr>
          <p:spPr>
            <a:xfrm>
              <a:off x="573292" y="3765580"/>
              <a:ext cx="1252421" cy="107588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线连接符 164"/>
            <p:cNvCxnSpPr/>
            <p:nvPr/>
          </p:nvCxnSpPr>
          <p:spPr>
            <a:xfrm flipV="1">
              <a:off x="1825713" y="4171240"/>
              <a:ext cx="1031925" cy="67022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线连接符 165"/>
            <p:cNvCxnSpPr/>
            <p:nvPr/>
          </p:nvCxnSpPr>
          <p:spPr>
            <a:xfrm flipH="1">
              <a:off x="1" y="3765580"/>
              <a:ext cx="573291" cy="52912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线连接符 166"/>
            <p:cNvCxnSpPr/>
            <p:nvPr/>
          </p:nvCxnSpPr>
          <p:spPr>
            <a:xfrm flipH="1" flipV="1">
              <a:off x="3607328" y="2993390"/>
              <a:ext cx="573290" cy="11778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线连接符 167"/>
            <p:cNvCxnSpPr/>
            <p:nvPr/>
          </p:nvCxnSpPr>
          <p:spPr>
            <a:xfrm>
              <a:off x="4180618" y="4171241"/>
              <a:ext cx="2055030" cy="7319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线连接符 168"/>
            <p:cNvCxnSpPr/>
            <p:nvPr/>
          </p:nvCxnSpPr>
          <p:spPr>
            <a:xfrm flipH="1">
              <a:off x="5971052" y="4903191"/>
              <a:ext cx="264597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线连接符 169"/>
            <p:cNvCxnSpPr/>
            <p:nvPr/>
          </p:nvCxnSpPr>
          <p:spPr>
            <a:xfrm flipH="1">
              <a:off x="6235649" y="3311124"/>
              <a:ext cx="440992" cy="159206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线连接符 170"/>
            <p:cNvCxnSpPr/>
            <p:nvPr/>
          </p:nvCxnSpPr>
          <p:spPr>
            <a:xfrm flipH="1" flipV="1">
              <a:off x="6235649" y="4903191"/>
              <a:ext cx="1528298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线连接符 171"/>
            <p:cNvCxnSpPr/>
            <p:nvPr/>
          </p:nvCxnSpPr>
          <p:spPr>
            <a:xfrm flipH="1">
              <a:off x="7763947" y="3589204"/>
              <a:ext cx="473812" cy="15542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线连接符 172"/>
            <p:cNvCxnSpPr/>
            <p:nvPr/>
          </p:nvCxnSpPr>
          <p:spPr>
            <a:xfrm>
              <a:off x="6676641" y="3311124"/>
              <a:ext cx="1087306" cy="183237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线连接符 173"/>
            <p:cNvCxnSpPr/>
            <p:nvPr/>
          </p:nvCxnSpPr>
          <p:spPr>
            <a:xfrm flipH="1" flipV="1">
              <a:off x="573293" y="3765581"/>
              <a:ext cx="560196" cy="137791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线连接符 174"/>
            <p:cNvCxnSpPr/>
            <p:nvPr/>
          </p:nvCxnSpPr>
          <p:spPr>
            <a:xfrm flipH="1" flipV="1">
              <a:off x="2857639" y="4171241"/>
              <a:ext cx="590930" cy="97225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线连接符 175"/>
            <p:cNvCxnSpPr/>
            <p:nvPr/>
          </p:nvCxnSpPr>
          <p:spPr>
            <a:xfrm flipH="1" flipV="1">
              <a:off x="1" y="4294702"/>
              <a:ext cx="1133488" cy="84879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线连接符 176"/>
            <p:cNvCxnSpPr/>
            <p:nvPr/>
          </p:nvCxnSpPr>
          <p:spPr>
            <a:xfrm flipV="1">
              <a:off x="3448569" y="4171241"/>
              <a:ext cx="732049" cy="97226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线连接符 177"/>
            <p:cNvCxnSpPr/>
            <p:nvPr/>
          </p:nvCxnSpPr>
          <p:spPr>
            <a:xfrm>
              <a:off x="1825713" y="4841460"/>
              <a:ext cx="1622856" cy="3020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线连接符 178"/>
            <p:cNvCxnSpPr/>
            <p:nvPr/>
          </p:nvCxnSpPr>
          <p:spPr>
            <a:xfrm flipH="1">
              <a:off x="1133491" y="4841460"/>
              <a:ext cx="692222" cy="30204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线连接符 179"/>
            <p:cNvCxnSpPr/>
            <p:nvPr/>
          </p:nvCxnSpPr>
          <p:spPr>
            <a:xfrm>
              <a:off x="4544450" y="4903191"/>
              <a:ext cx="1426602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线连接符 180"/>
            <p:cNvCxnSpPr/>
            <p:nvPr/>
          </p:nvCxnSpPr>
          <p:spPr>
            <a:xfrm flipV="1">
              <a:off x="3448569" y="4903192"/>
              <a:ext cx="1095881" cy="24030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线连接符 181"/>
            <p:cNvCxnSpPr/>
            <p:nvPr/>
          </p:nvCxnSpPr>
          <p:spPr>
            <a:xfrm flipH="1" flipV="1">
              <a:off x="4180619" y="4171241"/>
              <a:ext cx="363831" cy="7319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线连接符 182"/>
            <p:cNvCxnSpPr/>
            <p:nvPr/>
          </p:nvCxnSpPr>
          <p:spPr>
            <a:xfrm flipV="1">
              <a:off x="4355535" y="2"/>
              <a:ext cx="1280362" cy="326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线连接符 183"/>
            <p:cNvCxnSpPr/>
            <p:nvPr/>
          </p:nvCxnSpPr>
          <p:spPr>
            <a:xfrm flipH="1" flipV="1">
              <a:off x="2601864" y="3"/>
              <a:ext cx="1753671" cy="3262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线连接符 184"/>
            <p:cNvCxnSpPr/>
            <p:nvPr/>
          </p:nvCxnSpPr>
          <p:spPr>
            <a:xfrm flipV="1">
              <a:off x="4544450" y="4903191"/>
              <a:ext cx="1691198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线连接符 185"/>
            <p:cNvCxnSpPr/>
            <p:nvPr/>
          </p:nvCxnSpPr>
          <p:spPr>
            <a:xfrm flipH="1" flipV="1">
              <a:off x="1825714" y="4841460"/>
              <a:ext cx="294330" cy="3020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组 92"/>
          <p:cNvGrpSpPr/>
          <p:nvPr/>
        </p:nvGrpSpPr>
        <p:grpSpPr>
          <a:xfrm>
            <a:off x="2375392" y="333593"/>
            <a:ext cx="4393217" cy="4393217"/>
            <a:chOff x="942673" y="622206"/>
            <a:chExt cx="2065543" cy="2065543"/>
          </a:xfrm>
          <a:effectLst/>
        </p:grpSpPr>
        <p:sp>
          <p:nvSpPr>
            <p:cNvPr id="94" name="Freeform 5"/>
            <p:cNvSpPr/>
            <p:nvPr/>
          </p:nvSpPr>
          <p:spPr bwMode="auto">
            <a:xfrm>
              <a:off x="942673" y="622206"/>
              <a:ext cx="2065543" cy="2065543"/>
            </a:xfrm>
            <a:custGeom>
              <a:avLst/>
              <a:gdLst>
                <a:gd name="T0" fmla="*/ 1580 w 1582"/>
                <a:gd name="T1" fmla="*/ 832 h 1582"/>
                <a:gd name="T2" fmla="*/ 1566 w 1582"/>
                <a:gd name="T3" fmla="*/ 952 h 1582"/>
                <a:gd name="T4" fmla="*/ 1534 w 1582"/>
                <a:gd name="T5" fmla="*/ 1064 h 1582"/>
                <a:gd name="T6" fmla="*/ 1486 w 1582"/>
                <a:gd name="T7" fmla="*/ 1168 h 1582"/>
                <a:gd name="T8" fmla="*/ 1424 w 1582"/>
                <a:gd name="T9" fmla="*/ 1266 h 1582"/>
                <a:gd name="T10" fmla="*/ 1350 w 1582"/>
                <a:gd name="T11" fmla="*/ 1352 h 1582"/>
                <a:gd name="T12" fmla="*/ 1264 w 1582"/>
                <a:gd name="T13" fmla="*/ 1426 h 1582"/>
                <a:gd name="T14" fmla="*/ 1168 w 1582"/>
                <a:gd name="T15" fmla="*/ 1488 h 1582"/>
                <a:gd name="T16" fmla="*/ 1062 w 1582"/>
                <a:gd name="T17" fmla="*/ 1534 h 1582"/>
                <a:gd name="T18" fmla="*/ 950 w 1582"/>
                <a:gd name="T19" fmla="*/ 1566 h 1582"/>
                <a:gd name="T20" fmla="*/ 832 w 1582"/>
                <a:gd name="T21" fmla="*/ 1582 h 1582"/>
                <a:gd name="T22" fmla="*/ 750 w 1582"/>
                <a:gd name="T23" fmla="*/ 1582 h 1582"/>
                <a:gd name="T24" fmla="*/ 632 w 1582"/>
                <a:gd name="T25" fmla="*/ 1566 h 1582"/>
                <a:gd name="T26" fmla="*/ 518 w 1582"/>
                <a:gd name="T27" fmla="*/ 1534 h 1582"/>
                <a:gd name="T28" fmla="*/ 414 w 1582"/>
                <a:gd name="T29" fmla="*/ 1488 h 1582"/>
                <a:gd name="T30" fmla="*/ 318 w 1582"/>
                <a:gd name="T31" fmla="*/ 1426 h 1582"/>
                <a:gd name="T32" fmla="*/ 232 w 1582"/>
                <a:gd name="T33" fmla="*/ 1352 h 1582"/>
                <a:gd name="T34" fmla="*/ 156 w 1582"/>
                <a:gd name="T35" fmla="*/ 1266 h 1582"/>
                <a:gd name="T36" fmla="*/ 96 w 1582"/>
                <a:gd name="T37" fmla="*/ 1168 h 1582"/>
                <a:gd name="T38" fmla="*/ 48 w 1582"/>
                <a:gd name="T39" fmla="*/ 1064 h 1582"/>
                <a:gd name="T40" fmla="*/ 16 w 1582"/>
                <a:gd name="T41" fmla="*/ 952 h 1582"/>
                <a:gd name="T42" fmla="*/ 0 w 1582"/>
                <a:gd name="T43" fmla="*/ 832 h 1582"/>
                <a:gd name="T44" fmla="*/ 0 w 1582"/>
                <a:gd name="T45" fmla="*/ 752 h 1582"/>
                <a:gd name="T46" fmla="*/ 16 w 1582"/>
                <a:gd name="T47" fmla="*/ 632 h 1582"/>
                <a:gd name="T48" fmla="*/ 48 w 1582"/>
                <a:gd name="T49" fmla="*/ 520 h 1582"/>
                <a:gd name="T50" fmla="*/ 96 w 1582"/>
                <a:gd name="T51" fmla="*/ 414 h 1582"/>
                <a:gd name="T52" fmla="*/ 156 w 1582"/>
                <a:gd name="T53" fmla="*/ 318 h 1582"/>
                <a:gd name="T54" fmla="*/ 232 w 1582"/>
                <a:gd name="T55" fmla="*/ 232 h 1582"/>
                <a:gd name="T56" fmla="*/ 318 w 1582"/>
                <a:gd name="T57" fmla="*/ 158 h 1582"/>
                <a:gd name="T58" fmla="*/ 414 w 1582"/>
                <a:gd name="T59" fmla="*/ 96 h 1582"/>
                <a:gd name="T60" fmla="*/ 518 w 1582"/>
                <a:gd name="T61" fmla="*/ 48 h 1582"/>
                <a:gd name="T62" fmla="*/ 632 w 1582"/>
                <a:gd name="T63" fmla="*/ 16 h 1582"/>
                <a:gd name="T64" fmla="*/ 750 w 1582"/>
                <a:gd name="T65" fmla="*/ 2 h 1582"/>
                <a:gd name="T66" fmla="*/ 832 w 1582"/>
                <a:gd name="T67" fmla="*/ 2 h 1582"/>
                <a:gd name="T68" fmla="*/ 950 w 1582"/>
                <a:gd name="T69" fmla="*/ 16 h 1582"/>
                <a:gd name="T70" fmla="*/ 1062 w 1582"/>
                <a:gd name="T71" fmla="*/ 48 h 1582"/>
                <a:gd name="T72" fmla="*/ 1168 w 1582"/>
                <a:gd name="T73" fmla="*/ 96 h 1582"/>
                <a:gd name="T74" fmla="*/ 1264 w 1582"/>
                <a:gd name="T75" fmla="*/ 158 h 1582"/>
                <a:gd name="T76" fmla="*/ 1350 w 1582"/>
                <a:gd name="T77" fmla="*/ 232 h 1582"/>
                <a:gd name="T78" fmla="*/ 1424 w 1582"/>
                <a:gd name="T79" fmla="*/ 318 h 1582"/>
                <a:gd name="T80" fmla="*/ 1486 w 1582"/>
                <a:gd name="T81" fmla="*/ 414 h 1582"/>
                <a:gd name="T82" fmla="*/ 1534 w 1582"/>
                <a:gd name="T83" fmla="*/ 520 h 1582"/>
                <a:gd name="T84" fmla="*/ 1566 w 1582"/>
                <a:gd name="T85" fmla="*/ 632 h 1582"/>
                <a:gd name="T86" fmla="*/ 1580 w 1582"/>
                <a:gd name="T87" fmla="*/ 752 h 1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582" h="1582">
                  <a:moveTo>
                    <a:pt x="1582" y="792"/>
                  </a:moveTo>
                  <a:lnTo>
                    <a:pt x="1582" y="792"/>
                  </a:lnTo>
                  <a:lnTo>
                    <a:pt x="1580" y="832"/>
                  </a:lnTo>
                  <a:lnTo>
                    <a:pt x="1578" y="872"/>
                  </a:lnTo>
                  <a:lnTo>
                    <a:pt x="1572" y="912"/>
                  </a:lnTo>
                  <a:lnTo>
                    <a:pt x="1566" y="952"/>
                  </a:lnTo>
                  <a:lnTo>
                    <a:pt x="1556" y="990"/>
                  </a:lnTo>
                  <a:lnTo>
                    <a:pt x="1546" y="1028"/>
                  </a:lnTo>
                  <a:lnTo>
                    <a:pt x="1534" y="1064"/>
                  </a:lnTo>
                  <a:lnTo>
                    <a:pt x="1520" y="1100"/>
                  </a:lnTo>
                  <a:lnTo>
                    <a:pt x="1504" y="1134"/>
                  </a:lnTo>
                  <a:lnTo>
                    <a:pt x="1486" y="1168"/>
                  </a:lnTo>
                  <a:lnTo>
                    <a:pt x="1468" y="1202"/>
                  </a:lnTo>
                  <a:lnTo>
                    <a:pt x="1446" y="1234"/>
                  </a:lnTo>
                  <a:lnTo>
                    <a:pt x="1424" y="1266"/>
                  </a:lnTo>
                  <a:lnTo>
                    <a:pt x="1402" y="1294"/>
                  </a:lnTo>
                  <a:lnTo>
                    <a:pt x="1376" y="1324"/>
                  </a:lnTo>
                  <a:lnTo>
                    <a:pt x="1350" y="1352"/>
                  </a:lnTo>
                  <a:lnTo>
                    <a:pt x="1322" y="1378"/>
                  </a:lnTo>
                  <a:lnTo>
                    <a:pt x="1294" y="1402"/>
                  </a:lnTo>
                  <a:lnTo>
                    <a:pt x="1264" y="1426"/>
                  </a:lnTo>
                  <a:lnTo>
                    <a:pt x="1234" y="1448"/>
                  </a:lnTo>
                  <a:lnTo>
                    <a:pt x="1200" y="1468"/>
                  </a:lnTo>
                  <a:lnTo>
                    <a:pt x="1168" y="1488"/>
                  </a:lnTo>
                  <a:lnTo>
                    <a:pt x="1134" y="1504"/>
                  </a:lnTo>
                  <a:lnTo>
                    <a:pt x="1098" y="1520"/>
                  </a:lnTo>
                  <a:lnTo>
                    <a:pt x="1062" y="1534"/>
                  </a:lnTo>
                  <a:lnTo>
                    <a:pt x="1026" y="1548"/>
                  </a:lnTo>
                  <a:lnTo>
                    <a:pt x="988" y="1558"/>
                  </a:lnTo>
                  <a:lnTo>
                    <a:pt x="950" y="1566"/>
                  </a:lnTo>
                  <a:lnTo>
                    <a:pt x="912" y="1574"/>
                  </a:lnTo>
                  <a:lnTo>
                    <a:pt x="872" y="1578"/>
                  </a:lnTo>
                  <a:lnTo>
                    <a:pt x="832" y="1582"/>
                  </a:lnTo>
                  <a:lnTo>
                    <a:pt x="790" y="1582"/>
                  </a:lnTo>
                  <a:lnTo>
                    <a:pt x="790" y="1582"/>
                  </a:lnTo>
                  <a:lnTo>
                    <a:pt x="750" y="1582"/>
                  </a:lnTo>
                  <a:lnTo>
                    <a:pt x="710" y="1578"/>
                  </a:lnTo>
                  <a:lnTo>
                    <a:pt x="670" y="1574"/>
                  </a:lnTo>
                  <a:lnTo>
                    <a:pt x="632" y="1566"/>
                  </a:lnTo>
                  <a:lnTo>
                    <a:pt x="594" y="1558"/>
                  </a:lnTo>
                  <a:lnTo>
                    <a:pt x="556" y="1548"/>
                  </a:lnTo>
                  <a:lnTo>
                    <a:pt x="518" y="1534"/>
                  </a:lnTo>
                  <a:lnTo>
                    <a:pt x="482" y="1520"/>
                  </a:lnTo>
                  <a:lnTo>
                    <a:pt x="448" y="1504"/>
                  </a:lnTo>
                  <a:lnTo>
                    <a:pt x="414" y="1488"/>
                  </a:lnTo>
                  <a:lnTo>
                    <a:pt x="380" y="1468"/>
                  </a:lnTo>
                  <a:lnTo>
                    <a:pt x="348" y="1448"/>
                  </a:lnTo>
                  <a:lnTo>
                    <a:pt x="318" y="1426"/>
                  </a:lnTo>
                  <a:lnTo>
                    <a:pt x="288" y="1402"/>
                  </a:lnTo>
                  <a:lnTo>
                    <a:pt x="258" y="1378"/>
                  </a:lnTo>
                  <a:lnTo>
                    <a:pt x="232" y="1352"/>
                  </a:lnTo>
                  <a:lnTo>
                    <a:pt x="206" y="1324"/>
                  </a:lnTo>
                  <a:lnTo>
                    <a:pt x="180" y="1294"/>
                  </a:lnTo>
                  <a:lnTo>
                    <a:pt x="156" y="1266"/>
                  </a:lnTo>
                  <a:lnTo>
                    <a:pt x="134" y="1234"/>
                  </a:lnTo>
                  <a:lnTo>
                    <a:pt x="114" y="1202"/>
                  </a:lnTo>
                  <a:lnTo>
                    <a:pt x="96" y="1168"/>
                  </a:lnTo>
                  <a:lnTo>
                    <a:pt x="78" y="1134"/>
                  </a:lnTo>
                  <a:lnTo>
                    <a:pt x="62" y="1100"/>
                  </a:lnTo>
                  <a:lnTo>
                    <a:pt x="48" y="1064"/>
                  </a:lnTo>
                  <a:lnTo>
                    <a:pt x="36" y="1028"/>
                  </a:lnTo>
                  <a:lnTo>
                    <a:pt x="24" y="990"/>
                  </a:lnTo>
                  <a:lnTo>
                    <a:pt x="16" y="952"/>
                  </a:lnTo>
                  <a:lnTo>
                    <a:pt x="8" y="912"/>
                  </a:lnTo>
                  <a:lnTo>
                    <a:pt x="4" y="872"/>
                  </a:lnTo>
                  <a:lnTo>
                    <a:pt x="0" y="832"/>
                  </a:lnTo>
                  <a:lnTo>
                    <a:pt x="0" y="792"/>
                  </a:lnTo>
                  <a:lnTo>
                    <a:pt x="0" y="792"/>
                  </a:lnTo>
                  <a:lnTo>
                    <a:pt x="0" y="752"/>
                  </a:lnTo>
                  <a:lnTo>
                    <a:pt x="4" y="710"/>
                  </a:lnTo>
                  <a:lnTo>
                    <a:pt x="8" y="672"/>
                  </a:lnTo>
                  <a:lnTo>
                    <a:pt x="16" y="632"/>
                  </a:lnTo>
                  <a:lnTo>
                    <a:pt x="24" y="594"/>
                  </a:lnTo>
                  <a:lnTo>
                    <a:pt x="36" y="556"/>
                  </a:lnTo>
                  <a:lnTo>
                    <a:pt x="48" y="520"/>
                  </a:lnTo>
                  <a:lnTo>
                    <a:pt x="62" y="484"/>
                  </a:lnTo>
                  <a:lnTo>
                    <a:pt x="78" y="448"/>
                  </a:lnTo>
                  <a:lnTo>
                    <a:pt x="96" y="414"/>
                  </a:lnTo>
                  <a:lnTo>
                    <a:pt x="114" y="382"/>
                  </a:lnTo>
                  <a:lnTo>
                    <a:pt x="134" y="350"/>
                  </a:lnTo>
                  <a:lnTo>
                    <a:pt x="156" y="318"/>
                  </a:lnTo>
                  <a:lnTo>
                    <a:pt x="180" y="288"/>
                  </a:lnTo>
                  <a:lnTo>
                    <a:pt x="206" y="260"/>
                  </a:lnTo>
                  <a:lnTo>
                    <a:pt x="232" y="232"/>
                  </a:lnTo>
                  <a:lnTo>
                    <a:pt x="258" y="206"/>
                  </a:lnTo>
                  <a:lnTo>
                    <a:pt x="288" y="182"/>
                  </a:lnTo>
                  <a:lnTo>
                    <a:pt x="318" y="158"/>
                  </a:lnTo>
                  <a:lnTo>
                    <a:pt x="348" y="136"/>
                  </a:lnTo>
                  <a:lnTo>
                    <a:pt x="380" y="116"/>
                  </a:lnTo>
                  <a:lnTo>
                    <a:pt x="414" y="96"/>
                  </a:lnTo>
                  <a:lnTo>
                    <a:pt x="448" y="78"/>
                  </a:lnTo>
                  <a:lnTo>
                    <a:pt x="482" y="62"/>
                  </a:lnTo>
                  <a:lnTo>
                    <a:pt x="518" y="48"/>
                  </a:lnTo>
                  <a:lnTo>
                    <a:pt x="556" y="36"/>
                  </a:lnTo>
                  <a:lnTo>
                    <a:pt x="594" y="26"/>
                  </a:lnTo>
                  <a:lnTo>
                    <a:pt x="632" y="16"/>
                  </a:lnTo>
                  <a:lnTo>
                    <a:pt x="670" y="10"/>
                  </a:lnTo>
                  <a:lnTo>
                    <a:pt x="710" y="4"/>
                  </a:lnTo>
                  <a:lnTo>
                    <a:pt x="750" y="2"/>
                  </a:lnTo>
                  <a:lnTo>
                    <a:pt x="790" y="0"/>
                  </a:lnTo>
                  <a:lnTo>
                    <a:pt x="790" y="0"/>
                  </a:lnTo>
                  <a:lnTo>
                    <a:pt x="832" y="2"/>
                  </a:lnTo>
                  <a:lnTo>
                    <a:pt x="872" y="4"/>
                  </a:lnTo>
                  <a:lnTo>
                    <a:pt x="912" y="10"/>
                  </a:lnTo>
                  <a:lnTo>
                    <a:pt x="950" y="16"/>
                  </a:lnTo>
                  <a:lnTo>
                    <a:pt x="988" y="26"/>
                  </a:lnTo>
                  <a:lnTo>
                    <a:pt x="1026" y="36"/>
                  </a:lnTo>
                  <a:lnTo>
                    <a:pt x="1062" y="48"/>
                  </a:lnTo>
                  <a:lnTo>
                    <a:pt x="1098" y="62"/>
                  </a:lnTo>
                  <a:lnTo>
                    <a:pt x="1134" y="78"/>
                  </a:lnTo>
                  <a:lnTo>
                    <a:pt x="1168" y="96"/>
                  </a:lnTo>
                  <a:lnTo>
                    <a:pt x="1200" y="116"/>
                  </a:lnTo>
                  <a:lnTo>
                    <a:pt x="1234" y="136"/>
                  </a:lnTo>
                  <a:lnTo>
                    <a:pt x="1264" y="158"/>
                  </a:lnTo>
                  <a:lnTo>
                    <a:pt x="1294" y="182"/>
                  </a:lnTo>
                  <a:lnTo>
                    <a:pt x="1322" y="206"/>
                  </a:lnTo>
                  <a:lnTo>
                    <a:pt x="1350" y="232"/>
                  </a:lnTo>
                  <a:lnTo>
                    <a:pt x="1376" y="260"/>
                  </a:lnTo>
                  <a:lnTo>
                    <a:pt x="1402" y="288"/>
                  </a:lnTo>
                  <a:lnTo>
                    <a:pt x="1424" y="318"/>
                  </a:lnTo>
                  <a:lnTo>
                    <a:pt x="1446" y="350"/>
                  </a:lnTo>
                  <a:lnTo>
                    <a:pt x="1468" y="382"/>
                  </a:lnTo>
                  <a:lnTo>
                    <a:pt x="1486" y="414"/>
                  </a:lnTo>
                  <a:lnTo>
                    <a:pt x="1504" y="448"/>
                  </a:lnTo>
                  <a:lnTo>
                    <a:pt x="1520" y="484"/>
                  </a:lnTo>
                  <a:lnTo>
                    <a:pt x="1534" y="520"/>
                  </a:lnTo>
                  <a:lnTo>
                    <a:pt x="1546" y="556"/>
                  </a:lnTo>
                  <a:lnTo>
                    <a:pt x="1556" y="594"/>
                  </a:lnTo>
                  <a:lnTo>
                    <a:pt x="1566" y="632"/>
                  </a:lnTo>
                  <a:lnTo>
                    <a:pt x="1572" y="672"/>
                  </a:lnTo>
                  <a:lnTo>
                    <a:pt x="1578" y="710"/>
                  </a:lnTo>
                  <a:lnTo>
                    <a:pt x="1580" y="752"/>
                  </a:lnTo>
                  <a:lnTo>
                    <a:pt x="1582" y="792"/>
                  </a:lnTo>
                  <a:lnTo>
                    <a:pt x="1582" y="792"/>
                  </a:lnTo>
                  <a:close/>
                </a:path>
              </a:pathLst>
            </a:custGeom>
            <a:solidFill>
              <a:srgbClr val="007E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6"/>
            <p:cNvSpPr/>
            <p:nvPr/>
          </p:nvSpPr>
          <p:spPr bwMode="auto">
            <a:xfrm>
              <a:off x="1305645" y="776273"/>
              <a:ext cx="1415328" cy="1856638"/>
            </a:xfrm>
            <a:custGeom>
              <a:avLst/>
              <a:gdLst>
                <a:gd name="T0" fmla="*/ 1024 w 1084"/>
                <a:gd name="T1" fmla="*/ 902 h 1422"/>
                <a:gd name="T2" fmla="*/ 868 w 1084"/>
                <a:gd name="T3" fmla="*/ 822 h 1422"/>
                <a:gd name="T4" fmla="*/ 764 w 1084"/>
                <a:gd name="T5" fmla="*/ 854 h 1422"/>
                <a:gd name="T6" fmla="*/ 710 w 1084"/>
                <a:gd name="T7" fmla="*/ 788 h 1422"/>
                <a:gd name="T8" fmla="*/ 664 w 1084"/>
                <a:gd name="T9" fmla="*/ 788 h 1422"/>
                <a:gd name="T10" fmla="*/ 634 w 1084"/>
                <a:gd name="T11" fmla="*/ 712 h 1422"/>
                <a:gd name="T12" fmla="*/ 576 w 1084"/>
                <a:gd name="T13" fmla="*/ 724 h 1422"/>
                <a:gd name="T14" fmla="*/ 576 w 1084"/>
                <a:gd name="T15" fmla="*/ 626 h 1422"/>
                <a:gd name="T16" fmla="*/ 724 w 1084"/>
                <a:gd name="T17" fmla="*/ 682 h 1422"/>
                <a:gd name="T18" fmla="*/ 762 w 1084"/>
                <a:gd name="T19" fmla="*/ 600 h 1422"/>
                <a:gd name="T20" fmla="*/ 806 w 1084"/>
                <a:gd name="T21" fmla="*/ 504 h 1422"/>
                <a:gd name="T22" fmla="*/ 926 w 1084"/>
                <a:gd name="T23" fmla="*/ 238 h 1422"/>
                <a:gd name="T24" fmla="*/ 844 w 1084"/>
                <a:gd name="T25" fmla="*/ 144 h 1422"/>
                <a:gd name="T26" fmla="*/ 800 w 1084"/>
                <a:gd name="T27" fmla="*/ 286 h 1422"/>
                <a:gd name="T28" fmla="*/ 628 w 1084"/>
                <a:gd name="T29" fmla="*/ 182 h 1422"/>
                <a:gd name="T30" fmla="*/ 752 w 1084"/>
                <a:gd name="T31" fmla="*/ 114 h 1422"/>
                <a:gd name="T32" fmla="*/ 714 w 1084"/>
                <a:gd name="T33" fmla="*/ 20 h 1422"/>
                <a:gd name="T34" fmla="*/ 440 w 1084"/>
                <a:gd name="T35" fmla="*/ 42 h 1422"/>
                <a:gd name="T36" fmla="*/ 272 w 1084"/>
                <a:gd name="T37" fmla="*/ 42 h 1422"/>
                <a:gd name="T38" fmla="*/ 48 w 1084"/>
                <a:gd name="T39" fmla="*/ 58 h 1422"/>
                <a:gd name="T40" fmla="*/ 28 w 1084"/>
                <a:gd name="T41" fmla="*/ 92 h 1422"/>
                <a:gd name="T42" fmla="*/ 60 w 1084"/>
                <a:gd name="T43" fmla="*/ 134 h 1422"/>
                <a:gd name="T44" fmla="*/ 22 w 1084"/>
                <a:gd name="T45" fmla="*/ 204 h 1422"/>
                <a:gd name="T46" fmla="*/ 32 w 1084"/>
                <a:gd name="T47" fmla="*/ 290 h 1422"/>
                <a:gd name="T48" fmla="*/ 136 w 1084"/>
                <a:gd name="T49" fmla="*/ 184 h 1422"/>
                <a:gd name="T50" fmla="*/ 308 w 1084"/>
                <a:gd name="T51" fmla="*/ 320 h 1422"/>
                <a:gd name="T52" fmla="*/ 370 w 1084"/>
                <a:gd name="T53" fmla="*/ 604 h 1422"/>
                <a:gd name="T54" fmla="*/ 534 w 1084"/>
                <a:gd name="T55" fmla="*/ 762 h 1422"/>
                <a:gd name="T56" fmla="*/ 698 w 1084"/>
                <a:gd name="T57" fmla="*/ 882 h 1422"/>
                <a:gd name="T58" fmla="*/ 740 w 1084"/>
                <a:gd name="T59" fmla="*/ 890 h 1422"/>
                <a:gd name="T60" fmla="*/ 742 w 1084"/>
                <a:gd name="T61" fmla="*/ 1056 h 1422"/>
                <a:gd name="T62" fmla="*/ 784 w 1084"/>
                <a:gd name="T63" fmla="*/ 1158 h 1422"/>
                <a:gd name="T64" fmla="*/ 694 w 1084"/>
                <a:gd name="T65" fmla="*/ 1422 h 1422"/>
                <a:gd name="T66" fmla="*/ 958 w 1084"/>
                <a:gd name="T67" fmla="*/ 1244 h 1422"/>
                <a:gd name="T68" fmla="*/ 1046 w 1084"/>
                <a:gd name="T69" fmla="*/ 1164 h 1422"/>
                <a:gd name="T70" fmla="*/ 1024 w 1084"/>
                <a:gd name="T71" fmla="*/ 962 h 1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84" h="1422">
                  <a:moveTo>
                    <a:pt x="1024" y="962"/>
                  </a:moveTo>
                  <a:lnTo>
                    <a:pt x="1024" y="902"/>
                  </a:lnTo>
                  <a:lnTo>
                    <a:pt x="968" y="854"/>
                  </a:lnTo>
                  <a:lnTo>
                    <a:pt x="868" y="822"/>
                  </a:lnTo>
                  <a:lnTo>
                    <a:pt x="784" y="822"/>
                  </a:lnTo>
                  <a:lnTo>
                    <a:pt x="764" y="854"/>
                  </a:lnTo>
                  <a:lnTo>
                    <a:pt x="730" y="834"/>
                  </a:lnTo>
                  <a:lnTo>
                    <a:pt x="710" y="788"/>
                  </a:lnTo>
                  <a:lnTo>
                    <a:pt x="664" y="788"/>
                  </a:lnTo>
                  <a:lnTo>
                    <a:pt x="664" y="788"/>
                  </a:lnTo>
                  <a:lnTo>
                    <a:pt x="688" y="712"/>
                  </a:lnTo>
                  <a:lnTo>
                    <a:pt x="634" y="712"/>
                  </a:lnTo>
                  <a:lnTo>
                    <a:pt x="604" y="744"/>
                  </a:lnTo>
                  <a:lnTo>
                    <a:pt x="576" y="724"/>
                  </a:lnTo>
                  <a:lnTo>
                    <a:pt x="576" y="682"/>
                  </a:lnTo>
                  <a:lnTo>
                    <a:pt x="576" y="626"/>
                  </a:lnTo>
                  <a:lnTo>
                    <a:pt x="700" y="596"/>
                  </a:lnTo>
                  <a:lnTo>
                    <a:pt x="724" y="682"/>
                  </a:lnTo>
                  <a:lnTo>
                    <a:pt x="762" y="654"/>
                  </a:lnTo>
                  <a:lnTo>
                    <a:pt x="762" y="600"/>
                  </a:lnTo>
                  <a:lnTo>
                    <a:pt x="784" y="578"/>
                  </a:lnTo>
                  <a:lnTo>
                    <a:pt x="806" y="504"/>
                  </a:lnTo>
                  <a:lnTo>
                    <a:pt x="1014" y="432"/>
                  </a:lnTo>
                  <a:lnTo>
                    <a:pt x="926" y="238"/>
                  </a:lnTo>
                  <a:lnTo>
                    <a:pt x="888" y="228"/>
                  </a:lnTo>
                  <a:lnTo>
                    <a:pt x="844" y="144"/>
                  </a:lnTo>
                  <a:lnTo>
                    <a:pt x="776" y="144"/>
                  </a:lnTo>
                  <a:lnTo>
                    <a:pt x="800" y="286"/>
                  </a:lnTo>
                  <a:lnTo>
                    <a:pt x="752" y="286"/>
                  </a:lnTo>
                  <a:lnTo>
                    <a:pt x="628" y="182"/>
                  </a:lnTo>
                  <a:lnTo>
                    <a:pt x="650" y="134"/>
                  </a:lnTo>
                  <a:lnTo>
                    <a:pt x="752" y="114"/>
                  </a:lnTo>
                  <a:lnTo>
                    <a:pt x="752" y="42"/>
                  </a:lnTo>
                  <a:lnTo>
                    <a:pt x="714" y="20"/>
                  </a:lnTo>
                  <a:lnTo>
                    <a:pt x="542" y="42"/>
                  </a:lnTo>
                  <a:lnTo>
                    <a:pt x="440" y="42"/>
                  </a:lnTo>
                  <a:lnTo>
                    <a:pt x="362" y="20"/>
                  </a:lnTo>
                  <a:lnTo>
                    <a:pt x="272" y="42"/>
                  </a:lnTo>
                  <a:lnTo>
                    <a:pt x="136" y="0"/>
                  </a:lnTo>
                  <a:lnTo>
                    <a:pt x="48" y="58"/>
                  </a:lnTo>
                  <a:lnTo>
                    <a:pt x="72" y="92"/>
                  </a:lnTo>
                  <a:lnTo>
                    <a:pt x="28" y="92"/>
                  </a:lnTo>
                  <a:lnTo>
                    <a:pt x="28" y="134"/>
                  </a:lnTo>
                  <a:lnTo>
                    <a:pt x="60" y="134"/>
                  </a:lnTo>
                  <a:lnTo>
                    <a:pt x="0" y="168"/>
                  </a:lnTo>
                  <a:lnTo>
                    <a:pt x="22" y="204"/>
                  </a:lnTo>
                  <a:lnTo>
                    <a:pt x="54" y="204"/>
                  </a:lnTo>
                  <a:lnTo>
                    <a:pt x="32" y="290"/>
                  </a:lnTo>
                  <a:lnTo>
                    <a:pt x="68" y="258"/>
                  </a:lnTo>
                  <a:lnTo>
                    <a:pt x="136" y="184"/>
                  </a:lnTo>
                  <a:lnTo>
                    <a:pt x="240" y="212"/>
                  </a:lnTo>
                  <a:lnTo>
                    <a:pt x="308" y="320"/>
                  </a:lnTo>
                  <a:lnTo>
                    <a:pt x="294" y="486"/>
                  </a:lnTo>
                  <a:lnTo>
                    <a:pt x="370" y="604"/>
                  </a:lnTo>
                  <a:lnTo>
                    <a:pt x="416" y="724"/>
                  </a:lnTo>
                  <a:lnTo>
                    <a:pt x="534" y="762"/>
                  </a:lnTo>
                  <a:lnTo>
                    <a:pt x="606" y="800"/>
                  </a:lnTo>
                  <a:lnTo>
                    <a:pt x="698" y="882"/>
                  </a:lnTo>
                  <a:lnTo>
                    <a:pt x="730" y="882"/>
                  </a:lnTo>
                  <a:lnTo>
                    <a:pt x="740" y="890"/>
                  </a:lnTo>
                  <a:lnTo>
                    <a:pt x="720" y="948"/>
                  </a:lnTo>
                  <a:lnTo>
                    <a:pt x="742" y="1056"/>
                  </a:lnTo>
                  <a:lnTo>
                    <a:pt x="720" y="1110"/>
                  </a:lnTo>
                  <a:lnTo>
                    <a:pt x="784" y="1158"/>
                  </a:lnTo>
                  <a:lnTo>
                    <a:pt x="808" y="1194"/>
                  </a:lnTo>
                  <a:lnTo>
                    <a:pt x="694" y="1422"/>
                  </a:lnTo>
                  <a:lnTo>
                    <a:pt x="850" y="1370"/>
                  </a:lnTo>
                  <a:lnTo>
                    <a:pt x="958" y="1244"/>
                  </a:lnTo>
                  <a:lnTo>
                    <a:pt x="980" y="1172"/>
                  </a:lnTo>
                  <a:lnTo>
                    <a:pt x="1046" y="1164"/>
                  </a:lnTo>
                  <a:lnTo>
                    <a:pt x="1084" y="996"/>
                  </a:lnTo>
                  <a:lnTo>
                    <a:pt x="1024" y="962"/>
                  </a:lnTo>
                  <a:close/>
                </a:path>
              </a:pathLst>
            </a:custGeom>
            <a:solidFill>
              <a:srgbClr val="91D04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96" name="文本框 95"/>
          <p:cNvSpPr txBox="1"/>
          <p:nvPr/>
        </p:nvSpPr>
        <p:spPr>
          <a:xfrm>
            <a:off x="2767961" y="943027"/>
            <a:ext cx="3608680" cy="175432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zh-CN" sz="12000" b="1" dirty="0" smtClean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2030</a:t>
            </a:r>
            <a:endParaRPr kumimoji="1" lang="zh-CN" altLang="en-US" sz="12000" b="1" dirty="0">
              <a:solidFill>
                <a:srgbClr val="FFFFFF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97" name="文本框 96"/>
          <p:cNvSpPr txBox="1"/>
          <p:nvPr/>
        </p:nvSpPr>
        <p:spPr>
          <a:xfrm>
            <a:off x="1395491" y="2551820"/>
            <a:ext cx="6353021" cy="93871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zh-CN" altLang="en-US" sz="6000" b="1" dirty="0" smtClean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年中工作总结汇报</a:t>
            </a:r>
            <a:endParaRPr kumimoji="1" lang="zh-CN" altLang="en-US" sz="6000" b="1" dirty="0">
              <a:solidFill>
                <a:srgbClr val="FFFFFF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3567233" y="3902621"/>
            <a:ext cx="20095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sz="1200" dirty="0" smtClean="0">
                <a:solidFill>
                  <a:schemeClr val="bg1"/>
                </a:solidFill>
              </a:rPr>
              <a:t>PRESENTED</a:t>
            </a:r>
            <a:r>
              <a:rPr kumimoji="1" lang="zh-CN" altLang="en-US" sz="12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200" dirty="0" smtClean="0">
                <a:solidFill>
                  <a:schemeClr val="bg1"/>
                </a:solidFill>
              </a:rPr>
              <a:t>BY</a:t>
            </a:r>
            <a:r>
              <a:rPr kumimoji="1" lang="zh-CN" altLang="en-US" sz="12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200" dirty="0" smtClean="0">
                <a:solidFill>
                  <a:schemeClr val="bg1"/>
                </a:solidFill>
              </a:rPr>
              <a:t>JANE</a:t>
            </a:r>
            <a:r>
              <a:rPr kumimoji="1" lang="zh-CN" altLang="en-US" sz="12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200" dirty="0" smtClean="0">
                <a:solidFill>
                  <a:schemeClr val="bg1"/>
                </a:solidFill>
              </a:rPr>
              <a:t>DOE</a:t>
            </a:r>
            <a:endParaRPr kumimoji="1" lang="zh-CN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/>
        </p:nvSpPr>
        <p:spPr>
          <a:xfrm>
            <a:off x="4023709" y="48187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000" dirty="0" smtClean="0"/>
              <a:t>LOGO | COMPANY</a:t>
            </a:r>
            <a:endParaRPr kumimoji="1" lang="zh-CN" altLang="en-US" sz="1000" dirty="0"/>
          </a:p>
        </p:txBody>
      </p:sp>
      <p:sp>
        <p:nvSpPr>
          <p:cNvPr id="13" name="文本框 12"/>
          <p:cNvSpPr txBox="1"/>
          <p:nvPr/>
        </p:nvSpPr>
        <p:spPr>
          <a:xfrm>
            <a:off x="220399" y="151146"/>
            <a:ext cx="1367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latin typeface="Century Gothic" panose="020B0502020202020204"/>
                <a:ea typeface="微软雅黑" panose="020B0503020204020204" charset="-122"/>
              </a:rPr>
              <a:t>PART TWO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  <a:p>
            <a:r>
              <a:rPr kumimoji="1" lang="zh-CN" altLang="en-US" b="1" dirty="0" smtClean="0">
                <a:latin typeface="Century Gothic" panose="020B0502020202020204"/>
                <a:ea typeface="微软雅黑" panose="020B0503020204020204" charset="-122"/>
              </a:rPr>
              <a:t>工作亮点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69" name="同侧圆角矩形 68"/>
          <p:cNvSpPr/>
          <p:nvPr/>
        </p:nvSpPr>
        <p:spPr>
          <a:xfrm>
            <a:off x="395536" y="1095586"/>
            <a:ext cx="2700300" cy="2124236"/>
          </a:xfrm>
          <a:prstGeom prst="round2SameRect">
            <a:avLst>
              <a:gd name="adj1" fmla="val 4881"/>
              <a:gd name="adj2" fmla="val 0"/>
            </a:avLst>
          </a:prstGeom>
          <a:solidFill>
            <a:srgbClr val="56C1DA"/>
          </a:solidFill>
          <a:ln w="25400" cap="flat" cmpd="sng" algn="ctr">
            <a:noFill/>
            <a:prstDash val="solid"/>
          </a:ln>
          <a:effectLst/>
        </p:spPr>
        <p:txBody>
          <a:bodyPr lIns="91424" tIns="45712" rIns="91424" bIns="4571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70" name="同侧圆角矩形 69"/>
          <p:cNvSpPr/>
          <p:nvPr/>
        </p:nvSpPr>
        <p:spPr>
          <a:xfrm>
            <a:off x="395536" y="3255828"/>
            <a:ext cx="2700300" cy="1062118"/>
          </a:xfrm>
          <a:prstGeom prst="round2SameRect">
            <a:avLst>
              <a:gd name="adj1" fmla="val 0"/>
              <a:gd name="adj2" fmla="val 6149"/>
            </a:avLst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>
            <a:outerShdw blurRad="165100" dist="38100" dir="5400000" algn="t" rotWithShape="0">
              <a:prstClr val="black">
                <a:alpha val="20000"/>
              </a:prstClr>
            </a:outerShdw>
          </a:effectLst>
        </p:spPr>
        <p:txBody>
          <a:bodyPr lIns="91424" tIns="45712" rIns="91424" bIns="4571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530043" y="2125765"/>
            <a:ext cx="2421778" cy="484732"/>
          </a:xfrm>
          <a:prstGeom prst="rect">
            <a:avLst/>
          </a:prstGeom>
          <a:noFill/>
        </p:spPr>
        <p:txBody>
          <a:bodyPr wrap="square" lIns="91424" tIns="45712" rIns="91424" bIns="45712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顶部“开始”面板中可以对字体、字号、颜色、行距等进行修改。</a:t>
            </a:r>
            <a:endParaRPr kumimoji="0" lang="en-US" altLang="zh-CN" sz="1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72" name="TextBox 79"/>
          <p:cNvSpPr txBox="1"/>
          <p:nvPr/>
        </p:nvSpPr>
        <p:spPr>
          <a:xfrm>
            <a:off x="530043" y="1845869"/>
            <a:ext cx="2421778" cy="311621"/>
          </a:xfrm>
          <a:prstGeom prst="rect">
            <a:avLst/>
          </a:prstGeom>
          <a:noFill/>
          <a:effectLst/>
        </p:spPr>
        <p:txBody>
          <a:bodyPr wrap="square" lIns="91424" tIns="45712" rIns="91424" bIns="45712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TEXT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HERE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cxnSp>
        <p:nvCxnSpPr>
          <p:cNvPr id="73" name="直接连接符 83"/>
          <p:cNvCxnSpPr/>
          <p:nvPr/>
        </p:nvCxnSpPr>
        <p:spPr>
          <a:xfrm>
            <a:off x="650223" y="2823778"/>
            <a:ext cx="2193593" cy="0"/>
          </a:xfrm>
          <a:prstGeom prst="line">
            <a:avLst/>
          </a:prstGeom>
          <a:noFill/>
          <a:ln w="34925" cap="rnd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</a:ln>
          <a:effectLst/>
        </p:spPr>
      </p:cxnSp>
      <p:cxnSp>
        <p:nvCxnSpPr>
          <p:cNvPr id="74" name="直接连接符 84"/>
          <p:cNvCxnSpPr/>
          <p:nvPr/>
        </p:nvCxnSpPr>
        <p:spPr>
          <a:xfrm>
            <a:off x="650223" y="2821982"/>
            <a:ext cx="1437509" cy="0"/>
          </a:xfrm>
          <a:prstGeom prst="line">
            <a:avLst/>
          </a:prstGeom>
          <a:noFill/>
          <a:ln w="57150" cap="rnd" cmpd="sng" algn="ctr">
            <a:solidFill>
              <a:sysClr val="window" lastClr="FFFFFF"/>
            </a:solidFill>
            <a:prstDash val="solid"/>
            <a:tailEnd type="oval" w="sm" len="sm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cxnSp>
      <p:sp>
        <p:nvSpPr>
          <p:cNvPr id="75" name="矩形 74"/>
          <p:cNvSpPr/>
          <p:nvPr/>
        </p:nvSpPr>
        <p:spPr>
          <a:xfrm>
            <a:off x="575558" y="1205347"/>
            <a:ext cx="825867" cy="646331"/>
          </a:xfrm>
          <a:prstGeom prst="rect">
            <a:avLst/>
          </a:prstGeom>
        </p:spPr>
        <p:txBody>
          <a:bodyPr wrap="none" lIns="91424" tIns="45712" rIns="91424" bIns="45712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Impact" panose="020B0806030902050204"/>
                <a:ea typeface="方正粗宋简体" panose="03000509000000000000" pitchFamily="65" charset="-122"/>
              </a:rPr>
              <a:t>70</a:t>
            </a:r>
            <a:r>
              <a:rPr kumimoji="0" lang="en-US" altLang="zh-CN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Impact" panose="020B0806030902050204"/>
                <a:ea typeface="方正粗宋简体" panose="03000509000000000000" pitchFamily="65" charset="-122"/>
              </a:rPr>
              <a:t>%</a:t>
            </a: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Impact" panose="020B0806030902050204"/>
            </a:endParaRPr>
          </a:p>
        </p:txBody>
      </p:sp>
      <p:grpSp>
        <p:nvGrpSpPr>
          <p:cNvPr id="76" name="组合 88"/>
          <p:cNvGrpSpPr/>
          <p:nvPr/>
        </p:nvGrpSpPr>
        <p:grpSpPr>
          <a:xfrm>
            <a:off x="627025" y="3543859"/>
            <a:ext cx="452588" cy="452588"/>
            <a:chOff x="2654675" y="1308599"/>
            <a:chExt cx="452588" cy="452588"/>
          </a:xfrm>
        </p:grpSpPr>
        <p:sp>
          <p:nvSpPr>
            <p:cNvPr id="77" name="椭圆 76"/>
            <p:cNvSpPr/>
            <p:nvPr/>
          </p:nvSpPr>
          <p:spPr>
            <a:xfrm>
              <a:off x="2654675" y="1308599"/>
              <a:ext cx="452588" cy="452588"/>
            </a:xfrm>
            <a:prstGeom prst="ellipse">
              <a:avLst/>
            </a:prstGeom>
            <a:noFill/>
            <a:ln w="19050" cap="flat" cmpd="sng" algn="ctr">
              <a:solidFill>
                <a:sysClr val="windowText" lastClr="000000">
                  <a:lumMod val="75000"/>
                  <a:lumOff val="2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grpSp>
          <p:nvGrpSpPr>
            <p:cNvPr id="78" name="组合 91"/>
            <p:cNvGrpSpPr/>
            <p:nvPr/>
          </p:nvGrpSpPr>
          <p:grpSpPr>
            <a:xfrm>
              <a:off x="2766793" y="1394572"/>
              <a:ext cx="228351" cy="261219"/>
              <a:chOff x="10856093" y="315913"/>
              <a:chExt cx="419100" cy="479425"/>
            </a:xfrm>
            <a:solidFill>
              <a:sysClr val="windowText" lastClr="000000">
                <a:lumMod val="75000"/>
                <a:lumOff val="25000"/>
              </a:sysClr>
            </a:solidFill>
          </p:grpSpPr>
          <p:sp>
            <p:nvSpPr>
              <p:cNvPr id="79" name="Freeform 7"/>
              <p:cNvSpPr>
                <a:spLocks noEditPoints="1"/>
              </p:cNvSpPr>
              <p:nvPr/>
            </p:nvSpPr>
            <p:spPr bwMode="auto">
              <a:xfrm>
                <a:off x="10856093" y="315913"/>
                <a:ext cx="330200" cy="419100"/>
              </a:xfrm>
              <a:custGeom>
                <a:avLst/>
                <a:gdLst>
                  <a:gd name="T0" fmla="*/ 208 w 208"/>
                  <a:gd name="T1" fmla="*/ 264 h 264"/>
                  <a:gd name="T2" fmla="*/ 0 w 208"/>
                  <a:gd name="T3" fmla="*/ 264 h 264"/>
                  <a:gd name="T4" fmla="*/ 0 w 208"/>
                  <a:gd name="T5" fmla="*/ 0 h 264"/>
                  <a:gd name="T6" fmla="*/ 208 w 208"/>
                  <a:gd name="T7" fmla="*/ 0 h 264"/>
                  <a:gd name="T8" fmla="*/ 208 w 208"/>
                  <a:gd name="T9" fmla="*/ 264 h 264"/>
                  <a:gd name="T10" fmla="*/ 19 w 208"/>
                  <a:gd name="T11" fmla="*/ 245 h 264"/>
                  <a:gd name="T12" fmla="*/ 189 w 208"/>
                  <a:gd name="T13" fmla="*/ 245 h 264"/>
                  <a:gd name="T14" fmla="*/ 189 w 208"/>
                  <a:gd name="T15" fmla="*/ 18 h 264"/>
                  <a:gd name="T16" fmla="*/ 19 w 208"/>
                  <a:gd name="T17" fmla="*/ 18 h 264"/>
                  <a:gd name="T18" fmla="*/ 19 w 208"/>
                  <a:gd name="T19" fmla="*/ 245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8" h="264">
                    <a:moveTo>
                      <a:pt x="208" y="264"/>
                    </a:moveTo>
                    <a:lnTo>
                      <a:pt x="0" y="264"/>
                    </a:lnTo>
                    <a:lnTo>
                      <a:pt x="0" y="0"/>
                    </a:lnTo>
                    <a:lnTo>
                      <a:pt x="208" y="0"/>
                    </a:lnTo>
                    <a:lnTo>
                      <a:pt x="208" y="264"/>
                    </a:lnTo>
                    <a:close/>
                    <a:moveTo>
                      <a:pt x="19" y="245"/>
                    </a:moveTo>
                    <a:lnTo>
                      <a:pt x="189" y="245"/>
                    </a:lnTo>
                    <a:lnTo>
                      <a:pt x="189" y="18"/>
                    </a:lnTo>
                    <a:lnTo>
                      <a:pt x="19" y="18"/>
                    </a:lnTo>
                    <a:lnTo>
                      <a:pt x="19" y="24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Rectangle 8"/>
              <p:cNvSpPr>
                <a:spLocks noChangeArrowheads="1"/>
              </p:cNvSpPr>
              <p:nvPr/>
            </p:nvSpPr>
            <p:spPr bwMode="auto">
              <a:xfrm>
                <a:off x="10930706" y="495301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Rectangle 9"/>
              <p:cNvSpPr>
                <a:spLocks noChangeArrowheads="1"/>
              </p:cNvSpPr>
              <p:nvPr/>
            </p:nvSpPr>
            <p:spPr bwMode="auto">
              <a:xfrm>
                <a:off x="10930706" y="555626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Rectangle 10"/>
              <p:cNvSpPr>
                <a:spLocks noChangeArrowheads="1"/>
              </p:cNvSpPr>
              <p:nvPr/>
            </p:nvSpPr>
            <p:spPr bwMode="auto">
              <a:xfrm>
                <a:off x="10930706" y="615951"/>
                <a:ext cx="179388" cy="2857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3" name="Rectangle 11"/>
              <p:cNvSpPr>
                <a:spLocks noChangeArrowheads="1"/>
              </p:cNvSpPr>
              <p:nvPr/>
            </p:nvSpPr>
            <p:spPr bwMode="auto">
              <a:xfrm>
                <a:off x="10930706" y="434975"/>
                <a:ext cx="904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4" name="Freeform 12"/>
              <p:cNvSpPr/>
              <p:nvPr/>
            </p:nvSpPr>
            <p:spPr bwMode="auto">
              <a:xfrm>
                <a:off x="10960868" y="374650"/>
                <a:ext cx="314325" cy="420688"/>
              </a:xfrm>
              <a:custGeom>
                <a:avLst/>
                <a:gdLst>
                  <a:gd name="T0" fmla="*/ 198 w 198"/>
                  <a:gd name="T1" fmla="*/ 265 h 265"/>
                  <a:gd name="T2" fmla="*/ 0 w 198"/>
                  <a:gd name="T3" fmla="*/ 265 h 265"/>
                  <a:gd name="T4" fmla="*/ 0 w 198"/>
                  <a:gd name="T5" fmla="*/ 246 h 265"/>
                  <a:gd name="T6" fmla="*/ 179 w 198"/>
                  <a:gd name="T7" fmla="*/ 246 h 265"/>
                  <a:gd name="T8" fmla="*/ 179 w 198"/>
                  <a:gd name="T9" fmla="*/ 19 h 265"/>
                  <a:gd name="T10" fmla="*/ 160 w 198"/>
                  <a:gd name="T11" fmla="*/ 19 h 265"/>
                  <a:gd name="T12" fmla="*/ 160 w 198"/>
                  <a:gd name="T13" fmla="*/ 0 h 265"/>
                  <a:gd name="T14" fmla="*/ 198 w 198"/>
                  <a:gd name="T15" fmla="*/ 0 h 265"/>
                  <a:gd name="T16" fmla="*/ 198 w 198"/>
                  <a:gd name="T17" fmla="*/ 265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8" h="265">
                    <a:moveTo>
                      <a:pt x="198" y="265"/>
                    </a:moveTo>
                    <a:lnTo>
                      <a:pt x="0" y="265"/>
                    </a:lnTo>
                    <a:lnTo>
                      <a:pt x="0" y="246"/>
                    </a:lnTo>
                    <a:lnTo>
                      <a:pt x="179" y="246"/>
                    </a:lnTo>
                    <a:lnTo>
                      <a:pt x="179" y="19"/>
                    </a:lnTo>
                    <a:lnTo>
                      <a:pt x="160" y="19"/>
                    </a:lnTo>
                    <a:lnTo>
                      <a:pt x="160" y="0"/>
                    </a:lnTo>
                    <a:lnTo>
                      <a:pt x="198" y="0"/>
                    </a:lnTo>
                    <a:lnTo>
                      <a:pt x="198" y="26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85" name="矩形 84"/>
          <p:cNvSpPr/>
          <p:nvPr/>
        </p:nvSpPr>
        <p:spPr>
          <a:xfrm>
            <a:off x="1307469" y="3322383"/>
            <a:ext cx="1656184" cy="684787"/>
          </a:xfrm>
          <a:prstGeom prst="rect">
            <a:avLst/>
          </a:prstGeom>
        </p:spPr>
        <p:txBody>
          <a:bodyPr wrap="square" lIns="91424" tIns="45712" rIns="91424" bIns="45712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顶部</a:t>
            </a:r>
            <a:r>
              <a: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“开始”面板中可以对字体、字号、颜色、行距等进行修改。</a:t>
            </a:r>
            <a:endParaRPr kumimoji="0" lang="zh-CN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</a:endParaRPr>
          </a:p>
        </p:txBody>
      </p:sp>
      <p:sp>
        <p:nvSpPr>
          <p:cNvPr id="86" name="同侧圆角矩形 85"/>
          <p:cNvSpPr/>
          <p:nvPr/>
        </p:nvSpPr>
        <p:spPr>
          <a:xfrm>
            <a:off x="3239852" y="1095586"/>
            <a:ext cx="2700300" cy="2124236"/>
          </a:xfrm>
          <a:prstGeom prst="round2SameRect">
            <a:avLst>
              <a:gd name="adj1" fmla="val 4881"/>
              <a:gd name="adj2" fmla="val 0"/>
            </a:avLst>
          </a:prstGeom>
          <a:solidFill>
            <a:srgbClr val="82D640"/>
          </a:solidFill>
          <a:ln w="25400" cap="flat" cmpd="sng" algn="ctr">
            <a:noFill/>
            <a:prstDash val="solid"/>
          </a:ln>
          <a:effectLst/>
        </p:spPr>
        <p:txBody>
          <a:bodyPr lIns="91424" tIns="45712" rIns="91424" bIns="4571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87" name="同侧圆角矩形 86"/>
          <p:cNvSpPr/>
          <p:nvPr/>
        </p:nvSpPr>
        <p:spPr>
          <a:xfrm>
            <a:off x="3239852" y="3255828"/>
            <a:ext cx="2700300" cy="1062118"/>
          </a:xfrm>
          <a:prstGeom prst="round2SameRect">
            <a:avLst>
              <a:gd name="adj1" fmla="val 0"/>
              <a:gd name="adj2" fmla="val 6149"/>
            </a:avLst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>
            <a:outerShdw blurRad="165100" dist="38100" dir="5400000" algn="t" rotWithShape="0">
              <a:prstClr val="black">
                <a:alpha val="20000"/>
              </a:prstClr>
            </a:outerShdw>
          </a:effectLst>
        </p:spPr>
        <p:txBody>
          <a:bodyPr lIns="91424" tIns="45712" rIns="91424" bIns="4571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3374358" y="2125765"/>
            <a:ext cx="2421778" cy="484732"/>
          </a:xfrm>
          <a:prstGeom prst="rect">
            <a:avLst/>
          </a:prstGeom>
          <a:noFill/>
        </p:spPr>
        <p:txBody>
          <a:bodyPr wrap="square" lIns="91424" tIns="45712" rIns="91424" bIns="45712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顶部“开始”面板中可以对字体、字号、颜色、行距等进行修改。</a:t>
            </a:r>
            <a:endParaRPr kumimoji="0" lang="en-US" altLang="zh-CN" sz="1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89" name="TextBox 102"/>
          <p:cNvSpPr txBox="1"/>
          <p:nvPr/>
        </p:nvSpPr>
        <p:spPr>
          <a:xfrm>
            <a:off x="3374358" y="1845869"/>
            <a:ext cx="2421778" cy="311621"/>
          </a:xfrm>
          <a:prstGeom prst="rect">
            <a:avLst/>
          </a:prstGeom>
          <a:noFill/>
          <a:effectLst/>
        </p:spPr>
        <p:txBody>
          <a:bodyPr wrap="square" lIns="91424" tIns="45712" rIns="91424" bIns="45712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TEXT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HERE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cxnSp>
        <p:nvCxnSpPr>
          <p:cNvPr id="90" name="直接连接符 103"/>
          <p:cNvCxnSpPr/>
          <p:nvPr/>
        </p:nvCxnSpPr>
        <p:spPr>
          <a:xfrm>
            <a:off x="3494539" y="2823778"/>
            <a:ext cx="2193593" cy="0"/>
          </a:xfrm>
          <a:prstGeom prst="line">
            <a:avLst/>
          </a:prstGeom>
          <a:noFill/>
          <a:ln w="34925" cap="rnd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</a:ln>
          <a:effectLst/>
        </p:spPr>
      </p:cxnSp>
      <p:cxnSp>
        <p:nvCxnSpPr>
          <p:cNvPr id="91" name="直接连接符 104"/>
          <p:cNvCxnSpPr/>
          <p:nvPr/>
        </p:nvCxnSpPr>
        <p:spPr>
          <a:xfrm>
            <a:off x="3494533" y="2821982"/>
            <a:ext cx="1096796" cy="0"/>
          </a:xfrm>
          <a:prstGeom prst="line">
            <a:avLst/>
          </a:prstGeom>
          <a:noFill/>
          <a:ln w="57150" cap="rnd" cmpd="sng" algn="ctr">
            <a:solidFill>
              <a:sysClr val="window" lastClr="FFFFFF"/>
            </a:solidFill>
            <a:prstDash val="solid"/>
            <a:tailEnd type="oval" w="sm" len="sm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cxnSp>
      <p:sp>
        <p:nvSpPr>
          <p:cNvPr id="92" name="矩形 91"/>
          <p:cNvSpPr/>
          <p:nvPr/>
        </p:nvSpPr>
        <p:spPr>
          <a:xfrm>
            <a:off x="3419880" y="1205342"/>
            <a:ext cx="902807" cy="646329"/>
          </a:xfrm>
          <a:prstGeom prst="rect">
            <a:avLst/>
          </a:prstGeom>
        </p:spPr>
        <p:txBody>
          <a:bodyPr wrap="none" lIns="91424" tIns="45712" rIns="91424" bIns="45712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Impact" panose="020B0806030902050204"/>
                <a:ea typeface="方正粗宋简体" panose="03000509000000000000" pitchFamily="65" charset="-122"/>
              </a:rPr>
              <a:t>50</a:t>
            </a:r>
            <a:r>
              <a:rPr kumimoji="0" lang="en-US" altLang="zh-CN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Impact" panose="020B0806030902050204"/>
                <a:ea typeface="方正粗宋简体" panose="03000509000000000000" pitchFamily="65" charset="-122"/>
              </a:rPr>
              <a:t>%</a:t>
            </a: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Impact" panose="020B0806030902050204"/>
            </a:endParaRPr>
          </a:p>
        </p:txBody>
      </p:sp>
      <p:grpSp>
        <p:nvGrpSpPr>
          <p:cNvPr id="93" name="组合 133"/>
          <p:cNvGrpSpPr/>
          <p:nvPr/>
        </p:nvGrpSpPr>
        <p:grpSpPr>
          <a:xfrm>
            <a:off x="3471340" y="3543859"/>
            <a:ext cx="452588" cy="452588"/>
            <a:chOff x="2654675" y="1308599"/>
            <a:chExt cx="452588" cy="452588"/>
          </a:xfrm>
        </p:grpSpPr>
        <p:sp>
          <p:nvSpPr>
            <p:cNvPr id="94" name="椭圆 93"/>
            <p:cNvSpPr/>
            <p:nvPr/>
          </p:nvSpPr>
          <p:spPr>
            <a:xfrm>
              <a:off x="2654675" y="1308599"/>
              <a:ext cx="452588" cy="452588"/>
            </a:xfrm>
            <a:prstGeom prst="ellipse">
              <a:avLst/>
            </a:prstGeom>
            <a:noFill/>
            <a:ln w="19050" cap="flat" cmpd="sng" algn="ctr">
              <a:solidFill>
                <a:sysClr val="windowText" lastClr="000000">
                  <a:lumMod val="75000"/>
                  <a:lumOff val="2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grpSp>
          <p:nvGrpSpPr>
            <p:cNvPr id="95" name="组合 136"/>
            <p:cNvGrpSpPr/>
            <p:nvPr/>
          </p:nvGrpSpPr>
          <p:grpSpPr>
            <a:xfrm>
              <a:off x="2766793" y="1394572"/>
              <a:ext cx="228351" cy="261219"/>
              <a:chOff x="10856093" y="315913"/>
              <a:chExt cx="419100" cy="479425"/>
            </a:xfrm>
            <a:solidFill>
              <a:sysClr val="windowText" lastClr="000000">
                <a:lumMod val="75000"/>
                <a:lumOff val="25000"/>
              </a:sysClr>
            </a:solidFill>
          </p:grpSpPr>
          <p:sp>
            <p:nvSpPr>
              <p:cNvPr id="96" name="Freeform 7"/>
              <p:cNvSpPr>
                <a:spLocks noEditPoints="1"/>
              </p:cNvSpPr>
              <p:nvPr/>
            </p:nvSpPr>
            <p:spPr bwMode="auto">
              <a:xfrm>
                <a:off x="10856093" y="315913"/>
                <a:ext cx="330200" cy="419100"/>
              </a:xfrm>
              <a:custGeom>
                <a:avLst/>
                <a:gdLst>
                  <a:gd name="T0" fmla="*/ 208 w 208"/>
                  <a:gd name="T1" fmla="*/ 264 h 264"/>
                  <a:gd name="T2" fmla="*/ 0 w 208"/>
                  <a:gd name="T3" fmla="*/ 264 h 264"/>
                  <a:gd name="T4" fmla="*/ 0 w 208"/>
                  <a:gd name="T5" fmla="*/ 0 h 264"/>
                  <a:gd name="T6" fmla="*/ 208 w 208"/>
                  <a:gd name="T7" fmla="*/ 0 h 264"/>
                  <a:gd name="T8" fmla="*/ 208 w 208"/>
                  <a:gd name="T9" fmla="*/ 264 h 264"/>
                  <a:gd name="T10" fmla="*/ 19 w 208"/>
                  <a:gd name="T11" fmla="*/ 245 h 264"/>
                  <a:gd name="T12" fmla="*/ 189 w 208"/>
                  <a:gd name="T13" fmla="*/ 245 h 264"/>
                  <a:gd name="T14" fmla="*/ 189 w 208"/>
                  <a:gd name="T15" fmla="*/ 18 h 264"/>
                  <a:gd name="T16" fmla="*/ 19 w 208"/>
                  <a:gd name="T17" fmla="*/ 18 h 264"/>
                  <a:gd name="T18" fmla="*/ 19 w 208"/>
                  <a:gd name="T19" fmla="*/ 245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8" h="264">
                    <a:moveTo>
                      <a:pt x="208" y="264"/>
                    </a:moveTo>
                    <a:lnTo>
                      <a:pt x="0" y="264"/>
                    </a:lnTo>
                    <a:lnTo>
                      <a:pt x="0" y="0"/>
                    </a:lnTo>
                    <a:lnTo>
                      <a:pt x="208" y="0"/>
                    </a:lnTo>
                    <a:lnTo>
                      <a:pt x="208" y="264"/>
                    </a:lnTo>
                    <a:close/>
                    <a:moveTo>
                      <a:pt x="19" y="245"/>
                    </a:moveTo>
                    <a:lnTo>
                      <a:pt x="189" y="245"/>
                    </a:lnTo>
                    <a:lnTo>
                      <a:pt x="189" y="18"/>
                    </a:lnTo>
                    <a:lnTo>
                      <a:pt x="19" y="18"/>
                    </a:lnTo>
                    <a:lnTo>
                      <a:pt x="19" y="24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7" name="Rectangle 8"/>
              <p:cNvSpPr>
                <a:spLocks noChangeArrowheads="1"/>
              </p:cNvSpPr>
              <p:nvPr/>
            </p:nvSpPr>
            <p:spPr bwMode="auto">
              <a:xfrm>
                <a:off x="10930706" y="495301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8" name="Rectangle 9"/>
              <p:cNvSpPr>
                <a:spLocks noChangeArrowheads="1"/>
              </p:cNvSpPr>
              <p:nvPr/>
            </p:nvSpPr>
            <p:spPr bwMode="auto">
              <a:xfrm>
                <a:off x="10930706" y="555626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9" name="Rectangle 10"/>
              <p:cNvSpPr>
                <a:spLocks noChangeArrowheads="1"/>
              </p:cNvSpPr>
              <p:nvPr/>
            </p:nvSpPr>
            <p:spPr bwMode="auto">
              <a:xfrm>
                <a:off x="10930706" y="615951"/>
                <a:ext cx="179388" cy="2857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0" name="Rectangle 11"/>
              <p:cNvSpPr>
                <a:spLocks noChangeArrowheads="1"/>
              </p:cNvSpPr>
              <p:nvPr/>
            </p:nvSpPr>
            <p:spPr bwMode="auto">
              <a:xfrm>
                <a:off x="10930706" y="434975"/>
                <a:ext cx="904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1" name="Freeform 12"/>
              <p:cNvSpPr/>
              <p:nvPr/>
            </p:nvSpPr>
            <p:spPr bwMode="auto">
              <a:xfrm>
                <a:off x="10960868" y="374650"/>
                <a:ext cx="314325" cy="420688"/>
              </a:xfrm>
              <a:custGeom>
                <a:avLst/>
                <a:gdLst>
                  <a:gd name="T0" fmla="*/ 198 w 198"/>
                  <a:gd name="T1" fmla="*/ 265 h 265"/>
                  <a:gd name="T2" fmla="*/ 0 w 198"/>
                  <a:gd name="T3" fmla="*/ 265 h 265"/>
                  <a:gd name="T4" fmla="*/ 0 w 198"/>
                  <a:gd name="T5" fmla="*/ 246 h 265"/>
                  <a:gd name="T6" fmla="*/ 179 w 198"/>
                  <a:gd name="T7" fmla="*/ 246 h 265"/>
                  <a:gd name="T8" fmla="*/ 179 w 198"/>
                  <a:gd name="T9" fmla="*/ 19 h 265"/>
                  <a:gd name="T10" fmla="*/ 160 w 198"/>
                  <a:gd name="T11" fmla="*/ 19 h 265"/>
                  <a:gd name="T12" fmla="*/ 160 w 198"/>
                  <a:gd name="T13" fmla="*/ 0 h 265"/>
                  <a:gd name="T14" fmla="*/ 198 w 198"/>
                  <a:gd name="T15" fmla="*/ 0 h 265"/>
                  <a:gd name="T16" fmla="*/ 198 w 198"/>
                  <a:gd name="T17" fmla="*/ 265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8" h="265">
                    <a:moveTo>
                      <a:pt x="198" y="265"/>
                    </a:moveTo>
                    <a:lnTo>
                      <a:pt x="0" y="265"/>
                    </a:lnTo>
                    <a:lnTo>
                      <a:pt x="0" y="246"/>
                    </a:lnTo>
                    <a:lnTo>
                      <a:pt x="179" y="246"/>
                    </a:lnTo>
                    <a:lnTo>
                      <a:pt x="179" y="19"/>
                    </a:lnTo>
                    <a:lnTo>
                      <a:pt x="160" y="19"/>
                    </a:lnTo>
                    <a:lnTo>
                      <a:pt x="160" y="0"/>
                    </a:lnTo>
                    <a:lnTo>
                      <a:pt x="198" y="0"/>
                    </a:lnTo>
                    <a:lnTo>
                      <a:pt x="198" y="26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102" name="矩形 101"/>
          <p:cNvSpPr/>
          <p:nvPr/>
        </p:nvSpPr>
        <p:spPr>
          <a:xfrm>
            <a:off x="4151784" y="3322383"/>
            <a:ext cx="1656184" cy="684787"/>
          </a:xfrm>
          <a:prstGeom prst="rect">
            <a:avLst/>
          </a:prstGeom>
        </p:spPr>
        <p:txBody>
          <a:bodyPr wrap="square" lIns="91424" tIns="45712" rIns="91424" bIns="45712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顶部“开始”面板中可以对字体、字号、颜色、</a:t>
            </a:r>
            <a:r>
              <a:rPr kumimoji="0" lang="zh-CN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行距等进行修改。</a:t>
            </a:r>
            <a:endParaRPr kumimoji="0" lang="en-US" altLang="zh-CN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</a:endParaRPr>
          </a:p>
        </p:txBody>
      </p:sp>
      <p:sp>
        <p:nvSpPr>
          <p:cNvPr id="103" name="同侧圆角矩形 102"/>
          <p:cNvSpPr/>
          <p:nvPr/>
        </p:nvSpPr>
        <p:spPr>
          <a:xfrm>
            <a:off x="6084168" y="1095586"/>
            <a:ext cx="2700300" cy="2124236"/>
          </a:xfrm>
          <a:prstGeom prst="round2SameRect">
            <a:avLst>
              <a:gd name="adj1" fmla="val 4881"/>
              <a:gd name="adj2" fmla="val 0"/>
            </a:avLst>
          </a:prstGeom>
          <a:solidFill>
            <a:srgbClr val="FCA826"/>
          </a:solidFill>
          <a:ln w="25400" cap="flat" cmpd="sng" algn="ctr">
            <a:noFill/>
            <a:prstDash val="solid"/>
          </a:ln>
          <a:effectLst/>
        </p:spPr>
        <p:txBody>
          <a:bodyPr lIns="91424" tIns="45712" rIns="91424" bIns="4571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04" name="同侧圆角矩形 103"/>
          <p:cNvSpPr/>
          <p:nvPr/>
        </p:nvSpPr>
        <p:spPr>
          <a:xfrm>
            <a:off x="6084168" y="3255828"/>
            <a:ext cx="2700300" cy="1062118"/>
          </a:xfrm>
          <a:prstGeom prst="round2SameRect">
            <a:avLst>
              <a:gd name="adj1" fmla="val 0"/>
              <a:gd name="adj2" fmla="val 6149"/>
            </a:avLst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>
            <a:outerShdw blurRad="165100" dist="38100" dir="5400000" algn="t" rotWithShape="0">
              <a:prstClr val="black">
                <a:alpha val="20000"/>
              </a:prstClr>
            </a:outerShdw>
          </a:effectLst>
        </p:spPr>
        <p:txBody>
          <a:bodyPr lIns="91424" tIns="45712" rIns="91424" bIns="4571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6218676" y="2125765"/>
            <a:ext cx="2421778" cy="484732"/>
          </a:xfrm>
          <a:prstGeom prst="rect">
            <a:avLst/>
          </a:prstGeom>
          <a:noFill/>
        </p:spPr>
        <p:txBody>
          <a:bodyPr wrap="square" lIns="91424" tIns="45712" rIns="91424" bIns="45712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顶部“开始”面板中可以对字体、字号、颜色、行距等进行修改。</a:t>
            </a:r>
            <a:endParaRPr kumimoji="0" lang="en-US" altLang="zh-CN" sz="1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6" name="TextBox 148"/>
          <p:cNvSpPr txBox="1"/>
          <p:nvPr/>
        </p:nvSpPr>
        <p:spPr>
          <a:xfrm>
            <a:off x="6218676" y="1845869"/>
            <a:ext cx="2421778" cy="311621"/>
          </a:xfrm>
          <a:prstGeom prst="rect">
            <a:avLst/>
          </a:prstGeom>
          <a:noFill/>
          <a:effectLst/>
        </p:spPr>
        <p:txBody>
          <a:bodyPr wrap="square" lIns="91424" tIns="45712" rIns="91424" bIns="45712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TEXT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HERE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cxnSp>
        <p:nvCxnSpPr>
          <p:cNvPr id="107" name="直接连接符 150"/>
          <p:cNvCxnSpPr/>
          <p:nvPr/>
        </p:nvCxnSpPr>
        <p:spPr>
          <a:xfrm>
            <a:off x="6338855" y="2823778"/>
            <a:ext cx="2193593" cy="0"/>
          </a:xfrm>
          <a:prstGeom prst="line">
            <a:avLst/>
          </a:prstGeom>
          <a:noFill/>
          <a:ln w="34925" cap="rnd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</a:ln>
          <a:effectLst/>
        </p:spPr>
      </p:cxnSp>
      <p:cxnSp>
        <p:nvCxnSpPr>
          <p:cNvPr id="108" name="直接连接符 151"/>
          <p:cNvCxnSpPr/>
          <p:nvPr/>
        </p:nvCxnSpPr>
        <p:spPr>
          <a:xfrm>
            <a:off x="6338849" y="2821982"/>
            <a:ext cx="2013573" cy="0"/>
          </a:xfrm>
          <a:prstGeom prst="line">
            <a:avLst/>
          </a:prstGeom>
          <a:noFill/>
          <a:ln w="57150" cap="rnd" cmpd="sng" algn="ctr">
            <a:solidFill>
              <a:sysClr val="window" lastClr="FFFFFF"/>
            </a:solidFill>
            <a:prstDash val="solid"/>
            <a:tailEnd type="oval" w="sm" len="sm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cxnSp>
      <p:sp>
        <p:nvSpPr>
          <p:cNvPr id="109" name="矩形 108"/>
          <p:cNvSpPr/>
          <p:nvPr/>
        </p:nvSpPr>
        <p:spPr>
          <a:xfrm>
            <a:off x="6264196" y="1205347"/>
            <a:ext cx="894797" cy="646331"/>
          </a:xfrm>
          <a:prstGeom prst="rect">
            <a:avLst/>
          </a:prstGeom>
        </p:spPr>
        <p:txBody>
          <a:bodyPr wrap="none" lIns="91424" tIns="45712" rIns="91424" bIns="45712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Impact" panose="020B0806030902050204"/>
                <a:ea typeface="方正粗宋简体" panose="03000509000000000000" pitchFamily="65" charset="-122"/>
              </a:rPr>
              <a:t>90</a:t>
            </a:r>
            <a:r>
              <a:rPr kumimoji="0" lang="en-US" altLang="zh-CN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Impact" panose="020B0806030902050204"/>
                <a:ea typeface="方正粗宋简体" panose="03000509000000000000" pitchFamily="65" charset="-122"/>
              </a:rPr>
              <a:t>%</a:t>
            </a: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Impact" panose="020B0806030902050204"/>
            </a:endParaRPr>
          </a:p>
        </p:txBody>
      </p:sp>
      <p:grpSp>
        <p:nvGrpSpPr>
          <p:cNvPr id="110" name="组合 154"/>
          <p:cNvGrpSpPr/>
          <p:nvPr/>
        </p:nvGrpSpPr>
        <p:grpSpPr>
          <a:xfrm>
            <a:off x="6315658" y="3543859"/>
            <a:ext cx="452588" cy="452588"/>
            <a:chOff x="2654675" y="1308599"/>
            <a:chExt cx="452588" cy="452588"/>
          </a:xfrm>
        </p:grpSpPr>
        <p:sp>
          <p:nvSpPr>
            <p:cNvPr id="111" name="椭圆 110"/>
            <p:cNvSpPr/>
            <p:nvPr/>
          </p:nvSpPr>
          <p:spPr>
            <a:xfrm>
              <a:off x="2654675" y="1308599"/>
              <a:ext cx="452588" cy="452588"/>
            </a:xfrm>
            <a:prstGeom prst="ellipse">
              <a:avLst/>
            </a:prstGeom>
            <a:noFill/>
            <a:ln w="19050" cap="flat" cmpd="sng" algn="ctr">
              <a:solidFill>
                <a:sysClr val="windowText" lastClr="000000">
                  <a:lumMod val="75000"/>
                  <a:lumOff val="2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grpSp>
          <p:nvGrpSpPr>
            <p:cNvPr id="112" name="组合 156"/>
            <p:cNvGrpSpPr/>
            <p:nvPr/>
          </p:nvGrpSpPr>
          <p:grpSpPr>
            <a:xfrm>
              <a:off x="2766793" y="1394572"/>
              <a:ext cx="228351" cy="261219"/>
              <a:chOff x="10856093" y="315913"/>
              <a:chExt cx="419100" cy="479425"/>
            </a:xfrm>
            <a:solidFill>
              <a:sysClr val="windowText" lastClr="000000">
                <a:lumMod val="75000"/>
                <a:lumOff val="25000"/>
              </a:sysClr>
            </a:solidFill>
          </p:grpSpPr>
          <p:sp>
            <p:nvSpPr>
              <p:cNvPr id="113" name="Freeform 7"/>
              <p:cNvSpPr>
                <a:spLocks noEditPoints="1"/>
              </p:cNvSpPr>
              <p:nvPr/>
            </p:nvSpPr>
            <p:spPr bwMode="auto">
              <a:xfrm>
                <a:off x="10856093" y="315913"/>
                <a:ext cx="330200" cy="419100"/>
              </a:xfrm>
              <a:custGeom>
                <a:avLst/>
                <a:gdLst>
                  <a:gd name="T0" fmla="*/ 208 w 208"/>
                  <a:gd name="T1" fmla="*/ 264 h 264"/>
                  <a:gd name="T2" fmla="*/ 0 w 208"/>
                  <a:gd name="T3" fmla="*/ 264 h 264"/>
                  <a:gd name="T4" fmla="*/ 0 w 208"/>
                  <a:gd name="T5" fmla="*/ 0 h 264"/>
                  <a:gd name="T6" fmla="*/ 208 w 208"/>
                  <a:gd name="T7" fmla="*/ 0 h 264"/>
                  <a:gd name="T8" fmla="*/ 208 w 208"/>
                  <a:gd name="T9" fmla="*/ 264 h 264"/>
                  <a:gd name="T10" fmla="*/ 19 w 208"/>
                  <a:gd name="T11" fmla="*/ 245 h 264"/>
                  <a:gd name="T12" fmla="*/ 189 w 208"/>
                  <a:gd name="T13" fmla="*/ 245 h 264"/>
                  <a:gd name="T14" fmla="*/ 189 w 208"/>
                  <a:gd name="T15" fmla="*/ 18 h 264"/>
                  <a:gd name="T16" fmla="*/ 19 w 208"/>
                  <a:gd name="T17" fmla="*/ 18 h 264"/>
                  <a:gd name="T18" fmla="*/ 19 w 208"/>
                  <a:gd name="T19" fmla="*/ 245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8" h="264">
                    <a:moveTo>
                      <a:pt x="208" y="264"/>
                    </a:moveTo>
                    <a:lnTo>
                      <a:pt x="0" y="264"/>
                    </a:lnTo>
                    <a:lnTo>
                      <a:pt x="0" y="0"/>
                    </a:lnTo>
                    <a:lnTo>
                      <a:pt x="208" y="0"/>
                    </a:lnTo>
                    <a:lnTo>
                      <a:pt x="208" y="264"/>
                    </a:lnTo>
                    <a:close/>
                    <a:moveTo>
                      <a:pt x="19" y="245"/>
                    </a:moveTo>
                    <a:lnTo>
                      <a:pt x="189" y="245"/>
                    </a:lnTo>
                    <a:lnTo>
                      <a:pt x="189" y="18"/>
                    </a:lnTo>
                    <a:lnTo>
                      <a:pt x="19" y="18"/>
                    </a:lnTo>
                    <a:lnTo>
                      <a:pt x="19" y="24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8"/>
              <p:cNvSpPr>
                <a:spLocks noChangeArrowheads="1"/>
              </p:cNvSpPr>
              <p:nvPr/>
            </p:nvSpPr>
            <p:spPr bwMode="auto">
              <a:xfrm>
                <a:off x="10930706" y="495301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5" name="Rectangle 9"/>
              <p:cNvSpPr>
                <a:spLocks noChangeArrowheads="1"/>
              </p:cNvSpPr>
              <p:nvPr/>
            </p:nvSpPr>
            <p:spPr bwMode="auto">
              <a:xfrm>
                <a:off x="10930706" y="555626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6" name="Rectangle 10"/>
              <p:cNvSpPr>
                <a:spLocks noChangeArrowheads="1"/>
              </p:cNvSpPr>
              <p:nvPr/>
            </p:nvSpPr>
            <p:spPr bwMode="auto">
              <a:xfrm>
                <a:off x="10930706" y="615951"/>
                <a:ext cx="179388" cy="2857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7" name="Rectangle 11"/>
              <p:cNvSpPr>
                <a:spLocks noChangeArrowheads="1"/>
              </p:cNvSpPr>
              <p:nvPr/>
            </p:nvSpPr>
            <p:spPr bwMode="auto">
              <a:xfrm>
                <a:off x="10930706" y="434975"/>
                <a:ext cx="904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8" name="Freeform 12"/>
              <p:cNvSpPr/>
              <p:nvPr/>
            </p:nvSpPr>
            <p:spPr bwMode="auto">
              <a:xfrm>
                <a:off x="10960868" y="374650"/>
                <a:ext cx="314325" cy="420688"/>
              </a:xfrm>
              <a:custGeom>
                <a:avLst/>
                <a:gdLst>
                  <a:gd name="T0" fmla="*/ 198 w 198"/>
                  <a:gd name="T1" fmla="*/ 265 h 265"/>
                  <a:gd name="T2" fmla="*/ 0 w 198"/>
                  <a:gd name="T3" fmla="*/ 265 h 265"/>
                  <a:gd name="T4" fmla="*/ 0 w 198"/>
                  <a:gd name="T5" fmla="*/ 246 h 265"/>
                  <a:gd name="T6" fmla="*/ 179 w 198"/>
                  <a:gd name="T7" fmla="*/ 246 h 265"/>
                  <a:gd name="T8" fmla="*/ 179 w 198"/>
                  <a:gd name="T9" fmla="*/ 19 h 265"/>
                  <a:gd name="T10" fmla="*/ 160 w 198"/>
                  <a:gd name="T11" fmla="*/ 19 h 265"/>
                  <a:gd name="T12" fmla="*/ 160 w 198"/>
                  <a:gd name="T13" fmla="*/ 0 h 265"/>
                  <a:gd name="T14" fmla="*/ 198 w 198"/>
                  <a:gd name="T15" fmla="*/ 0 h 265"/>
                  <a:gd name="T16" fmla="*/ 198 w 198"/>
                  <a:gd name="T17" fmla="*/ 265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8" h="265">
                    <a:moveTo>
                      <a:pt x="198" y="265"/>
                    </a:moveTo>
                    <a:lnTo>
                      <a:pt x="0" y="265"/>
                    </a:lnTo>
                    <a:lnTo>
                      <a:pt x="0" y="246"/>
                    </a:lnTo>
                    <a:lnTo>
                      <a:pt x="179" y="246"/>
                    </a:lnTo>
                    <a:lnTo>
                      <a:pt x="179" y="19"/>
                    </a:lnTo>
                    <a:lnTo>
                      <a:pt x="160" y="19"/>
                    </a:lnTo>
                    <a:lnTo>
                      <a:pt x="160" y="0"/>
                    </a:lnTo>
                    <a:lnTo>
                      <a:pt x="198" y="0"/>
                    </a:lnTo>
                    <a:lnTo>
                      <a:pt x="198" y="26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119" name="矩形 118"/>
          <p:cNvSpPr/>
          <p:nvPr/>
        </p:nvSpPr>
        <p:spPr>
          <a:xfrm>
            <a:off x="6996102" y="3322383"/>
            <a:ext cx="1656184" cy="684787"/>
          </a:xfrm>
          <a:prstGeom prst="rect">
            <a:avLst/>
          </a:prstGeom>
        </p:spPr>
        <p:txBody>
          <a:bodyPr wrap="square" lIns="91424" tIns="45712" rIns="91424" bIns="45712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顶部“开始”面板中可以对字体、字号、颜色、</a:t>
            </a:r>
            <a:r>
              <a:rPr kumimoji="0" lang="zh-CN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行距等进行修改。</a:t>
            </a:r>
            <a:endParaRPr kumimoji="0" lang="en-US" altLang="zh-CN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6C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 6"/>
          <p:cNvGrpSpPr/>
          <p:nvPr/>
        </p:nvGrpSpPr>
        <p:grpSpPr>
          <a:xfrm>
            <a:off x="0" y="-7447"/>
            <a:ext cx="9144000" cy="5150948"/>
            <a:chOff x="0" y="-7447"/>
            <a:chExt cx="9144000" cy="5150948"/>
          </a:xfrm>
        </p:grpSpPr>
        <p:cxnSp>
          <p:nvCxnSpPr>
            <p:cNvPr id="8" name="直线连接符 7"/>
            <p:cNvCxnSpPr/>
            <p:nvPr/>
          </p:nvCxnSpPr>
          <p:spPr>
            <a:xfrm>
              <a:off x="0" y="0"/>
              <a:ext cx="1396002" cy="32629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线连接符 8"/>
            <p:cNvCxnSpPr/>
            <p:nvPr/>
          </p:nvCxnSpPr>
          <p:spPr>
            <a:xfrm flipV="1">
              <a:off x="732049" y="326292"/>
              <a:ext cx="663953" cy="9096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线连接符 9"/>
            <p:cNvCxnSpPr/>
            <p:nvPr/>
          </p:nvCxnSpPr>
          <p:spPr>
            <a:xfrm>
              <a:off x="0" y="0"/>
              <a:ext cx="732049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线连接符 10"/>
            <p:cNvCxnSpPr/>
            <p:nvPr/>
          </p:nvCxnSpPr>
          <p:spPr>
            <a:xfrm>
              <a:off x="0" y="1693188"/>
              <a:ext cx="1975651" cy="38939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线连接符 11"/>
            <p:cNvCxnSpPr/>
            <p:nvPr/>
          </p:nvCxnSpPr>
          <p:spPr>
            <a:xfrm flipV="1">
              <a:off x="1396002" y="0"/>
              <a:ext cx="1205861" cy="32629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线连接符 12"/>
            <p:cNvCxnSpPr/>
            <p:nvPr/>
          </p:nvCxnSpPr>
          <p:spPr>
            <a:xfrm flipV="1">
              <a:off x="1975651" y="0"/>
              <a:ext cx="626211" cy="20825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线连接符 13"/>
            <p:cNvCxnSpPr/>
            <p:nvPr/>
          </p:nvCxnSpPr>
          <p:spPr>
            <a:xfrm flipH="1" flipV="1">
              <a:off x="1396003" y="326292"/>
              <a:ext cx="579648" cy="1756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线连接符 14"/>
            <p:cNvCxnSpPr/>
            <p:nvPr/>
          </p:nvCxnSpPr>
          <p:spPr>
            <a:xfrm>
              <a:off x="732049" y="1235988"/>
              <a:ext cx="1243602" cy="84659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线连接符 15"/>
            <p:cNvCxnSpPr/>
            <p:nvPr/>
          </p:nvCxnSpPr>
          <p:spPr>
            <a:xfrm flipV="1">
              <a:off x="573292" y="2082584"/>
              <a:ext cx="1402359" cy="8981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线连接符 16"/>
            <p:cNvCxnSpPr/>
            <p:nvPr/>
          </p:nvCxnSpPr>
          <p:spPr>
            <a:xfrm>
              <a:off x="6676641" y="3311124"/>
              <a:ext cx="1561117" cy="27808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线连接符 17"/>
            <p:cNvCxnSpPr/>
            <p:nvPr/>
          </p:nvCxnSpPr>
          <p:spPr>
            <a:xfrm flipH="1">
              <a:off x="1975651" y="1693188"/>
              <a:ext cx="1058384" cy="389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线连接符 18"/>
            <p:cNvCxnSpPr/>
            <p:nvPr/>
          </p:nvCxnSpPr>
          <p:spPr>
            <a:xfrm>
              <a:off x="2601863" y="0"/>
              <a:ext cx="432172" cy="16931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19"/>
            <p:cNvCxnSpPr/>
            <p:nvPr/>
          </p:nvCxnSpPr>
          <p:spPr>
            <a:xfrm>
              <a:off x="574727" y="2980718"/>
              <a:ext cx="1321545" cy="3968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线连接符 20"/>
            <p:cNvCxnSpPr/>
            <p:nvPr/>
          </p:nvCxnSpPr>
          <p:spPr>
            <a:xfrm flipH="1">
              <a:off x="1896273" y="2082584"/>
              <a:ext cx="79378" cy="128752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/>
            <p:nvPr/>
          </p:nvCxnSpPr>
          <p:spPr>
            <a:xfrm>
              <a:off x="0" y="2980717"/>
              <a:ext cx="573294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线连接符 22"/>
            <p:cNvCxnSpPr/>
            <p:nvPr/>
          </p:nvCxnSpPr>
          <p:spPr>
            <a:xfrm>
              <a:off x="0" y="1693188"/>
              <a:ext cx="573293" cy="128752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线连接符 23"/>
            <p:cNvCxnSpPr/>
            <p:nvPr/>
          </p:nvCxnSpPr>
          <p:spPr>
            <a:xfrm flipV="1">
              <a:off x="0" y="1235988"/>
              <a:ext cx="732049" cy="45720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线连接符 24"/>
            <p:cNvCxnSpPr/>
            <p:nvPr/>
          </p:nvCxnSpPr>
          <p:spPr>
            <a:xfrm>
              <a:off x="8237759" y="3589204"/>
              <a:ext cx="906241" cy="15542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线连接符 25"/>
            <p:cNvCxnSpPr/>
            <p:nvPr/>
          </p:nvCxnSpPr>
          <p:spPr>
            <a:xfrm flipV="1">
              <a:off x="8237758" y="1587364"/>
              <a:ext cx="906242" cy="20018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线连接符 26"/>
            <p:cNvCxnSpPr/>
            <p:nvPr/>
          </p:nvCxnSpPr>
          <p:spPr>
            <a:xfrm>
              <a:off x="7496889" y="2151760"/>
              <a:ext cx="740870" cy="143744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线连接符 27"/>
            <p:cNvCxnSpPr/>
            <p:nvPr/>
          </p:nvCxnSpPr>
          <p:spPr>
            <a:xfrm>
              <a:off x="2601862" y="0"/>
              <a:ext cx="1658135" cy="108469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/>
            <p:nvPr/>
          </p:nvCxnSpPr>
          <p:spPr>
            <a:xfrm flipV="1">
              <a:off x="3448569" y="1084699"/>
              <a:ext cx="811428" cy="151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线连接符 29"/>
            <p:cNvCxnSpPr/>
            <p:nvPr/>
          </p:nvCxnSpPr>
          <p:spPr>
            <a:xfrm>
              <a:off x="2601863" y="0"/>
              <a:ext cx="846706" cy="122854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线连接符 30"/>
            <p:cNvCxnSpPr/>
            <p:nvPr/>
          </p:nvCxnSpPr>
          <p:spPr>
            <a:xfrm>
              <a:off x="3034035" y="1685741"/>
              <a:ext cx="1975651" cy="38939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线连接符 31"/>
            <p:cNvCxnSpPr/>
            <p:nvPr/>
          </p:nvCxnSpPr>
          <p:spPr>
            <a:xfrm flipV="1">
              <a:off x="4259997" y="-7446"/>
              <a:ext cx="1375901" cy="109214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/>
            <p:nvPr/>
          </p:nvCxnSpPr>
          <p:spPr>
            <a:xfrm flipV="1">
              <a:off x="5009686" y="-7447"/>
              <a:ext cx="626211" cy="20825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线连接符 33"/>
            <p:cNvCxnSpPr/>
            <p:nvPr/>
          </p:nvCxnSpPr>
          <p:spPr>
            <a:xfrm flipH="1" flipV="1">
              <a:off x="4259997" y="1084699"/>
              <a:ext cx="749689" cy="99043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线连接符 34"/>
            <p:cNvCxnSpPr/>
            <p:nvPr/>
          </p:nvCxnSpPr>
          <p:spPr>
            <a:xfrm>
              <a:off x="3448569" y="1235989"/>
              <a:ext cx="1561117" cy="83914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线连接符 35"/>
            <p:cNvCxnSpPr/>
            <p:nvPr/>
          </p:nvCxnSpPr>
          <p:spPr>
            <a:xfrm flipV="1">
              <a:off x="3607327" y="2075137"/>
              <a:ext cx="1402359" cy="8981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线连接符 36"/>
            <p:cNvCxnSpPr/>
            <p:nvPr/>
          </p:nvCxnSpPr>
          <p:spPr>
            <a:xfrm flipH="1">
              <a:off x="5009686" y="1685741"/>
              <a:ext cx="1058384" cy="389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线连接符 37"/>
            <p:cNvCxnSpPr/>
            <p:nvPr/>
          </p:nvCxnSpPr>
          <p:spPr>
            <a:xfrm>
              <a:off x="5635898" y="-7447"/>
              <a:ext cx="432172" cy="16931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线连接符 38"/>
            <p:cNvCxnSpPr/>
            <p:nvPr/>
          </p:nvCxnSpPr>
          <p:spPr>
            <a:xfrm flipH="1" flipV="1">
              <a:off x="1975651" y="2082584"/>
              <a:ext cx="1633111" cy="89068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线连接符 39"/>
            <p:cNvCxnSpPr/>
            <p:nvPr/>
          </p:nvCxnSpPr>
          <p:spPr>
            <a:xfrm flipH="1">
              <a:off x="4259999" y="326292"/>
              <a:ext cx="95536" cy="75840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线连接符 40"/>
            <p:cNvCxnSpPr/>
            <p:nvPr/>
          </p:nvCxnSpPr>
          <p:spPr>
            <a:xfrm flipV="1">
              <a:off x="1896272" y="2973271"/>
              <a:ext cx="1711057" cy="40428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线连接符 41"/>
            <p:cNvCxnSpPr/>
            <p:nvPr/>
          </p:nvCxnSpPr>
          <p:spPr>
            <a:xfrm>
              <a:off x="3034035" y="1685741"/>
              <a:ext cx="573293" cy="128752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线连接符 42"/>
            <p:cNvCxnSpPr/>
            <p:nvPr/>
          </p:nvCxnSpPr>
          <p:spPr>
            <a:xfrm flipV="1">
              <a:off x="3034035" y="1235989"/>
              <a:ext cx="414534" cy="44975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线连接符 43"/>
            <p:cNvCxnSpPr/>
            <p:nvPr/>
          </p:nvCxnSpPr>
          <p:spPr>
            <a:xfrm flipH="1">
              <a:off x="5741735" y="1693188"/>
              <a:ext cx="326335" cy="161793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线连接符 44"/>
            <p:cNvCxnSpPr/>
            <p:nvPr/>
          </p:nvCxnSpPr>
          <p:spPr>
            <a:xfrm flipH="1" flipV="1">
              <a:off x="5635898" y="0"/>
              <a:ext cx="1616497" cy="47869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线连接符 45"/>
            <p:cNvCxnSpPr/>
            <p:nvPr/>
          </p:nvCxnSpPr>
          <p:spPr>
            <a:xfrm>
              <a:off x="5009686" y="2075135"/>
              <a:ext cx="732049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线连接符 46"/>
            <p:cNvCxnSpPr/>
            <p:nvPr/>
          </p:nvCxnSpPr>
          <p:spPr>
            <a:xfrm flipH="1" flipV="1">
              <a:off x="1" y="2973270"/>
              <a:ext cx="574726" cy="79231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线连接符 47"/>
            <p:cNvCxnSpPr/>
            <p:nvPr/>
          </p:nvCxnSpPr>
          <p:spPr>
            <a:xfrm flipV="1">
              <a:off x="7252395" y="0"/>
              <a:ext cx="985363" cy="48943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线连接符 48"/>
            <p:cNvCxnSpPr/>
            <p:nvPr/>
          </p:nvCxnSpPr>
          <p:spPr>
            <a:xfrm flipV="1">
              <a:off x="7690926" y="0"/>
              <a:ext cx="546832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线连接符 49"/>
            <p:cNvCxnSpPr/>
            <p:nvPr/>
          </p:nvCxnSpPr>
          <p:spPr>
            <a:xfrm flipH="1" flipV="1">
              <a:off x="7108816" y="0"/>
              <a:ext cx="143579" cy="47869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线连接符 50"/>
            <p:cNvCxnSpPr/>
            <p:nvPr/>
          </p:nvCxnSpPr>
          <p:spPr>
            <a:xfrm flipV="1">
              <a:off x="6068070" y="478692"/>
              <a:ext cx="1184325" cy="121449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线连接符 51"/>
            <p:cNvCxnSpPr/>
            <p:nvPr/>
          </p:nvCxnSpPr>
          <p:spPr>
            <a:xfrm flipV="1">
              <a:off x="573292" y="3370112"/>
              <a:ext cx="1322980" cy="39546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线连接符 52"/>
            <p:cNvCxnSpPr/>
            <p:nvPr/>
          </p:nvCxnSpPr>
          <p:spPr>
            <a:xfrm flipH="1" flipV="1">
              <a:off x="7252396" y="489438"/>
              <a:ext cx="438530" cy="73910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线连接符 53"/>
            <p:cNvCxnSpPr/>
            <p:nvPr/>
          </p:nvCxnSpPr>
          <p:spPr>
            <a:xfrm flipV="1">
              <a:off x="6068070" y="1235988"/>
              <a:ext cx="1622856" cy="45720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线连接符 54"/>
            <p:cNvCxnSpPr/>
            <p:nvPr/>
          </p:nvCxnSpPr>
          <p:spPr>
            <a:xfrm flipH="1" flipV="1">
              <a:off x="1896273" y="3377558"/>
              <a:ext cx="961365" cy="7936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线连接符 55"/>
            <p:cNvCxnSpPr/>
            <p:nvPr/>
          </p:nvCxnSpPr>
          <p:spPr>
            <a:xfrm flipH="1">
              <a:off x="573292" y="2973270"/>
              <a:ext cx="1435" cy="79231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线连接符 56"/>
            <p:cNvCxnSpPr/>
            <p:nvPr/>
          </p:nvCxnSpPr>
          <p:spPr>
            <a:xfrm>
              <a:off x="3607327" y="2993390"/>
              <a:ext cx="2134408" cy="3177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线连接符 57"/>
            <p:cNvCxnSpPr/>
            <p:nvPr/>
          </p:nvCxnSpPr>
          <p:spPr>
            <a:xfrm flipH="1">
              <a:off x="2857638" y="2973270"/>
              <a:ext cx="749689" cy="119797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线连接符 58"/>
            <p:cNvCxnSpPr/>
            <p:nvPr/>
          </p:nvCxnSpPr>
          <p:spPr>
            <a:xfrm flipV="1">
              <a:off x="2857638" y="4171240"/>
              <a:ext cx="1322980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线连接符 59"/>
            <p:cNvCxnSpPr/>
            <p:nvPr/>
          </p:nvCxnSpPr>
          <p:spPr>
            <a:xfrm>
              <a:off x="6068070" y="1693189"/>
              <a:ext cx="608571" cy="161793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线连接符 60"/>
            <p:cNvCxnSpPr/>
            <p:nvPr/>
          </p:nvCxnSpPr>
          <p:spPr>
            <a:xfrm flipV="1">
              <a:off x="6676641" y="2151760"/>
              <a:ext cx="820248" cy="115936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线连接符 61"/>
            <p:cNvCxnSpPr/>
            <p:nvPr/>
          </p:nvCxnSpPr>
          <p:spPr>
            <a:xfrm>
              <a:off x="5741735" y="3311123"/>
              <a:ext cx="934906" cy="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线连接符 62"/>
            <p:cNvCxnSpPr/>
            <p:nvPr/>
          </p:nvCxnSpPr>
          <p:spPr>
            <a:xfrm flipV="1">
              <a:off x="8237759" y="3311123"/>
              <a:ext cx="906241" cy="2780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线连接符 63"/>
            <p:cNvCxnSpPr/>
            <p:nvPr/>
          </p:nvCxnSpPr>
          <p:spPr>
            <a:xfrm flipV="1">
              <a:off x="7496889" y="1235989"/>
              <a:ext cx="194037" cy="91577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线连接符 64"/>
            <p:cNvCxnSpPr/>
            <p:nvPr/>
          </p:nvCxnSpPr>
          <p:spPr>
            <a:xfrm flipV="1">
              <a:off x="7496889" y="1587364"/>
              <a:ext cx="1647111" cy="564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线连接符 65"/>
            <p:cNvCxnSpPr/>
            <p:nvPr/>
          </p:nvCxnSpPr>
          <p:spPr>
            <a:xfrm flipH="1" flipV="1">
              <a:off x="6068071" y="1693190"/>
              <a:ext cx="1428818" cy="45857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线连接符 66"/>
            <p:cNvCxnSpPr/>
            <p:nvPr/>
          </p:nvCxnSpPr>
          <p:spPr>
            <a:xfrm flipV="1">
              <a:off x="4180618" y="3311124"/>
              <a:ext cx="1561117" cy="86011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线连接符 67"/>
            <p:cNvCxnSpPr/>
            <p:nvPr/>
          </p:nvCxnSpPr>
          <p:spPr>
            <a:xfrm flipH="1" flipV="1">
              <a:off x="5741735" y="3311124"/>
              <a:ext cx="493913" cy="159206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线连接符 68"/>
            <p:cNvCxnSpPr/>
            <p:nvPr/>
          </p:nvCxnSpPr>
          <p:spPr>
            <a:xfrm>
              <a:off x="8237759" y="0"/>
              <a:ext cx="906241" cy="158736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线连接符 69"/>
            <p:cNvCxnSpPr/>
            <p:nvPr/>
          </p:nvCxnSpPr>
          <p:spPr>
            <a:xfrm>
              <a:off x="7690926" y="1235989"/>
              <a:ext cx="1453074" cy="35137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线连接符 70"/>
            <p:cNvCxnSpPr/>
            <p:nvPr/>
          </p:nvCxnSpPr>
          <p:spPr>
            <a:xfrm flipH="1">
              <a:off x="1825713" y="3370111"/>
              <a:ext cx="70560" cy="147134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线连接符 71"/>
            <p:cNvCxnSpPr/>
            <p:nvPr/>
          </p:nvCxnSpPr>
          <p:spPr>
            <a:xfrm>
              <a:off x="573292" y="3765580"/>
              <a:ext cx="1252421" cy="107588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线连接符 72"/>
            <p:cNvCxnSpPr/>
            <p:nvPr/>
          </p:nvCxnSpPr>
          <p:spPr>
            <a:xfrm flipV="1">
              <a:off x="1825713" y="4171240"/>
              <a:ext cx="1031925" cy="67022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线连接符 73"/>
            <p:cNvCxnSpPr/>
            <p:nvPr/>
          </p:nvCxnSpPr>
          <p:spPr>
            <a:xfrm flipH="1">
              <a:off x="1" y="3765580"/>
              <a:ext cx="573291" cy="52912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线连接符 74"/>
            <p:cNvCxnSpPr/>
            <p:nvPr/>
          </p:nvCxnSpPr>
          <p:spPr>
            <a:xfrm flipH="1" flipV="1">
              <a:off x="3607328" y="2993390"/>
              <a:ext cx="573290" cy="11778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线连接符 75"/>
            <p:cNvCxnSpPr/>
            <p:nvPr/>
          </p:nvCxnSpPr>
          <p:spPr>
            <a:xfrm>
              <a:off x="4180618" y="4171241"/>
              <a:ext cx="2055030" cy="7319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线连接符 76"/>
            <p:cNvCxnSpPr/>
            <p:nvPr/>
          </p:nvCxnSpPr>
          <p:spPr>
            <a:xfrm flipH="1">
              <a:off x="5971052" y="4903191"/>
              <a:ext cx="264597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线连接符 77"/>
            <p:cNvCxnSpPr/>
            <p:nvPr/>
          </p:nvCxnSpPr>
          <p:spPr>
            <a:xfrm flipH="1">
              <a:off x="6235649" y="3311124"/>
              <a:ext cx="440992" cy="159206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线连接符 78"/>
            <p:cNvCxnSpPr/>
            <p:nvPr/>
          </p:nvCxnSpPr>
          <p:spPr>
            <a:xfrm flipH="1" flipV="1">
              <a:off x="6235649" y="4903191"/>
              <a:ext cx="1528298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线连接符 79"/>
            <p:cNvCxnSpPr/>
            <p:nvPr/>
          </p:nvCxnSpPr>
          <p:spPr>
            <a:xfrm flipH="1">
              <a:off x="7763947" y="3589204"/>
              <a:ext cx="473812" cy="15542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线连接符 80"/>
            <p:cNvCxnSpPr/>
            <p:nvPr/>
          </p:nvCxnSpPr>
          <p:spPr>
            <a:xfrm>
              <a:off x="6676641" y="3311124"/>
              <a:ext cx="1087306" cy="183237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线连接符 81"/>
            <p:cNvCxnSpPr/>
            <p:nvPr/>
          </p:nvCxnSpPr>
          <p:spPr>
            <a:xfrm flipH="1" flipV="1">
              <a:off x="573293" y="3765581"/>
              <a:ext cx="560196" cy="137791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线连接符 82"/>
            <p:cNvCxnSpPr/>
            <p:nvPr/>
          </p:nvCxnSpPr>
          <p:spPr>
            <a:xfrm flipH="1" flipV="1">
              <a:off x="2857639" y="4171241"/>
              <a:ext cx="590930" cy="97225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线连接符 83"/>
            <p:cNvCxnSpPr/>
            <p:nvPr/>
          </p:nvCxnSpPr>
          <p:spPr>
            <a:xfrm flipH="1" flipV="1">
              <a:off x="1" y="4294702"/>
              <a:ext cx="1133488" cy="84879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线连接符 84"/>
            <p:cNvCxnSpPr/>
            <p:nvPr/>
          </p:nvCxnSpPr>
          <p:spPr>
            <a:xfrm flipV="1">
              <a:off x="3448569" y="4171241"/>
              <a:ext cx="732049" cy="97226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线连接符 85"/>
            <p:cNvCxnSpPr/>
            <p:nvPr/>
          </p:nvCxnSpPr>
          <p:spPr>
            <a:xfrm>
              <a:off x="1825713" y="4841460"/>
              <a:ext cx="1622856" cy="3020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线连接符 86"/>
            <p:cNvCxnSpPr/>
            <p:nvPr/>
          </p:nvCxnSpPr>
          <p:spPr>
            <a:xfrm flipH="1">
              <a:off x="1133491" y="4841460"/>
              <a:ext cx="692222" cy="30204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线连接符 87"/>
            <p:cNvCxnSpPr/>
            <p:nvPr/>
          </p:nvCxnSpPr>
          <p:spPr>
            <a:xfrm>
              <a:off x="4544450" y="4903191"/>
              <a:ext cx="1426602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线连接符 88"/>
            <p:cNvCxnSpPr/>
            <p:nvPr/>
          </p:nvCxnSpPr>
          <p:spPr>
            <a:xfrm flipV="1">
              <a:off x="3448569" y="4903192"/>
              <a:ext cx="1095881" cy="24030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线连接符 89"/>
            <p:cNvCxnSpPr/>
            <p:nvPr/>
          </p:nvCxnSpPr>
          <p:spPr>
            <a:xfrm flipH="1" flipV="1">
              <a:off x="4180619" y="4171241"/>
              <a:ext cx="363831" cy="7319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线连接符 90"/>
            <p:cNvCxnSpPr/>
            <p:nvPr/>
          </p:nvCxnSpPr>
          <p:spPr>
            <a:xfrm flipV="1">
              <a:off x="4355535" y="2"/>
              <a:ext cx="1280362" cy="326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线连接符 91"/>
            <p:cNvCxnSpPr/>
            <p:nvPr/>
          </p:nvCxnSpPr>
          <p:spPr>
            <a:xfrm flipH="1" flipV="1">
              <a:off x="2601864" y="3"/>
              <a:ext cx="1753671" cy="3262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线连接符 92"/>
            <p:cNvCxnSpPr/>
            <p:nvPr/>
          </p:nvCxnSpPr>
          <p:spPr>
            <a:xfrm flipV="1">
              <a:off x="4544450" y="4903191"/>
              <a:ext cx="1691198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线连接符 93"/>
            <p:cNvCxnSpPr/>
            <p:nvPr/>
          </p:nvCxnSpPr>
          <p:spPr>
            <a:xfrm flipH="1" flipV="1">
              <a:off x="1825714" y="4841460"/>
              <a:ext cx="294330" cy="3020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 1"/>
          <p:cNvGrpSpPr/>
          <p:nvPr/>
        </p:nvGrpSpPr>
        <p:grpSpPr>
          <a:xfrm>
            <a:off x="3138963" y="922818"/>
            <a:ext cx="2866074" cy="2866074"/>
            <a:chOff x="3131053" y="1062488"/>
            <a:chExt cx="2866074" cy="2866074"/>
          </a:xfrm>
          <a:solidFill>
            <a:srgbClr val="FDCC56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" name="空心弧 2"/>
            <p:cNvSpPr/>
            <p:nvPr/>
          </p:nvSpPr>
          <p:spPr>
            <a:xfrm>
              <a:off x="3131053" y="1062488"/>
              <a:ext cx="2866074" cy="2866074"/>
            </a:xfrm>
            <a:prstGeom prst="blockArc">
              <a:avLst>
                <a:gd name="adj1" fmla="val 13797986"/>
                <a:gd name="adj2" fmla="val 10838748"/>
                <a:gd name="adj3" fmla="val 22684"/>
              </a:avLst>
            </a:prstGeom>
            <a:solidFill>
              <a:srgbClr val="F9FF2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3346948" y="1278383"/>
              <a:ext cx="2434284" cy="2434284"/>
            </a:xfrm>
            <a:prstGeom prst="ellipse">
              <a:avLst/>
            </a:prstGeom>
            <a:solidFill>
              <a:srgbClr val="15629C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2000" b="1" dirty="0" smtClean="0"/>
                <a:t>3</a:t>
              </a:r>
              <a:endParaRPr kumimoji="1" lang="zh-CN" altLang="en-US" sz="12000" b="1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 27"/>
          <p:cNvGrpSpPr/>
          <p:nvPr/>
        </p:nvGrpSpPr>
        <p:grpSpPr>
          <a:xfrm>
            <a:off x="1105194" y="1139940"/>
            <a:ext cx="1755621" cy="1765998"/>
            <a:chOff x="770465" y="1097583"/>
            <a:chExt cx="2024813" cy="2036782"/>
          </a:xfrm>
        </p:grpSpPr>
        <p:sp>
          <p:nvSpPr>
            <p:cNvPr id="3" name="Freeform 4"/>
            <p:cNvSpPr>
              <a:spLocks noEditPoints="1"/>
            </p:cNvSpPr>
            <p:nvPr/>
          </p:nvSpPr>
          <p:spPr bwMode="auto">
            <a:xfrm>
              <a:off x="770465" y="1097583"/>
              <a:ext cx="2024813" cy="2036782"/>
            </a:xfrm>
            <a:custGeom>
              <a:avLst/>
              <a:gdLst>
                <a:gd name="T0" fmla="*/ 191 w 1052"/>
                <a:gd name="T1" fmla="*/ 580 h 1057"/>
                <a:gd name="T2" fmla="*/ 208 w 1052"/>
                <a:gd name="T3" fmla="*/ 646 h 1057"/>
                <a:gd name="T4" fmla="*/ 228 w 1052"/>
                <a:gd name="T5" fmla="*/ 690 h 1057"/>
                <a:gd name="T6" fmla="*/ 274 w 1052"/>
                <a:gd name="T7" fmla="*/ 757 h 1057"/>
                <a:gd name="T8" fmla="*/ 323 w 1052"/>
                <a:gd name="T9" fmla="*/ 800 h 1057"/>
                <a:gd name="T10" fmla="*/ 393 w 1052"/>
                <a:gd name="T11" fmla="*/ 841 h 1057"/>
                <a:gd name="T12" fmla="*/ 440 w 1052"/>
                <a:gd name="T13" fmla="*/ 857 h 1057"/>
                <a:gd name="T14" fmla="*/ 508 w 1052"/>
                <a:gd name="T15" fmla="*/ 867 h 1057"/>
                <a:gd name="T16" fmla="*/ 576 w 1052"/>
                <a:gd name="T17" fmla="*/ 864 h 1057"/>
                <a:gd name="T18" fmla="*/ 641 w 1052"/>
                <a:gd name="T19" fmla="*/ 847 h 1057"/>
                <a:gd name="T20" fmla="*/ 686 w 1052"/>
                <a:gd name="T21" fmla="*/ 827 h 1057"/>
                <a:gd name="T22" fmla="*/ 753 w 1052"/>
                <a:gd name="T23" fmla="*/ 780 h 1057"/>
                <a:gd name="T24" fmla="*/ 796 w 1052"/>
                <a:gd name="T25" fmla="*/ 732 h 1057"/>
                <a:gd name="T26" fmla="*/ 836 w 1052"/>
                <a:gd name="T27" fmla="*/ 661 h 1057"/>
                <a:gd name="T28" fmla="*/ 852 w 1052"/>
                <a:gd name="T29" fmla="*/ 613 h 1057"/>
                <a:gd name="T30" fmla="*/ 862 w 1052"/>
                <a:gd name="T31" fmla="*/ 545 h 1057"/>
                <a:gd name="T32" fmla="*/ 859 w 1052"/>
                <a:gd name="T33" fmla="*/ 477 h 1057"/>
                <a:gd name="T34" fmla="*/ 842 w 1052"/>
                <a:gd name="T35" fmla="*/ 412 h 1057"/>
                <a:gd name="T36" fmla="*/ 822 w 1052"/>
                <a:gd name="T37" fmla="*/ 366 h 1057"/>
                <a:gd name="T38" fmla="*/ 776 w 1052"/>
                <a:gd name="T39" fmla="*/ 300 h 1057"/>
                <a:gd name="T40" fmla="*/ 727 w 1052"/>
                <a:gd name="T41" fmla="*/ 256 h 1057"/>
                <a:gd name="T42" fmla="*/ 657 w 1052"/>
                <a:gd name="T43" fmla="*/ 216 h 1057"/>
                <a:gd name="T44" fmla="*/ 610 w 1052"/>
                <a:gd name="T45" fmla="*/ 199 h 1057"/>
                <a:gd name="T46" fmla="*/ 542 w 1052"/>
                <a:gd name="T47" fmla="*/ 189 h 1057"/>
                <a:gd name="T48" fmla="*/ 474 w 1052"/>
                <a:gd name="T49" fmla="*/ 192 h 1057"/>
                <a:gd name="T50" fmla="*/ 409 w 1052"/>
                <a:gd name="T51" fmla="*/ 209 h 1057"/>
                <a:gd name="T52" fmla="*/ 364 w 1052"/>
                <a:gd name="T53" fmla="*/ 230 h 1057"/>
                <a:gd name="T54" fmla="*/ 298 w 1052"/>
                <a:gd name="T55" fmla="*/ 276 h 1057"/>
                <a:gd name="T56" fmla="*/ 254 w 1052"/>
                <a:gd name="T57" fmla="*/ 325 h 1057"/>
                <a:gd name="T58" fmla="*/ 214 w 1052"/>
                <a:gd name="T59" fmla="*/ 396 h 1057"/>
                <a:gd name="T60" fmla="*/ 198 w 1052"/>
                <a:gd name="T61" fmla="*/ 443 h 1057"/>
                <a:gd name="T62" fmla="*/ 188 w 1052"/>
                <a:gd name="T63" fmla="*/ 511 h 1057"/>
                <a:gd name="T64" fmla="*/ 780 w 1052"/>
                <a:gd name="T65" fmla="*/ 923 h 1057"/>
                <a:gd name="T66" fmla="*/ 670 w 1052"/>
                <a:gd name="T67" fmla="*/ 975 h 1057"/>
                <a:gd name="T68" fmla="*/ 550 w 1052"/>
                <a:gd name="T69" fmla="*/ 998 h 1057"/>
                <a:gd name="T70" fmla="*/ 425 w 1052"/>
                <a:gd name="T71" fmla="*/ 1051 h 1057"/>
                <a:gd name="T72" fmla="*/ 300 w 1052"/>
                <a:gd name="T73" fmla="*/ 1011 h 1057"/>
                <a:gd name="T74" fmla="*/ 240 w 1052"/>
                <a:gd name="T75" fmla="*/ 902 h 1057"/>
                <a:gd name="T76" fmla="*/ 162 w 1052"/>
                <a:gd name="T77" fmla="*/ 825 h 1057"/>
                <a:gd name="T78" fmla="*/ 45 w 1052"/>
                <a:gd name="T79" fmla="*/ 755 h 1057"/>
                <a:gd name="T80" fmla="*/ 5 w 1052"/>
                <a:gd name="T81" fmla="*/ 628 h 1057"/>
                <a:gd name="T82" fmla="*/ 0 w 1052"/>
                <a:gd name="T83" fmla="*/ 461 h 1057"/>
                <a:gd name="T84" fmla="*/ 84 w 1052"/>
                <a:gd name="T85" fmla="*/ 371 h 1057"/>
                <a:gd name="T86" fmla="*/ 132 w 1052"/>
                <a:gd name="T87" fmla="*/ 272 h 1057"/>
                <a:gd name="T88" fmla="*/ 151 w 1052"/>
                <a:gd name="T89" fmla="*/ 152 h 1057"/>
                <a:gd name="T90" fmla="*/ 269 w 1052"/>
                <a:gd name="T91" fmla="*/ 62 h 1057"/>
                <a:gd name="T92" fmla="*/ 392 w 1052"/>
                <a:gd name="T93" fmla="*/ 77 h 1057"/>
                <a:gd name="T94" fmla="*/ 525 w 1052"/>
                <a:gd name="T95" fmla="*/ 58 h 1057"/>
                <a:gd name="T96" fmla="*/ 646 w 1052"/>
                <a:gd name="T97" fmla="*/ 74 h 1057"/>
                <a:gd name="T98" fmla="*/ 766 w 1052"/>
                <a:gd name="T99" fmla="*/ 54 h 1057"/>
                <a:gd name="T100" fmla="*/ 820 w 1052"/>
                <a:gd name="T101" fmla="*/ 163 h 1057"/>
                <a:gd name="T102" fmla="*/ 904 w 1052"/>
                <a:gd name="T103" fmla="*/ 252 h 1057"/>
                <a:gd name="T104" fmla="*/ 962 w 1052"/>
                <a:gd name="T105" fmla="*/ 359 h 1057"/>
                <a:gd name="T106" fmla="*/ 1052 w 1052"/>
                <a:gd name="T107" fmla="*/ 461 h 1057"/>
                <a:gd name="T108" fmla="*/ 1049 w 1052"/>
                <a:gd name="T109" fmla="*/ 611 h 1057"/>
                <a:gd name="T110" fmla="*/ 962 w 1052"/>
                <a:gd name="T111" fmla="*/ 697 h 1057"/>
                <a:gd name="T112" fmla="*/ 904 w 1052"/>
                <a:gd name="T113" fmla="*/ 804 h 1057"/>
                <a:gd name="T114" fmla="*/ 887 w 1052"/>
                <a:gd name="T115" fmla="*/ 91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52" h="1057">
                  <a:moveTo>
                    <a:pt x="187" y="528"/>
                  </a:moveTo>
                  <a:lnTo>
                    <a:pt x="188" y="545"/>
                  </a:lnTo>
                  <a:lnTo>
                    <a:pt x="189" y="563"/>
                  </a:lnTo>
                  <a:lnTo>
                    <a:pt x="190" y="572"/>
                  </a:lnTo>
                  <a:lnTo>
                    <a:pt x="191" y="580"/>
                  </a:lnTo>
                  <a:lnTo>
                    <a:pt x="194" y="597"/>
                  </a:lnTo>
                  <a:lnTo>
                    <a:pt x="196" y="605"/>
                  </a:lnTo>
                  <a:lnTo>
                    <a:pt x="198" y="613"/>
                  </a:lnTo>
                  <a:lnTo>
                    <a:pt x="202" y="629"/>
                  </a:lnTo>
                  <a:lnTo>
                    <a:pt x="208" y="646"/>
                  </a:lnTo>
                  <a:lnTo>
                    <a:pt x="214" y="661"/>
                  </a:lnTo>
                  <a:lnTo>
                    <a:pt x="217" y="668"/>
                  </a:lnTo>
                  <a:lnTo>
                    <a:pt x="220" y="676"/>
                  </a:lnTo>
                  <a:lnTo>
                    <a:pt x="224" y="683"/>
                  </a:lnTo>
                  <a:lnTo>
                    <a:pt x="228" y="690"/>
                  </a:lnTo>
                  <a:lnTo>
                    <a:pt x="236" y="704"/>
                  </a:lnTo>
                  <a:lnTo>
                    <a:pt x="245" y="718"/>
                  </a:lnTo>
                  <a:lnTo>
                    <a:pt x="254" y="732"/>
                  </a:lnTo>
                  <a:lnTo>
                    <a:pt x="264" y="745"/>
                  </a:lnTo>
                  <a:lnTo>
                    <a:pt x="274" y="757"/>
                  </a:lnTo>
                  <a:lnTo>
                    <a:pt x="286" y="768"/>
                  </a:lnTo>
                  <a:lnTo>
                    <a:pt x="298" y="780"/>
                  </a:lnTo>
                  <a:lnTo>
                    <a:pt x="304" y="785"/>
                  </a:lnTo>
                  <a:lnTo>
                    <a:pt x="310" y="790"/>
                  </a:lnTo>
                  <a:lnTo>
                    <a:pt x="323" y="800"/>
                  </a:lnTo>
                  <a:lnTo>
                    <a:pt x="336" y="809"/>
                  </a:lnTo>
                  <a:lnTo>
                    <a:pt x="350" y="819"/>
                  </a:lnTo>
                  <a:lnTo>
                    <a:pt x="364" y="827"/>
                  </a:lnTo>
                  <a:lnTo>
                    <a:pt x="378" y="835"/>
                  </a:lnTo>
                  <a:lnTo>
                    <a:pt x="393" y="841"/>
                  </a:lnTo>
                  <a:lnTo>
                    <a:pt x="401" y="845"/>
                  </a:lnTo>
                  <a:lnTo>
                    <a:pt x="409" y="847"/>
                  </a:lnTo>
                  <a:lnTo>
                    <a:pt x="424" y="853"/>
                  </a:lnTo>
                  <a:lnTo>
                    <a:pt x="432" y="855"/>
                  </a:lnTo>
                  <a:lnTo>
                    <a:pt x="440" y="857"/>
                  </a:lnTo>
                  <a:lnTo>
                    <a:pt x="449" y="859"/>
                  </a:lnTo>
                  <a:lnTo>
                    <a:pt x="457" y="861"/>
                  </a:lnTo>
                  <a:lnTo>
                    <a:pt x="474" y="864"/>
                  </a:lnTo>
                  <a:lnTo>
                    <a:pt x="491" y="866"/>
                  </a:lnTo>
                  <a:lnTo>
                    <a:pt x="508" y="867"/>
                  </a:lnTo>
                  <a:lnTo>
                    <a:pt x="525" y="868"/>
                  </a:lnTo>
                  <a:lnTo>
                    <a:pt x="542" y="867"/>
                  </a:lnTo>
                  <a:lnTo>
                    <a:pt x="559" y="866"/>
                  </a:lnTo>
                  <a:lnTo>
                    <a:pt x="568" y="865"/>
                  </a:lnTo>
                  <a:lnTo>
                    <a:pt x="576" y="864"/>
                  </a:lnTo>
                  <a:lnTo>
                    <a:pt x="593" y="861"/>
                  </a:lnTo>
                  <a:lnTo>
                    <a:pt x="602" y="859"/>
                  </a:lnTo>
                  <a:lnTo>
                    <a:pt x="610" y="857"/>
                  </a:lnTo>
                  <a:lnTo>
                    <a:pt x="626" y="853"/>
                  </a:lnTo>
                  <a:lnTo>
                    <a:pt x="641" y="847"/>
                  </a:lnTo>
                  <a:lnTo>
                    <a:pt x="657" y="841"/>
                  </a:lnTo>
                  <a:lnTo>
                    <a:pt x="664" y="838"/>
                  </a:lnTo>
                  <a:lnTo>
                    <a:pt x="672" y="835"/>
                  </a:lnTo>
                  <a:lnTo>
                    <a:pt x="679" y="831"/>
                  </a:lnTo>
                  <a:lnTo>
                    <a:pt x="686" y="827"/>
                  </a:lnTo>
                  <a:lnTo>
                    <a:pt x="700" y="819"/>
                  </a:lnTo>
                  <a:lnTo>
                    <a:pt x="714" y="809"/>
                  </a:lnTo>
                  <a:lnTo>
                    <a:pt x="727" y="800"/>
                  </a:lnTo>
                  <a:lnTo>
                    <a:pt x="740" y="790"/>
                  </a:lnTo>
                  <a:lnTo>
                    <a:pt x="753" y="780"/>
                  </a:lnTo>
                  <a:lnTo>
                    <a:pt x="764" y="768"/>
                  </a:lnTo>
                  <a:lnTo>
                    <a:pt x="776" y="757"/>
                  </a:lnTo>
                  <a:lnTo>
                    <a:pt x="781" y="751"/>
                  </a:lnTo>
                  <a:lnTo>
                    <a:pt x="786" y="745"/>
                  </a:lnTo>
                  <a:lnTo>
                    <a:pt x="796" y="732"/>
                  </a:lnTo>
                  <a:lnTo>
                    <a:pt x="805" y="718"/>
                  </a:lnTo>
                  <a:lnTo>
                    <a:pt x="814" y="704"/>
                  </a:lnTo>
                  <a:lnTo>
                    <a:pt x="822" y="690"/>
                  </a:lnTo>
                  <a:lnTo>
                    <a:pt x="830" y="676"/>
                  </a:lnTo>
                  <a:lnTo>
                    <a:pt x="836" y="661"/>
                  </a:lnTo>
                  <a:lnTo>
                    <a:pt x="840" y="653"/>
                  </a:lnTo>
                  <a:lnTo>
                    <a:pt x="842" y="646"/>
                  </a:lnTo>
                  <a:lnTo>
                    <a:pt x="848" y="629"/>
                  </a:lnTo>
                  <a:lnTo>
                    <a:pt x="850" y="621"/>
                  </a:lnTo>
                  <a:lnTo>
                    <a:pt x="852" y="613"/>
                  </a:lnTo>
                  <a:lnTo>
                    <a:pt x="854" y="605"/>
                  </a:lnTo>
                  <a:lnTo>
                    <a:pt x="856" y="597"/>
                  </a:lnTo>
                  <a:lnTo>
                    <a:pt x="859" y="580"/>
                  </a:lnTo>
                  <a:lnTo>
                    <a:pt x="861" y="563"/>
                  </a:lnTo>
                  <a:lnTo>
                    <a:pt x="862" y="545"/>
                  </a:lnTo>
                  <a:lnTo>
                    <a:pt x="863" y="528"/>
                  </a:lnTo>
                  <a:lnTo>
                    <a:pt x="862" y="511"/>
                  </a:lnTo>
                  <a:lnTo>
                    <a:pt x="861" y="494"/>
                  </a:lnTo>
                  <a:lnTo>
                    <a:pt x="860" y="485"/>
                  </a:lnTo>
                  <a:lnTo>
                    <a:pt x="859" y="477"/>
                  </a:lnTo>
                  <a:lnTo>
                    <a:pt x="856" y="459"/>
                  </a:lnTo>
                  <a:lnTo>
                    <a:pt x="854" y="451"/>
                  </a:lnTo>
                  <a:lnTo>
                    <a:pt x="852" y="443"/>
                  </a:lnTo>
                  <a:lnTo>
                    <a:pt x="848" y="427"/>
                  </a:lnTo>
                  <a:lnTo>
                    <a:pt x="842" y="412"/>
                  </a:lnTo>
                  <a:lnTo>
                    <a:pt x="836" y="396"/>
                  </a:lnTo>
                  <a:lnTo>
                    <a:pt x="833" y="389"/>
                  </a:lnTo>
                  <a:lnTo>
                    <a:pt x="830" y="380"/>
                  </a:lnTo>
                  <a:lnTo>
                    <a:pt x="826" y="373"/>
                  </a:lnTo>
                  <a:lnTo>
                    <a:pt x="822" y="366"/>
                  </a:lnTo>
                  <a:lnTo>
                    <a:pt x="814" y="352"/>
                  </a:lnTo>
                  <a:lnTo>
                    <a:pt x="805" y="338"/>
                  </a:lnTo>
                  <a:lnTo>
                    <a:pt x="796" y="325"/>
                  </a:lnTo>
                  <a:lnTo>
                    <a:pt x="786" y="312"/>
                  </a:lnTo>
                  <a:lnTo>
                    <a:pt x="776" y="300"/>
                  </a:lnTo>
                  <a:lnTo>
                    <a:pt x="764" y="288"/>
                  </a:lnTo>
                  <a:lnTo>
                    <a:pt x="753" y="276"/>
                  </a:lnTo>
                  <a:lnTo>
                    <a:pt x="747" y="271"/>
                  </a:lnTo>
                  <a:lnTo>
                    <a:pt x="740" y="266"/>
                  </a:lnTo>
                  <a:lnTo>
                    <a:pt x="727" y="256"/>
                  </a:lnTo>
                  <a:lnTo>
                    <a:pt x="714" y="247"/>
                  </a:lnTo>
                  <a:lnTo>
                    <a:pt x="700" y="238"/>
                  </a:lnTo>
                  <a:lnTo>
                    <a:pt x="686" y="230"/>
                  </a:lnTo>
                  <a:lnTo>
                    <a:pt x="672" y="222"/>
                  </a:lnTo>
                  <a:lnTo>
                    <a:pt x="657" y="216"/>
                  </a:lnTo>
                  <a:lnTo>
                    <a:pt x="649" y="212"/>
                  </a:lnTo>
                  <a:lnTo>
                    <a:pt x="641" y="209"/>
                  </a:lnTo>
                  <a:lnTo>
                    <a:pt x="626" y="203"/>
                  </a:lnTo>
                  <a:lnTo>
                    <a:pt x="618" y="201"/>
                  </a:lnTo>
                  <a:lnTo>
                    <a:pt x="610" y="199"/>
                  </a:lnTo>
                  <a:lnTo>
                    <a:pt x="602" y="197"/>
                  </a:lnTo>
                  <a:lnTo>
                    <a:pt x="593" y="195"/>
                  </a:lnTo>
                  <a:lnTo>
                    <a:pt x="576" y="192"/>
                  </a:lnTo>
                  <a:lnTo>
                    <a:pt x="559" y="190"/>
                  </a:lnTo>
                  <a:lnTo>
                    <a:pt x="542" y="189"/>
                  </a:lnTo>
                  <a:lnTo>
                    <a:pt x="525" y="188"/>
                  </a:lnTo>
                  <a:lnTo>
                    <a:pt x="508" y="189"/>
                  </a:lnTo>
                  <a:lnTo>
                    <a:pt x="491" y="190"/>
                  </a:lnTo>
                  <a:lnTo>
                    <a:pt x="482" y="191"/>
                  </a:lnTo>
                  <a:lnTo>
                    <a:pt x="474" y="192"/>
                  </a:lnTo>
                  <a:lnTo>
                    <a:pt x="457" y="195"/>
                  </a:lnTo>
                  <a:lnTo>
                    <a:pt x="449" y="197"/>
                  </a:lnTo>
                  <a:lnTo>
                    <a:pt x="440" y="199"/>
                  </a:lnTo>
                  <a:lnTo>
                    <a:pt x="424" y="203"/>
                  </a:lnTo>
                  <a:lnTo>
                    <a:pt x="409" y="209"/>
                  </a:lnTo>
                  <a:lnTo>
                    <a:pt x="393" y="216"/>
                  </a:lnTo>
                  <a:lnTo>
                    <a:pt x="386" y="219"/>
                  </a:lnTo>
                  <a:lnTo>
                    <a:pt x="378" y="222"/>
                  </a:lnTo>
                  <a:lnTo>
                    <a:pt x="371" y="226"/>
                  </a:lnTo>
                  <a:lnTo>
                    <a:pt x="364" y="230"/>
                  </a:lnTo>
                  <a:lnTo>
                    <a:pt x="350" y="238"/>
                  </a:lnTo>
                  <a:lnTo>
                    <a:pt x="336" y="247"/>
                  </a:lnTo>
                  <a:lnTo>
                    <a:pt x="323" y="256"/>
                  </a:lnTo>
                  <a:lnTo>
                    <a:pt x="310" y="266"/>
                  </a:lnTo>
                  <a:lnTo>
                    <a:pt x="298" y="276"/>
                  </a:lnTo>
                  <a:lnTo>
                    <a:pt x="286" y="288"/>
                  </a:lnTo>
                  <a:lnTo>
                    <a:pt x="274" y="300"/>
                  </a:lnTo>
                  <a:lnTo>
                    <a:pt x="269" y="306"/>
                  </a:lnTo>
                  <a:lnTo>
                    <a:pt x="264" y="312"/>
                  </a:lnTo>
                  <a:lnTo>
                    <a:pt x="254" y="325"/>
                  </a:lnTo>
                  <a:lnTo>
                    <a:pt x="245" y="338"/>
                  </a:lnTo>
                  <a:lnTo>
                    <a:pt x="236" y="352"/>
                  </a:lnTo>
                  <a:lnTo>
                    <a:pt x="228" y="366"/>
                  </a:lnTo>
                  <a:lnTo>
                    <a:pt x="220" y="380"/>
                  </a:lnTo>
                  <a:lnTo>
                    <a:pt x="214" y="396"/>
                  </a:lnTo>
                  <a:lnTo>
                    <a:pt x="211" y="404"/>
                  </a:lnTo>
                  <a:lnTo>
                    <a:pt x="208" y="412"/>
                  </a:lnTo>
                  <a:lnTo>
                    <a:pt x="202" y="427"/>
                  </a:lnTo>
                  <a:lnTo>
                    <a:pt x="200" y="435"/>
                  </a:lnTo>
                  <a:lnTo>
                    <a:pt x="198" y="443"/>
                  </a:lnTo>
                  <a:lnTo>
                    <a:pt x="196" y="451"/>
                  </a:lnTo>
                  <a:lnTo>
                    <a:pt x="194" y="459"/>
                  </a:lnTo>
                  <a:lnTo>
                    <a:pt x="191" y="477"/>
                  </a:lnTo>
                  <a:lnTo>
                    <a:pt x="189" y="494"/>
                  </a:lnTo>
                  <a:lnTo>
                    <a:pt x="188" y="511"/>
                  </a:lnTo>
                  <a:lnTo>
                    <a:pt x="187" y="528"/>
                  </a:lnTo>
                  <a:close/>
                  <a:moveTo>
                    <a:pt x="887" y="917"/>
                  </a:moveTo>
                  <a:lnTo>
                    <a:pt x="820" y="893"/>
                  </a:lnTo>
                  <a:lnTo>
                    <a:pt x="800" y="909"/>
                  </a:lnTo>
                  <a:lnTo>
                    <a:pt x="780" y="923"/>
                  </a:lnTo>
                  <a:lnTo>
                    <a:pt x="781" y="996"/>
                  </a:lnTo>
                  <a:lnTo>
                    <a:pt x="766" y="1003"/>
                  </a:lnTo>
                  <a:lnTo>
                    <a:pt x="751" y="1011"/>
                  </a:lnTo>
                  <a:lnTo>
                    <a:pt x="693" y="967"/>
                  </a:lnTo>
                  <a:lnTo>
                    <a:pt x="670" y="975"/>
                  </a:lnTo>
                  <a:lnTo>
                    <a:pt x="658" y="979"/>
                  </a:lnTo>
                  <a:lnTo>
                    <a:pt x="646" y="982"/>
                  </a:lnTo>
                  <a:lnTo>
                    <a:pt x="625" y="1051"/>
                  </a:lnTo>
                  <a:lnTo>
                    <a:pt x="591" y="1057"/>
                  </a:lnTo>
                  <a:lnTo>
                    <a:pt x="550" y="998"/>
                  </a:lnTo>
                  <a:lnTo>
                    <a:pt x="525" y="999"/>
                  </a:lnTo>
                  <a:lnTo>
                    <a:pt x="500" y="998"/>
                  </a:lnTo>
                  <a:lnTo>
                    <a:pt x="459" y="1057"/>
                  </a:lnTo>
                  <a:lnTo>
                    <a:pt x="442" y="1054"/>
                  </a:lnTo>
                  <a:lnTo>
                    <a:pt x="425" y="1051"/>
                  </a:lnTo>
                  <a:lnTo>
                    <a:pt x="404" y="982"/>
                  </a:lnTo>
                  <a:lnTo>
                    <a:pt x="380" y="975"/>
                  </a:lnTo>
                  <a:lnTo>
                    <a:pt x="369" y="971"/>
                  </a:lnTo>
                  <a:lnTo>
                    <a:pt x="357" y="967"/>
                  </a:lnTo>
                  <a:lnTo>
                    <a:pt x="300" y="1011"/>
                  </a:lnTo>
                  <a:lnTo>
                    <a:pt x="284" y="1003"/>
                  </a:lnTo>
                  <a:lnTo>
                    <a:pt x="269" y="996"/>
                  </a:lnTo>
                  <a:lnTo>
                    <a:pt x="270" y="923"/>
                  </a:lnTo>
                  <a:lnTo>
                    <a:pt x="250" y="909"/>
                  </a:lnTo>
                  <a:lnTo>
                    <a:pt x="240" y="902"/>
                  </a:lnTo>
                  <a:lnTo>
                    <a:pt x="230" y="893"/>
                  </a:lnTo>
                  <a:lnTo>
                    <a:pt x="163" y="917"/>
                  </a:lnTo>
                  <a:lnTo>
                    <a:pt x="151" y="905"/>
                  </a:lnTo>
                  <a:lnTo>
                    <a:pt x="138" y="892"/>
                  </a:lnTo>
                  <a:lnTo>
                    <a:pt x="162" y="825"/>
                  </a:lnTo>
                  <a:lnTo>
                    <a:pt x="147" y="804"/>
                  </a:lnTo>
                  <a:lnTo>
                    <a:pt x="132" y="784"/>
                  </a:lnTo>
                  <a:lnTo>
                    <a:pt x="61" y="785"/>
                  </a:lnTo>
                  <a:lnTo>
                    <a:pt x="53" y="770"/>
                  </a:lnTo>
                  <a:lnTo>
                    <a:pt x="45" y="755"/>
                  </a:lnTo>
                  <a:lnTo>
                    <a:pt x="88" y="697"/>
                  </a:lnTo>
                  <a:lnTo>
                    <a:pt x="80" y="674"/>
                  </a:lnTo>
                  <a:lnTo>
                    <a:pt x="76" y="662"/>
                  </a:lnTo>
                  <a:lnTo>
                    <a:pt x="73" y="650"/>
                  </a:lnTo>
                  <a:lnTo>
                    <a:pt x="5" y="628"/>
                  </a:lnTo>
                  <a:lnTo>
                    <a:pt x="0" y="595"/>
                  </a:lnTo>
                  <a:lnTo>
                    <a:pt x="58" y="553"/>
                  </a:lnTo>
                  <a:lnTo>
                    <a:pt x="57" y="528"/>
                  </a:lnTo>
                  <a:lnTo>
                    <a:pt x="58" y="503"/>
                  </a:lnTo>
                  <a:lnTo>
                    <a:pt x="0" y="461"/>
                  </a:lnTo>
                  <a:lnTo>
                    <a:pt x="2" y="445"/>
                  </a:lnTo>
                  <a:lnTo>
                    <a:pt x="5" y="428"/>
                  </a:lnTo>
                  <a:lnTo>
                    <a:pt x="73" y="407"/>
                  </a:lnTo>
                  <a:lnTo>
                    <a:pt x="80" y="382"/>
                  </a:lnTo>
                  <a:lnTo>
                    <a:pt x="84" y="371"/>
                  </a:lnTo>
                  <a:lnTo>
                    <a:pt x="88" y="359"/>
                  </a:lnTo>
                  <a:lnTo>
                    <a:pt x="45" y="302"/>
                  </a:lnTo>
                  <a:lnTo>
                    <a:pt x="53" y="286"/>
                  </a:lnTo>
                  <a:lnTo>
                    <a:pt x="61" y="271"/>
                  </a:lnTo>
                  <a:lnTo>
                    <a:pt x="132" y="272"/>
                  </a:lnTo>
                  <a:lnTo>
                    <a:pt x="147" y="252"/>
                  </a:lnTo>
                  <a:lnTo>
                    <a:pt x="154" y="242"/>
                  </a:lnTo>
                  <a:lnTo>
                    <a:pt x="162" y="232"/>
                  </a:lnTo>
                  <a:lnTo>
                    <a:pt x="138" y="164"/>
                  </a:lnTo>
                  <a:lnTo>
                    <a:pt x="151" y="152"/>
                  </a:lnTo>
                  <a:lnTo>
                    <a:pt x="163" y="140"/>
                  </a:lnTo>
                  <a:lnTo>
                    <a:pt x="230" y="163"/>
                  </a:lnTo>
                  <a:lnTo>
                    <a:pt x="250" y="148"/>
                  </a:lnTo>
                  <a:lnTo>
                    <a:pt x="270" y="134"/>
                  </a:lnTo>
                  <a:lnTo>
                    <a:pt x="269" y="62"/>
                  </a:lnTo>
                  <a:lnTo>
                    <a:pt x="284" y="54"/>
                  </a:lnTo>
                  <a:lnTo>
                    <a:pt x="300" y="46"/>
                  </a:lnTo>
                  <a:lnTo>
                    <a:pt x="357" y="89"/>
                  </a:lnTo>
                  <a:lnTo>
                    <a:pt x="380" y="81"/>
                  </a:lnTo>
                  <a:lnTo>
                    <a:pt x="392" y="77"/>
                  </a:lnTo>
                  <a:lnTo>
                    <a:pt x="404" y="74"/>
                  </a:lnTo>
                  <a:lnTo>
                    <a:pt x="425" y="5"/>
                  </a:lnTo>
                  <a:lnTo>
                    <a:pt x="459" y="0"/>
                  </a:lnTo>
                  <a:lnTo>
                    <a:pt x="500" y="59"/>
                  </a:lnTo>
                  <a:lnTo>
                    <a:pt x="525" y="58"/>
                  </a:lnTo>
                  <a:lnTo>
                    <a:pt x="550" y="59"/>
                  </a:lnTo>
                  <a:lnTo>
                    <a:pt x="591" y="0"/>
                  </a:lnTo>
                  <a:lnTo>
                    <a:pt x="608" y="2"/>
                  </a:lnTo>
                  <a:lnTo>
                    <a:pt x="625" y="5"/>
                  </a:lnTo>
                  <a:lnTo>
                    <a:pt x="646" y="74"/>
                  </a:lnTo>
                  <a:lnTo>
                    <a:pt x="670" y="81"/>
                  </a:lnTo>
                  <a:lnTo>
                    <a:pt x="682" y="85"/>
                  </a:lnTo>
                  <a:lnTo>
                    <a:pt x="693" y="89"/>
                  </a:lnTo>
                  <a:lnTo>
                    <a:pt x="751" y="46"/>
                  </a:lnTo>
                  <a:lnTo>
                    <a:pt x="766" y="54"/>
                  </a:lnTo>
                  <a:lnTo>
                    <a:pt x="781" y="62"/>
                  </a:lnTo>
                  <a:lnTo>
                    <a:pt x="780" y="134"/>
                  </a:lnTo>
                  <a:lnTo>
                    <a:pt x="800" y="148"/>
                  </a:lnTo>
                  <a:lnTo>
                    <a:pt x="810" y="155"/>
                  </a:lnTo>
                  <a:lnTo>
                    <a:pt x="820" y="163"/>
                  </a:lnTo>
                  <a:lnTo>
                    <a:pt x="887" y="140"/>
                  </a:lnTo>
                  <a:lnTo>
                    <a:pt x="900" y="152"/>
                  </a:lnTo>
                  <a:lnTo>
                    <a:pt x="912" y="164"/>
                  </a:lnTo>
                  <a:lnTo>
                    <a:pt x="888" y="232"/>
                  </a:lnTo>
                  <a:lnTo>
                    <a:pt x="904" y="252"/>
                  </a:lnTo>
                  <a:lnTo>
                    <a:pt x="918" y="272"/>
                  </a:lnTo>
                  <a:lnTo>
                    <a:pt x="990" y="271"/>
                  </a:lnTo>
                  <a:lnTo>
                    <a:pt x="997" y="286"/>
                  </a:lnTo>
                  <a:lnTo>
                    <a:pt x="1005" y="302"/>
                  </a:lnTo>
                  <a:lnTo>
                    <a:pt x="962" y="359"/>
                  </a:lnTo>
                  <a:lnTo>
                    <a:pt x="970" y="382"/>
                  </a:lnTo>
                  <a:lnTo>
                    <a:pt x="974" y="395"/>
                  </a:lnTo>
                  <a:lnTo>
                    <a:pt x="977" y="407"/>
                  </a:lnTo>
                  <a:lnTo>
                    <a:pt x="1045" y="428"/>
                  </a:lnTo>
                  <a:lnTo>
                    <a:pt x="1052" y="461"/>
                  </a:lnTo>
                  <a:lnTo>
                    <a:pt x="992" y="503"/>
                  </a:lnTo>
                  <a:lnTo>
                    <a:pt x="993" y="528"/>
                  </a:lnTo>
                  <a:lnTo>
                    <a:pt x="992" y="553"/>
                  </a:lnTo>
                  <a:lnTo>
                    <a:pt x="1052" y="595"/>
                  </a:lnTo>
                  <a:lnTo>
                    <a:pt x="1049" y="611"/>
                  </a:lnTo>
                  <a:lnTo>
                    <a:pt x="1045" y="628"/>
                  </a:lnTo>
                  <a:lnTo>
                    <a:pt x="977" y="650"/>
                  </a:lnTo>
                  <a:lnTo>
                    <a:pt x="970" y="674"/>
                  </a:lnTo>
                  <a:lnTo>
                    <a:pt x="966" y="686"/>
                  </a:lnTo>
                  <a:lnTo>
                    <a:pt x="962" y="697"/>
                  </a:lnTo>
                  <a:lnTo>
                    <a:pt x="1005" y="755"/>
                  </a:lnTo>
                  <a:lnTo>
                    <a:pt x="997" y="770"/>
                  </a:lnTo>
                  <a:lnTo>
                    <a:pt x="990" y="785"/>
                  </a:lnTo>
                  <a:lnTo>
                    <a:pt x="918" y="784"/>
                  </a:lnTo>
                  <a:lnTo>
                    <a:pt x="904" y="804"/>
                  </a:lnTo>
                  <a:lnTo>
                    <a:pt x="897" y="814"/>
                  </a:lnTo>
                  <a:lnTo>
                    <a:pt x="888" y="825"/>
                  </a:lnTo>
                  <a:lnTo>
                    <a:pt x="912" y="892"/>
                  </a:lnTo>
                  <a:lnTo>
                    <a:pt x="900" y="905"/>
                  </a:lnTo>
                  <a:lnTo>
                    <a:pt x="887" y="917"/>
                  </a:lnTo>
                  <a:close/>
                </a:path>
              </a:pathLst>
            </a:custGeom>
            <a:solidFill>
              <a:srgbClr val="82D640"/>
            </a:solidFill>
            <a:ln w="6350">
              <a:noFill/>
              <a:rou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1351986" y="1672041"/>
              <a:ext cx="874158" cy="769441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kumimoji="1" lang="en-US" altLang="zh-CN" sz="4800" b="1" dirty="0" smtClean="0">
                  <a:solidFill>
                    <a:srgbClr val="82D640"/>
                  </a:solidFill>
                </a:rPr>
                <a:t>01</a:t>
              </a:r>
              <a:endParaRPr kumimoji="1" lang="zh-CN" altLang="en-US" sz="4800" b="1" dirty="0">
                <a:solidFill>
                  <a:srgbClr val="82D640"/>
                </a:solidFill>
              </a:endParaRPr>
            </a:p>
          </p:txBody>
        </p:sp>
      </p:grpSp>
      <p:grpSp>
        <p:nvGrpSpPr>
          <p:cNvPr id="29" name="组 28"/>
          <p:cNvGrpSpPr/>
          <p:nvPr/>
        </p:nvGrpSpPr>
        <p:grpSpPr>
          <a:xfrm>
            <a:off x="2827470" y="1280647"/>
            <a:ext cx="1755621" cy="1765998"/>
            <a:chOff x="2697412" y="1893277"/>
            <a:chExt cx="2024813" cy="2036782"/>
          </a:xfrm>
        </p:grpSpPr>
        <p:sp>
          <p:nvSpPr>
            <p:cNvPr id="6" name="Freeform 4"/>
            <p:cNvSpPr>
              <a:spLocks noEditPoints="1"/>
            </p:cNvSpPr>
            <p:nvPr/>
          </p:nvSpPr>
          <p:spPr bwMode="auto">
            <a:xfrm>
              <a:off x="2697412" y="1893277"/>
              <a:ext cx="2024813" cy="2036782"/>
            </a:xfrm>
            <a:custGeom>
              <a:avLst/>
              <a:gdLst>
                <a:gd name="T0" fmla="*/ 191 w 1052"/>
                <a:gd name="T1" fmla="*/ 580 h 1057"/>
                <a:gd name="T2" fmla="*/ 208 w 1052"/>
                <a:gd name="T3" fmla="*/ 646 h 1057"/>
                <a:gd name="T4" fmla="*/ 228 w 1052"/>
                <a:gd name="T5" fmla="*/ 690 h 1057"/>
                <a:gd name="T6" fmla="*/ 274 w 1052"/>
                <a:gd name="T7" fmla="*/ 757 h 1057"/>
                <a:gd name="T8" fmla="*/ 323 w 1052"/>
                <a:gd name="T9" fmla="*/ 800 h 1057"/>
                <a:gd name="T10" fmla="*/ 393 w 1052"/>
                <a:gd name="T11" fmla="*/ 841 h 1057"/>
                <a:gd name="T12" fmla="*/ 440 w 1052"/>
                <a:gd name="T13" fmla="*/ 857 h 1057"/>
                <a:gd name="T14" fmla="*/ 508 w 1052"/>
                <a:gd name="T15" fmla="*/ 867 h 1057"/>
                <a:gd name="T16" fmla="*/ 576 w 1052"/>
                <a:gd name="T17" fmla="*/ 864 h 1057"/>
                <a:gd name="T18" fmla="*/ 641 w 1052"/>
                <a:gd name="T19" fmla="*/ 847 h 1057"/>
                <a:gd name="T20" fmla="*/ 686 w 1052"/>
                <a:gd name="T21" fmla="*/ 827 h 1057"/>
                <a:gd name="T22" fmla="*/ 753 w 1052"/>
                <a:gd name="T23" fmla="*/ 780 h 1057"/>
                <a:gd name="T24" fmla="*/ 796 w 1052"/>
                <a:gd name="T25" fmla="*/ 732 h 1057"/>
                <a:gd name="T26" fmla="*/ 836 w 1052"/>
                <a:gd name="T27" fmla="*/ 661 h 1057"/>
                <a:gd name="T28" fmla="*/ 852 w 1052"/>
                <a:gd name="T29" fmla="*/ 613 h 1057"/>
                <a:gd name="T30" fmla="*/ 862 w 1052"/>
                <a:gd name="T31" fmla="*/ 545 h 1057"/>
                <a:gd name="T32" fmla="*/ 859 w 1052"/>
                <a:gd name="T33" fmla="*/ 477 h 1057"/>
                <a:gd name="T34" fmla="*/ 842 w 1052"/>
                <a:gd name="T35" fmla="*/ 412 h 1057"/>
                <a:gd name="T36" fmla="*/ 822 w 1052"/>
                <a:gd name="T37" fmla="*/ 366 h 1057"/>
                <a:gd name="T38" fmla="*/ 776 w 1052"/>
                <a:gd name="T39" fmla="*/ 300 h 1057"/>
                <a:gd name="T40" fmla="*/ 727 w 1052"/>
                <a:gd name="T41" fmla="*/ 256 h 1057"/>
                <a:gd name="T42" fmla="*/ 657 w 1052"/>
                <a:gd name="T43" fmla="*/ 216 h 1057"/>
                <a:gd name="T44" fmla="*/ 610 w 1052"/>
                <a:gd name="T45" fmla="*/ 199 h 1057"/>
                <a:gd name="T46" fmla="*/ 542 w 1052"/>
                <a:gd name="T47" fmla="*/ 189 h 1057"/>
                <a:gd name="T48" fmla="*/ 474 w 1052"/>
                <a:gd name="T49" fmla="*/ 192 h 1057"/>
                <a:gd name="T50" fmla="*/ 409 w 1052"/>
                <a:gd name="T51" fmla="*/ 209 h 1057"/>
                <a:gd name="T52" fmla="*/ 364 w 1052"/>
                <a:gd name="T53" fmla="*/ 230 h 1057"/>
                <a:gd name="T54" fmla="*/ 298 w 1052"/>
                <a:gd name="T55" fmla="*/ 276 h 1057"/>
                <a:gd name="T56" fmla="*/ 254 w 1052"/>
                <a:gd name="T57" fmla="*/ 325 h 1057"/>
                <a:gd name="T58" fmla="*/ 214 w 1052"/>
                <a:gd name="T59" fmla="*/ 396 h 1057"/>
                <a:gd name="T60" fmla="*/ 198 w 1052"/>
                <a:gd name="T61" fmla="*/ 443 h 1057"/>
                <a:gd name="T62" fmla="*/ 188 w 1052"/>
                <a:gd name="T63" fmla="*/ 511 h 1057"/>
                <a:gd name="T64" fmla="*/ 780 w 1052"/>
                <a:gd name="T65" fmla="*/ 923 h 1057"/>
                <a:gd name="T66" fmla="*/ 670 w 1052"/>
                <a:gd name="T67" fmla="*/ 975 h 1057"/>
                <a:gd name="T68" fmla="*/ 550 w 1052"/>
                <a:gd name="T69" fmla="*/ 998 h 1057"/>
                <a:gd name="T70" fmla="*/ 425 w 1052"/>
                <a:gd name="T71" fmla="*/ 1051 h 1057"/>
                <a:gd name="T72" fmla="*/ 300 w 1052"/>
                <a:gd name="T73" fmla="*/ 1011 h 1057"/>
                <a:gd name="T74" fmla="*/ 240 w 1052"/>
                <a:gd name="T75" fmla="*/ 902 h 1057"/>
                <a:gd name="T76" fmla="*/ 162 w 1052"/>
                <a:gd name="T77" fmla="*/ 825 h 1057"/>
                <a:gd name="T78" fmla="*/ 45 w 1052"/>
                <a:gd name="T79" fmla="*/ 755 h 1057"/>
                <a:gd name="T80" fmla="*/ 5 w 1052"/>
                <a:gd name="T81" fmla="*/ 628 h 1057"/>
                <a:gd name="T82" fmla="*/ 0 w 1052"/>
                <a:gd name="T83" fmla="*/ 461 h 1057"/>
                <a:gd name="T84" fmla="*/ 84 w 1052"/>
                <a:gd name="T85" fmla="*/ 371 h 1057"/>
                <a:gd name="T86" fmla="*/ 132 w 1052"/>
                <a:gd name="T87" fmla="*/ 272 h 1057"/>
                <a:gd name="T88" fmla="*/ 151 w 1052"/>
                <a:gd name="T89" fmla="*/ 152 h 1057"/>
                <a:gd name="T90" fmla="*/ 269 w 1052"/>
                <a:gd name="T91" fmla="*/ 62 h 1057"/>
                <a:gd name="T92" fmla="*/ 392 w 1052"/>
                <a:gd name="T93" fmla="*/ 77 h 1057"/>
                <a:gd name="T94" fmla="*/ 525 w 1052"/>
                <a:gd name="T95" fmla="*/ 58 h 1057"/>
                <a:gd name="T96" fmla="*/ 646 w 1052"/>
                <a:gd name="T97" fmla="*/ 74 h 1057"/>
                <a:gd name="T98" fmla="*/ 766 w 1052"/>
                <a:gd name="T99" fmla="*/ 54 h 1057"/>
                <a:gd name="T100" fmla="*/ 820 w 1052"/>
                <a:gd name="T101" fmla="*/ 163 h 1057"/>
                <a:gd name="T102" fmla="*/ 904 w 1052"/>
                <a:gd name="T103" fmla="*/ 252 h 1057"/>
                <a:gd name="T104" fmla="*/ 962 w 1052"/>
                <a:gd name="T105" fmla="*/ 359 h 1057"/>
                <a:gd name="T106" fmla="*/ 1052 w 1052"/>
                <a:gd name="T107" fmla="*/ 461 h 1057"/>
                <a:gd name="T108" fmla="*/ 1049 w 1052"/>
                <a:gd name="T109" fmla="*/ 611 h 1057"/>
                <a:gd name="T110" fmla="*/ 962 w 1052"/>
                <a:gd name="T111" fmla="*/ 697 h 1057"/>
                <a:gd name="T112" fmla="*/ 904 w 1052"/>
                <a:gd name="T113" fmla="*/ 804 h 1057"/>
                <a:gd name="T114" fmla="*/ 887 w 1052"/>
                <a:gd name="T115" fmla="*/ 91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52" h="1057">
                  <a:moveTo>
                    <a:pt x="187" y="528"/>
                  </a:moveTo>
                  <a:lnTo>
                    <a:pt x="188" y="545"/>
                  </a:lnTo>
                  <a:lnTo>
                    <a:pt x="189" y="563"/>
                  </a:lnTo>
                  <a:lnTo>
                    <a:pt x="190" y="572"/>
                  </a:lnTo>
                  <a:lnTo>
                    <a:pt x="191" y="580"/>
                  </a:lnTo>
                  <a:lnTo>
                    <a:pt x="194" y="597"/>
                  </a:lnTo>
                  <a:lnTo>
                    <a:pt x="196" y="605"/>
                  </a:lnTo>
                  <a:lnTo>
                    <a:pt x="198" y="613"/>
                  </a:lnTo>
                  <a:lnTo>
                    <a:pt x="202" y="629"/>
                  </a:lnTo>
                  <a:lnTo>
                    <a:pt x="208" y="646"/>
                  </a:lnTo>
                  <a:lnTo>
                    <a:pt x="214" y="661"/>
                  </a:lnTo>
                  <a:lnTo>
                    <a:pt x="217" y="668"/>
                  </a:lnTo>
                  <a:lnTo>
                    <a:pt x="220" y="676"/>
                  </a:lnTo>
                  <a:lnTo>
                    <a:pt x="224" y="683"/>
                  </a:lnTo>
                  <a:lnTo>
                    <a:pt x="228" y="690"/>
                  </a:lnTo>
                  <a:lnTo>
                    <a:pt x="236" y="704"/>
                  </a:lnTo>
                  <a:lnTo>
                    <a:pt x="245" y="718"/>
                  </a:lnTo>
                  <a:lnTo>
                    <a:pt x="254" y="732"/>
                  </a:lnTo>
                  <a:lnTo>
                    <a:pt x="264" y="745"/>
                  </a:lnTo>
                  <a:lnTo>
                    <a:pt x="274" y="757"/>
                  </a:lnTo>
                  <a:lnTo>
                    <a:pt x="286" y="768"/>
                  </a:lnTo>
                  <a:lnTo>
                    <a:pt x="298" y="780"/>
                  </a:lnTo>
                  <a:lnTo>
                    <a:pt x="304" y="785"/>
                  </a:lnTo>
                  <a:lnTo>
                    <a:pt x="310" y="790"/>
                  </a:lnTo>
                  <a:lnTo>
                    <a:pt x="323" y="800"/>
                  </a:lnTo>
                  <a:lnTo>
                    <a:pt x="336" y="809"/>
                  </a:lnTo>
                  <a:lnTo>
                    <a:pt x="350" y="819"/>
                  </a:lnTo>
                  <a:lnTo>
                    <a:pt x="364" y="827"/>
                  </a:lnTo>
                  <a:lnTo>
                    <a:pt x="378" y="835"/>
                  </a:lnTo>
                  <a:lnTo>
                    <a:pt x="393" y="841"/>
                  </a:lnTo>
                  <a:lnTo>
                    <a:pt x="401" y="845"/>
                  </a:lnTo>
                  <a:lnTo>
                    <a:pt x="409" y="847"/>
                  </a:lnTo>
                  <a:lnTo>
                    <a:pt x="424" y="853"/>
                  </a:lnTo>
                  <a:lnTo>
                    <a:pt x="432" y="855"/>
                  </a:lnTo>
                  <a:lnTo>
                    <a:pt x="440" y="857"/>
                  </a:lnTo>
                  <a:lnTo>
                    <a:pt x="449" y="859"/>
                  </a:lnTo>
                  <a:lnTo>
                    <a:pt x="457" y="861"/>
                  </a:lnTo>
                  <a:lnTo>
                    <a:pt x="474" y="864"/>
                  </a:lnTo>
                  <a:lnTo>
                    <a:pt x="491" y="866"/>
                  </a:lnTo>
                  <a:lnTo>
                    <a:pt x="508" y="867"/>
                  </a:lnTo>
                  <a:lnTo>
                    <a:pt x="525" y="868"/>
                  </a:lnTo>
                  <a:lnTo>
                    <a:pt x="542" y="867"/>
                  </a:lnTo>
                  <a:lnTo>
                    <a:pt x="559" y="866"/>
                  </a:lnTo>
                  <a:lnTo>
                    <a:pt x="568" y="865"/>
                  </a:lnTo>
                  <a:lnTo>
                    <a:pt x="576" y="864"/>
                  </a:lnTo>
                  <a:lnTo>
                    <a:pt x="593" y="861"/>
                  </a:lnTo>
                  <a:lnTo>
                    <a:pt x="602" y="859"/>
                  </a:lnTo>
                  <a:lnTo>
                    <a:pt x="610" y="857"/>
                  </a:lnTo>
                  <a:lnTo>
                    <a:pt x="626" y="853"/>
                  </a:lnTo>
                  <a:lnTo>
                    <a:pt x="641" y="847"/>
                  </a:lnTo>
                  <a:lnTo>
                    <a:pt x="657" y="841"/>
                  </a:lnTo>
                  <a:lnTo>
                    <a:pt x="664" y="838"/>
                  </a:lnTo>
                  <a:lnTo>
                    <a:pt x="672" y="835"/>
                  </a:lnTo>
                  <a:lnTo>
                    <a:pt x="679" y="831"/>
                  </a:lnTo>
                  <a:lnTo>
                    <a:pt x="686" y="827"/>
                  </a:lnTo>
                  <a:lnTo>
                    <a:pt x="700" y="819"/>
                  </a:lnTo>
                  <a:lnTo>
                    <a:pt x="714" y="809"/>
                  </a:lnTo>
                  <a:lnTo>
                    <a:pt x="727" y="800"/>
                  </a:lnTo>
                  <a:lnTo>
                    <a:pt x="740" y="790"/>
                  </a:lnTo>
                  <a:lnTo>
                    <a:pt x="753" y="780"/>
                  </a:lnTo>
                  <a:lnTo>
                    <a:pt x="764" y="768"/>
                  </a:lnTo>
                  <a:lnTo>
                    <a:pt x="776" y="757"/>
                  </a:lnTo>
                  <a:lnTo>
                    <a:pt x="781" y="751"/>
                  </a:lnTo>
                  <a:lnTo>
                    <a:pt x="786" y="745"/>
                  </a:lnTo>
                  <a:lnTo>
                    <a:pt x="796" y="732"/>
                  </a:lnTo>
                  <a:lnTo>
                    <a:pt x="805" y="718"/>
                  </a:lnTo>
                  <a:lnTo>
                    <a:pt x="814" y="704"/>
                  </a:lnTo>
                  <a:lnTo>
                    <a:pt x="822" y="690"/>
                  </a:lnTo>
                  <a:lnTo>
                    <a:pt x="830" y="676"/>
                  </a:lnTo>
                  <a:lnTo>
                    <a:pt x="836" y="661"/>
                  </a:lnTo>
                  <a:lnTo>
                    <a:pt x="840" y="653"/>
                  </a:lnTo>
                  <a:lnTo>
                    <a:pt x="842" y="646"/>
                  </a:lnTo>
                  <a:lnTo>
                    <a:pt x="848" y="629"/>
                  </a:lnTo>
                  <a:lnTo>
                    <a:pt x="850" y="621"/>
                  </a:lnTo>
                  <a:lnTo>
                    <a:pt x="852" y="613"/>
                  </a:lnTo>
                  <a:lnTo>
                    <a:pt x="854" y="605"/>
                  </a:lnTo>
                  <a:lnTo>
                    <a:pt x="856" y="597"/>
                  </a:lnTo>
                  <a:lnTo>
                    <a:pt x="859" y="580"/>
                  </a:lnTo>
                  <a:lnTo>
                    <a:pt x="861" y="563"/>
                  </a:lnTo>
                  <a:lnTo>
                    <a:pt x="862" y="545"/>
                  </a:lnTo>
                  <a:lnTo>
                    <a:pt x="863" y="528"/>
                  </a:lnTo>
                  <a:lnTo>
                    <a:pt x="862" y="511"/>
                  </a:lnTo>
                  <a:lnTo>
                    <a:pt x="861" y="494"/>
                  </a:lnTo>
                  <a:lnTo>
                    <a:pt x="860" y="485"/>
                  </a:lnTo>
                  <a:lnTo>
                    <a:pt x="859" y="477"/>
                  </a:lnTo>
                  <a:lnTo>
                    <a:pt x="856" y="459"/>
                  </a:lnTo>
                  <a:lnTo>
                    <a:pt x="854" y="451"/>
                  </a:lnTo>
                  <a:lnTo>
                    <a:pt x="852" y="443"/>
                  </a:lnTo>
                  <a:lnTo>
                    <a:pt x="848" y="427"/>
                  </a:lnTo>
                  <a:lnTo>
                    <a:pt x="842" y="412"/>
                  </a:lnTo>
                  <a:lnTo>
                    <a:pt x="836" y="396"/>
                  </a:lnTo>
                  <a:lnTo>
                    <a:pt x="833" y="389"/>
                  </a:lnTo>
                  <a:lnTo>
                    <a:pt x="830" y="380"/>
                  </a:lnTo>
                  <a:lnTo>
                    <a:pt x="826" y="373"/>
                  </a:lnTo>
                  <a:lnTo>
                    <a:pt x="822" y="366"/>
                  </a:lnTo>
                  <a:lnTo>
                    <a:pt x="814" y="352"/>
                  </a:lnTo>
                  <a:lnTo>
                    <a:pt x="805" y="338"/>
                  </a:lnTo>
                  <a:lnTo>
                    <a:pt x="796" y="325"/>
                  </a:lnTo>
                  <a:lnTo>
                    <a:pt x="786" y="312"/>
                  </a:lnTo>
                  <a:lnTo>
                    <a:pt x="776" y="300"/>
                  </a:lnTo>
                  <a:lnTo>
                    <a:pt x="764" y="288"/>
                  </a:lnTo>
                  <a:lnTo>
                    <a:pt x="753" y="276"/>
                  </a:lnTo>
                  <a:lnTo>
                    <a:pt x="747" y="271"/>
                  </a:lnTo>
                  <a:lnTo>
                    <a:pt x="740" y="266"/>
                  </a:lnTo>
                  <a:lnTo>
                    <a:pt x="727" y="256"/>
                  </a:lnTo>
                  <a:lnTo>
                    <a:pt x="714" y="247"/>
                  </a:lnTo>
                  <a:lnTo>
                    <a:pt x="700" y="238"/>
                  </a:lnTo>
                  <a:lnTo>
                    <a:pt x="686" y="230"/>
                  </a:lnTo>
                  <a:lnTo>
                    <a:pt x="672" y="222"/>
                  </a:lnTo>
                  <a:lnTo>
                    <a:pt x="657" y="216"/>
                  </a:lnTo>
                  <a:lnTo>
                    <a:pt x="649" y="212"/>
                  </a:lnTo>
                  <a:lnTo>
                    <a:pt x="641" y="209"/>
                  </a:lnTo>
                  <a:lnTo>
                    <a:pt x="626" y="203"/>
                  </a:lnTo>
                  <a:lnTo>
                    <a:pt x="618" y="201"/>
                  </a:lnTo>
                  <a:lnTo>
                    <a:pt x="610" y="199"/>
                  </a:lnTo>
                  <a:lnTo>
                    <a:pt x="602" y="197"/>
                  </a:lnTo>
                  <a:lnTo>
                    <a:pt x="593" y="195"/>
                  </a:lnTo>
                  <a:lnTo>
                    <a:pt x="576" y="192"/>
                  </a:lnTo>
                  <a:lnTo>
                    <a:pt x="559" y="190"/>
                  </a:lnTo>
                  <a:lnTo>
                    <a:pt x="542" y="189"/>
                  </a:lnTo>
                  <a:lnTo>
                    <a:pt x="525" y="188"/>
                  </a:lnTo>
                  <a:lnTo>
                    <a:pt x="508" y="189"/>
                  </a:lnTo>
                  <a:lnTo>
                    <a:pt x="491" y="190"/>
                  </a:lnTo>
                  <a:lnTo>
                    <a:pt x="482" y="191"/>
                  </a:lnTo>
                  <a:lnTo>
                    <a:pt x="474" y="192"/>
                  </a:lnTo>
                  <a:lnTo>
                    <a:pt x="457" y="195"/>
                  </a:lnTo>
                  <a:lnTo>
                    <a:pt x="449" y="197"/>
                  </a:lnTo>
                  <a:lnTo>
                    <a:pt x="440" y="199"/>
                  </a:lnTo>
                  <a:lnTo>
                    <a:pt x="424" y="203"/>
                  </a:lnTo>
                  <a:lnTo>
                    <a:pt x="409" y="209"/>
                  </a:lnTo>
                  <a:lnTo>
                    <a:pt x="393" y="216"/>
                  </a:lnTo>
                  <a:lnTo>
                    <a:pt x="386" y="219"/>
                  </a:lnTo>
                  <a:lnTo>
                    <a:pt x="378" y="222"/>
                  </a:lnTo>
                  <a:lnTo>
                    <a:pt x="371" y="226"/>
                  </a:lnTo>
                  <a:lnTo>
                    <a:pt x="364" y="230"/>
                  </a:lnTo>
                  <a:lnTo>
                    <a:pt x="350" y="238"/>
                  </a:lnTo>
                  <a:lnTo>
                    <a:pt x="336" y="247"/>
                  </a:lnTo>
                  <a:lnTo>
                    <a:pt x="323" y="256"/>
                  </a:lnTo>
                  <a:lnTo>
                    <a:pt x="310" y="266"/>
                  </a:lnTo>
                  <a:lnTo>
                    <a:pt x="298" y="276"/>
                  </a:lnTo>
                  <a:lnTo>
                    <a:pt x="286" y="288"/>
                  </a:lnTo>
                  <a:lnTo>
                    <a:pt x="274" y="300"/>
                  </a:lnTo>
                  <a:lnTo>
                    <a:pt x="269" y="306"/>
                  </a:lnTo>
                  <a:lnTo>
                    <a:pt x="264" y="312"/>
                  </a:lnTo>
                  <a:lnTo>
                    <a:pt x="254" y="325"/>
                  </a:lnTo>
                  <a:lnTo>
                    <a:pt x="245" y="338"/>
                  </a:lnTo>
                  <a:lnTo>
                    <a:pt x="236" y="352"/>
                  </a:lnTo>
                  <a:lnTo>
                    <a:pt x="228" y="366"/>
                  </a:lnTo>
                  <a:lnTo>
                    <a:pt x="220" y="380"/>
                  </a:lnTo>
                  <a:lnTo>
                    <a:pt x="214" y="396"/>
                  </a:lnTo>
                  <a:lnTo>
                    <a:pt x="211" y="404"/>
                  </a:lnTo>
                  <a:lnTo>
                    <a:pt x="208" y="412"/>
                  </a:lnTo>
                  <a:lnTo>
                    <a:pt x="202" y="427"/>
                  </a:lnTo>
                  <a:lnTo>
                    <a:pt x="200" y="435"/>
                  </a:lnTo>
                  <a:lnTo>
                    <a:pt x="198" y="443"/>
                  </a:lnTo>
                  <a:lnTo>
                    <a:pt x="196" y="451"/>
                  </a:lnTo>
                  <a:lnTo>
                    <a:pt x="194" y="459"/>
                  </a:lnTo>
                  <a:lnTo>
                    <a:pt x="191" y="477"/>
                  </a:lnTo>
                  <a:lnTo>
                    <a:pt x="189" y="494"/>
                  </a:lnTo>
                  <a:lnTo>
                    <a:pt x="188" y="511"/>
                  </a:lnTo>
                  <a:lnTo>
                    <a:pt x="187" y="528"/>
                  </a:lnTo>
                  <a:close/>
                  <a:moveTo>
                    <a:pt x="887" y="917"/>
                  </a:moveTo>
                  <a:lnTo>
                    <a:pt x="820" y="893"/>
                  </a:lnTo>
                  <a:lnTo>
                    <a:pt x="800" y="909"/>
                  </a:lnTo>
                  <a:lnTo>
                    <a:pt x="780" y="923"/>
                  </a:lnTo>
                  <a:lnTo>
                    <a:pt x="781" y="996"/>
                  </a:lnTo>
                  <a:lnTo>
                    <a:pt x="766" y="1003"/>
                  </a:lnTo>
                  <a:lnTo>
                    <a:pt x="751" y="1011"/>
                  </a:lnTo>
                  <a:lnTo>
                    <a:pt x="693" y="967"/>
                  </a:lnTo>
                  <a:lnTo>
                    <a:pt x="670" y="975"/>
                  </a:lnTo>
                  <a:lnTo>
                    <a:pt x="658" y="979"/>
                  </a:lnTo>
                  <a:lnTo>
                    <a:pt x="646" y="982"/>
                  </a:lnTo>
                  <a:lnTo>
                    <a:pt x="625" y="1051"/>
                  </a:lnTo>
                  <a:lnTo>
                    <a:pt x="591" y="1057"/>
                  </a:lnTo>
                  <a:lnTo>
                    <a:pt x="550" y="998"/>
                  </a:lnTo>
                  <a:lnTo>
                    <a:pt x="525" y="999"/>
                  </a:lnTo>
                  <a:lnTo>
                    <a:pt x="500" y="998"/>
                  </a:lnTo>
                  <a:lnTo>
                    <a:pt x="459" y="1057"/>
                  </a:lnTo>
                  <a:lnTo>
                    <a:pt x="442" y="1054"/>
                  </a:lnTo>
                  <a:lnTo>
                    <a:pt x="425" y="1051"/>
                  </a:lnTo>
                  <a:lnTo>
                    <a:pt x="404" y="982"/>
                  </a:lnTo>
                  <a:lnTo>
                    <a:pt x="380" y="975"/>
                  </a:lnTo>
                  <a:lnTo>
                    <a:pt x="369" y="971"/>
                  </a:lnTo>
                  <a:lnTo>
                    <a:pt x="357" y="967"/>
                  </a:lnTo>
                  <a:lnTo>
                    <a:pt x="300" y="1011"/>
                  </a:lnTo>
                  <a:lnTo>
                    <a:pt x="284" y="1003"/>
                  </a:lnTo>
                  <a:lnTo>
                    <a:pt x="269" y="996"/>
                  </a:lnTo>
                  <a:lnTo>
                    <a:pt x="270" y="923"/>
                  </a:lnTo>
                  <a:lnTo>
                    <a:pt x="250" y="909"/>
                  </a:lnTo>
                  <a:lnTo>
                    <a:pt x="240" y="902"/>
                  </a:lnTo>
                  <a:lnTo>
                    <a:pt x="230" y="893"/>
                  </a:lnTo>
                  <a:lnTo>
                    <a:pt x="163" y="917"/>
                  </a:lnTo>
                  <a:lnTo>
                    <a:pt x="151" y="905"/>
                  </a:lnTo>
                  <a:lnTo>
                    <a:pt x="138" y="892"/>
                  </a:lnTo>
                  <a:lnTo>
                    <a:pt x="162" y="825"/>
                  </a:lnTo>
                  <a:lnTo>
                    <a:pt x="147" y="804"/>
                  </a:lnTo>
                  <a:lnTo>
                    <a:pt x="132" y="784"/>
                  </a:lnTo>
                  <a:lnTo>
                    <a:pt x="61" y="785"/>
                  </a:lnTo>
                  <a:lnTo>
                    <a:pt x="53" y="770"/>
                  </a:lnTo>
                  <a:lnTo>
                    <a:pt x="45" y="755"/>
                  </a:lnTo>
                  <a:lnTo>
                    <a:pt x="88" y="697"/>
                  </a:lnTo>
                  <a:lnTo>
                    <a:pt x="80" y="674"/>
                  </a:lnTo>
                  <a:lnTo>
                    <a:pt x="76" y="662"/>
                  </a:lnTo>
                  <a:lnTo>
                    <a:pt x="73" y="650"/>
                  </a:lnTo>
                  <a:lnTo>
                    <a:pt x="5" y="628"/>
                  </a:lnTo>
                  <a:lnTo>
                    <a:pt x="0" y="595"/>
                  </a:lnTo>
                  <a:lnTo>
                    <a:pt x="58" y="553"/>
                  </a:lnTo>
                  <a:lnTo>
                    <a:pt x="57" y="528"/>
                  </a:lnTo>
                  <a:lnTo>
                    <a:pt x="58" y="503"/>
                  </a:lnTo>
                  <a:lnTo>
                    <a:pt x="0" y="461"/>
                  </a:lnTo>
                  <a:lnTo>
                    <a:pt x="2" y="445"/>
                  </a:lnTo>
                  <a:lnTo>
                    <a:pt x="5" y="428"/>
                  </a:lnTo>
                  <a:lnTo>
                    <a:pt x="73" y="407"/>
                  </a:lnTo>
                  <a:lnTo>
                    <a:pt x="80" y="382"/>
                  </a:lnTo>
                  <a:lnTo>
                    <a:pt x="84" y="371"/>
                  </a:lnTo>
                  <a:lnTo>
                    <a:pt x="88" y="359"/>
                  </a:lnTo>
                  <a:lnTo>
                    <a:pt x="45" y="302"/>
                  </a:lnTo>
                  <a:lnTo>
                    <a:pt x="53" y="286"/>
                  </a:lnTo>
                  <a:lnTo>
                    <a:pt x="61" y="271"/>
                  </a:lnTo>
                  <a:lnTo>
                    <a:pt x="132" y="272"/>
                  </a:lnTo>
                  <a:lnTo>
                    <a:pt x="147" y="252"/>
                  </a:lnTo>
                  <a:lnTo>
                    <a:pt x="154" y="242"/>
                  </a:lnTo>
                  <a:lnTo>
                    <a:pt x="162" y="232"/>
                  </a:lnTo>
                  <a:lnTo>
                    <a:pt x="138" y="164"/>
                  </a:lnTo>
                  <a:lnTo>
                    <a:pt x="151" y="152"/>
                  </a:lnTo>
                  <a:lnTo>
                    <a:pt x="163" y="140"/>
                  </a:lnTo>
                  <a:lnTo>
                    <a:pt x="230" y="163"/>
                  </a:lnTo>
                  <a:lnTo>
                    <a:pt x="250" y="148"/>
                  </a:lnTo>
                  <a:lnTo>
                    <a:pt x="270" y="134"/>
                  </a:lnTo>
                  <a:lnTo>
                    <a:pt x="269" y="62"/>
                  </a:lnTo>
                  <a:lnTo>
                    <a:pt x="284" y="54"/>
                  </a:lnTo>
                  <a:lnTo>
                    <a:pt x="300" y="46"/>
                  </a:lnTo>
                  <a:lnTo>
                    <a:pt x="357" y="89"/>
                  </a:lnTo>
                  <a:lnTo>
                    <a:pt x="380" y="81"/>
                  </a:lnTo>
                  <a:lnTo>
                    <a:pt x="392" y="77"/>
                  </a:lnTo>
                  <a:lnTo>
                    <a:pt x="404" y="74"/>
                  </a:lnTo>
                  <a:lnTo>
                    <a:pt x="425" y="5"/>
                  </a:lnTo>
                  <a:lnTo>
                    <a:pt x="459" y="0"/>
                  </a:lnTo>
                  <a:lnTo>
                    <a:pt x="500" y="59"/>
                  </a:lnTo>
                  <a:lnTo>
                    <a:pt x="525" y="58"/>
                  </a:lnTo>
                  <a:lnTo>
                    <a:pt x="550" y="59"/>
                  </a:lnTo>
                  <a:lnTo>
                    <a:pt x="591" y="0"/>
                  </a:lnTo>
                  <a:lnTo>
                    <a:pt x="608" y="2"/>
                  </a:lnTo>
                  <a:lnTo>
                    <a:pt x="625" y="5"/>
                  </a:lnTo>
                  <a:lnTo>
                    <a:pt x="646" y="74"/>
                  </a:lnTo>
                  <a:lnTo>
                    <a:pt x="670" y="81"/>
                  </a:lnTo>
                  <a:lnTo>
                    <a:pt x="682" y="85"/>
                  </a:lnTo>
                  <a:lnTo>
                    <a:pt x="693" y="89"/>
                  </a:lnTo>
                  <a:lnTo>
                    <a:pt x="751" y="46"/>
                  </a:lnTo>
                  <a:lnTo>
                    <a:pt x="766" y="54"/>
                  </a:lnTo>
                  <a:lnTo>
                    <a:pt x="781" y="62"/>
                  </a:lnTo>
                  <a:lnTo>
                    <a:pt x="780" y="134"/>
                  </a:lnTo>
                  <a:lnTo>
                    <a:pt x="800" y="148"/>
                  </a:lnTo>
                  <a:lnTo>
                    <a:pt x="810" y="155"/>
                  </a:lnTo>
                  <a:lnTo>
                    <a:pt x="820" y="163"/>
                  </a:lnTo>
                  <a:lnTo>
                    <a:pt x="887" y="140"/>
                  </a:lnTo>
                  <a:lnTo>
                    <a:pt x="900" y="152"/>
                  </a:lnTo>
                  <a:lnTo>
                    <a:pt x="912" y="164"/>
                  </a:lnTo>
                  <a:lnTo>
                    <a:pt x="888" y="232"/>
                  </a:lnTo>
                  <a:lnTo>
                    <a:pt x="904" y="252"/>
                  </a:lnTo>
                  <a:lnTo>
                    <a:pt x="918" y="272"/>
                  </a:lnTo>
                  <a:lnTo>
                    <a:pt x="990" y="271"/>
                  </a:lnTo>
                  <a:lnTo>
                    <a:pt x="997" y="286"/>
                  </a:lnTo>
                  <a:lnTo>
                    <a:pt x="1005" y="302"/>
                  </a:lnTo>
                  <a:lnTo>
                    <a:pt x="962" y="359"/>
                  </a:lnTo>
                  <a:lnTo>
                    <a:pt x="970" y="382"/>
                  </a:lnTo>
                  <a:lnTo>
                    <a:pt x="974" y="395"/>
                  </a:lnTo>
                  <a:lnTo>
                    <a:pt x="977" y="407"/>
                  </a:lnTo>
                  <a:lnTo>
                    <a:pt x="1045" y="428"/>
                  </a:lnTo>
                  <a:lnTo>
                    <a:pt x="1052" y="461"/>
                  </a:lnTo>
                  <a:lnTo>
                    <a:pt x="992" y="503"/>
                  </a:lnTo>
                  <a:lnTo>
                    <a:pt x="993" y="528"/>
                  </a:lnTo>
                  <a:lnTo>
                    <a:pt x="992" y="553"/>
                  </a:lnTo>
                  <a:lnTo>
                    <a:pt x="1052" y="595"/>
                  </a:lnTo>
                  <a:lnTo>
                    <a:pt x="1049" y="611"/>
                  </a:lnTo>
                  <a:lnTo>
                    <a:pt x="1045" y="628"/>
                  </a:lnTo>
                  <a:lnTo>
                    <a:pt x="977" y="650"/>
                  </a:lnTo>
                  <a:lnTo>
                    <a:pt x="970" y="674"/>
                  </a:lnTo>
                  <a:lnTo>
                    <a:pt x="966" y="686"/>
                  </a:lnTo>
                  <a:lnTo>
                    <a:pt x="962" y="697"/>
                  </a:lnTo>
                  <a:lnTo>
                    <a:pt x="1005" y="755"/>
                  </a:lnTo>
                  <a:lnTo>
                    <a:pt x="997" y="770"/>
                  </a:lnTo>
                  <a:lnTo>
                    <a:pt x="990" y="785"/>
                  </a:lnTo>
                  <a:lnTo>
                    <a:pt x="918" y="784"/>
                  </a:lnTo>
                  <a:lnTo>
                    <a:pt x="904" y="804"/>
                  </a:lnTo>
                  <a:lnTo>
                    <a:pt x="897" y="814"/>
                  </a:lnTo>
                  <a:lnTo>
                    <a:pt x="888" y="825"/>
                  </a:lnTo>
                  <a:lnTo>
                    <a:pt x="912" y="892"/>
                  </a:lnTo>
                  <a:lnTo>
                    <a:pt x="900" y="905"/>
                  </a:lnTo>
                  <a:lnTo>
                    <a:pt x="887" y="917"/>
                  </a:lnTo>
                  <a:close/>
                </a:path>
              </a:pathLst>
            </a:custGeom>
            <a:solidFill>
              <a:srgbClr val="56C1DA"/>
            </a:solidFill>
            <a:ln w="6350">
              <a:noFill/>
              <a:rou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278934" y="2467735"/>
              <a:ext cx="874158" cy="769441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kumimoji="1" lang="en-US" altLang="zh-CN" sz="4800" b="1" dirty="0" smtClean="0">
                  <a:solidFill>
                    <a:srgbClr val="56C1DA"/>
                  </a:solidFill>
                </a:rPr>
                <a:t>02</a:t>
              </a:r>
              <a:endParaRPr kumimoji="1" lang="zh-CN" altLang="en-US" sz="4800" b="1" dirty="0">
                <a:solidFill>
                  <a:srgbClr val="56C1DA"/>
                </a:solidFill>
              </a:endParaRPr>
            </a:p>
          </p:txBody>
        </p:sp>
      </p:grpSp>
      <p:grpSp>
        <p:nvGrpSpPr>
          <p:cNvPr id="30" name="组 29"/>
          <p:cNvGrpSpPr/>
          <p:nvPr/>
        </p:nvGrpSpPr>
        <p:grpSpPr>
          <a:xfrm>
            <a:off x="4583091" y="1154623"/>
            <a:ext cx="1755621" cy="1765998"/>
            <a:chOff x="4608039" y="1095999"/>
            <a:chExt cx="2024813" cy="2036782"/>
          </a:xfrm>
        </p:grpSpPr>
        <p:sp>
          <p:nvSpPr>
            <p:cNvPr id="9" name="Freeform 4"/>
            <p:cNvSpPr>
              <a:spLocks noEditPoints="1"/>
            </p:cNvSpPr>
            <p:nvPr/>
          </p:nvSpPr>
          <p:spPr bwMode="auto">
            <a:xfrm>
              <a:off x="4608039" y="1095999"/>
              <a:ext cx="2024813" cy="2036782"/>
            </a:xfrm>
            <a:custGeom>
              <a:avLst/>
              <a:gdLst>
                <a:gd name="T0" fmla="*/ 191 w 1052"/>
                <a:gd name="T1" fmla="*/ 580 h 1057"/>
                <a:gd name="T2" fmla="*/ 208 w 1052"/>
                <a:gd name="T3" fmla="*/ 646 h 1057"/>
                <a:gd name="T4" fmla="*/ 228 w 1052"/>
                <a:gd name="T5" fmla="*/ 690 h 1057"/>
                <a:gd name="T6" fmla="*/ 274 w 1052"/>
                <a:gd name="T7" fmla="*/ 757 h 1057"/>
                <a:gd name="T8" fmla="*/ 323 w 1052"/>
                <a:gd name="T9" fmla="*/ 800 h 1057"/>
                <a:gd name="T10" fmla="*/ 393 w 1052"/>
                <a:gd name="T11" fmla="*/ 841 h 1057"/>
                <a:gd name="T12" fmla="*/ 440 w 1052"/>
                <a:gd name="T13" fmla="*/ 857 h 1057"/>
                <a:gd name="T14" fmla="*/ 508 w 1052"/>
                <a:gd name="T15" fmla="*/ 867 h 1057"/>
                <a:gd name="T16" fmla="*/ 576 w 1052"/>
                <a:gd name="T17" fmla="*/ 864 h 1057"/>
                <a:gd name="T18" fmla="*/ 641 w 1052"/>
                <a:gd name="T19" fmla="*/ 847 h 1057"/>
                <a:gd name="T20" fmla="*/ 686 w 1052"/>
                <a:gd name="T21" fmla="*/ 827 h 1057"/>
                <a:gd name="T22" fmla="*/ 753 w 1052"/>
                <a:gd name="T23" fmla="*/ 780 h 1057"/>
                <a:gd name="T24" fmla="*/ 796 w 1052"/>
                <a:gd name="T25" fmla="*/ 732 h 1057"/>
                <a:gd name="T26" fmla="*/ 836 w 1052"/>
                <a:gd name="T27" fmla="*/ 661 h 1057"/>
                <a:gd name="T28" fmla="*/ 852 w 1052"/>
                <a:gd name="T29" fmla="*/ 613 h 1057"/>
                <a:gd name="T30" fmla="*/ 862 w 1052"/>
                <a:gd name="T31" fmla="*/ 545 h 1057"/>
                <a:gd name="T32" fmla="*/ 859 w 1052"/>
                <a:gd name="T33" fmla="*/ 477 h 1057"/>
                <a:gd name="T34" fmla="*/ 842 w 1052"/>
                <a:gd name="T35" fmla="*/ 412 h 1057"/>
                <a:gd name="T36" fmla="*/ 822 w 1052"/>
                <a:gd name="T37" fmla="*/ 366 h 1057"/>
                <a:gd name="T38" fmla="*/ 776 w 1052"/>
                <a:gd name="T39" fmla="*/ 300 h 1057"/>
                <a:gd name="T40" fmla="*/ 727 w 1052"/>
                <a:gd name="T41" fmla="*/ 256 h 1057"/>
                <a:gd name="T42" fmla="*/ 657 w 1052"/>
                <a:gd name="T43" fmla="*/ 216 h 1057"/>
                <a:gd name="T44" fmla="*/ 610 w 1052"/>
                <a:gd name="T45" fmla="*/ 199 h 1057"/>
                <a:gd name="T46" fmla="*/ 542 w 1052"/>
                <a:gd name="T47" fmla="*/ 189 h 1057"/>
                <a:gd name="T48" fmla="*/ 474 w 1052"/>
                <a:gd name="T49" fmla="*/ 192 h 1057"/>
                <a:gd name="T50" fmla="*/ 409 w 1052"/>
                <a:gd name="T51" fmla="*/ 209 h 1057"/>
                <a:gd name="T52" fmla="*/ 364 w 1052"/>
                <a:gd name="T53" fmla="*/ 230 h 1057"/>
                <a:gd name="T54" fmla="*/ 298 w 1052"/>
                <a:gd name="T55" fmla="*/ 276 h 1057"/>
                <a:gd name="T56" fmla="*/ 254 w 1052"/>
                <a:gd name="T57" fmla="*/ 325 h 1057"/>
                <a:gd name="T58" fmla="*/ 214 w 1052"/>
                <a:gd name="T59" fmla="*/ 396 h 1057"/>
                <a:gd name="T60" fmla="*/ 198 w 1052"/>
                <a:gd name="T61" fmla="*/ 443 h 1057"/>
                <a:gd name="T62" fmla="*/ 188 w 1052"/>
                <a:gd name="T63" fmla="*/ 511 h 1057"/>
                <a:gd name="T64" fmla="*/ 780 w 1052"/>
                <a:gd name="T65" fmla="*/ 923 h 1057"/>
                <a:gd name="T66" fmla="*/ 670 w 1052"/>
                <a:gd name="T67" fmla="*/ 975 h 1057"/>
                <a:gd name="T68" fmla="*/ 550 w 1052"/>
                <a:gd name="T69" fmla="*/ 998 h 1057"/>
                <a:gd name="T70" fmla="*/ 425 w 1052"/>
                <a:gd name="T71" fmla="*/ 1051 h 1057"/>
                <a:gd name="T72" fmla="*/ 300 w 1052"/>
                <a:gd name="T73" fmla="*/ 1011 h 1057"/>
                <a:gd name="T74" fmla="*/ 240 w 1052"/>
                <a:gd name="T75" fmla="*/ 902 h 1057"/>
                <a:gd name="T76" fmla="*/ 162 w 1052"/>
                <a:gd name="T77" fmla="*/ 825 h 1057"/>
                <a:gd name="T78" fmla="*/ 45 w 1052"/>
                <a:gd name="T79" fmla="*/ 755 h 1057"/>
                <a:gd name="T80" fmla="*/ 5 w 1052"/>
                <a:gd name="T81" fmla="*/ 628 h 1057"/>
                <a:gd name="T82" fmla="*/ 0 w 1052"/>
                <a:gd name="T83" fmla="*/ 461 h 1057"/>
                <a:gd name="T84" fmla="*/ 84 w 1052"/>
                <a:gd name="T85" fmla="*/ 371 h 1057"/>
                <a:gd name="T86" fmla="*/ 132 w 1052"/>
                <a:gd name="T87" fmla="*/ 272 h 1057"/>
                <a:gd name="T88" fmla="*/ 151 w 1052"/>
                <a:gd name="T89" fmla="*/ 152 h 1057"/>
                <a:gd name="T90" fmla="*/ 269 w 1052"/>
                <a:gd name="T91" fmla="*/ 62 h 1057"/>
                <a:gd name="T92" fmla="*/ 392 w 1052"/>
                <a:gd name="T93" fmla="*/ 77 h 1057"/>
                <a:gd name="T94" fmla="*/ 525 w 1052"/>
                <a:gd name="T95" fmla="*/ 58 h 1057"/>
                <a:gd name="T96" fmla="*/ 646 w 1052"/>
                <a:gd name="T97" fmla="*/ 74 h 1057"/>
                <a:gd name="T98" fmla="*/ 766 w 1052"/>
                <a:gd name="T99" fmla="*/ 54 h 1057"/>
                <a:gd name="T100" fmla="*/ 820 w 1052"/>
                <a:gd name="T101" fmla="*/ 163 h 1057"/>
                <a:gd name="T102" fmla="*/ 904 w 1052"/>
                <a:gd name="T103" fmla="*/ 252 h 1057"/>
                <a:gd name="T104" fmla="*/ 962 w 1052"/>
                <a:gd name="T105" fmla="*/ 359 h 1057"/>
                <a:gd name="T106" fmla="*/ 1052 w 1052"/>
                <a:gd name="T107" fmla="*/ 461 h 1057"/>
                <a:gd name="T108" fmla="*/ 1049 w 1052"/>
                <a:gd name="T109" fmla="*/ 611 h 1057"/>
                <a:gd name="T110" fmla="*/ 962 w 1052"/>
                <a:gd name="T111" fmla="*/ 697 h 1057"/>
                <a:gd name="T112" fmla="*/ 904 w 1052"/>
                <a:gd name="T113" fmla="*/ 804 h 1057"/>
                <a:gd name="T114" fmla="*/ 887 w 1052"/>
                <a:gd name="T115" fmla="*/ 91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52" h="1057">
                  <a:moveTo>
                    <a:pt x="187" y="528"/>
                  </a:moveTo>
                  <a:lnTo>
                    <a:pt x="188" y="545"/>
                  </a:lnTo>
                  <a:lnTo>
                    <a:pt x="189" y="563"/>
                  </a:lnTo>
                  <a:lnTo>
                    <a:pt x="190" y="572"/>
                  </a:lnTo>
                  <a:lnTo>
                    <a:pt x="191" y="580"/>
                  </a:lnTo>
                  <a:lnTo>
                    <a:pt x="194" y="597"/>
                  </a:lnTo>
                  <a:lnTo>
                    <a:pt x="196" y="605"/>
                  </a:lnTo>
                  <a:lnTo>
                    <a:pt x="198" y="613"/>
                  </a:lnTo>
                  <a:lnTo>
                    <a:pt x="202" y="629"/>
                  </a:lnTo>
                  <a:lnTo>
                    <a:pt x="208" y="646"/>
                  </a:lnTo>
                  <a:lnTo>
                    <a:pt x="214" y="661"/>
                  </a:lnTo>
                  <a:lnTo>
                    <a:pt x="217" y="668"/>
                  </a:lnTo>
                  <a:lnTo>
                    <a:pt x="220" y="676"/>
                  </a:lnTo>
                  <a:lnTo>
                    <a:pt x="224" y="683"/>
                  </a:lnTo>
                  <a:lnTo>
                    <a:pt x="228" y="690"/>
                  </a:lnTo>
                  <a:lnTo>
                    <a:pt x="236" y="704"/>
                  </a:lnTo>
                  <a:lnTo>
                    <a:pt x="245" y="718"/>
                  </a:lnTo>
                  <a:lnTo>
                    <a:pt x="254" y="732"/>
                  </a:lnTo>
                  <a:lnTo>
                    <a:pt x="264" y="745"/>
                  </a:lnTo>
                  <a:lnTo>
                    <a:pt x="274" y="757"/>
                  </a:lnTo>
                  <a:lnTo>
                    <a:pt x="286" y="768"/>
                  </a:lnTo>
                  <a:lnTo>
                    <a:pt x="298" y="780"/>
                  </a:lnTo>
                  <a:lnTo>
                    <a:pt x="304" y="785"/>
                  </a:lnTo>
                  <a:lnTo>
                    <a:pt x="310" y="790"/>
                  </a:lnTo>
                  <a:lnTo>
                    <a:pt x="323" y="800"/>
                  </a:lnTo>
                  <a:lnTo>
                    <a:pt x="336" y="809"/>
                  </a:lnTo>
                  <a:lnTo>
                    <a:pt x="350" y="819"/>
                  </a:lnTo>
                  <a:lnTo>
                    <a:pt x="364" y="827"/>
                  </a:lnTo>
                  <a:lnTo>
                    <a:pt x="378" y="835"/>
                  </a:lnTo>
                  <a:lnTo>
                    <a:pt x="393" y="841"/>
                  </a:lnTo>
                  <a:lnTo>
                    <a:pt x="401" y="845"/>
                  </a:lnTo>
                  <a:lnTo>
                    <a:pt x="409" y="847"/>
                  </a:lnTo>
                  <a:lnTo>
                    <a:pt x="424" y="853"/>
                  </a:lnTo>
                  <a:lnTo>
                    <a:pt x="432" y="855"/>
                  </a:lnTo>
                  <a:lnTo>
                    <a:pt x="440" y="857"/>
                  </a:lnTo>
                  <a:lnTo>
                    <a:pt x="449" y="859"/>
                  </a:lnTo>
                  <a:lnTo>
                    <a:pt x="457" y="861"/>
                  </a:lnTo>
                  <a:lnTo>
                    <a:pt x="474" y="864"/>
                  </a:lnTo>
                  <a:lnTo>
                    <a:pt x="491" y="866"/>
                  </a:lnTo>
                  <a:lnTo>
                    <a:pt x="508" y="867"/>
                  </a:lnTo>
                  <a:lnTo>
                    <a:pt x="525" y="868"/>
                  </a:lnTo>
                  <a:lnTo>
                    <a:pt x="542" y="867"/>
                  </a:lnTo>
                  <a:lnTo>
                    <a:pt x="559" y="866"/>
                  </a:lnTo>
                  <a:lnTo>
                    <a:pt x="568" y="865"/>
                  </a:lnTo>
                  <a:lnTo>
                    <a:pt x="576" y="864"/>
                  </a:lnTo>
                  <a:lnTo>
                    <a:pt x="593" y="861"/>
                  </a:lnTo>
                  <a:lnTo>
                    <a:pt x="602" y="859"/>
                  </a:lnTo>
                  <a:lnTo>
                    <a:pt x="610" y="857"/>
                  </a:lnTo>
                  <a:lnTo>
                    <a:pt x="626" y="853"/>
                  </a:lnTo>
                  <a:lnTo>
                    <a:pt x="641" y="847"/>
                  </a:lnTo>
                  <a:lnTo>
                    <a:pt x="657" y="841"/>
                  </a:lnTo>
                  <a:lnTo>
                    <a:pt x="664" y="838"/>
                  </a:lnTo>
                  <a:lnTo>
                    <a:pt x="672" y="835"/>
                  </a:lnTo>
                  <a:lnTo>
                    <a:pt x="679" y="831"/>
                  </a:lnTo>
                  <a:lnTo>
                    <a:pt x="686" y="827"/>
                  </a:lnTo>
                  <a:lnTo>
                    <a:pt x="700" y="819"/>
                  </a:lnTo>
                  <a:lnTo>
                    <a:pt x="714" y="809"/>
                  </a:lnTo>
                  <a:lnTo>
                    <a:pt x="727" y="800"/>
                  </a:lnTo>
                  <a:lnTo>
                    <a:pt x="740" y="790"/>
                  </a:lnTo>
                  <a:lnTo>
                    <a:pt x="753" y="780"/>
                  </a:lnTo>
                  <a:lnTo>
                    <a:pt x="764" y="768"/>
                  </a:lnTo>
                  <a:lnTo>
                    <a:pt x="776" y="757"/>
                  </a:lnTo>
                  <a:lnTo>
                    <a:pt x="781" y="751"/>
                  </a:lnTo>
                  <a:lnTo>
                    <a:pt x="786" y="745"/>
                  </a:lnTo>
                  <a:lnTo>
                    <a:pt x="796" y="732"/>
                  </a:lnTo>
                  <a:lnTo>
                    <a:pt x="805" y="718"/>
                  </a:lnTo>
                  <a:lnTo>
                    <a:pt x="814" y="704"/>
                  </a:lnTo>
                  <a:lnTo>
                    <a:pt x="822" y="690"/>
                  </a:lnTo>
                  <a:lnTo>
                    <a:pt x="830" y="676"/>
                  </a:lnTo>
                  <a:lnTo>
                    <a:pt x="836" y="661"/>
                  </a:lnTo>
                  <a:lnTo>
                    <a:pt x="840" y="653"/>
                  </a:lnTo>
                  <a:lnTo>
                    <a:pt x="842" y="646"/>
                  </a:lnTo>
                  <a:lnTo>
                    <a:pt x="848" y="629"/>
                  </a:lnTo>
                  <a:lnTo>
                    <a:pt x="850" y="621"/>
                  </a:lnTo>
                  <a:lnTo>
                    <a:pt x="852" y="613"/>
                  </a:lnTo>
                  <a:lnTo>
                    <a:pt x="854" y="605"/>
                  </a:lnTo>
                  <a:lnTo>
                    <a:pt x="856" y="597"/>
                  </a:lnTo>
                  <a:lnTo>
                    <a:pt x="859" y="580"/>
                  </a:lnTo>
                  <a:lnTo>
                    <a:pt x="861" y="563"/>
                  </a:lnTo>
                  <a:lnTo>
                    <a:pt x="862" y="545"/>
                  </a:lnTo>
                  <a:lnTo>
                    <a:pt x="863" y="528"/>
                  </a:lnTo>
                  <a:lnTo>
                    <a:pt x="862" y="511"/>
                  </a:lnTo>
                  <a:lnTo>
                    <a:pt x="861" y="494"/>
                  </a:lnTo>
                  <a:lnTo>
                    <a:pt x="860" y="485"/>
                  </a:lnTo>
                  <a:lnTo>
                    <a:pt x="859" y="477"/>
                  </a:lnTo>
                  <a:lnTo>
                    <a:pt x="856" y="459"/>
                  </a:lnTo>
                  <a:lnTo>
                    <a:pt x="854" y="451"/>
                  </a:lnTo>
                  <a:lnTo>
                    <a:pt x="852" y="443"/>
                  </a:lnTo>
                  <a:lnTo>
                    <a:pt x="848" y="427"/>
                  </a:lnTo>
                  <a:lnTo>
                    <a:pt x="842" y="412"/>
                  </a:lnTo>
                  <a:lnTo>
                    <a:pt x="836" y="396"/>
                  </a:lnTo>
                  <a:lnTo>
                    <a:pt x="833" y="389"/>
                  </a:lnTo>
                  <a:lnTo>
                    <a:pt x="830" y="380"/>
                  </a:lnTo>
                  <a:lnTo>
                    <a:pt x="826" y="373"/>
                  </a:lnTo>
                  <a:lnTo>
                    <a:pt x="822" y="366"/>
                  </a:lnTo>
                  <a:lnTo>
                    <a:pt x="814" y="352"/>
                  </a:lnTo>
                  <a:lnTo>
                    <a:pt x="805" y="338"/>
                  </a:lnTo>
                  <a:lnTo>
                    <a:pt x="796" y="325"/>
                  </a:lnTo>
                  <a:lnTo>
                    <a:pt x="786" y="312"/>
                  </a:lnTo>
                  <a:lnTo>
                    <a:pt x="776" y="300"/>
                  </a:lnTo>
                  <a:lnTo>
                    <a:pt x="764" y="288"/>
                  </a:lnTo>
                  <a:lnTo>
                    <a:pt x="753" y="276"/>
                  </a:lnTo>
                  <a:lnTo>
                    <a:pt x="747" y="271"/>
                  </a:lnTo>
                  <a:lnTo>
                    <a:pt x="740" y="266"/>
                  </a:lnTo>
                  <a:lnTo>
                    <a:pt x="727" y="256"/>
                  </a:lnTo>
                  <a:lnTo>
                    <a:pt x="714" y="247"/>
                  </a:lnTo>
                  <a:lnTo>
                    <a:pt x="700" y="238"/>
                  </a:lnTo>
                  <a:lnTo>
                    <a:pt x="686" y="230"/>
                  </a:lnTo>
                  <a:lnTo>
                    <a:pt x="672" y="222"/>
                  </a:lnTo>
                  <a:lnTo>
                    <a:pt x="657" y="216"/>
                  </a:lnTo>
                  <a:lnTo>
                    <a:pt x="649" y="212"/>
                  </a:lnTo>
                  <a:lnTo>
                    <a:pt x="641" y="209"/>
                  </a:lnTo>
                  <a:lnTo>
                    <a:pt x="626" y="203"/>
                  </a:lnTo>
                  <a:lnTo>
                    <a:pt x="618" y="201"/>
                  </a:lnTo>
                  <a:lnTo>
                    <a:pt x="610" y="199"/>
                  </a:lnTo>
                  <a:lnTo>
                    <a:pt x="602" y="197"/>
                  </a:lnTo>
                  <a:lnTo>
                    <a:pt x="593" y="195"/>
                  </a:lnTo>
                  <a:lnTo>
                    <a:pt x="576" y="192"/>
                  </a:lnTo>
                  <a:lnTo>
                    <a:pt x="559" y="190"/>
                  </a:lnTo>
                  <a:lnTo>
                    <a:pt x="542" y="189"/>
                  </a:lnTo>
                  <a:lnTo>
                    <a:pt x="525" y="188"/>
                  </a:lnTo>
                  <a:lnTo>
                    <a:pt x="508" y="189"/>
                  </a:lnTo>
                  <a:lnTo>
                    <a:pt x="491" y="190"/>
                  </a:lnTo>
                  <a:lnTo>
                    <a:pt x="482" y="191"/>
                  </a:lnTo>
                  <a:lnTo>
                    <a:pt x="474" y="192"/>
                  </a:lnTo>
                  <a:lnTo>
                    <a:pt x="457" y="195"/>
                  </a:lnTo>
                  <a:lnTo>
                    <a:pt x="449" y="197"/>
                  </a:lnTo>
                  <a:lnTo>
                    <a:pt x="440" y="199"/>
                  </a:lnTo>
                  <a:lnTo>
                    <a:pt x="424" y="203"/>
                  </a:lnTo>
                  <a:lnTo>
                    <a:pt x="409" y="209"/>
                  </a:lnTo>
                  <a:lnTo>
                    <a:pt x="393" y="216"/>
                  </a:lnTo>
                  <a:lnTo>
                    <a:pt x="386" y="219"/>
                  </a:lnTo>
                  <a:lnTo>
                    <a:pt x="378" y="222"/>
                  </a:lnTo>
                  <a:lnTo>
                    <a:pt x="371" y="226"/>
                  </a:lnTo>
                  <a:lnTo>
                    <a:pt x="364" y="230"/>
                  </a:lnTo>
                  <a:lnTo>
                    <a:pt x="350" y="238"/>
                  </a:lnTo>
                  <a:lnTo>
                    <a:pt x="336" y="247"/>
                  </a:lnTo>
                  <a:lnTo>
                    <a:pt x="323" y="256"/>
                  </a:lnTo>
                  <a:lnTo>
                    <a:pt x="310" y="266"/>
                  </a:lnTo>
                  <a:lnTo>
                    <a:pt x="298" y="276"/>
                  </a:lnTo>
                  <a:lnTo>
                    <a:pt x="286" y="288"/>
                  </a:lnTo>
                  <a:lnTo>
                    <a:pt x="274" y="300"/>
                  </a:lnTo>
                  <a:lnTo>
                    <a:pt x="269" y="306"/>
                  </a:lnTo>
                  <a:lnTo>
                    <a:pt x="264" y="312"/>
                  </a:lnTo>
                  <a:lnTo>
                    <a:pt x="254" y="325"/>
                  </a:lnTo>
                  <a:lnTo>
                    <a:pt x="245" y="338"/>
                  </a:lnTo>
                  <a:lnTo>
                    <a:pt x="236" y="352"/>
                  </a:lnTo>
                  <a:lnTo>
                    <a:pt x="228" y="366"/>
                  </a:lnTo>
                  <a:lnTo>
                    <a:pt x="220" y="380"/>
                  </a:lnTo>
                  <a:lnTo>
                    <a:pt x="214" y="396"/>
                  </a:lnTo>
                  <a:lnTo>
                    <a:pt x="211" y="404"/>
                  </a:lnTo>
                  <a:lnTo>
                    <a:pt x="208" y="412"/>
                  </a:lnTo>
                  <a:lnTo>
                    <a:pt x="202" y="427"/>
                  </a:lnTo>
                  <a:lnTo>
                    <a:pt x="200" y="435"/>
                  </a:lnTo>
                  <a:lnTo>
                    <a:pt x="198" y="443"/>
                  </a:lnTo>
                  <a:lnTo>
                    <a:pt x="196" y="451"/>
                  </a:lnTo>
                  <a:lnTo>
                    <a:pt x="194" y="459"/>
                  </a:lnTo>
                  <a:lnTo>
                    <a:pt x="191" y="477"/>
                  </a:lnTo>
                  <a:lnTo>
                    <a:pt x="189" y="494"/>
                  </a:lnTo>
                  <a:lnTo>
                    <a:pt x="188" y="511"/>
                  </a:lnTo>
                  <a:lnTo>
                    <a:pt x="187" y="528"/>
                  </a:lnTo>
                  <a:close/>
                  <a:moveTo>
                    <a:pt x="887" y="917"/>
                  </a:moveTo>
                  <a:lnTo>
                    <a:pt x="820" y="893"/>
                  </a:lnTo>
                  <a:lnTo>
                    <a:pt x="800" y="909"/>
                  </a:lnTo>
                  <a:lnTo>
                    <a:pt x="780" y="923"/>
                  </a:lnTo>
                  <a:lnTo>
                    <a:pt x="781" y="996"/>
                  </a:lnTo>
                  <a:lnTo>
                    <a:pt x="766" y="1003"/>
                  </a:lnTo>
                  <a:lnTo>
                    <a:pt x="751" y="1011"/>
                  </a:lnTo>
                  <a:lnTo>
                    <a:pt x="693" y="967"/>
                  </a:lnTo>
                  <a:lnTo>
                    <a:pt x="670" y="975"/>
                  </a:lnTo>
                  <a:lnTo>
                    <a:pt x="658" y="979"/>
                  </a:lnTo>
                  <a:lnTo>
                    <a:pt x="646" y="982"/>
                  </a:lnTo>
                  <a:lnTo>
                    <a:pt x="625" y="1051"/>
                  </a:lnTo>
                  <a:lnTo>
                    <a:pt x="591" y="1057"/>
                  </a:lnTo>
                  <a:lnTo>
                    <a:pt x="550" y="998"/>
                  </a:lnTo>
                  <a:lnTo>
                    <a:pt x="525" y="999"/>
                  </a:lnTo>
                  <a:lnTo>
                    <a:pt x="500" y="998"/>
                  </a:lnTo>
                  <a:lnTo>
                    <a:pt x="459" y="1057"/>
                  </a:lnTo>
                  <a:lnTo>
                    <a:pt x="442" y="1054"/>
                  </a:lnTo>
                  <a:lnTo>
                    <a:pt x="425" y="1051"/>
                  </a:lnTo>
                  <a:lnTo>
                    <a:pt x="404" y="982"/>
                  </a:lnTo>
                  <a:lnTo>
                    <a:pt x="380" y="975"/>
                  </a:lnTo>
                  <a:lnTo>
                    <a:pt x="369" y="971"/>
                  </a:lnTo>
                  <a:lnTo>
                    <a:pt x="357" y="967"/>
                  </a:lnTo>
                  <a:lnTo>
                    <a:pt x="300" y="1011"/>
                  </a:lnTo>
                  <a:lnTo>
                    <a:pt x="284" y="1003"/>
                  </a:lnTo>
                  <a:lnTo>
                    <a:pt x="269" y="996"/>
                  </a:lnTo>
                  <a:lnTo>
                    <a:pt x="270" y="923"/>
                  </a:lnTo>
                  <a:lnTo>
                    <a:pt x="250" y="909"/>
                  </a:lnTo>
                  <a:lnTo>
                    <a:pt x="240" y="902"/>
                  </a:lnTo>
                  <a:lnTo>
                    <a:pt x="230" y="893"/>
                  </a:lnTo>
                  <a:lnTo>
                    <a:pt x="163" y="917"/>
                  </a:lnTo>
                  <a:lnTo>
                    <a:pt x="151" y="905"/>
                  </a:lnTo>
                  <a:lnTo>
                    <a:pt x="138" y="892"/>
                  </a:lnTo>
                  <a:lnTo>
                    <a:pt x="162" y="825"/>
                  </a:lnTo>
                  <a:lnTo>
                    <a:pt x="147" y="804"/>
                  </a:lnTo>
                  <a:lnTo>
                    <a:pt x="132" y="784"/>
                  </a:lnTo>
                  <a:lnTo>
                    <a:pt x="61" y="785"/>
                  </a:lnTo>
                  <a:lnTo>
                    <a:pt x="53" y="770"/>
                  </a:lnTo>
                  <a:lnTo>
                    <a:pt x="45" y="755"/>
                  </a:lnTo>
                  <a:lnTo>
                    <a:pt x="88" y="697"/>
                  </a:lnTo>
                  <a:lnTo>
                    <a:pt x="80" y="674"/>
                  </a:lnTo>
                  <a:lnTo>
                    <a:pt x="76" y="662"/>
                  </a:lnTo>
                  <a:lnTo>
                    <a:pt x="73" y="650"/>
                  </a:lnTo>
                  <a:lnTo>
                    <a:pt x="5" y="628"/>
                  </a:lnTo>
                  <a:lnTo>
                    <a:pt x="0" y="595"/>
                  </a:lnTo>
                  <a:lnTo>
                    <a:pt x="58" y="553"/>
                  </a:lnTo>
                  <a:lnTo>
                    <a:pt x="57" y="528"/>
                  </a:lnTo>
                  <a:lnTo>
                    <a:pt x="58" y="503"/>
                  </a:lnTo>
                  <a:lnTo>
                    <a:pt x="0" y="461"/>
                  </a:lnTo>
                  <a:lnTo>
                    <a:pt x="2" y="445"/>
                  </a:lnTo>
                  <a:lnTo>
                    <a:pt x="5" y="428"/>
                  </a:lnTo>
                  <a:lnTo>
                    <a:pt x="73" y="407"/>
                  </a:lnTo>
                  <a:lnTo>
                    <a:pt x="80" y="382"/>
                  </a:lnTo>
                  <a:lnTo>
                    <a:pt x="84" y="371"/>
                  </a:lnTo>
                  <a:lnTo>
                    <a:pt x="88" y="359"/>
                  </a:lnTo>
                  <a:lnTo>
                    <a:pt x="45" y="302"/>
                  </a:lnTo>
                  <a:lnTo>
                    <a:pt x="53" y="286"/>
                  </a:lnTo>
                  <a:lnTo>
                    <a:pt x="61" y="271"/>
                  </a:lnTo>
                  <a:lnTo>
                    <a:pt x="132" y="272"/>
                  </a:lnTo>
                  <a:lnTo>
                    <a:pt x="147" y="252"/>
                  </a:lnTo>
                  <a:lnTo>
                    <a:pt x="154" y="242"/>
                  </a:lnTo>
                  <a:lnTo>
                    <a:pt x="162" y="232"/>
                  </a:lnTo>
                  <a:lnTo>
                    <a:pt x="138" y="164"/>
                  </a:lnTo>
                  <a:lnTo>
                    <a:pt x="151" y="152"/>
                  </a:lnTo>
                  <a:lnTo>
                    <a:pt x="163" y="140"/>
                  </a:lnTo>
                  <a:lnTo>
                    <a:pt x="230" y="163"/>
                  </a:lnTo>
                  <a:lnTo>
                    <a:pt x="250" y="148"/>
                  </a:lnTo>
                  <a:lnTo>
                    <a:pt x="270" y="134"/>
                  </a:lnTo>
                  <a:lnTo>
                    <a:pt x="269" y="62"/>
                  </a:lnTo>
                  <a:lnTo>
                    <a:pt x="284" y="54"/>
                  </a:lnTo>
                  <a:lnTo>
                    <a:pt x="300" y="46"/>
                  </a:lnTo>
                  <a:lnTo>
                    <a:pt x="357" y="89"/>
                  </a:lnTo>
                  <a:lnTo>
                    <a:pt x="380" y="81"/>
                  </a:lnTo>
                  <a:lnTo>
                    <a:pt x="392" y="77"/>
                  </a:lnTo>
                  <a:lnTo>
                    <a:pt x="404" y="74"/>
                  </a:lnTo>
                  <a:lnTo>
                    <a:pt x="425" y="5"/>
                  </a:lnTo>
                  <a:lnTo>
                    <a:pt x="459" y="0"/>
                  </a:lnTo>
                  <a:lnTo>
                    <a:pt x="500" y="59"/>
                  </a:lnTo>
                  <a:lnTo>
                    <a:pt x="525" y="58"/>
                  </a:lnTo>
                  <a:lnTo>
                    <a:pt x="550" y="59"/>
                  </a:lnTo>
                  <a:lnTo>
                    <a:pt x="591" y="0"/>
                  </a:lnTo>
                  <a:lnTo>
                    <a:pt x="608" y="2"/>
                  </a:lnTo>
                  <a:lnTo>
                    <a:pt x="625" y="5"/>
                  </a:lnTo>
                  <a:lnTo>
                    <a:pt x="646" y="74"/>
                  </a:lnTo>
                  <a:lnTo>
                    <a:pt x="670" y="81"/>
                  </a:lnTo>
                  <a:lnTo>
                    <a:pt x="682" y="85"/>
                  </a:lnTo>
                  <a:lnTo>
                    <a:pt x="693" y="89"/>
                  </a:lnTo>
                  <a:lnTo>
                    <a:pt x="751" y="46"/>
                  </a:lnTo>
                  <a:lnTo>
                    <a:pt x="766" y="54"/>
                  </a:lnTo>
                  <a:lnTo>
                    <a:pt x="781" y="62"/>
                  </a:lnTo>
                  <a:lnTo>
                    <a:pt x="780" y="134"/>
                  </a:lnTo>
                  <a:lnTo>
                    <a:pt x="800" y="148"/>
                  </a:lnTo>
                  <a:lnTo>
                    <a:pt x="810" y="155"/>
                  </a:lnTo>
                  <a:lnTo>
                    <a:pt x="820" y="163"/>
                  </a:lnTo>
                  <a:lnTo>
                    <a:pt x="887" y="140"/>
                  </a:lnTo>
                  <a:lnTo>
                    <a:pt x="900" y="152"/>
                  </a:lnTo>
                  <a:lnTo>
                    <a:pt x="912" y="164"/>
                  </a:lnTo>
                  <a:lnTo>
                    <a:pt x="888" y="232"/>
                  </a:lnTo>
                  <a:lnTo>
                    <a:pt x="904" y="252"/>
                  </a:lnTo>
                  <a:lnTo>
                    <a:pt x="918" y="272"/>
                  </a:lnTo>
                  <a:lnTo>
                    <a:pt x="990" y="271"/>
                  </a:lnTo>
                  <a:lnTo>
                    <a:pt x="997" y="286"/>
                  </a:lnTo>
                  <a:lnTo>
                    <a:pt x="1005" y="302"/>
                  </a:lnTo>
                  <a:lnTo>
                    <a:pt x="962" y="359"/>
                  </a:lnTo>
                  <a:lnTo>
                    <a:pt x="970" y="382"/>
                  </a:lnTo>
                  <a:lnTo>
                    <a:pt x="974" y="395"/>
                  </a:lnTo>
                  <a:lnTo>
                    <a:pt x="977" y="407"/>
                  </a:lnTo>
                  <a:lnTo>
                    <a:pt x="1045" y="428"/>
                  </a:lnTo>
                  <a:lnTo>
                    <a:pt x="1052" y="461"/>
                  </a:lnTo>
                  <a:lnTo>
                    <a:pt x="992" y="503"/>
                  </a:lnTo>
                  <a:lnTo>
                    <a:pt x="993" y="528"/>
                  </a:lnTo>
                  <a:lnTo>
                    <a:pt x="992" y="553"/>
                  </a:lnTo>
                  <a:lnTo>
                    <a:pt x="1052" y="595"/>
                  </a:lnTo>
                  <a:lnTo>
                    <a:pt x="1049" y="611"/>
                  </a:lnTo>
                  <a:lnTo>
                    <a:pt x="1045" y="628"/>
                  </a:lnTo>
                  <a:lnTo>
                    <a:pt x="977" y="650"/>
                  </a:lnTo>
                  <a:lnTo>
                    <a:pt x="970" y="674"/>
                  </a:lnTo>
                  <a:lnTo>
                    <a:pt x="966" y="686"/>
                  </a:lnTo>
                  <a:lnTo>
                    <a:pt x="962" y="697"/>
                  </a:lnTo>
                  <a:lnTo>
                    <a:pt x="1005" y="755"/>
                  </a:lnTo>
                  <a:lnTo>
                    <a:pt x="997" y="770"/>
                  </a:lnTo>
                  <a:lnTo>
                    <a:pt x="990" y="785"/>
                  </a:lnTo>
                  <a:lnTo>
                    <a:pt x="918" y="784"/>
                  </a:lnTo>
                  <a:lnTo>
                    <a:pt x="904" y="804"/>
                  </a:lnTo>
                  <a:lnTo>
                    <a:pt x="897" y="814"/>
                  </a:lnTo>
                  <a:lnTo>
                    <a:pt x="888" y="825"/>
                  </a:lnTo>
                  <a:lnTo>
                    <a:pt x="912" y="892"/>
                  </a:lnTo>
                  <a:lnTo>
                    <a:pt x="900" y="905"/>
                  </a:lnTo>
                  <a:lnTo>
                    <a:pt x="887" y="917"/>
                  </a:lnTo>
                  <a:close/>
                </a:path>
              </a:pathLst>
            </a:custGeom>
            <a:solidFill>
              <a:srgbClr val="21A23E"/>
            </a:solidFill>
            <a:ln w="6350">
              <a:noFill/>
              <a:rou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189561" y="1670457"/>
              <a:ext cx="874158" cy="769441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kumimoji="1" lang="en-US" altLang="zh-CN" sz="4800" b="1" dirty="0" smtClean="0">
                  <a:solidFill>
                    <a:srgbClr val="21A23E"/>
                  </a:solidFill>
                </a:rPr>
                <a:t>03</a:t>
              </a:r>
              <a:endParaRPr kumimoji="1" lang="zh-CN" altLang="en-US" sz="4800" b="1" dirty="0">
                <a:solidFill>
                  <a:srgbClr val="21A23E"/>
                </a:solidFill>
              </a:endParaRPr>
            </a:p>
          </p:txBody>
        </p:sp>
      </p:grpSp>
      <p:grpSp>
        <p:nvGrpSpPr>
          <p:cNvPr id="31" name="组 30"/>
          <p:cNvGrpSpPr/>
          <p:nvPr/>
        </p:nvGrpSpPr>
        <p:grpSpPr>
          <a:xfrm>
            <a:off x="6309346" y="1280647"/>
            <a:ext cx="1755621" cy="1765998"/>
            <a:chOff x="6534985" y="1891694"/>
            <a:chExt cx="2024813" cy="2036782"/>
          </a:xfrm>
        </p:grpSpPr>
        <p:sp>
          <p:nvSpPr>
            <p:cNvPr id="12" name="Freeform 4"/>
            <p:cNvSpPr>
              <a:spLocks noEditPoints="1"/>
            </p:cNvSpPr>
            <p:nvPr/>
          </p:nvSpPr>
          <p:spPr bwMode="auto">
            <a:xfrm>
              <a:off x="6534985" y="1891694"/>
              <a:ext cx="2024813" cy="2036782"/>
            </a:xfrm>
            <a:custGeom>
              <a:avLst/>
              <a:gdLst>
                <a:gd name="T0" fmla="*/ 191 w 1052"/>
                <a:gd name="T1" fmla="*/ 580 h 1057"/>
                <a:gd name="T2" fmla="*/ 208 w 1052"/>
                <a:gd name="T3" fmla="*/ 646 h 1057"/>
                <a:gd name="T4" fmla="*/ 228 w 1052"/>
                <a:gd name="T5" fmla="*/ 690 h 1057"/>
                <a:gd name="T6" fmla="*/ 274 w 1052"/>
                <a:gd name="T7" fmla="*/ 757 h 1057"/>
                <a:gd name="T8" fmla="*/ 323 w 1052"/>
                <a:gd name="T9" fmla="*/ 800 h 1057"/>
                <a:gd name="T10" fmla="*/ 393 w 1052"/>
                <a:gd name="T11" fmla="*/ 841 h 1057"/>
                <a:gd name="T12" fmla="*/ 440 w 1052"/>
                <a:gd name="T13" fmla="*/ 857 h 1057"/>
                <a:gd name="T14" fmla="*/ 508 w 1052"/>
                <a:gd name="T15" fmla="*/ 867 h 1057"/>
                <a:gd name="T16" fmla="*/ 576 w 1052"/>
                <a:gd name="T17" fmla="*/ 864 h 1057"/>
                <a:gd name="T18" fmla="*/ 641 w 1052"/>
                <a:gd name="T19" fmla="*/ 847 h 1057"/>
                <a:gd name="T20" fmla="*/ 686 w 1052"/>
                <a:gd name="T21" fmla="*/ 827 h 1057"/>
                <a:gd name="T22" fmla="*/ 753 w 1052"/>
                <a:gd name="T23" fmla="*/ 780 h 1057"/>
                <a:gd name="T24" fmla="*/ 796 w 1052"/>
                <a:gd name="T25" fmla="*/ 732 h 1057"/>
                <a:gd name="T26" fmla="*/ 836 w 1052"/>
                <a:gd name="T27" fmla="*/ 661 h 1057"/>
                <a:gd name="T28" fmla="*/ 852 w 1052"/>
                <a:gd name="T29" fmla="*/ 613 h 1057"/>
                <a:gd name="T30" fmla="*/ 862 w 1052"/>
                <a:gd name="T31" fmla="*/ 545 h 1057"/>
                <a:gd name="T32" fmla="*/ 859 w 1052"/>
                <a:gd name="T33" fmla="*/ 477 h 1057"/>
                <a:gd name="T34" fmla="*/ 842 w 1052"/>
                <a:gd name="T35" fmla="*/ 412 h 1057"/>
                <a:gd name="T36" fmla="*/ 822 w 1052"/>
                <a:gd name="T37" fmla="*/ 366 h 1057"/>
                <a:gd name="T38" fmla="*/ 776 w 1052"/>
                <a:gd name="T39" fmla="*/ 300 h 1057"/>
                <a:gd name="T40" fmla="*/ 727 w 1052"/>
                <a:gd name="T41" fmla="*/ 256 h 1057"/>
                <a:gd name="T42" fmla="*/ 657 w 1052"/>
                <a:gd name="T43" fmla="*/ 216 h 1057"/>
                <a:gd name="T44" fmla="*/ 610 w 1052"/>
                <a:gd name="T45" fmla="*/ 199 h 1057"/>
                <a:gd name="T46" fmla="*/ 542 w 1052"/>
                <a:gd name="T47" fmla="*/ 189 h 1057"/>
                <a:gd name="T48" fmla="*/ 474 w 1052"/>
                <a:gd name="T49" fmla="*/ 192 h 1057"/>
                <a:gd name="T50" fmla="*/ 409 w 1052"/>
                <a:gd name="T51" fmla="*/ 209 h 1057"/>
                <a:gd name="T52" fmla="*/ 364 w 1052"/>
                <a:gd name="T53" fmla="*/ 230 h 1057"/>
                <a:gd name="T54" fmla="*/ 298 w 1052"/>
                <a:gd name="T55" fmla="*/ 276 h 1057"/>
                <a:gd name="T56" fmla="*/ 254 w 1052"/>
                <a:gd name="T57" fmla="*/ 325 h 1057"/>
                <a:gd name="T58" fmla="*/ 214 w 1052"/>
                <a:gd name="T59" fmla="*/ 396 h 1057"/>
                <a:gd name="T60" fmla="*/ 198 w 1052"/>
                <a:gd name="T61" fmla="*/ 443 h 1057"/>
                <a:gd name="T62" fmla="*/ 188 w 1052"/>
                <a:gd name="T63" fmla="*/ 511 h 1057"/>
                <a:gd name="T64" fmla="*/ 780 w 1052"/>
                <a:gd name="T65" fmla="*/ 923 h 1057"/>
                <a:gd name="T66" fmla="*/ 670 w 1052"/>
                <a:gd name="T67" fmla="*/ 975 h 1057"/>
                <a:gd name="T68" fmla="*/ 550 w 1052"/>
                <a:gd name="T69" fmla="*/ 998 h 1057"/>
                <a:gd name="T70" fmla="*/ 425 w 1052"/>
                <a:gd name="T71" fmla="*/ 1051 h 1057"/>
                <a:gd name="T72" fmla="*/ 300 w 1052"/>
                <a:gd name="T73" fmla="*/ 1011 h 1057"/>
                <a:gd name="T74" fmla="*/ 240 w 1052"/>
                <a:gd name="T75" fmla="*/ 902 h 1057"/>
                <a:gd name="T76" fmla="*/ 162 w 1052"/>
                <a:gd name="T77" fmla="*/ 825 h 1057"/>
                <a:gd name="T78" fmla="*/ 45 w 1052"/>
                <a:gd name="T79" fmla="*/ 755 h 1057"/>
                <a:gd name="T80" fmla="*/ 5 w 1052"/>
                <a:gd name="T81" fmla="*/ 628 h 1057"/>
                <a:gd name="T82" fmla="*/ 0 w 1052"/>
                <a:gd name="T83" fmla="*/ 461 h 1057"/>
                <a:gd name="T84" fmla="*/ 84 w 1052"/>
                <a:gd name="T85" fmla="*/ 371 h 1057"/>
                <a:gd name="T86" fmla="*/ 132 w 1052"/>
                <a:gd name="T87" fmla="*/ 272 h 1057"/>
                <a:gd name="T88" fmla="*/ 151 w 1052"/>
                <a:gd name="T89" fmla="*/ 152 h 1057"/>
                <a:gd name="T90" fmla="*/ 269 w 1052"/>
                <a:gd name="T91" fmla="*/ 62 h 1057"/>
                <a:gd name="T92" fmla="*/ 392 w 1052"/>
                <a:gd name="T93" fmla="*/ 77 h 1057"/>
                <a:gd name="T94" fmla="*/ 525 w 1052"/>
                <a:gd name="T95" fmla="*/ 58 h 1057"/>
                <a:gd name="T96" fmla="*/ 646 w 1052"/>
                <a:gd name="T97" fmla="*/ 74 h 1057"/>
                <a:gd name="T98" fmla="*/ 766 w 1052"/>
                <a:gd name="T99" fmla="*/ 54 h 1057"/>
                <a:gd name="T100" fmla="*/ 820 w 1052"/>
                <a:gd name="T101" fmla="*/ 163 h 1057"/>
                <a:gd name="T102" fmla="*/ 904 w 1052"/>
                <a:gd name="T103" fmla="*/ 252 h 1057"/>
                <a:gd name="T104" fmla="*/ 962 w 1052"/>
                <a:gd name="T105" fmla="*/ 359 h 1057"/>
                <a:gd name="T106" fmla="*/ 1052 w 1052"/>
                <a:gd name="T107" fmla="*/ 461 h 1057"/>
                <a:gd name="T108" fmla="*/ 1049 w 1052"/>
                <a:gd name="T109" fmla="*/ 611 h 1057"/>
                <a:gd name="T110" fmla="*/ 962 w 1052"/>
                <a:gd name="T111" fmla="*/ 697 h 1057"/>
                <a:gd name="T112" fmla="*/ 904 w 1052"/>
                <a:gd name="T113" fmla="*/ 804 h 1057"/>
                <a:gd name="T114" fmla="*/ 887 w 1052"/>
                <a:gd name="T115" fmla="*/ 91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52" h="1057">
                  <a:moveTo>
                    <a:pt x="187" y="528"/>
                  </a:moveTo>
                  <a:lnTo>
                    <a:pt x="188" y="545"/>
                  </a:lnTo>
                  <a:lnTo>
                    <a:pt x="189" y="563"/>
                  </a:lnTo>
                  <a:lnTo>
                    <a:pt x="190" y="572"/>
                  </a:lnTo>
                  <a:lnTo>
                    <a:pt x="191" y="580"/>
                  </a:lnTo>
                  <a:lnTo>
                    <a:pt x="194" y="597"/>
                  </a:lnTo>
                  <a:lnTo>
                    <a:pt x="196" y="605"/>
                  </a:lnTo>
                  <a:lnTo>
                    <a:pt x="198" y="613"/>
                  </a:lnTo>
                  <a:lnTo>
                    <a:pt x="202" y="629"/>
                  </a:lnTo>
                  <a:lnTo>
                    <a:pt x="208" y="646"/>
                  </a:lnTo>
                  <a:lnTo>
                    <a:pt x="214" y="661"/>
                  </a:lnTo>
                  <a:lnTo>
                    <a:pt x="217" y="668"/>
                  </a:lnTo>
                  <a:lnTo>
                    <a:pt x="220" y="676"/>
                  </a:lnTo>
                  <a:lnTo>
                    <a:pt x="224" y="683"/>
                  </a:lnTo>
                  <a:lnTo>
                    <a:pt x="228" y="690"/>
                  </a:lnTo>
                  <a:lnTo>
                    <a:pt x="236" y="704"/>
                  </a:lnTo>
                  <a:lnTo>
                    <a:pt x="245" y="718"/>
                  </a:lnTo>
                  <a:lnTo>
                    <a:pt x="254" y="732"/>
                  </a:lnTo>
                  <a:lnTo>
                    <a:pt x="264" y="745"/>
                  </a:lnTo>
                  <a:lnTo>
                    <a:pt x="274" y="757"/>
                  </a:lnTo>
                  <a:lnTo>
                    <a:pt x="286" y="768"/>
                  </a:lnTo>
                  <a:lnTo>
                    <a:pt x="298" y="780"/>
                  </a:lnTo>
                  <a:lnTo>
                    <a:pt x="304" y="785"/>
                  </a:lnTo>
                  <a:lnTo>
                    <a:pt x="310" y="790"/>
                  </a:lnTo>
                  <a:lnTo>
                    <a:pt x="323" y="800"/>
                  </a:lnTo>
                  <a:lnTo>
                    <a:pt x="336" y="809"/>
                  </a:lnTo>
                  <a:lnTo>
                    <a:pt x="350" y="819"/>
                  </a:lnTo>
                  <a:lnTo>
                    <a:pt x="364" y="827"/>
                  </a:lnTo>
                  <a:lnTo>
                    <a:pt x="378" y="835"/>
                  </a:lnTo>
                  <a:lnTo>
                    <a:pt x="393" y="841"/>
                  </a:lnTo>
                  <a:lnTo>
                    <a:pt x="401" y="845"/>
                  </a:lnTo>
                  <a:lnTo>
                    <a:pt x="409" y="847"/>
                  </a:lnTo>
                  <a:lnTo>
                    <a:pt x="424" y="853"/>
                  </a:lnTo>
                  <a:lnTo>
                    <a:pt x="432" y="855"/>
                  </a:lnTo>
                  <a:lnTo>
                    <a:pt x="440" y="857"/>
                  </a:lnTo>
                  <a:lnTo>
                    <a:pt x="449" y="859"/>
                  </a:lnTo>
                  <a:lnTo>
                    <a:pt x="457" y="861"/>
                  </a:lnTo>
                  <a:lnTo>
                    <a:pt x="474" y="864"/>
                  </a:lnTo>
                  <a:lnTo>
                    <a:pt x="491" y="866"/>
                  </a:lnTo>
                  <a:lnTo>
                    <a:pt x="508" y="867"/>
                  </a:lnTo>
                  <a:lnTo>
                    <a:pt x="525" y="868"/>
                  </a:lnTo>
                  <a:lnTo>
                    <a:pt x="542" y="867"/>
                  </a:lnTo>
                  <a:lnTo>
                    <a:pt x="559" y="866"/>
                  </a:lnTo>
                  <a:lnTo>
                    <a:pt x="568" y="865"/>
                  </a:lnTo>
                  <a:lnTo>
                    <a:pt x="576" y="864"/>
                  </a:lnTo>
                  <a:lnTo>
                    <a:pt x="593" y="861"/>
                  </a:lnTo>
                  <a:lnTo>
                    <a:pt x="602" y="859"/>
                  </a:lnTo>
                  <a:lnTo>
                    <a:pt x="610" y="857"/>
                  </a:lnTo>
                  <a:lnTo>
                    <a:pt x="626" y="853"/>
                  </a:lnTo>
                  <a:lnTo>
                    <a:pt x="641" y="847"/>
                  </a:lnTo>
                  <a:lnTo>
                    <a:pt x="657" y="841"/>
                  </a:lnTo>
                  <a:lnTo>
                    <a:pt x="664" y="838"/>
                  </a:lnTo>
                  <a:lnTo>
                    <a:pt x="672" y="835"/>
                  </a:lnTo>
                  <a:lnTo>
                    <a:pt x="679" y="831"/>
                  </a:lnTo>
                  <a:lnTo>
                    <a:pt x="686" y="827"/>
                  </a:lnTo>
                  <a:lnTo>
                    <a:pt x="700" y="819"/>
                  </a:lnTo>
                  <a:lnTo>
                    <a:pt x="714" y="809"/>
                  </a:lnTo>
                  <a:lnTo>
                    <a:pt x="727" y="800"/>
                  </a:lnTo>
                  <a:lnTo>
                    <a:pt x="740" y="790"/>
                  </a:lnTo>
                  <a:lnTo>
                    <a:pt x="753" y="780"/>
                  </a:lnTo>
                  <a:lnTo>
                    <a:pt x="764" y="768"/>
                  </a:lnTo>
                  <a:lnTo>
                    <a:pt x="776" y="757"/>
                  </a:lnTo>
                  <a:lnTo>
                    <a:pt x="781" y="751"/>
                  </a:lnTo>
                  <a:lnTo>
                    <a:pt x="786" y="745"/>
                  </a:lnTo>
                  <a:lnTo>
                    <a:pt x="796" y="732"/>
                  </a:lnTo>
                  <a:lnTo>
                    <a:pt x="805" y="718"/>
                  </a:lnTo>
                  <a:lnTo>
                    <a:pt x="814" y="704"/>
                  </a:lnTo>
                  <a:lnTo>
                    <a:pt x="822" y="690"/>
                  </a:lnTo>
                  <a:lnTo>
                    <a:pt x="830" y="676"/>
                  </a:lnTo>
                  <a:lnTo>
                    <a:pt x="836" y="661"/>
                  </a:lnTo>
                  <a:lnTo>
                    <a:pt x="840" y="653"/>
                  </a:lnTo>
                  <a:lnTo>
                    <a:pt x="842" y="646"/>
                  </a:lnTo>
                  <a:lnTo>
                    <a:pt x="848" y="629"/>
                  </a:lnTo>
                  <a:lnTo>
                    <a:pt x="850" y="621"/>
                  </a:lnTo>
                  <a:lnTo>
                    <a:pt x="852" y="613"/>
                  </a:lnTo>
                  <a:lnTo>
                    <a:pt x="854" y="605"/>
                  </a:lnTo>
                  <a:lnTo>
                    <a:pt x="856" y="597"/>
                  </a:lnTo>
                  <a:lnTo>
                    <a:pt x="859" y="580"/>
                  </a:lnTo>
                  <a:lnTo>
                    <a:pt x="861" y="563"/>
                  </a:lnTo>
                  <a:lnTo>
                    <a:pt x="862" y="545"/>
                  </a:lnTo>
                  <a:lnTo>
                    <a:pt x="863" y="528"/>
                  </a:lnTo>
                  <a:lnTo>
                    <a:pt x="862" y="511"/>
                  </a:lnTo>
                  <a:lnTo>
                    <a:pt x="861" y="494"/>
                  </a:lnTo>
                  <a:lnTo>
                    <a:pt x="860" y="485"/>
                  </a:lnTo>
                  <a:lnTo>
                    <a:pt x="859" y="477"/>
                  </a:lnTo>
                  <a:lnTo>
                    <a:pt x="856" y="459"/>
                  </a:lnTo>
                  <a:lnTo>
                    <a:pt x="854" y="451"/>
                  </a:lnTo>
                  <a:lnTo>
                    <a:pt x="852" y="443"/>
                  </a:lnTo>
                  <a:lnTo>
                    <a:pt x="848" y="427"/>
                  </a:lnTo>
                  <a:lnTo>
                    <a:pt x="842" y="412"/>
                  </a:lnTo>
                  <a:lnTo>
                    <a:pt x="836" y="396"/>
                  </a:lnTo>
                  <a:lnTo>
                    <a:pt x="833" y="389"/>
                  </a:lnTo>
                  <a:lnTo>
                    <a:pt x="830" y="380"/>
                  </a:lnTo>
                  <a:lnTo>
                    <a:pt x="826" y="373"/>
                  </a:lnTo>
                  <a:lnTo>
                    <a:pt x="822" y="366"/>
                  </a:lnTo>
                  <a:lnTo>
                    <a:pt x="814" y="352"/>
                  </a:lnTo>
                  <a:lnTo>
                    <a:pt x="805" y="338"/>
                  </a:lnTo>
                  <a:lnTo>
                    <a:pt x="796" y="325"/>
                  </a:lnTo>
                  <a:lnTo>
                    <a:pt x="786" y="312"/>
                  </a:lnTo>
                  <a:lnTo>
                    <a:pt x="776" y="300"/>
                  </a:lnTo>
                  <a:lnTo>
                    <a:pt x="764" y="288"/>
                  </a:lnTo>
                  <a:lnTo>
                    <a:pt x="753" y="276"/>
                  </a:lnTo>
                  <a:lnTo>
                    <a:pt x="747" y="271"/>
                  </a:lnTo>
                  <a:lnTo>
                    <a:pt x="740" y="266"/>
                  </a:lnTo>
                  <a:lnTo>
                    <a:pt x="727" y="256"/>
                  </a:lnTo>
                  <a:lnTo>
                    <a:pt x="714" y="247"/>
                  </a:lnTo>
                  <a:lnTo>
                    <a:pt x="700" y="238"/>
                  </a:lnTo>
                  <a:lnTo>
                    <a:pt x="686" y="230"/>
                  </a:lnTo>
                  <a:lnTo>
                    <a:pt x="672" y="222"/>
                  </a:lnTo>
                  <a:lnTo>
                    <a:pt x="657" y="216"/>
                  </a:lnTo>
                  <a:lnTo>
                    <a:pt x="649" y="212"/>
                  </a:lnTo>
                  <a:lnTo>
                    <a:pt x="641" y="209"/>
                  </a:lnTo>
                  <a:lnTo>
                    <a:pt x="626" y="203"/>
                  </a:lnTo>
                  <a:lnTo>
                    <a:pt x="618" y="201"/>
                  </a:lnTo>
                  <a:lnTo>
                    <a:pt x="610" y="199"/>
                  </a:lnTo>
                  <a:lnTo>
                    <a:pt x="602" y="197"/>
                  </a:lnTo>
                  <a:lnTo>
                    <a:pt x="593" y="195"/>
                  </a:lnTo>
                  <a:lnTo>
                    <a:pt x="576" y="192"/>
                  </a:lnTo>
                  <a:lnTo>
                    <a:pt x="559" y="190"/>
                  </a:lnTo>
                  <a:lnTo>
                    <a:pt x="542" y="189"/>
                  </a:lnTo>
                  <a:lnTo>
                    <a:pt x="525" y="188"/>
                  </a:lnTo>
                  <a:lnTo>
                    <a:pt x="508" y="189"/>
                  </a:lnTo>
                  <a:lnTo>
                    <a:pt x="491" y="190"/>
                  </a:lnTo>
                  <a:lnTo>
                    <a:pt x="482" y="191"/>
                  </a:lnTo>
                  <a:lnTo>
                    <a:pt x="474" y="192"/>
                  </a:lnTo>
                  <a:lnTo>
                    <a:pt x="457" y="195"/>
                  </a:lnTo>
                  <a:lnTo>
                    <a:pt x="449" y="197"/>
                  </a:lnTo>
                  <a:lnTo>
                    <a:pt x="440" y="199"/>
                  </a:lnTo>
                  <a:lnTo>
                    <a:pt x="424" y="203"/>
                  </a:lnTo>
                  <a:lnTo>
                    <a:pt x="409" y="209"/>
                  </a:lnTo>
                  <a:lnTo>
                    <a:pt x="393" y="216"/>
                  </a:lnTo>
                  <a:lnTo>
                    <a:pt x="386" y="219"/>
                  </a:lnTo>
                  <a:lnTo>
                    <a:pt x="378" y="222"/>
                  </a:lnTo>
                  <a:lnTo>
                    <a:pt x="371" y="226"/>
                  </a:lnTo>
                  <a:lnTo>
                    <a:pt x="364" y="230"/>
                  </a:lnTo>
                  <a:lnTo>
                    <a:pt x="350" y="238"/>
                  </a:lnTo>
                  <a:lnTo>
                    <a:pt x="336" y="247"/>
                  </a:lnTo>
                  <a:lnTo>
                    <a:pt x="323" y="256"/>
                  </a:lnTo>
                  <a:lnTo>
                    <a:pt x="310" y="266"/>
                  </a:lnTo>
                  <a:lnTo>
                    <a:pt x="298" y="276"/>
                  </a:lnTo>
                  <a:lnTo>
                    <a:pt x="286" y="288"/>
                  </a:lnTo>
                  <a:lnTo>
                    <a:pt x="274" y="300"/>
                  </a:lnTo>
                  <a:lnTo>
                    <a:pt x="269" y="306"/>
                  </a:lnTo>
                  <a:lnTo>
                    <a:pt x="264" y="312"/>
                  </a:lnTo>
                  <a:lnTo>
                    <a:pt x="254" y="325"/>
                  </a:lnTo>
                  <a:lnTo>
                    <a:pt x="245" y="338"/>
                  </a:lnTo>
                  <a:lnTo>
                    <a:pt x="236" y="352"/>
                  </a:lnTo>
                  <a:lnTo>
                    <a:pt x="228" y="366"/>
                  </a:lnTo>
                  <a:lnTo>
                    <a:pt x="220" y="380"/>
                  </a:lnTo>
                  <a:lnTo>
                    <a:pt x="214" y="396"/>
                  </a:lnTo>
                  <a:lnTo>
                    <a:pt x="211" y="404"/>
                  </a:lnTo>
                  <a:lnTo>
                    <a:pt x="208" y="412"/>
                  </a:lnTo>
                  <a:lnTo>
                    <a:pt x="202" y="427"/>
                  </a:lnTo>
                  <a:lnTo>
                    <a:pt x="200" y="435"/>
                  </a:lnTo>
                  <a:lnTo>
                    <a:pt x="198" y="443"/>
                  </a:lnTo>
                  <a:lnTo>
                    <a:pt x="196" y="451"/>
                  </a:lnTo>
                  <a:lnTo>
                    <a:pt x="194" y="459"/>
                  </a:lnTo>
                  <a:lnTo>
                    <a:pt x="191" y="477"/>
                  </a:lnTo>
                  <a:lnTo>
                    <a:pt x="189" y="494"/>
                  </a:lnTo>
                  <a:lnTo>
                    <a:pt x="188" y="511"/>
                  </a:lnTo>
                  <a:lnTo>
                    <a:pt x="187" y="528"/>
                  </a:lnTo>
                  <a:close/>
                  <a:moveTo>
                    <a:pt x="887" y="917"/>
                  </a:moveTo>
                  <a:lnTo>
                    <a:pt x="820" y="893"/>
                  </a:lnTo>
                  <a:lnTo>
                    <a:pt x="800" y="909"/>
                  </a:lnTo>
                  <a:lnTo>
                    <a:pt x="780" y="923"/>
                  </a:lnTo>
                  <a:lnTo>
                    <a:pt x="781" y="996"/>
                  </a:lnTo>
                  <a:lnTo>
                    <a:pt x="766" y="1003"/>
                  </a:lnTo>
                  <a:lnTo>
                    <a:pt x="751" y="1011"/>
                  </a:lnTo>
                  <a:lnTo>
                    <a:pt x="693" y="967"/>
                  </a:lnTo>
                  <a:lnTo>
                    <a:pt x="670" y="975"/>
                  </a:lnTo>
                  <a:lnTo>
                    <a:pt x="658" y="979"/>
                  </a:lnTo>
                  <a:lnTo>
                    <a:pt x="646" y="982"/>
                  </a:lnTo>
                  <a:lnTo>
                    <a:pt x="625" y="1051"/>
                  </a:lnTo>
                  <a:lnTo>
                    <a:pt x="591" y="1057"/>
                  </a:lnTo>
                  <a:lnTo>
                    <a:pt x="550" y="998"/>
                  </a:lnTo>
                  <a:lnTo>
                    <a:pt x="525" y="999"/>
                  </a:lnTo>
                  <a:lnTo>
                    <a:pt x="500" y="998"/>
                  </a:lnTo>
                  <a:lnTo>
                    <a:pt x="459" y="1057"/>
                  </a:lnTo>
                  <a:lnTo>
                    <a:pt x="442" y="1054"/>
                  </a:lnTo>
                  <a:lnTo>
                    <a:pt x="425" y="1051"/>
                  </a:lnTo>
                  <a:lnTo>
                    <a:pt x="404" y="982"/>
                  </a:lnTo>
                  <a:lnTo>
                    <a:pt x="380" y="975"/>
                  </a:lnTo>
                  <a:lnTo>
                    <a:pt x="369" y="971"/>
                  </a:lnTo>
                  <a:lnTo>
                    <a:pt x="357" y="967"/>
                  </a:lnTo>
                  <a:lnTo>
                    <a:pt x="300" y="1011"/>
                  </a:lnTo>
                  <a:lnTo>
                    <a:pt x="284" y="1003"/>
                  </a:lnTo>
                  <a:lnTo>
                    <a:pt x="269" y="996"/>
                  </a:lnTo>
                  <a:lnTo>
                    <a:pt x="270" y="923"/>
                  </a:lnTo>
                  <a:lnTo>
                    <a:pt x="250" y="909"/>
                  </a:lnTo>
                  <a:lnTo>
                    <a:pt x="240" y="902"/>
                  </a:lnTo>
                  <a:lnTo>
                    <a:pt x="230" y="893"/>
                  </a:lnTo>
                  <a:lnTo>
                    <a:pt x="163" y="917"/>
                  </a:lnTo>
                  <a:lnTo>
                    <a:pt x="151" y="905"/>
                  </a:lnTo>
                  <a:lnTo>
                    <a:pt x="138" y="892"/>
                  </a:lnTo>
                  <a:lnTo>
                    <a:pt x="162" y="825"/>
                  </a:lnTo>
                  <a:lnTo>
                    <a:pt x="147" y="804"/>
                  </a:lnTo>
                  <a:lnTo>
                    <a:pt x="132" y="784"/>
                  </a:lnTo>
                  <a:lnTo>
                    <a:pt x="61" y="785"/>
                  </a:lnTo>
                  <a:lnTo>
                    <a:pt x="53" y="770"/>
                  </a:lnTo>
                  <a:lnTo>
                    <a:pt x="45" y="755"/>
                  </a:lnTo>
                  <a:lnTo>
                    <a:pt x="88" y="697"/>
                  </a:lnTo>
                  <a:lnTo>
                    <a:pt x="80" y="674"/>
                  </a:lnTo>
                  <a:lnTo>
                    <a:pt x="76" y="662"/>
                  </a:lnTo>
                  <a:lnTo>
                    <a:pt x="73" y="650"/>
                  </a:lnTo>
                  <a:lnTo>
                    <a:pt x="5" y="628"/>
                  </a:lnTo>
                  <a:lnTo>
                    <a:pt x="0" y="595"/>
                  </a:lnTo>
                  <a:lnTo>
                    <a:pt x="58" y="553"/>
                  </a:lnTo>
                  <a:lnTo>
                    <a:pt x="57" y="528"/>
                  </a:lnTo>
                  <a:lnTo>
                    <a:pt x="58" y="503"/>
                  </a:lnTo>
                  <a:lnTo>
                    <a:pt x="0" y="461"/>
                  </a:lnTo>
                  <a:lnTo>
                    <a:pt x="2" y="445"/>
                  </a:lnTo>
                  <a:lnTo>
                    <a:pt x="5" y="428"/>
                  </a:lnTo>
                  <a:lnTo>
                    <a:pt x="73" y="407"/>
                  </a:lnTo>
                  <a:lnTo>
                    <a:pt x="80" y="382"/>
                  </a:lnTo>
                  <a:lnTo>
                    <a:pt x="84" y="371"/>
                  </a:lnTo>
                  <a:lnTo>
                    <a:pt x="88" y="359"/>
                  </a:lnTo>
                  <a:lnTo>
                    <a:pt x="45" y="302"/>
                  </a:lnTo>
                  <a:lnTo>
                    <a:pt x="53" y="286"/>
                  </a:lnTo>
                  <a:lnTo>
                    <a:pt x="61" y="271"/>
                  </a:lnTo>
                  <a:lnTo>
                    <a:pt x="132" y="272"/>
                  </a:lnTo>
                  <a:lnTo>
                    <a:pt x="147" y="252"/>
                  </a:lnTo>
                  <a:lnTo>
                    <a:pt x="154" y="242"/>
                  </a:lnTo>
                  <a:lnTo>
                    <a:pt x="162" y="232"/>
                  </a:lnTo>
                  <a:lnTo>
                    <a:pt x="138" y="164"/>
                  </a:lnTo>
                  <a:lnTo>
                    <a:pt x="151" y="152"/>
                  </a:lnTo>
                  <a:lnTo>
                    <a:pt x="163" y="140"/>
                  </a:lnTo>
                  <a:lnTo>
                    <a:pt x="230" y="163"/>
                  </a:lnTo>
                  <a:lnTo>
                    <a:pt x="250" y="148"/>
                  </a:lnTo>
                  <a:lnTo>
                    <a:pt x="270" y="134"/>
                  </a:lnTo>
                  <a:lnTo>
                    <a:pt x="269" y="62"/>
                  </a:lnTo>
                  <a:lnTo>
                    <a:pt x="284" y="54"/>
                  </a:lnTo>
                  <a:lnTo>
                    <a:pt x="300" y="46"/>
                  </a:lnTo>
                  <a:lnTo>
                    <a:pt x="357" y="89"/>
                  </a:lnTo>
                  <a:lnTo>
                    <a:pt x="380" y="81"/>
                  </a:lnTo>
                  <a:lnTo>
                    <a:pt x="392" y="77"/>
                  </a:lnTo>
                  <a:lnTo>
                    <a:pt x="404" y="74"/>
                  </a:lnTo>
                  <a:lnTo>
                    <a:pt x="425" y="5"/>
                  </a:lnTo>
                  <a:lnTo>
                    <a:pt x="459" y="0"/>
                  </a:lnTo>
                  <a:lnTo>
                    <a:pt x="500" y="59"/>
                  </a:lnTo>
                  <a:lnTo>
                    <a:pt x="525" y="58"/>
                  </a:lnTo>
                  <a:lnTo>
                    <a:pt x="550" y="59"/>
                  </a:lnTo>
                  <a:lnTo>
                    <a:pt x="591" y="0"/>
                  </a:lnTo>
                  <a:lnTo>
                    <a:pt x="608" y="2"/>
                  </a:lnTo>
                  <a:lnTo>
                    <a:pt x="625" y="5"/>
                  </a:lnTo>
                  <a:lnTo>
                    <a:pt x="646" y="74"/>
                  </a:lnTo>
                  <a:lnTo>
                    <a:pt x="670" y="81"/>
                  </a:lnTo>
                  <a:lnTo>
                    <a:pt x="682" y="85"/>
                  </a:lnTo>
                  <a:lnTo>
                    <a:pt x="693" y="89"/>
                  </a:lnTo>
                  <a:lnTo>
                    <a:pt x="751" y="46"/>
                  </a:lnTo>
                  <a:lnTo>
                    <a:pt x="766" y="54"/>
                  </a:lnTo>
                  <a:lnTo>
                    <a:pt x="781" y="62"/>
                  </a:lnTo>
                  <a:lnTo>
                    <a:pt x="780" y="134"/>
                  </a:lnTo>
                  <a:lnTo>
                    <a:pt x="800" y="148"/>
                  </a:lnTo>
                  <a:lnTo>
                    <a:pt x="810" y="155"/>
                  </a:lnTo>
                  <a:lnTo>
                    <a:pt x="820" y="163"/>
                  </a:lnTo>
                  <a:lnTo>
                    <a:pt x="887" y="140"/>
                  </a:lnTo>
                  <a:lnTo>
                    <a:pt x="900" y="152"/>
                  </a:lnTo>
                  <a:lnTo>
                    <a:pt x="912" y="164"/>
                  </a:lnTo>
                  <a:lnTo>
                    <a:pt x="888" y="232"/>
                  </a:lnTo>
                  <a:lnTo>
                    <a:pt x="904" y="252"/>
                  </a:lnTo>
                  <a:lnTo>
                    <a:pt x="918" y="272"/>
                  </a:lnTo>
                  <a:lnTo>
                    <a:pt x="990" y="271"/>
                  </a:lnTo>
                  <a:lnTo>
                    <a:pt x="997" y="286"/>
                  </a:lnTo>
                  <a:lnTo>
                    <a:pt x="1005" y="302"/>
                  </a:lnTo>
                  <a:lnTo>
                    <a:pt x="962" y="359"/>
                  </a:lnTo>
                  <a:lnTo>
                    <a:pt x="970" y="382"/>
                  </a:lnTo>
                  <a:lnTo>
                    <a:pt x="974" y="395"/>
                  </a:lnTo>
                  <a:lnTo>
                    <a:pt x="977" y="407"/>
                  </a:lnTo>
                  <a:lnTo>
                    <a:pt x="1045" y="428"/>
                  </a:lnTo>
                  <a:lnTo>
                    <a:pt x="1052" y="461"/>
                  </a:lnTo>
                  <a:lnTo>
                    <a:pt x="992" y="503"/>
                  </a:lnTo>
                  <a:lnTo>
                    <a:pt x="993" y="528"/>
                  </a:lnTo>
                  <a:lnTo>
                    <a:pt x="992" y="553"/>
                  </a:lnTo>
                  <a:lnTo>
                    <a:pt x="1052" y="595"/>
                  </a:lnTo>
                  <a:lnTo>
                    <a:pt x="1049" y="611"/>
                  </a:lnTo>
                  <a:lnTo>
                    <a:pt x="1045" y="628"/>
                  </a:lnTo>
                  <a:lnTo>
                    <a:pt x="977" y="650"/>
                  </a:lnTo>
                  <a:lnTo>
                    <a:pt x="970" y="674"/>
                  </a:lnTo>
                  <a:lnTo>
                    <a:pt x="966" y="686"/>
                  </a:lnTo>
                  <a:lnTo>
                    <a:pt x="962" y="697"/>
                  </a:lnTo>
                  <a:lnTo>
                    <a:pt x="1005" y="755"/>
                  </a:lnTo>
                  <a:lnTo>
                    <a:pt x="997" y="770"/>
                  </a:lnTo>
                  <a:lnTo>
                    <a:pt x="990" y="785"/>
                  </a:lnTo>
                  <a:lnTo>
                    <a:pt x="918" y="784"/>
                  </a:lnTo>
                  <a:lnTo>
                    <a:pt x="904" y="804"/>
                  </a:lnTo>
                  <a:lnTo>
                    <a:pt x="897" y="814"/>
                  </a:lnTo>
                  <a:lnTo>
                    <a:pt x="888" y="825"/>
                  </a:lnTo>
                  <a:lnTo>
                    <a:pt x="912" y="892"/>
                  </a:lnTo>
                  <a:lnTo>
                    <a:pt x="900" y="905"/>
                  </a:lnTo>
                  <a:lnTo>
                    <a:pt x="887" y="917"/>
                  </a:lnTo>
                  <a:close/>
                </a:path>
              </a:pathLst>
            </a:custGeom>
            <a:solidFill>
              <a:srgbClr val="FCA826"/>
            </a:solidFill>
            <a:ln w="6350">
              <a:noFill/>
              <a:rou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7116507" y="2466152"/>
              <a:ext cx="874158" cy="769441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kumimoji="1" lang="en-US" altLang="zh-CN" sz="4800" b="1" dirty="0" smtClean="0">
                  <a:solidFill>
                    <a:srgbClr val="FCA826"/>
                  </a:solidFill>
                </a:rPr>
                <a:t>04</a:t>
              </a:r>
              <a:endParaRPr kumimoji="1" lang="zh-CN" altLang="en-US" sz="4800" b="1" dirty="0">
                <a:solidFill>
                  <a:srgbClr val="FCA826"/>
                </a:solidFill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1208345" y="3447412"/>
            <a:ext cx="1680948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点击此处添加文本信息。</a:t>
            </a:r>
            <a:endParaRPr lang="en-US" altLang="zh-CN" sz="1000" dirty="0">
              <a:solidFill>
                <a:srgbClr val="103154"/>
              </a:solidFill>
              <a:latin typeface="微软雅黑" panose="020B050302020402020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标题数字等都可以通过点击和重新输入进行</a:t>
            </a:r>
            <a:r>
              <a:rPr lang="zh-CN" altLang="zh-CN" sz="1000" dirty="0" smtClean="0">
                <a:solidFill>
                  <a:srgbClr val="103154"/>
                </a:solidFill>
                <a:latin typeface="微软雅黑" panose="020B0503020204020204" charset="-122"/>
              </a:rPr>
              <a:t>更改</a:t>
            </a:r>
            <a:r>
              <a:rPr lang="zh-CN" altLang="en-US" sz="1000" dirty="0" smtClean="0">
                <a:solidFill>
                  <a:srgbClr val="103154"/>
                </a:solidFill>
                <a:latin typeface="微软雅黑" panose="020B0503020204020204" charset="-122"/>
              </a:rPr>
              <a:t>。</a:t>
            </a:r>
            <a:endParaRPr lang="zh-CN" altLang="zh-CN" sz="1000" dirty="0">
              <a:solidFill>
                <a:srgbClr val="103154"/>
              </a:solidFill>
              <a:latin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93478" y="3072325"/>
            <a:ext cx="1300373" cy="32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/>
              <a:t>TITLE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HERE</a:t>
            </a:r>
            <a:endParaRPr kumimoji="1" lang="en-US" altLang="zh-CN" b="1" dirty="0" smtClean="0"/>
          </a:p>
        </p:txBody>
      </p:sp>
      <p:sp>
        <p:nvSpPr>
          <p:cNvPr id="18" name="文本框 17"/>
          <p:cNvSpPr txBox="1"/>
          <p:nvPr/>
        </p:nvSpPr>
        <p:spPr>
          <a:xfrm>
            <a:off x="4778909" y="3447412"/>
            <a:ext cx="1648105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点击此处添加文本信息。</a:t>
            </a:r>
            <a:endParaRPr lang="en-US" altLang="zh-CN" sz="1000" dirty="0">
              <a:solidFill>
                <a:srgbClr val="103154"/>
              </a:solidFill>
              <a:latin typeface="微软雅黑" panose="020B050302020402020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标题数字等都可以通过点击和重新输入进行</a:t>
            </a:r>
            <a:r>
              <a:rPr lang="zh-CN" altLang="zh-CN" sz="1000" dirty="0" smtClean="0">
                <a:solidFill>
                  <a:srgbClr val="103154"/>
                </a:solidFill>
                <a:latin typeface="微软雅黑" panose="020B0503020204020204" charset="-122"/>
              </a:rPr>
              <a:t>更改</a:t>
            </a:r>
            <a:r>
              <a:rPr lang="zh-CN" altLang="en-US" sz="1000" dirty="0" smtClean="0">
                <a:solidFill>
                  <a:srgbClr val="103154"/>
                </a:solidFill>
                <a:latin typeface="微软雅黑" panose="020B0503020204020204" charset="-122"/>
              </a:rPr>
              <a:t>。</a:t>
            </a:r>
            <a:endParaRPr lang="zh-CN" altLang="zh-CN" sz="1000" dirty="0">
              <a:solidFill>
                <a:srgbClr val="103154"/>
              </a:solidFill>
              <a:latin typeface="微软雅黑" panose="020B050302020402020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864042" y="3072325"/>
            <a:ext cx="1300373" cy="32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/>
              <a:t>TITLE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HERE</a:t>
            </a:r>
            <a:endParaRPr kumimoji="1" lang="en-US" altLang="zh-CN" b="1" dirty="0" smtClean="0"/>
          </a:p>
        </p:txBody>
      </p:sp>
      <p:sp>
        <p:nvSpPr>
          <p:cNvPr id="21" name="文本框 20"/>
          <p:cNvSpPr txBox="1"/>
          <p:nvPr/>
        </p:nvSpPr>
        <p:spPr>
          <a:xfrm>
            <a:off x="2949392" y="3447412"/>
            <a:ext cx="1622462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点击此处添加文本信息。</a:t>
            </a:r>
            <a:endParaRPr lang="en-US" altLang="zh-CN" sz="1000" dirty="0">
              <a:solidFill>
                <a:srgbClr val="103154"/>
              </a:solidFill>
              <a:latin typeface="微软雅黑" panose="020B050302020402020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标题数字等都可以通过点击和重新输入进行</a:t>
            </a:r>
            <a:r>
              <a:rPr lang="zh-CN" altLang="zh-CN" sz="1000" dirty="0" smtClean="0">
                <a:solidFill>
                  <a:srgbClr val="103154"/>
                </a:solidFill>
                <a:latin typeface="微软雅黑" panose="020B0503020204020204" charset="-122"/>
              </a:rPr>
              <a:t>更改</a:t>
            </a:r>
            <a:r>
              <a:rPr lang="zh-CN" altLang="en-US" sz="1000" dirty="0" smtClean="0">
                <a:solidFill>
                  <a:srgbClr val="103154"/>
                </a:solidFill>
                <a:latin typeface="微软雅黑" panose="020B0503020204020204" charset="-122"/>
              </a:rPr>
              <a:t>。</a:t>
            </a:r>
            <a:endParaRPr lang="zh-CN" altLang="zh-CN" sz="1000" dirty="0">
              <a:solidFill>
                <a:srgbClr val="103154"/>
              </a:solidFill>
              <a:latin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034525" y="3072325"/>
            <a:ext cx="1300373" cy="32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/>
              <a:t>TITLE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HERE</a:t>
            </a:r>
            <a:endParaRPr kumimoji="1" lang="en-US" altLang="zh-CN" b="1" dirty="0" smtClean="0"/>
          </a:p>
        </p:txBody>
      </p:sp>
      <p:sp>
        <p:nvSpPr>
          <p:cNvPr id="24" name="文本框 23"/>
          <p:cNvSpPr txBox="1"/>
          <p:nvPr/>
        </p:nvSpPr>
        <p:spPr>
          <a:xfrm>
            <a:off x="6512146" y="3447412"/>
            <a:ext cx="161465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点击此处添加文本信息。</a:t>
            </a:r>
            <a:endParaRPr lang="en-US" altLang="zh-CN" sz="1000" dirty="0">
              <a:solidFill>
                <a:srgbClr val="103154"/>
              </a:solidFill>
              <a:latin typeface="微软雅黑" panose="020B050302020402020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标题数字等都可以通过点击和重新输入进行</a:t>
            </a:r>
            <a:r>
              <a:rPr lang="zh-CN" altLang="zh-CN" sz="1000" dirty="0" smtClean="0">
                <a:solidFill>
                  <a:srgbClr val="103154"/>
                </a:solidFill>
                <a:latin typeface="微软雅黑" panose="020B0503020204020204" charset="-122"/>
              </a:rPr>
              <a:t>更改</a:t>
            </a:r>
            <a:r>
              <a:rPr lang="zh-CN" altLang="en-US" sz="1000" dirty="0" smtClean="0">
                <a:solidFill>
                  <a:srgbClr val="103154"/>
                </a:solidFill>
                <a:latin typeface="微软雅黑" panose="020B0503020204020204" charset="-122"/>
              </a:rPr>
              <a:t>。</a:t>
            </a:r>
            <a:endParaRPr lang="zh-CN" altLang="zh-CN" sz="1000" dirty="0">
              <a:solidFill>
                <a:srgbClr val="103154"/>
              </a:solidFill>
              <a:latin typeface="微软雅黑" panose="020B050302020402020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597278" y="3072325"/>
            <a:ext cx="1300373" cy="32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/>
              <a:t>TITLE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HERE</a:t>
            </a:r>
            <a:endParaRPr kumimoji="1" lang="en-US" altLang="zh-CN" b="1" dirty="0" smtClean="0"/>
          </a:p>
        </p:txBody>
      </p:sp>
      <p:sp>
        <p:nvSpPr>
          <p:cNvPr id="36" name="文本框 35"/>
          <p:cNvSpPr txBox="1"/>
          <p:nvPr/>
        </p:nvSpPr>
        <p:spPr>
          <a:xfrm>
            <a:off x="3871309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000" dirty="0" smtClean="0"/>
              <a:t>LOGO | COMPANY</a:t>
            </a:r>
            <a:endParaRPr kumimoji="1" lang="zh-CN" altLang="en-US" sz="1000" dirty="0"/>
          </a:p>
        </p:txBody>
      </p:sp>
      <p:sp>
        <p:nvSpPr>
          <p:cNvPr id="27" name="文本框 26"/>
          <p:cNvSpPr txBox="1"/>
          <p:nvPr/>
        </p:nvSpPr>
        <p:spPr>
          <a:xfrm>
            <a:off x="220399" y="151146"/>
            <a:ext cx="1578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latin typeface="Century Gothic" panose="020B0502020202020204"/>
                <a:ea typeface="微软雅黑" panose="020B0503020204020204" charset="-122"/>
              </a:rPr>
              <a:t>PART THREE</a:t>
            </a:r>
            <a:endParaRPr kumimoji="1" lang="en-US" altLang="zh-CN" b="1" dirty="0" smtClean="0">
              <a:latin typeface="Century Gothic" panose="020B0502020202020204"/>
              <a:ea typeface="微软雅黑" panose="020B0503020204020204" charset="-122"/>
            </a:endParaRPr>
          </a:p>
          <a:p>
            <a:r>
              <a:rPr kumimoji="1" lang="zh-CN" altLang="en-US" b="1" dirty="0" smtClean="0">
                <a:latin typeface="Century Gothic" panose="020B0502020202020204"/>
                <a:ea typeface="微软雅黑" panose="020B0503020204020204" charset="-122"/>
              </a:rPr>
              <a:t>经验教训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>
            <a:spLocks noChangeAspect="1"/>
          </p:cNvSpPr>
          <p:nvPr/>
        </p:nvSpPr>
        <p:spPr>
          <a:xfrm>
            <a:off x="3402000" y="1671253"/>
            <a:ext cx="2340000" cy="23400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7"/>
          <p:cNvGrpSpPr/>
          <p:nvPr/>
        </p:nvGrpSpPr>
        <p:grpSpPr>
          <a:xfrm>
            <a:off x="3491880" y="1761133"/>
            <a:ext cx="2160240" cy="2160240"/>
            <a:chOff x="3635896" y="2420888"/>
            <a:chExt cx="2160240" cy="2160240"/>
          </a:xfrm>
        </p:grpSpPr>
        <p:sp>
          <p:nvSpPr>
            <p:cNvPr id="4" name="任意多边形 12"/>
            <p:cNvSpPr/>
            <p:nvPr/>
          </p:nvSpPr>
          <p:spPr>
            <a:xfrm>
              <a:off x="3657588" y="2420888"/>
              <a:ext cx="1058429" cy="864096"/>
            </a:xfrm>
            <a:custGeom>
              <a:avLst/>
              <a:gdLst>
                <a:gd name="connsiteX0" fmla="*/ 1058429 w 1058429"/>
                <a:gd name="connsiteY0" fmla="*/ 0 h 864096"/>
                <a:gd name="connsiteX1" fmla="*/ 1058429 w 1058429"/>
                <a:gd name="connsiteY1" fmla="*/ 864096 h 864096"/>
                <a:gd name="connsiteX2" fmla="*/ 0 w 1058429"/>
                <a:gd name="connsiteY2" fmla="*/ 864096 h 864096"/>
                <a:gd name="connsiteX3" fmla="*/ 253 w 1058429"/>
                <a:gd name="connsiteY3" fmla="*/ 862438 h 864096"/>
                <a:gd name="connsiteX4" fmla="*/ 1058429 w 1058429"/>
                <a:gd name="connsiteY4" fmla="*/ 0 h 86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8429" h="864096">
                  <a:moveTo>
                    <a:pt x="1058429" y="0"/>
                  </a:moveTo>
                  <a:lnTo>
                    <a:pt x="1058429" y="864096"/>
                  </a:lnTo>
                  <a:lnTo>
                    <a:pt x="0" y="864096"/>
                  </a:lnTo>
                  <a:lnTo>
                    <a:pt x="253" y="862438"/>
                  </a:lnTo>
                  <a:cubicBezTo>
                    <a:pt x="100970" y="370246"/>
                    <a:pt x="536462" y="0"/>
                    <a:pt x="1058429" y="0"/>
                  </a:cubicBezTo>
                  <a:close/>
                </a:path>
              </a:pathLst>
            </a:custGeom>
            <a:solidFill>
              <a:srgbClr val="56C1DA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任意多边形 14"/>
            <p:cNvSpPr/>
            <p:nvPr/>
          </p:nvSpPr>
          <p:spPr>
            <a:xfrm>
              <a:off x="4716016" y="2420888"/>
              <a:ext cx="1080120" cy="1440160"/>
            </a:xfrm>
            <a:custGeom>
              <a:avLst/>
              <a:gdLst>
                <a:gd name="connsiteX0" fmla="*/ 0 w 1080120"/>
                <a:gd name="connsiteY0" fmla="*/ 0 h 1440160"/>
                <a:gd name="connsiteX1" fmla="*/ 1080120 w 1080120"/>
                <a:gd name="connsiteY1" fmla="*/ 1080120 h 1440160"/>
                <a:gd name="connsiteX2" fmla="*/ 1031560 w 1080120"/>
                <a:gd name="connsiteY2" fmla="*/ 1401315 h 1440160"/>
                <a:gd name="connsiteX3" fmla="*/ 1017343 w 1080120"/>
                <a:gd name="connsiteY3" fmla="*/ 1440160 h 1440160"/>
                <a:gd name="connsiteX4" fmla="*/ 0 w 1080120"/>
                <a:gd name="connsiteY4" fmla="*/ 1440160 h 1440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120" h="1440160">
                  <a:moveTo>
                    <a:pt x="0" y="0"/>
                  </a:moveTo>
                  <a:cubicBezTo>
                    <a:pt x="596534" y="0"/>
                    <a:pt x="1080120" y="483586"/>
                    <a:pt x="1080120" y="1080120"/>
                  </a:cubicBezTo>
                  <a:cubicBezTo>
                    <a:pt x="1080120" y="1191970"/>
                    <a:pt x="1063119" y="1299850"/>
                    <a:pt x="1031560" y="1401315"/>
                  </a:cubicBezTo>
                  <a:lnTo>
                    <a:pt x="1017343" y="1440160"/>
                  </a:lnTo>
                  <a:lnTo>
                    <a:pt x="0" y="1440160"/>
                  </a:lnTo>
                  <a:close/>
                </a:path>
              </a:pathLst>
            </a:custGeom>
            <a:solidFill>
              <a:srgbClr val="FCA826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任意多边形 13"/>
            <p:cNvSpPr/>
            <p:nvPr/>
          </p:nvSpPr>
          <p:spPr>
            <a:xfrm>
              <a:off x="3635896" y="3284984"/>
              <a:ext cx="1080120" cy="1296144"/>
            </a:xfrm>
            <a:custGeom>
              <a:avLst/>
              <a:gdLst>
                <a:gd name="connsiteX0" fmla="*/ 21691 w 1080120"/>
                <a:gd name="connsiteY0" fmla="*/ 0 h 1296144"/>
                <a:gd name="connsiteX1" fmla="*/ 1080120 w 1080120"/>
                <a:gd name="connsiteY1" fmla="*/ 0 h 1296144"/>
                <a:gd name="connsiteX2" fmla="*/ 1080120 w 1080120"/>
                <a:gd name="connsiteY2" fmla="*/ 1296144 h 1296144"/>
                <a:gd name="connsiteX3" fmla="*/ 0 w 1080120"/>
                <a:gd name="connsiteY3" fmla="*/ 216024 h 1296144"/>
                <a:gd name="connsiteX4" fmla="*/ 5577 w 1080120"/>
                <a:gd name="connsiteY4" fmla="*/ 105588 h 1296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120" h="1296144">
                  <a:moveTo>
                    <a:pt x="21691" y="0"/>
                  </a:moveTo>
                  <a:lnTo>
                    <a:pt x="1080120" y="0"/>
                  </a:lnTo>
                  <a:lnTo>
                    <a:pt x="1080120" y="1296144"/>
                  </a:lnTo>
                  <a:cubicBezTo>
                    <a:pt x="483586" y="1296144"/>
                    <a:pt x="0" y="812558"/>
                    <a:pt x="0" y="216024"/>
                  </a:cubicBezTo>
                  <a:cubicBezTo>
                    <a:pt x="0" y="178741"/>
                    <a:pt x="1889" y="141899"/>
                    <a:pt x="5577" y="105588"/>
                  </a:cubicBezTo>
                  <a:close/>
                </a:path>
              </a:pathLst>
            </a:custGeom>
            <a:solidFill>
              <a:srgbClr val="82D64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 15"/>
            <p:cNvSpPr/>
            <p:nvPr/>
          </p:nvSpPr>
          <p:spPr>
            <a:xfrm>
              <a:off x="4716017" y="3861048"/>
              <a:ext cx="1017343" cy="720080"/>
            </a:xfrm>
            <a:custGeom>
              <a:avLst/>
              <a:gdLst>
                <a:gd name="connsiteX0" fmla="*/ 0 w 1017343"/>
                <a:gd name="connsiteY0" fmla="*/ 0 h 720080"/>
                <a:gd name="connsiteX1" fmla="*/ 1017343 w 1017343"/>
                <a:gd name="connsiteY1" fmla="*/ 0 h 720080"/>
                <a:gd name="connsiteX2" fmla="*/ 995239 w 1017343"/>
                <a:gd name="connsiteY2" fmla="*/ 60392 h 720080"/>
                <a:gd name="connsiteX3" fmla="*/ 0 w 1017343"/>
                <a:gd name="connsiteY3" fmla="*/ 720080 h 72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7343" h="720080">
                  <a:moveTo>
                    <a:pt x="0" y="0"/>
                  </a:moveTo>
                  <a:lnTo>
                    <a:pt x="1017343" y="0"/>
                  </a:lnTo>
                  <a:lnTo>
                    <a:pt x="995239" y="60392"/>
                  </a:lnTo>
                  <a:cubicBezTo>
                    <a:pt x="831268" y="448063"/>
                    <a:pt x="447401" y="720080"/>
                    <a:pt x="0" y="720080"/>
                  </a:cubicBezTo>
                  <a:close/>
                </a:path>
              </a:pathLst>
            </a:custGeom>
            <a:solidFill>
              <a:srgbClr val="175562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8" name="肘形连接符 7"/>
          <p:cNvCxnSpPr>
            <a:stCxn id="13" idx="3"/>
          </p:cNvCxnSpPr>
          <p:nvPr/>
        </p:nvCxnSpPr>
        <p:spPr>
          <a:xfrm>
            <a:off x="2915816" y="1495675"/>
            <a:ext cx="1080120" cy="697506"/>
          </a:xfrm>
          <a:prstGeom prst="bentConnector3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肘形连接符 8"/>
          <p:cNvCxnSpPr/>
          <p:nvPr/>
        </p:nvCxnSpPr>
        <p:spPr>
          <a:xfrm flipV="1">
            <a:off x="5148064" y="1761133"/>
            <a:ext cx="1159292" cy="591485"/>
          </a:xfrm>
          <a:prstGeom prst="bentConnector3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肘形连接符 9"/>
          <p:cNvCxnSpPr/>
          <p:nvPr/>
        </p:nvCxnSpPr>
        <p:spPr>
          <a:xfrm>
            <a:off x="5220072" y="3489887"/>
            <a:ext cx="1087284" cy="237109"/>
          </a:xfrm>
          <a:prstGeom prst="bentConnector3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肘形连接符 10"/>
          <p:cNvCxnSpPr/>
          <p:nvPr/>
        </p:nvCxnSpPr>
        <p:spPr>
          <a:xfrm flipV="1">
            <a:off x="2915816" y="3273301"/>
            <a:ext cx="936104" cy="453695"/>
          </a:xfrm>
          <a:prstGeom prst="bentConnector3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 11"/>
          <p:cNvGrpSpPr/>
          <p:nvPr/>
        </p:nvGrpSpPr>
        <p:grpSpPr>
          <a:xfrm>
            <a:off x="879231" y="883969"/>
            <a:ext cx="2036585" cy="854080"/>
            <a:chOff x="879231" y="751636"/>
            <a:chExt cx="2036585" cy="854080"/>
          </a:xfrm>
        </p:grpSpPr>
        <p:sp>
          <p:nvSpPr>
            <p:cNvPr id="13" name="文本框 12"/>
            <p:cNvSpPr txBox="1"/>
            <p:nvPr/>
          </p:nvSpPr>
          <p:spPr>
            <a:xfrm>
              <a:off x="879231" y="1120968"/>
              <a:ext cx="2036585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404040"/>
                  </a:solidFill>
                  <a:cs typeface="Arial" panose="020B0604020202020204" pitchFamily="34" charset="0"/>
                </a:rPr>
                <a:t>顶部</a:t>
              </a:r>
              <a:r>
                <a:rPr lang="zh-CN" altLang="en-US" sz="1000" dirty="0">
                  <a:solidFill>
                    <a:srgbClr val="404040"/>
                  </a:solidFill>
                  <a:cs typeface="Arial" panose="020B0604020202020204" pitchFamily="34" charset="0"/>
                </a:rPr>
                <a:t>“开始”面板中可以对字体、字号、颜色、行距等进行修改。</a:t>
              </a:r>
              <a:endParaRPr lang="zh-CN" altLang="en-US" sz="1000" dirty="0">
                <a:solidFill>
                  <a:srgbClr val="40404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179443" y="751636"/>
              <a:ext cx="173637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altLang="zh-CN" b="1" dirty="0">
                  <a:solidFill>
                    <a:srgbClr val="56C1DA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b="1" dirty="0">
                  <a:solidFill>
                    <a:srgbClr val="56C1DA"/>
                  </a:solidFill>
                </a:rPr>
                <a:t>Text</a:t>
              </a:r>
              <a:endParaRPr lang="en-US" altLang="zh-CN" b="1" dirty="0">
                <a:solidFill>
                  <a:srgbClr val="56C1DA"/>
                </a:solidFill>
              </a:endParaRPr>
            </a:p>
          </p:txBody>
        </p:sp>
      </p:grpSp>
      <p:grpSp>
        <p:nvGrpSpPr>
          <p:cNvPr id="15" name="组 14"/>
          <p:cNvGrpSpPr/>
          <p:nvPr/>
        </p:nvGrpSpPr>
        <p:grpSpPr>
          <a:xfrm>
            <a:off x="879231" y="3199626"/>
            <a:ext cx="2046354" cy="854080"/>
            <a:chOff x="869462" y="751636"/>
            <a:chExt cx="2046354" cy="854080"/>
          </a:xfrm>
        </p:grpSpPr>
        <p:sp>
          <p:nvSpPr>
            <p:cNvPr id="16" name="文本框 15"/>
            <p:cNvSpPr txBox="1"/>
            <p:nvPr/>
          </p:nvSpPr>
          <p:spPr>
            <a:xfrm>
              <a:off x="869462" y="1120968"/>
              <a:ext cx="2046354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404040"/>
                  </a:solidFill>
                  <a:cs typeface="Arial" panose="020B0604020202020204" pitchFamily="34" charset="0"/>
                </a:rPr>
                <a:t>顶部</a:t>
              </a:r>
              <a:r>
                <a:rPr lang="zh-CN" altLang="en-US" sz="1000" dirty="0">
                  <a:solidFill>
                    <a:srgbClr val="404040"/>
                  </a:solidFill>
                  <a:cs typeface="Arial" panose="020B0604020202020204" pitchFamily="34" charset="0"/>
                </a:rPr>
                <a:t>“开始”面板中可以对字体、字号、颜色、行距等进行修改。</a:t>
              </a:r>
              <a:endParaRPr lang="zh-CN" altLang="en-US" sz="1000" dirty="0">
                <a:solidFill>
                  <a:srgbClr val="40404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179443" y="751636"/>
              <a:ext cx="173637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altLang="zh-CN" b="1" dirty="0">
                  <a:solidFill>
                    <a:srgbClr val="82D640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b="1" dirty="0">
                  <a:solidFill>
                    <a:srgbClr val="82D640"/>
                  </a:solidFill>
                </a:rPr>
                <a:t>Text</a:t>
              </a:r>
              <a:endParaRPr lang="en-US" altLang="zh-CN" b="1" dirty="0">
                <a:solidFill>
                  <a:srgbClr val="82D640"/>
                </a:solidFill>
              </a:endParaRPr>
            </a:p>
          </p:txBody>
        </p:sp>
      </p:grpSp>
      <p:grpSp>
        <p:nvGrpSpPr>
          <p:cNvPr id="18" name="组 17"/>
          <p:cNvGrpSpPr/>
          <p:nvPr/>
        </p:nvGrpSpPr>
        <p:grpSpPr>
          <a:xfrm>
            <a:off x="6297587" y="1243532"/>
            <a:ext cx="2036585" cy="854080"/>
            <a:chOff x="3491880" y="419288"/>
            <a:chExt cx="2036585" cy="854080"/>
          </a:xfrm>
        </p:grpSpPr>
        <p:sp>
          <p:nvSpPr>
            <p:cNvPr id="19" name="文本框 18"/>
            <p:cNvSpPr txBox="1"/>
            <p:nvPr/>
          </p:nvSpPr>
          <p:spPr>
            <a:xfrm>
              <a:off x="3491880" y="788620"/>
              <a:ext cx="2036585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404040"/>
                  </a:solidFill>
                  <a:cs typeface="Arial" panose="020B0604020202020204" pitchFamily="34" charset="0"/>
                </a:rPr>
                <a:t>顶部</a:t>
              </a:r>
              <a:r>
                <a:rPr lang="zh-CN" altLang="en-US" sz="1000" dirty="0">
                  <a:solidFill>
                    <a:srgbClr val="404040"/>
                  </a:solidFill>
                  <a:cs typeface="Arial" panose="020B0604020202020204" pitchFamily="34" charset="0"/>
                </a:rPr>
                <a:t>“开始”面板中可以对字体、字号、颜色、行距等进行修改。</a:t>
              </a:r>
              <a:endParaRPr lang="zh-CN" altLang="en-US" sz="1000" dirty="0">
                <a:solidFill>
                  <a:srgbClr val="40404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491880" y="419288"/>
              <a:ext cx="173637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>
                  <a:solidFill>
                    <a:srgbClr val="FCA826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b="1" dirty="0">
                  <a:solidFill>
                    <a:srgbClr val="FCA826"/>
                  </a:solidFill>
                </a:rPr>
                <a:t>Text</a:t>
              </a:r>
              <a:endParaRPr lang="en-US" altLang="zh-CN" b="1" dirty="0">
                <a:solidFill>
                  <a:srgbClr val="FCA826"/>
                </a:solidFill>
              </a:endParaRPr>
            </a:p>
          </p:txBody>
        </p:sp>
      </p:grpSp>
      <p:grpSp>
        <p:nvGrpSpPr>
          <p:cNvPr id="21" name="组 20"/>
          <p:cNvGrpSpPr/>
          <p:nvPr/>
        </p:nvGrpSpPr>
        <p:grpSpPr>
          <a:xfrm>
            <a:off x="6307356" y="3432179"/>
            <a:ext cx="2036585" cy="854080"/>
            <a:chOff x="3491880" y="419288"/>
            <a:chExt cx="2036585" cy="854080"/>
          </a:xfrm>
        </p:grpSpPr>
        <p:sp>
          <p:nvSpPr>
            <p:cNvPr id="22" name="文本框 21"/>
            <p:cNvSpPr txBox="1"/>
            <p:nvPr/>
          </p:nvSpPr>
          <p:spPr>
            <a:xfrm>
              <a:off x="3491880" y="788620"/>
              <a:ext cx="2036585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404040"/>
                  </a:solidFill>
                  <a:cs typeface="Arial" panose="020B0604020202020204" pitchFamily="34" charset="0"/>
                </a:rPr>
                <a:t>顶部</a:t>
              </a:r>
              <a:r>
                <a:rPr lang="zh-CN" altLang="en-US" sz="1000" dirty="0">
                  <a:solidFill>
                    <a:srgbClr val="404040"/>
                  </a:solidFill>
                  <a:cs typeface="Arial" panose="020B0604020202020204" pitchFamily="34" charset="0"/>
                </a:rPr>
                <a:t>“开始”面板中可以对字体、字号、颜色、行距等进行修改。</a:t>
              </a:r>
              <a:endParaRPr lang="zh-CN" altLang="en-US" sz="1000" dirty="0">
                <a:solidFill>
                  <a:srgbClr val="40404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3491880" y="419288"/>
              <a:ext cx="173637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>
                  <a:solidFill>
                    <a:srgbClr val="175562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b="1" dirty="0">
                  <a:solidFill>
                    <a:srgbClr val="175562"/>
                  </a:solidFill>
                </a:rPr>
                <a:t>Text</a:t>
              </a:r>
              <a:endParaRPr lang="en-US" altLang="zh-CN" b="1" dirty="0">
                <a:solidFill>
                  <a:srgbClr val="175562"/>
                </a:solidFill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220399" y="151146"/>
            <a:ext cx="1578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latin typeface="Century Gothic" panose="020B0502020202020204"/>
                <a:ea typeface="微软雅黑" panose="020B0503020204020204" charset="-122"/>
              </a:rPr>
              <a:t>PART THREE</a:t>
            </a:r>
            <a:endParaRPr kumimoji="1" lang="en-US" altLang="zh-CN" b="1" dirty="0" smtClean="0">
              <a:latin typeface="Century Gothic" panose="020B0502020202020204"/>
              <a:ea typeface="微软雅黑" panose="020B0503020204020204" charset="-122"/>
            </a:endParaRPr>
          </a:p>
          <a:p>
            <a:r>
              <a:rPr kumimoji="1" lang="zh-CN" altLang="en-US" b="1" dirty="0" smtClean="0">
                <a:latin typeface="Century Gothic" panose="020B0502020202020204"/>
                <a:ea typeface="微软雅黑" panose="020B0503020204020204" charset="-122"/>
              </a:rPr>
              <a:t>经验教训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871309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000" dirty="0" smtClean="0"/>
              <a:t>LOGO | COMPANY</a:t>
            </a:r>
            <a:endParaRPr kumimoji="1" lang="zh-CN" altLang="en-US" sz="1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871309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000" dirty="0" smtClean="0"/>
              <a:t>LOGO | COMPANY</a:t>
            </a:r>
            <a:endParaRPr kumimoji="1" lang="zh-CN" altLang="en-US" sz="1000" dirty="0"/>
          </a:p>
        </p:txBody>
      </p:sp>
      <p:sp>
        <p:nvSpPr>
          <p:cNvPr id="3" name="文本框 2"/>
          <p:cNvSpPr txBox="1"/>
          <p:nvPr/>
        </p:nvSpPr>
        <p:spPr>
          <a:xfrm>
            <a:off x="220399" y="151146"/>
            <a:ext cx="1578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latin typeface="Century Gothic" panose="020B0502020202020204"/>
                <a:ea typeface="微软雅黑" panose="020B0503020204020204" charset="-122"/>
              </a:rPr>
              <a:t>PART THREE</a:t>
            </a:r>
            <a:endParaRPr kumimoji="1" lang="en-US" altLang="zh-CN" b="1" dirty="0" smtClean="0">
              <a:latin typeface="Century Gothic" panose="020B0502020202020204"/>
              <a:ea typeface="微软雅黑" panose="020B0503020204020204" charset="-122"/>
            </a:endParaRPr>
          </a:p>
          <a:p>
            <a:r>
              <a:rPr kumimoji="1" lang="zh-CN" altLang="en-US" b="1" dirty="0" smtClean="0">
                <a:latin typeface="Century Gothic" panose="020B0502020202020204"/>
                <a:ea typeface="微软雅黑" panose="020B0503020204020204" charset="-122"/>
              </a:rPr>
              <a:t>经验教训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1223634"/>
            <a:ext cx="2890328" cy="2935692"/>
          </a:xfrm>
          <a:prstGeom prst="rect">
            <a:avLst/>
          </a:prstGeom>
          <a:solidFill>
            <a:srgbClr val="17556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20398" y="1465950"/>
            <a:ext cx="2669929" cy="397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solidFill>
                  <a:schemeClr val="bg1"/>
                </a:solidFill>
              </a:rPr>
              <a:t>EXAMPLE </a:t>
            </a:r>
            <a:r>
              <a:rPr lang="en-US" altLang="zh-CN" sz="1400" b="1" dirty="0" smtClean="0">
                <a:solidFill>
                  <a:schemeClr val="bg1"/>
                </a:solidFill>
              </a:rPr>
              <a:t>TEXT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20398" y="1976112"/>
            <a:ext cx="2400743" cy="1885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</a:rPr>
              <a:t>10</a:t>
            </a:r>
            <a:r>
              <a:rPr lang="zh-CN" altLang="en-US" sz="1000" dirty="0">
                <a:solidFill>
                  <a:schemeClr val="bg1"/>
                </a:solidFill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</a:rPr>
              <a:t>1.3</a:t>
            </a:r>
            <a:r>
              <a:rPr lang="zh-CN" altLang="en-US" sz="1000" dirty="0">
                <a:solidFill>
                  <a:schemeClr val="bg1"/>
                </a:solidFill>
              </a:rPr>
              <a:t>倍字间距。标题数字等都可以通过点击和重新输入进行更改，顶部“开始”面板中可以对字体、字号、颜色、行距等进行修改。建议正文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</a:rPr>
              <a:t>10</a:t>
            </a:r>
            <a:r>
              <a:rPr lang="zh-CN" altLang="en-US" sz="1000" dirty="0">
                <a:solidFill>
                  <a:schemeClr val="bg1"/>
                </a:solidFill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</a:rPr>
              <a:t>1.3</a:t>
            </a:r>
            <a:r>
              <a:rPr lang="zh-CN" altLang="en-US" sz="1000" dirty="0">
                <a:solidFill>
                  <a:schemeClr val="bg1"/>
                </a:solidFill>
              </a:rPr>
              <a:t>倍字间距。</a:t>
            </a:r>
            <a:endParaRPr lang="zh-CN" altLang="en-US" sz="1000" dirty="0">
              <a:solidFill>
                <a:schemeClr val="bg1"/>
              </a:solidFill>
            </a:endParaRPr>
          </a:p>
          <a:p>
            <a:pPr>
              <a:lnSpc>
                <a:spcPct val="130000"/>
              </a:lnSpc>
            </a:pPr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730322" y="1285427"/>
            <a:ext cx="4363055" cy="4847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 smtClean="0">
                <a:solidFill>
                  <a:srgbClr val="404040"/>
                </a:solidFill>
              </a:rPr>
              <a:t>顶部</a:t>
            </a:r>
            <a:r>
              <a:rPr lang="zh-CN" altLang="en-US" sz="1000" dirty="0">
                <a:solidFill>
                  <a:srgbClr val="404040"/>
                </a:solidFill>
              </a:rPr>
              <a:t>“开始”面板中可以对字体、字号、颜色、行距等进行修改。建议正文</a:t>
            </a:r>
            <a:r>
              <a:rPr lang="en-US" altLang="zh-CN" sz="1000" dirty="0">
                <a:solidFill>
                  <a:srgbClr val="404040"/>
                </a:solidFill>
              </a:rPr>
              <a:t>10</a:t>
            </a:r>
            <a:r>
              <a:rPr lang="zh-CN" altLang="en-US" sz="1000" dirty="0">
                <a:solidFill>
                  <a:srgbClr val="404040"/>
                </a:solidFill>
              </a:rPr>
              <a:t>号字，</a:t>
            </a:r>
            <a:r>
              <a:rPr lang="en-US" altLang="zh-CN" sz="1000" dirty="0">
                <a:solidFill>
                  <a:srgbClr val="404040"/>
                </a:solidFill>
              </a:rPr>
              <a:t>1.3</a:t>
            </a:r>
            <a:r>
              <a:rPr lang="zh-CN" altLang="en-US" sz="1000" dirty="0">
                <a:solidFill>
                  <a:srgbClr val="404040"/>
                </a:solidFill>
              </a:rPr>
              <a:t>倍字间距。</a:t>
            </a:r>
            <a:endParaRPr lang="zh-CN" altLang="en-US" sz="1000" dirty="0">
              <a:solidFill>
                <a:srgbClr val="404040"/>
              </a:solidFill>
            </a:endParaRPr>
          </a:p>
        </p:txBody>
      </p:sp>
      <p:sp>
        <p:nvSpPr>
          <p:cNvPr id="30" name="TextBox 51"/>
          <p:cNvSpPr txBox="1"/>
          <p:nvPr/>
        </p:nvSpPr>
        <p:spPr>
          <a:xfrm>
            <a:off x="3730323" y="1018681"/>
            <a:ext cx="2241270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rgbClr val="56C1DA"/>
                </a:solidFill>
              </a:rPr>
              <a:t>点击此处添加标题</a:t>
            </a:r>
            <a:endParaRPr lang="zh-CN" altLang="en-US" sz="1600" b="1" dirty="0">
              <a:solidFill>
                <a:srgbClr val="56C1DA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730322" y="2168825"/>
            <a:ext cx="4363055" cy="4847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 smtClean="0">
                <a:solidFill>
                  <a:srgbClr val="404040"/>
                </a:solidFill>
              </a:rPr>
              <a:t>顶部</a:t>
            </a:r>
            <a:r>
              <a:rPr lang="zh-CN" altLang="en-US" sz="1000" dirty="0">
                <a:solidFill>
                  <a:srgbClr val="404040"/>
                </a:solidFill>
              </a:rPr>
              <a:t>“开始”面板中可以对字体、字号、颜色、行距等进行修改。建议正文</a:t>
            </a:r>
            <a:r>
              <a:rPr lang="en-US" altLang="zh-CN" sz="1000" dirty="0">
                <a:solidFill>
                  <a:srgbClr val="404040"/>
                </a:solidFill>
              </a:rPr>
              <a:t>10</a:t>
            </a:r>
            <a:r>
              <a:rPr lang="zh-CN" altLang="en-US" sz="1000" dirty="0">
                <a:solidFill>
                  <a:srgbClr val="404040"/>
                </a:solidFill>
              </a:rPr>
              <a:t>号字，</a:t>
            </a:r>
            <a:r>
              <a:rPr lang="en-US" altLang="zh-CN" sz="1000" dirty="0">
                <a:solidFill>
                  <a:srgbClr val="404040"/>
                </a:solidFill>
              </a:rPr>
              <a:t>1.3</a:t>
            </a:r>
            <a:r>
              <a:rPr lang="zh-CN" altLang="en-US" sz="1000" dirty="0">
                <a:solidFill>
                  <a:srgbClr val="404040"/>
                </a:solidFill>
              </a:rPr>
              <a:t>倍字间距。</a:t>
            </a:r>
            <a:endParaRPr lang="zh-CN" altLang="en-US" sz="1000" dirty="0">
              <a:solidFill>
                <a:srgbClr val="404040"/>
              </a:solidFill>
            </a:endParaRPr>
          </a:p>
        </p:txBody>
      </p:sp>
      <p:sp>
        <p:nvSpPr>
          <p:cNvPr id="32" name="TextBox 53"/>
          <p:cNvSpPr txBox="1"/>
          <p:nvPr/>
        </p:nvSpPr>
        <p:spPr>
          <a:xfrm>
            <a:off x="3730323" y="1819153"/>
            <a:ext cx="2241270" cy="4411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 smtClean="0">
                <a:solidFill>
                  <a:srgbClr val="82D640"/>
                </a:solidFill>
                <a:latin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en-US" altLang="zh-CN" sz="1600" b="1" dirty="0">
              <a:solidFill>
                <a:srgbClr val="82D640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3730322" y="2969200"/>
            <a:ext cx="4363055" cy="4847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 smtClean="0">
                <a:solidFill>
                  <a:srgbClr val="404040"/>
                </a:solidFill>
              </a:rPr>
              <a:t>顶部</a:t>
            </a:r>
            <a:r>
              <a:rPr lang="zh-CN" altLang="en-US" sz="1000" dirty="0">
                <a:solidFill>
                  <a:srgbClr val="404040"/>
                </a:solidFill>
              </a:rPr>
              <a:t>“开始”面板中可以对字体、字号、颜色、行距等进行修改。建议正文</a:t>
            </a:r>
            <a:r>
              <a:rPr lang="en-US" altLang="zh-CN" sz="1000" dirty="0">
                <a:solidFill>
                  <a:srgbClr val="404040"/>
                </a:solidFill>
              </a:rPr>
              <a:t>10</a:t>
            </a:r>
            <a:r>
              <a:rPr lang="zh-CN" altLang="en-US" sz="1000" dirty="0">
                <a:solidFill>
                  <a:srgbClr val="404040"/>
                </a:solidFill>
              </a:rPr>
              <a:t>号字，</a:t>
            </a:r>
            <a:r>
              <a:rPr lang="en-US" altLang="zh-CN" sz="1000" dirty="0">
                <a:solidFill>
                  <a:srgbClr val="404040"/>
                </a:solidFill>
              </a:rPr>
              <a:t>1.3</a:t>
            </a:r>
            <a:r>
              <a:rPr lang="zh-CN" altLang="en-US" sz="1000" dirty="0">
                <a:solidFill>
                  <a:srgbClr val="404040"/>
                </a:solidFill>
              </a:rPr>
              <a:t>倍字间距。</a:t>
            </a:r>
            <a:endParaRPr lang="zh-CN" altLang="en-US" sz="1000" dirty="0">
              <a:solidFill>
                <a:srgbClr val="404040"/>
              </a:solidFill>
            </a:endParaRPr>
          </a:p>
        </p:txBody>
      </p:sp>
      <p:sp>
        <p:nvSpPr>
          <p:cNvPr id="34" name="TextBox 55"/>
          <p:cNvSpPr txBox="1"/>
          <p:nvPr/>
        </p:nvSpPr>
        <p:spPr>
          <a:xfrm>
            <a:off x="3730323" y="2619528"/>
            <a:ext cx="2241270" cy="4411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 smtClean="0">
                <a:solidFill>
                  <a:srgbClr val="175562"/>
                </a:solidFill>
                <a:latin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en-US" altLang="zh-CN" sz="1600" b="1" dirty="0">
              <a:solidFill>
                <a:srgbClr val="175562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730322" y="3769769"/>
            <a:ext cx="4363055" cy="4847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 smtClean="0">
                <a:solidFill>
                  <a:srgbClr val="404040"/>
                </a:solidFill>
              </a:rPr>
              <a:t>顶部</a:t>
            </a:r>
            <a:r>
              <a:rPr lang="zh-CN" altLang="en-US" sz="1000" dirty="0">
                <a:solidFill>
                  <a:srgbClr val="404040"/>
                </a:solidFill>
              </a:rPr>
              <a:t>“开始”面板中可以对字体、字号、颜色、行距等进行修改。建议正文</a:t>
            </a:r>
            <a:r>
              <a:rPr lang="en-US" altLang="zh-CN" sz="1000" dirty="0">
                <a:solidFill>
                  <a:srgbClr val="404040"/>
                </a:solidFill>
              </a:rPr>
              <a:t>10</a:t>
            </a:r>
            <a:r>
              <a:rPr lang="zh-CN" altLang="en-US" sz="1000" dirty="0">
                <a:solidFill>
                  <a:srgbClr val="404040"/>
                </a:solidFill>
              </a:rPr>
              <a:t>号字，</a:t>
            </a:r>
            <a:r>
              <a:rPr lang="en-US" altLang="zh-CN" sz="1000" dirty="0">
                <a:solidFill>
                  <a:srgbClr val="404040"/>
                </a:solidFill>
              </a:rPr>
              <a:t>1.3</a:t>
            </a:r>
            <a:r>
              <a:rPr lang="zh-CN" altLang="en-US" sz="1000" dirty="0">
                <a:solidFill>
                  <a:srgbClr val="404040"/>
                </a:solidFill>
              </a:rPr>
              <a:t>倍字间距。</a:t>
            </a:r>
            <a:endParaRPr lang="zh-CN" altLang="en-US" sz="1000" dirty="0">
              <a:solidFill>
                <a:srgbClr val="404040"/>
              </a:solidFill>
            </a:endParaRPr>
          </a:p>
        </p:txBody>
      </p:sp>
      <p:sp>
        <p:nvSpPr>
          <p:cNvPr id="36" name="TextBox 57"/>
          <p:cNvSpPr txBox="1"/>
          <p:nvPr/>
        </p:nvSpPr>
        <p:spPr>
          <a:xfrm>
            <a:off x="3730323" y="3420097"/>
            <a:ext cx="2241270" cy="4411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 smtClean="0">
                <a:solidFill>
                  <a:srgbClr val="FCA826"/>
                </a:solidFill>
                <a:latin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en-US" altLang="zh-CN" sz="1600" b="1" dirty="0">
              <a:solidFill>
                <a:srgbClr val="FCA826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6C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 6"/>
          <p:cNvGrpSpPr/>
          <p:nvPr/>
        </p:nvGrpSpPr>
        <p:grpSpPr>
          <a:xfrm>
            <a:off x="0" y="-7447"/>
            <a:ext cx="9144000" cy="5150948"/>
            <a:chOff x="0" y="-7447"/>
            <a:chExt cx="9144000" cy="5150948"/>
          </a:xfrm>
        </p:grpSpPr>
        <p:cxnSp>
          <p:nvCxnSpPr>
            <p:cNvPr id="8" name="直线连接符 7"/>
            <p:cNvCxnSpPr/>
            <p:nvPr/>
          </p:nvCxnSpPr>
          <p:spPr>
            <a:xfrm>
              <a:off x="0" y="0"/>
              <a:ext cx="1396002" cy="32629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线连接符 8"/>
            <p:cNvCxnSpPr/>
            <p:nvPr/>
          </p:nvCxnSpPr>
          <p:spPr>
            <a:xfrm flipV="1">
              <a:off x="732049" y="326292"/>
              <a:ext cx="663953" cy="9096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线连接符 9"/>
            <p:cNvCxnSpPr/>
            <p:nvPr/>
          </p:nvCxnSpPr>
          <p:spPr>
            <a:xfrm>
              <a:off x="0" y="0"/>
              <a:ext cx="732049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线连接符 10"/>
            <p:cNvCxnSpPr/>
            <p:nvPr/>
          </p:nvCxnSpPr>
          <p:spPr>
            <a:xfrm>
              <a:off x="0" y="1693188"/>
              <a:ext cx="1975651" cy="38939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线连接符 11"/>
            <p:cNvCxnSpPr/>
            <p:nvPr/>
          </p:nvCxnSpPr>
          <p:spPr>
            <a:xfrm flipV="1">
              <a:off x="1396002" y="0"/>
              <a:ext cx="1205861" cy="32629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线连接符 12"/>
            <p:cNvCxnSpPr/>
            <p:nvPr/>
          </p:nvCxnSpPr>
          <p:spPr>
            <a:xfrm flipV="1">
              <a:off x="1975651" y="0"/>
              <a:ext cx="626211" cy="20825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线连接符 13"/>
            <p:cNvCxnSpPr/>
            <p:nvPr/>
          </p:nvCxnSpPr>
          <p:spPr>
            <a:xfrm flipH="1" flipV="1">
              <a:off x="1396003" y="326292"/>
              <a:ext cx="579648" cy="1756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线连接符 14"/>
            <p:cNvCxnSpPr/>
            <p:nvPr/>
          </p:nvCxnSpPr>
          <p:spPr>
            <a:xfrm>
              <a:off x="732049" y="1235988"/>
              <a:ext cx="1243602" cy="84659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线连接符 15"/>
            <p:cNvCxnSpPr/>
            <p:nvPr/>
          </p:nvCxnSpPr>
          <p:spPr>
            <a:xfrm flipV="1">
              <a:off x="573292" y="2082584"/>
              <a:ext cx="1402359" cy="8981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线连接符 16"/>
            <p:cNvCxnSpPr/>
            <p:nvPr/>
          </p:nvCxnSpPr>
          <p:spPr>
            <a:xfrm>
              <a:off x="6676641" y="3311124"/>
              <a:ext cx="1561117" cy="27808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线连接符 17"/>
            <p:cNvCxnSpPr/>
            <p:nvPr/>
          </p:nvCxnSpPr>
          <p:spPr>
            <a:xfrm flipH="1">
              <a:off x="1975651" y="1693188"/>
              <a:ext cx="1058384" cy="389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线连接符 18"/>
            <p:cNvCxnSpPr/>
            <p:nvPr/>
          </p:nvCxnSpPr>
          <p:spPr>
            <a:xfrm>
              <a:off x="2601863" y="0"/>
              <a:ext cx="432172" cy="16931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19"/>
            <p:cNvCxnSpPr/>
            <p:nvPr/>
          </p:nvCxnSpPr>
          <p:spPr>
            <a:xfrm>
              <a:off x="574727" y="2980718"/>
              <a:ext cx="1321545" cy="3968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线连接符 20"/>
            <p:cNvCxnSpPr/>
            <p:nvPr/>
          </p:nvCxnSpPr>
          <p:spPr>
            <a:xfrm flipH="1">
              <a:off x="1896273" y="2082584"/>
              <a:ext cx="79378" cy="128752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/>
            <p:nvPr/>
          </p:nvCxnSpPr>
          <p:spPr>
            <a:xfrm>
              <a:off x="0" y="2980717"/>
              <a:ext cx="573294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线连接符 22"/>
            <p:cNvCxnSpPr/>
            <p:nvPr/>
          </p:nvCxnSpPr>
          <p:spPr>
            <a:xfrm>
              <a:off x="0" y="1693188"/>
              <a:ext cx="573293" cy="128752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线连接符 23"/>
            <p:cNvCxnSpPr/>
            <p:nvPr/>
          </p:nvCxnSpPr>
          <p:spPr>
            <a:xfrm flipV="1">
              <a:off x="0" y="1235988"/>
              <a:ext cx="732049" cy="45720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线连接符 24"/>
            <p:cNvCxnSpPr/>
            <p:nvPr/>
          </p:nvCxnSpPr>
          <p:spPr>
            <a:xfrm>
              <a:off x="8237759" y="3589204"/>
              <a:ext cx="906241" cy="15542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线连接符 25"/>
            <p:cNvCxnSpPr/>
            <p:nvPr/>
          </p:nvCxnSpPr>
          <p:spPr>
            <a:xfrm flipV="1">
              <a:off x="8237758" y="1587364"/>
              <a:ext cx="906242" cy="20018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线连接符 26"/>
            <p:cNvCxnSpPr/>
            <p:nvPr/>
          </p:nvCxnSpPr>
          <p:spPr>
            <a:xfrm>
              <a:off x="7496889" y="2151760"/>
              <a:ext cx="740870" cy="143744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线连接符 27"/>
            <p:cNvCxnSpPr/>
            <p:nvPr/>
          </p:nvCxnSpPr>
          <p:spPr>
            <a:xfrm>
              <a:off x="2601862" y="0"/>
              <a:ext cx="1658135" cy="108469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/>
            <p:nvPr/>
          </p:nvCxnSpPr>
          <p:spPr>
            <a:xfrm flipV="1">
              <a:off x="3448569" y="1084699"/>
              <a:ext cx="811428" cy="151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线连接符 29"/>
            <p:cNvCxnSpPr/>
            <p:nvPr/>
          </p:nvCxnSpPr>
          <p:spPr>
            <a:xfrm>
              <a:off x="2601863" y="0"/>
              <a:ext cx="846706" cy="122854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线连接符 30"/>
            <p:cNvCxnSpPr/>
            <p:nvPr/>
          </p:nvCxnSpPr>
          <p:spPr>
            <a:xfrm>
              <a:off x="3034035" y="1685741"/>
              <a:ext cx="1975651" cy="38939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线连接符 31"/>
            <p:cNvCxnSpPr/>
            <p:nvPr/>
          </p:nvCxnSpPr>
          <p:spPr>
            <a:xfrm flipV="1">
              <a:off x="4259997" y="-7446"/>
              <a:ext cx="1375901" cy="109214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/>
            <p:nvPr/>
          </p:nvCxnSpPr>
          <p:spPr>
            <a:xfrm flipV="1">
              <a:off x="5009686" y="-7447"/>
              <a:ext cx="626211" cy="20825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线连接符 33"/>
            <p:cNvCxnSpPr/>
            <p:nvPr/>
          </p:nvCxnSpPr>
          <p:spPr>
            <a:xfrm flipH="1" flipV="1">
              <a:off x="4259997" y="1084699"/>
              <a:ext cx="749689" cy="99043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线连接符 34"/>
            <p:cNvCxnSpPr/>
            <p:nvPr/>
          </p:nvCxnSpPr>
          <p:spPr>
            <a:xfrm>
              <a:off x="3448569" y="1235989"/>
              <a:ext cx="1561117" cy="83914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线连接符 35"/>
            <p:cNvCxnSpPr/>
            <p:nvPr/>
          </p:nvCxnSpPr>
          <p:spPr>
            <a:xfrm flipV="1">
              <a:off x="3607327" y="2075137"/>
              <a:ext cx="1402359" cy="8981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线连接符 36"/>
            <p:cNvCxnSpPr/>
            <p:nvPr/>
          </p:nvCxnSpPr>
          <p:spPr>
            <a:xfrm flipH="1">
              <a:off x="5009686" y="1685741"/>
              <a:ext cx="1058384" cy="389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线连接符 37"/>
            <p:cNvCxnSpPr/>
            <p:nvPr/>
          </p:nvCxnSpPr>
          <p:spPr>
            <a:xfrm>
              <a:off x="5635898" y="-7447"/>
              <a:ext cx="432172" cy="16931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线连接符 38"/>
            <p:cNvCxnSpPr/>
            <p:nvPr/>
          </p:nvCxnSpPr>
          <p:spPr>
            <a:xfrm flipH="1" flipV="1">
              <a:off x="1975651" y="2082584"/>
              <a:ext cx="1633111" cy="89068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线连接符 39"/>
            <p:cNvCxnSpPr/>
            <p:nvPr/>
          </p:nvCxnSpPr>
          <p:spPr>
            <a:xfrm flipH="1">
              <a:off x="4259999" y="326292"/>
              <a:ext cx="95536" cy="75840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线连接符 40"/>
            <p:cNvCxnSpPr/>
            <p:nvPr/>
          </p:nvCxnSpPr>
          <p:spPr>
            <a:xfrm flipV="1">
              <a:off x="1896272" y="2973271"/>
              <a:ext cx="1711057" cy="40428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线连接符 41"/>
            <p:cNvCxnSpPr/>
            <p:nvPr/>
          </p:nvCxnSpPr>
          <p:spPr>
            <a:xfrm>
              <a:off x="3034035" y="1685741"/>
              <a:ext cx="573293" cy="128752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线连接符 42"/>
            <p:cNvCxnSpPr/>
            <p:nvPr/>
          </p:nvCxnSpPr>
          <p:spPr>
            <a:xfrm flipV="1">
              <a:off x="3034035" y="1235989"/>
              <a:ext cx="414534" cy="44975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线连接符 43"/>
            <p:cNvCxnSpPr/>
            <p:nvPr/>
          </p:nvCxnSpPr>
          <p:spPr>
            <a:xfrm flipH="1">
              <a:off x="5741735" y="1693188"/>
              <a:ext cx="326335" cy="161793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线连接符 44"/>
            <p:cNvCxnSpPr/>
            <p:nvPr/>
          </p:nvCxnSpPr>
          <p:spPr>
            <a:xfrm flipH="1" flipV="1">
              <a:off x="5635898" y="0"/>
              <a:ext cx="1616497" cy="47869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线连接符 45"/>
            <p:cNvCxnSpPr/>
            <p:nvPr/>
          </p:nvCxnSpPr>
          <p:spPr>
            <a:xfrm>
              <a:off x="5009686" y="2075135"/>
              <a:ext cx="732049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线连接符 46"/>
            <p:cNvCxnSpPr/>
            <p:nvPr/>
          </p:nvCxnSpPr>
          <p:spPr>
            <a:xfrm flipH="1" flipV="1">
              <a:off x="1" y="2973270"/>
              <a:ext cx="574726" cy="79231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线连接符 47"/>
            <p:cNvCxnSpPr/>
            <p:nvPr/>
          </p:nvCxnSpPr>
          <p:spPr>
            <a:xfrm flipV="1">
              <a:off x="7252395" y="0"/>
              <a:ext cx="985363" cy="48943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线连接符 48"/>
            <p:cNvCxnSpPr/>
            <p:nvPr/>
          </p:nvCxnSpPr>
          <p:spPr>
            <a:xfrm flipV="1">
              <a:off x="7690926" y="0"/>
              <a:ext cx="546832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线连接符 49"/>
            <p:cNvCxnSpPr/>
            <p:nvPr/>
          </p:nvCxnSpPr>
          <p:spPr>
            <a:xfrm flipH="1" flipV="1">
              <a:off x="7108816" y="0"/>
              <a:ext cx="143579" cy="47869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线连接符 50"/>
            <p:cNvCxnSpPr/>
            <p:nvPr/>
          </p:nvCxnSpPr>
          <p:spPr>
            <a:xfrm flipV="1">
              <a:off x="6068070" y="478692"/>
              <a:ext cx="1184325" cy="121449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线连接符 51"/>
            <p:cNvCxnSpPr/>
            <p:nvPr/>
          </p:nvCxnSpPr>
          <p:spPr>
            <a:xfrm flipV="1">
              <a:off x="573292" y="3370112"/>
              <a:ext cx="1322980" cy="39546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线连接符 52"/>
            <p:cNvCxnSpPr/>
            <p:nvPr/>
          </p:nvCxnSpPr>
          <p:spPr>
            <a:xfrm flipH="1" flipV="1">
              <a:off x="7252396" y="489438"/>
              <a:ext cx="438530" cy="73910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线连接符 53"/>
            <p:cNvCxnSpPr/>
            <p:nvPr/>
          </p:nvCxnSpPr>
          <p:spPr>
            <a:xfrm flipV="1">
              <a:off x="6068070" y="1235988"/>
              <a:ext cx="1622856" cy="45720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线连接符 54"/>
            <p:cNvCxnSpPr/>
            <p:nvPr/>
          </p:nvCxnSpPr>
          <p:spPr>
            <a:xfrm flipH="1" flipV="1">
              <a:off x="1896273" y="3377558"/>
              <a:ext cx="961365" cy="7936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线连接符 55"/>
            <p:cNvCxnSpPr/>
            <p:nvPr/>
          </p:nvCxnSpPr>
          <p:spPr>
            <a:xfrm flipH="1">
              <a:off x="573292" y="2973270"/>
              <a:ext cx="1435" cy="79231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线连接符 56"/>
            <p:cNvCxnSpPr/>
            <p:nvPr/>
          </p:nvCxnSpPr>
          <p:spPr>
            <a:xfrm>
              <a:off x="3607327" y="2993390"/>
              <a:ext cx="2134408" cy="3177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线连接符 57"/>
            <p:cNvCxnSpPr/>
            <p:nvPr/>
          </p:nvCxnSpPr>
          <p:spPr>
            <a:xfrm flipH="1">
              <a:off x="2857638" y="2973270"/>
              <a:ext cx="749689" cy="119797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线连接符 58"/>
            <p:cNvCxnSpPr/>
            <p:nvPr/>
          </p:nvCxnSpPr>
          <p:spPr>
            <a:xfrm flipV="1">
              <a:off x="2857638" y="4171240"/>
              <a:ext cx="1322980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线连接符 59"/>
            <p:cNvCxnSpPr/>
            <p:nvPr/>
          </p:nvCxnSpPr>
          <p:spPr>
            <a:xfrm>
              <a:off x="6068070" y="1693189"/>
              <a:ext cx="608571" cy="161793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线连接符 60"/>
            <p:cNvCxnSpPr/>
            <p:nvPr/>
          </p:nvCxnSpPr>
          <p:spPr>
            <a:xfrm flipV="1">
              <a:off x="6676641" y="2151760"/>
              <a:ext cx="820248" cy="115936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线连接符 61"/>
            <p:cNvCxnSpPr/>
            <p:nvPr/>
          </p:nvCxnSpPr>
          <p:spPr>
            <a:xfrm>
              <a:off x="5741735" y="3311123"/>
              <a:ext cx="934906" cy="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线连接符 62"/>
            <p:cNvCxnSpPr/>
            <p:nvPr/>
          </p:nvCxnSpPr>
          <p:spPr>
            <a:xfrm flipV="1">
              <a:off x="8237759" y="3311123"/>
              <a:ext cx="906241" cy="2780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线连接符 63"/>
            <p:cNvCxnSpPr/>
            <p:nvPr/>
          </p:nvCxnSpPr>
          <p:spPr>
            <a:xfrm flipV="1">
              <a:off x="7496889" y="1235989"/>
              <a:ext cx="194037" cy="91577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线连接符 64"/>
            <p:cNvCxnSpPr/>
            <p:nvPr/>
          </p:nvCxnSpPr>
          <p:spPr>
            <a:xfrm flipV="1">
              <a:off x="7496889" y="1587364"/>
              <a:ext cx="1647111" cy="564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线连接符 65"/>
            <p:cNvCxnSpPr/>
            <p:nvPr/>
          </p:nvCxnSpPr>
          <p:spPr>
            <a:xfrm flipH="1" flipV="1">
              <a:off x="6068071" y="1693190"/>
              <a:ext cx="1428818" cy="45857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线连接符 66"/>
            <p:cNvCxnSpPr/>
            <p:nvPr/>
          </p:nvCxnSpPr>
          <p:spPr>
            <a:xfrm flipV="1">
              <a:off x="4180618" y="3311124"/>
              <a:ext cx="1561117" cy="86011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线连接符 67"/>
            <p:cNvCxnSpPr/>
            <p:nvPr/>
          </p:nvCxnSpPr>
          <p:spPr>
            <a:xfrm flipH="1" flipV="1">
              <a:off x="5741735" y="3311124"/>
              <a:ext cx="493913" cy="159206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线连接符 68"/>
            <p:cNvCxnSpPr/>
            <p:nvPr/>
          </p:nvCxnSpPr>
          <p:spPr>
            <a:xfrm>
              <a:off x="8237759" y="0"/>
              <a:ext cx="906241" cy="158736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线连接符 69"/>
            <p:cNvCxnSpPr/>
            <p:nvPr/>
          </p:nvCxnSpPr>
          <p:spPr>
            <a:xfrm>
              <a:off x="7690926" y="1235989"/>
              <a:ext cx="1453074" cy="35137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线连接符 70"/>
            <p:cNvCxnSpPr/>
            <p:nvPr/>
          </p:nvCxnSpPr>
          <p:spPr>
            <a:xfrm flipH="1">
              <a:off x="1825713" y="3370111"/>
              <a:ext cx="70560" cy="147134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线连接符 71"/>
            <p:cNvCxnSpPr/>
            <p:nvPr/>
          </p:nvCxnSpPr>
          <p:spPr>
            <a:xfrm>
              <a:off x="573292" y="3765580"/>
              <a:ext cx="1252421" cy="107588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线连接符 72"/>
            <p:cNvCxnSpPr/>
            <p:nvPr/>
          </p:nvCxnSpPr>
          <p:spPr>
            <a:xfrm flipV="1">
              <a:off x="1825713" y="4171240"/>
              <a:ext cx="1031925" cy="67022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线连接符 73"/>
            <p:cNvCxnSpPr/>
            <p:nvPr/>
          </p:nvCxnSpPr>
          <p:spPr>
            <a:xfrm flipH="1">
              <a:off x="1" y="3765580"/>
              <a:ext cx="573291" cy="52912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线连接符 74"/>
            <p:cNvCxnSpPr/>
            <p:nvPr/>
          </p:nvCxnSpPr>
          <p:spPr>
            <a:xfrm flipH="1" flipV="1">
              <a:off x="3607328" y="2993390"/>
              <a:ext cx="573290" cy="11778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线连接符 75"/>
            <p:cNvCxnSpPr/>
            <p:nvPr/>
          </p:nvCxnSpPr>
          <p:spPr>
            <a:xfrm>
              <a:off x="4180618" y="4171241"/>
              <a:ext cx="2055030" cy="7319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线连接符 76"/>
            <p:cNvCxnSpPr/>
            <p:nvPr/>
          </p:nvCxnSpPr>
          <p:spPr>
            <a:xfrm flipH="1">
              <a:off x="5971052" y="4903191"/>
              <a:ext cx="264597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线连接符 77"/>
            <p:cNvCxnSpPr/>
            <p:nvPr/>
          </p:nvCxnSpPr>
          <p:spPr>
            <a:xfrm flipH="1">
              <a:off x="6235649" y="3311124"/>
              <a:ext cx="440992" cy="159206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线连接符 78"/>
            <p:cNvCxnSpPr/>
            <p:nvPr/>
          </p:nvCxnSpPr>
          <p:spPr>
            <a:xfrm flipH="1" flipV="1">
              <a:off x="6235649" y="4903191"/>
              <a:ext cx="1528298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线连接符 79"/>
            <p:cNvCxnSpPr/>
            <p:nvPr/>
          </p:nvCxnSpPr>
          <p:spPr>
            <a:xfrm flipH="1">
              <a:off x="7763947" y="3589204"/>
              <a:ext cx="473812" cy="15542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线连接符 80"/>
            <p:cNvCxnSpPr/>
            <p:nvPr/>
          </p:nvCxnSpPr>
          <p:spPr>
            <a:xfrm>
              <a:off x="6676641" y="3311124"/>
              <a:ext cx="1087306" cy="183237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线连接符 81"/>
            <p:cNvCxnSpPr/>
            <p:nvPr/>
          </p:nvCxnSpPr>
          <p:spPr>
            <a:xfrm flipH="1" flipV="1">
              <a:off x="573293" y="3765581"/>
              <a:ext cx="560196" cy="137791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线连接符 82"/>
            <p:cNvCxnSpPr/>
            <p:nvPr/>
          </p:nvCxnSpPr>
          <p:spPr>
            <a:xfrm flipH="1" flipV="1">
              <a:off x="2857639" y="4171241"/>
              <a:ext cx="590930" cy="97225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线连接符 83"/>
            <p:cNvCxnSpPr/>
            <p:nvPr/>
          </p:nvCxnSpPr>
          <p:spPr>
            <a:xfrm flipH="1" flipV="1">
              <a:off x="1" y="4294702"/>
              <a:ext cx="1133488" cy="84879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线连接符 84"/>
            <p:cNvCxnSpPr/>
            <p:nvPr/>
          </p:nvCxnSpPr>
          <p:spPr>
            <a:xfrm flipV="1">
              <a:off x="3448569" y="4171241"/>
              <a:ext cx="732049" cy="97226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线连接符 85"/>
            <p:cNvCxnSpPr/>
            <p:nvPr/>
          </p:nvCxnSpPr>
          <p:spPr>
            <a:xfrm>
              <a:off x="1825713" y="4841460"/>
              <a:ext cx="1622856" cy="3020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线连接符 86"/>
            <p:cNvCxnSpPr/>
            <p:nvPr/>
          </p:nvCxnSpPr>
          <p:spPr>
            <a:xfrm flipH="1">
              <a:off x="1133491" y="4841460"/>
              <a:ext cx="692222" cy="30204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线连接符 87"/>
            <p:cNvCxnSpPr/>
            <p:nvPr/>
          </p:nvCxnSpPr>
          <p:spPr>
            <a:xfrm>
              <a:off x="4544450" y="4903191"/>
              <a:ext cx="1426602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线连接符 88"/>
            <p:cNvCxnSpPr/>
            <p:nvPr/>
          </p:nvCxnSpPr>
          <p:spPr>
            <a:xfrm flipV="1">
              <a:off x="3448569" y="4903192"/>
              <a:ext cx="1095881" cy="24030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线连接符 89"/>
            <p:cNvCxnSpPr/>
            <p:nvPr/>
          </p:nvCxnSpPr>
          <p:spPr>
            <a:xfrm flipH="1" flipV="1">
              <a:off x="4180619" y="4171241"/>
              <a:ext cx="363831" cy="7319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线连接符 90"/>
            <p:cNvCxnSpPr/>
            <p:nvPr/>
          </p:nvCxnSpPr>
          <p:spPr>
            <a:xfrm flipV="1">
              <a:off x="4355535" y="2"/>
              <a:ext cx="1280362" cy="326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线连接符 91"/>
            <p:cNvCxnSpPr/>
            <p:nvPr/>
          </p:nvCxnSpPr>
          <p:spPr>
            <a:xfrm flipH="1" flipV="1">
              <a:off x="2601864" y="3"/>
              <a:ext cx="1753671" cy="3262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线连接符 92"/>
            <p:cNvCxnSpPr/>
            <p:nvPr/>
          </p:nvCxnSpPr>
          <p:spPr>
            <a:xfrm flipV="1">
              <a:off x="4544450" y="4903191"/>
              <a:ext cx="1691198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线连接符 93"/>
            <p:cNvCxnSpPr/>
            <p:nvPr/>
          </p:nvCxnSpPr>
          <p:spPr>
            <a:xfrm flipH="1" flipV="1">
              <a:off x="1825714" y="4841460"/>
              <a:ext cx="294330" cy="3020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 1"/>
          <p:cNvGrpSpPr/>
          <p:nvPr/>
        </p:nvGrpSpPr>
        <p:grpSpPr>
          <a:xfrm>
            <a:off x="3138963" y="922818"/>
            <a:ext cx="2866074" cy="2866074"/>
            <a:chOff x="3131053" y="1062488"/>
            <a:chExt cx="2866074" cy="2866074"/>
          </a:xfrm>
          <a:solidFill>
            <a:srgbClr val="FDCC56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" name="空心弧 2"/>
            <p:cNvSpPr/>
            <p:nvPr/>
          </p:nvSpPr>
          <p:spPr>
            <a:xfrm>
              <a:off x="3131053" y="1062488"/>
              <a:ext cx="2866074" cy="2866074"/>
            </a:xfrm>
            <a:prstGeom prst="blockArc">
              <a:avLst>
                <a:gd name="adj1" fmla="val 13797986"/>
                <a:gd name="adj2" fmla="val 10838748"/>
                <a:gd name="adj3" fmla="val 22684"/>
              </a:avLst>
            </a:prstGeom>
            <a:solidFill>
              <a:srgbClr val="FCA8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3346948" y="1278383"/>
              <a:ext cx="2434284" cy="2434284"/>
            </a:xfrm>
            <a:prstGeom prst="ellipse">
              <a:avLst/>
            </a:prstGeom>
            <a:solidFill>
              <a:srgbClr val="175562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2000" b="1" dirty="0" smtClean="0"/>
                <a:t>4</a:t>
              </a:r>
              <a:endParaRPr kumimoji="1" lang="zh-CN" altLang="en-US" sz="12000" b="1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0399" y="151146"/>
            <a:ext cx="1578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latin typeface="Century Gothic" panose="020B0502020202020204"/>
                <a:ea typeface="微软雅黑" panose="020B0503020204020204" charset="-122"/>
              </a:rPr>
              <a:t>PART FOUR</a:t>
            </a:r>
            <a:endParaRPr kumimoji="1" lang="en-US" altLang="zh-CN" b="1" dirty="0" smtClean="0">
              <a:latin typeface="Century Gothic" panose="020B0502020202020204"/>
              <a:ea typeface="微软雅黑" panose="020B0503020204020204" charset="-122"/>
            </a:endParaRPr>
          </a:p>
          <a:p>
            <a:r>
              <a:rPr kumimoji="1" lang="zh-CN" altLang="en-US" b="1" dirty="0" smtClean="0">
                <a:latin typeface="Century Gothic" panose="020B0502020202020204"/>
                <a:ea typeface="微软雅黑" panose="020B0503020204020204" charset="-122"/>
              </a:rPr>
              <a:t>阶段计划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871309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000" dirty="0" smtClean="0"/>
              <a:t>LOGO | COMPANY</a:t>
            </a:r>
            <a:endParaRPr kumimoji="1" lang="zh-CN" altLang="en-US" sz="1000" dirty="0"/>
          </a:p>
        </p:txBody>
      </p:sp>
      <p:sp>
        <p:nvSpPr>
          <p:cNvPr id="4" name="右箭头 3"/>
          <p:cNvSpPr/>
          <p:nvPr/>
        </p:nvSpPr>
        <p:spPr>
          <a:xfrm>
            <a:off x="887305" y="1913012"/>
            <a:ext cx="7570693" cy="1519518"/>
          </a:xfrm>
          <a:prstGeom prst="rightArrow">
            <a:avLst>
              <a:gd name="adj1" fmla="val 64159"/>
              <a:gd name="adj2" fmla="val 74779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613445" y="2397107"/>
            <a:ext cx="1021976" cy="551329"/>
          </a:xfrm>
          <a:prstGeom prst="rect">
            <a:avLst/>
          </a:prstGeom>
          <a:solidFill>
            <a:srgbClr val="56C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2011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985045" y="2397107"/>
            <a:ext cx="1021976" cy="551329"/>
          </a:xfrm>
          <a:prstGeom prst="rect">
            <a:avLst/>
          </a:prstGeom>
          <a:solidFill>
            <a:srgbClr val="82D6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2012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4356645" y="2397107"/>
            <a:ext cx="1021976" cy="551329"/>
          </a:xfrm>
          <a:prstGeom prst="rect">
            <a:avLst/>
          </a:prstGeom>
          <a:solidFill>
            <a:srgbClr val="1755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2013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5728245" y="2397107"/>
            <a:ext cx="1021976" cy="551329"/>
          </a:xfrm>
          <a:prstGeom prst="rect">
            <a:avLst/>
          </a:prstGeom>
          <a:solidFill>
            <a:srgbClr val="FCA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2014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1714409" y="1066514"/>
            <a:ext cx="1014145" cy="3220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en-US" altLang="zh-CN" sz="1400" b="1" dirty="0">
                <a:solidFill>
                  <a:srgbClr val="56C1DA"/>
                </a:solidFill>
              </a:rPr>
              <a:t>TEXT HERE</a:t>
            </a:r>
            <a:endParaRPr lang="en-US" altLang="zh-CN" sz="1400" b="1" dirty="0">
              <a:solidFill>
                <a:srgbClr val="56C1DA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462339" y="1066514"/>
            <a:ext cx="1014145" cy="3220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en-US" altLang="zh-CN" sz="1400" b="1" dirty="0">
                <a:solidFill>
                  <a:srgbClr val="175562"/>
                </a:solidFill>
              </a:rPr>
              <a:t>TEXT HERE</a:t>
            </a:r>
            <a:endParaRPr lang="en-US" altLang="zh-CN" sz="1400" b="1" dirty="0">
              <a:solidFill>
                <a:srgbClr val="175562"/>
              </a:solidFill>
            </a:endParaRPr>
          </a:p>
        </p:txBody>
      </p:sp>
      <p:cxnSp>
        <p:nvCxnSpPr>
          <p:cNvPr id="9" name="直接连接符 13"/>
          <p:cNvCxnSpPr/>
          <p:nvPr/>
        </p:nvCxnSpPr>
        <p:spPr>
          <a:xfrm>
            <a:off x="1661915" y="1351451"/>
            <a:ext cx="0" cy="1112248"/>
          </a:xfrm>
          <a:prstGeom prst="line">
            <a:avLst/>
          </a:prstGeom>
          <a:ln>
            <a:solidFill>
              <a:srgbClr val="56C1DA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14"/>
          <p:cNvCxnSpPr/>
          <p:nvPr/>
        </p:nvCxnSpPr>
        <p:spPr>
          <a:xfrm>
            <a:off x="3043209" y="2851037"/>
            <a:ext cx="0" cy="1112248"/>
          </a:xfrm>
          <a:prstGeom prst="line">
            <a:avLst/>
          </a:prstGeom>
          <a:ln>
            <a:solidFill>
              <a:srgbClr val="82D64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5"/>
          <p:cNvCxnSpPr/>
          <p:nvPr/>
        </p:nvCxnSpPr>
        <p:spPr>
          <a:xfrm>
            <a:off x="4425426" y="1388546"/>
            <a:ext cx="0" cy="1112248"/>
          </a:xfrm>
          <a:prstGeom prst="line">
            <a:avLst/>
          </a:prstGeom>
          <a:ln>
            <a:solidFill>
              <a:srgbClr val="175562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6"/>
          <p:cNvCxnSpPr/>
          <p:nvPr/>
        </p:nvCxnSpPr>
        <p:spPr>
          <a:xfrm>
            <a:off x="5799992" y="2859823"/>
            <a:ext cx="0" cy="1112248"/>
          </a:xfrm>
          <a:prstGeom prst="line">
            <a:avLst/>
          </a:prstGeom>
          <a:ln>
            <a:solidFill>
              <a:srgbClr val="FCA82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1706578" y="1316914"/>
            <a:ext cx="2209255" cy="431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000" dirty="0" smtClean="0">
                <a:solidFill>
                  <a:srgbClr val="404040"/>
                </a:solidFill>
              </a:rPr>
              <a:t>顶部</a:t>
            </a:r>
            <a:r>
              <a:rPr lang="zh-CN" altLang="en-US" sz="1000" dirty="0">
                <a:solidFill>
                  <a:srgbClr val="404040"/>
                </a:solidFill>
              </a:rPr>
              <a:t>“开始”面板中可以对字体、字号、颜色、行距等进行修改。</a:t>
            </a:r>
            <a:endParaRPr lang="en-US" altLang="zh-CN" sz="1000" dirty="0">
              <a:solidFill>
                <a:srgbClr val="40404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454508" y="1316914"/>
            <a:ext cx="2209255" cy="431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000" dirty="0" smtClean="0">
                <a:solidFill>
                  <a:srgbClr val="404040"/>
                </a:solidFill>
              </a:rPr>
              <a:t>顶部</a:t>
            </a:r>
            <a:r>
              <a:rPr lang="zh-CN" altLang="en-US" sz="1000" dirty="0">
                <a:solidFill>
                  <a:srgbClr val="404040"/>
                </a:solidFill>
              </a:rPr>
              <a:t>“开始”面板中可以对字体、字号、颜色、行距等进行修改。</a:t>
            </a:r>
            <a:endParaRPr lang="en-US" altLang="zh-CN" sz="1000" dirty="0">
              <a:solidFill>
                <a:srgbClr val="40404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083231" y="3881441"/>
            <a:ext cx="2209255" cy="431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000" dirty="0" smtClean="0">
                <a:solidFill>
                  <a:srgbClr val="404040"/>
                </a:solidFill>
              </a:rPr>
              <a:t>顶部</a:t>
            </a:r>
            <a:r>
              <a:rPr lang="zh-CN" altLang="en-US" sz="1000" dirty="0">
                <a:solidFill>
                  <a:srgbClr val="404040"/>
                </a:solidFill>
              </a:rPr>
              <a:t>“开始”面板中可以对字体、字号、颜色、行距等进行修改。</a:t>
            </a:r>
            <a:endParaRPr lang="en-US" altLang="zh-CN" sz="1000" dirty="0">
              <a:solidFill>
                <a:srgbClr val="404040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091062" y="3631041"/>
            <a:ext cx="1014145" cy="3220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en-US" altLang="zh-CN" sz="1400" b="1" dirty="0">
                <a:solidFill>
                  <a:srgbClr val="82D640"/>
                </a:solidFill>
              </a:rPr>
              <a:t>TEXT HERE</a:t>
            </a:r>
            <a:endParaRPr lang="en-US" altLang="zh-CN" sz="1400" b="1" dirty="0">
              <a:solidFill>
                <a:srgbClr val="82D64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897776" y="3872655"/>
            <a:ext cx="2209255" cy="431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000" dirty="0" smtClean="0">
                <a:solidFill>
                  <a:srgbClr val="404040"/>
                </a:solidFill>
              </a:rPr>
              <a:t>顶部</a:t>
            </a:r>
            <a:r>
              <a:rPr lang="zh-CN" altLang="en-US" sz="1000" dirty="0">
                <a:solidFill>
                  <a:srgbClr val="404040"/>
                </a:solidFill>
              </a:rPr>
              <a:t>“开始”面板中可以对字体、字号、颜色、行距等进行修改。</a:t>
            </a:r>
            <a:endParaRPr lang="en-US" altLang="zh-CN" sz="1000" dirty="0">
              <a:solidFill>
                <a:srgbClr val="404040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905607" y="3622254"/>
            <a:ext cx="1014145" cy="3220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en-US" altLang="zh-CN" sz="1400" b="1" dirty="0">
                <a:solidFill>
                  <a:srgbClr val="FCA826"/>
                </a:solidFill>
              </a:rPr>
              <a:t>TEXT HERE</a:t>
            </a:r>
            <a:endParaRPr lang="en-US" altLang="zh-CN" sz="1400" b="1" dirty="0">
              <a:solidFill>
                <a:srgbClr val="FCA82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0399" y="151146"/>
            <a:ext cx="1578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latin typeface="Century Gothic" panose="020B0502020202020204"/>
                <a:ea typeface="微软雅黑" panose="020B0503020204020204" charset="-122"/>
              </a:rPr>
              <a:t>PART FOUR</a:t>
            </a:r>
            <a:endParaRPr kumimoji="1" lang="en-US" altLang="zh-CN" b="1" dirty="0" smtClean="0">
              <a:latin typeface="Century Gothic" panose="020B0502020202020204"/>
              <a:ea typeface="微软雅黑" panose="020B0503020204020204" charset="-122"/>
            </a:endParaRPr>
          </a:p>
          <a:p>
            <a:r>
              <a:rPr kumimoji="1" lang="zh-CN" altLang="en-US" b="1" dirty="0" smtClean="0">
                <a:latin typeface="Century Gothic" panose="020B0502020202020204"/>
                <a:ea typeface="微软雅黑" panose="020B0503020204020204" charset="-122"/>
              </a:rPr>
              <a:t>阶段计划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871309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000" dirty="0" smtClean="0"/>
              <a:t>LOGO | COMPANY</a:t>
            </a:r>
            <a:endParaRPr kumimoji="1" lang="zh-CN" altLang="en-US" sz="1000" dirty="0"/>
          </a:p>
        </p:txBody>
      </p:sp>
      <p:cxnSp>
        <p:nvCxnSpPr>
          <p:cNvPr id="32" name="肘形连接符 31"/>
          <p:cNvCxnSpPr/>
          <p:nvPr/>
        </p:nvCxnSpPr>
        <p:spPr>
          <a:xfrm>
            <a:off x="1543905" y="1147411"/>
            <a:ext cx="4999745" cy="3049349"/>
          </a:xfrm>
          <a:prstGeom prst="bentConnector3">
            <a:avLst>
              <a:gd name="adj1" fmla="val 56931"/>
            </a:avLst>
          </a:prstGeom>
          <a:noFill/>
          <a:ln w="19050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sp>
        <p:nvSpPr>
          <p:cNvPr id="33" name="五边形 32"/>
          <p:cNvSpPr/>
          <p:nvPr/>
        </p:nvSpPr>
        <p:spPr>
          <a:xfrm>
            <a:off x="4276438" y="1454326"/>
            <a:ext cx="1376167" cy="465323"/>
          </a:xfrm>
          <a:prstGeom prst="homePlate">
            <a:avLst/>
          </a:prstGeom>
          <a:solidFill>
            <a:srgbClr val="56C1DA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34" name="五边形 33"/>
          <p:cNvSpPr/>
          <p:nvPr/>
        </p:nvSpPr>
        <p:spPr>
          <a:xfrm>
            <a:off x="4276438" y="2614501"/>
            <a:ext cx="1376167" cy="465323"/>
          </a:xfrm>
          <a:prstGeom prst="homePlate">
            <a:avLst/>
          </a:prstGeom>
          <a:solidFill>
            <a:srgbClr val="175562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35" name="五边形 34"/>
          <p:cNvSpPr/>
          <p:nvPr/>
        </p:nvSpPr>
        <p:spPr>
          <a:xfrm flipH="1">
            <a:off x="3137144" y="2034413"/>
            <a:ext cx="1376167" cy="465323"/>
          </a:xfrm>
          <a:prstGeom prst="homePlate">
            <a:avLst/>
          </a:prstGeom>
          <a:solidFill>
            <a:srgbClr val="82D640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36" name="五边形 35"/>
          <p:cNvSpPr/>
          <p:nvPr/>
        </p:nvSpPr>
        <p:spPr>
          <a:xfrm flipH="1">
            <a:off x="3137144" y="3194587"/>
            <a:ext cx="1376167" cy="465323"/>
          </a:xfrm>
          <a:prstGeom prst="homePlate">
            <a:avLst/>
          </a:prstGeom>
          <a:solidFill>
            <a:srgbClr val="FCA826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37" name="文本框 8"/>
          <p:cNvSpPr txBox="1"/>
          <p:nvPr/>
        </p:nvSpPr>
        <p:spPr>
          <a:xfrm>
            <a:off x="5741710" y="1381074"/>
            <a:ext cx="2023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56C1DA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EXAMPLE </a:t>
            </a:r>
            <a:r>
              <a:rPr kumimoji="0" lang="en-US" altLang="zh-CN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6C1DA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TEXT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rgbClr val="56C1DA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38" name="文本框 8"/>
          <p:cNvSpPr txBox="1"/>
          <p:nvPr/>
        </p:nvSpPr>
        <p:spPr>
          <a:xfrm>
            <a:off x="5741710" y="2541249"/>
            <a:ext cx="2023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175562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EXAMPLE </a:t>
            </a:r>
            <a:r>
              <a:rPr kumimoji="0" lang="en-US" altLang="zh-CN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75562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TEXT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rgbClr val="175562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39" name="Freeform 35"/>
          <p:cNvSpPr>
            <a:spLocks noChangeAspect="1" noEditPoints="1"/>
          </p:cNvSpPr>
          <p:nvPr/>
        </p:nvSpPr>
        <p:spPr bwMode="auto">
          <a:xfrm>
            <a:off x="3914842" y="1531674"/>
            <a:ext cx="226473" cy="310628"/>
          </a:xfrm>
          <a:custGeom>
            <a:avLst/>
            <a:gdLst>
              <a:gd name="T0" fmla="*/ 107 w 118"/>
              <a:gd name="T1" fmla="*/ 34 h 162"/>
              <a:gd name="T2" fmla="*/ 72 w 118"/>
              <a:gd name="T3" fmla="*/ 0 h 162"/>
              <a:gd name="T4" fmla="*/ 63 w 118"/>
              <a:gd name="T5" fmla="*/ 3 h 162"/>
              <a:gd name="T6" fmla="*/ 59 w 118"/>
              <a:gd name="T7" fmla="*/ 131 h 162"/>
              <a:gd name="T8" fmla="*/ 42 w 118"/>
              <a:gd name="T9" fmla="*/ 147 h 162"/>
              <a:gd name="T10" fmla="*/ 30 w 118"/>
              <a:gd name="T11" fmla="*/ 153 h 162"/>
              <a:gd name="T12" fmla="*/ 98 w 118"/>
              <a:gd name="T13" fmla="*/ 162 h 162"/>
              <a:gd name="T14" fmla="*/ 87 w 118"/>
              <a:gd name="T15" fmla="*/ 153 h 162"/>
              <a:gd name="T16" fmla="*/ 72 w 118"/>
              <a:gd name="T17" fmla="*/ 147 h 162"/>
              <a:gd name="T18" fmla="*/ 107 w 118"/>
              <a:gd name="T19" fmla="*/ 99 h 162"/>
              <a:gd name="T20" fmla="*/ 118 w 118"/>
              <a:gd name="T21" fmla="*/ 67 h 162"/>
              <a:gd name="T22" fmla="*/ 114 w 118"/>
              <a:gd name="T23" fmla="*/ 66 h 162"/>
              <a:gd name="T24" fmla="*/ 95 w 118"/>
              <a:gd name="T25" fmla="*/ 46 h 162"/>
              <a:gd name="T26" fmla="*/ 114 w 118"/>
              <a:gd name="T27" fmla="*/ 66 h 162"/>
              <a:gd name="T28" fmla="*/ 94 w 118"/>
              <a:gd name="T29" fmla="*/ 42 h 162"/>
              <a:gd name="T30" fmla="*/ 103 w 118"/>
              <a:gd name="T31" fmla="*/ 37 h 162"/>
              <a:gd name="T32" fmla="*/ 45 w 118"/>
              <a:gd name="T33" fmla="*/ 47 h 162"/>
              <a:gd name="T34" fmla="*/ 66 w 118"/>
              <a:gd name="T35" fmla="*/ 66 h 162"/>
              <a:gd name="T36" fmla="*/ 66 w 118"/>
              <a:gd name="T37" fmla="*/ 70 h 162"/>
              <a:gd name="T38" fmla="*/ 45 w 118"/>
              <a:gd name="T39" fmla="*/ 86 h 162"/>
              <a:gd name="T40" fmla="*/ 66 w 118"/>
              <a:gd name="T41" fmla="*/ 70 h 162"/>
              <a:gd name="T42" fmla="*/ 33 w 118"/>
              <a:gd name="T43" fmla="*/ 37 h 162"/>
              <a:gd name="T44" fmla="*/ 42 w 118"/>
              <a:gd name="T45" fmla="*/ 42 h 162"/>
              <a:gd name="T46" fmla="*/ 39 w 118"/>
              <a:gd name="T47" fmla="*/ 66 h 162"/>
              <a:gd name="T48" fmla="*/ 30 w 118"/>
              <a:gd name="T49" fmla="*/ 40 h 162"/>
              <a:gd name="T50" fmla="*/ 39 w 118"/>
              <a:gd name="T51" fmla="*/ 70 h 162"/>
              <a:gd name="T52" fmla="*/ 30 w 118"/>
              <a:gd name="T53" fmla="*/ 93 h 162"/>
              <a:gd name="T54" fmla="*/ 39 w 118"/>
              <a:gd name="T55" fmla="*/ 70 h 162"/>
              <a:gd name="T56" fmla="*/ 54 w 118"/>
              <a:gd name="T57" fmla="*/ 110 h 162"/>
              <a:gd name="T58" fmla="*/ 42 w 118"/>
              <a:gd name="T59" fmla="*/ 91 h 162"/>
              <a:gd name="T60" fmla="*/ 66 w 118"/>
              <a:gd name="T61" fmla="*/ 87 h 162"/>
              <a:gd name="T62" fmla="*/ 46 w 118"/>
              <a:gd name="T63" fmla="*/ 90 h 162"/>
              <a:gd name="T64" fmla="*/ 46 w 118"/>
              <a:gd name="T65" fmla="*/ 43 h 162"/>
              <a:gd name="T66" fmla="*/ 66 w 118"/>
              <a:gd name="T67" fmla="*/ 46 h 162"/>
              <a:gd name="T68" fmla="*/ 94 w 118"/>
              <a:gd name="T69" fmla="*/ 70 h 162"/>
              <a:gd name="T70" fmla="*/ 70 w 118"/>
              <a:gd name="T71" fmla="*/ 83 h 162"/>
              <a:gd name="T72" fmla="*/ 70 w 118"/>
              <a:gd name="T73" fmla="*/ 66 h 162"/>
              <a:gd name="T74" fmla="*/ 91 w 118"/>
              <a:gd name="T75" fmla="*/ 47 h 162"/>
              <a:gd name="T76" fmla="*/ 70 w 118"/>
              <a:gd name="T77" fmla="*/ 66 h 162"/>
              <a:gd name="T78" fmla="*/ 70 w 118"/>
              <a:gd name="T79" fmla="*/ 46 h 162"/>
              <a:gd name="T80" fmla="*/ 90 w 118"/>
              <a:gd name="T81" fmla="*/ 43 h 162"/>
              <a:gd name="T82" fmla="*/ 63 w 118"/>
              <a:gd name="T83" fmla="*/ 11 h 162"/>
              <a:gd name="T84" fmla="*/ 29 w 118"/>
              <a:gd name="T85" fmla="*/ 34 h 162"/>
              <a:gd name="T86" fmla="*/ 18 w 118"/>
              <a:gd name="T87" fmla="*/ 67 h 162"/>
              <a:gd name="T88" fmla="*/ 29 w 118"/>
              <a:gd name="T89" fmla="*/ 99 h 162"/>
              <a:gd name="T90" fmla="*/ 65 w 118"/>
              <a:gd name="T91" fmla="*/ 123 h 162"/>
              <a:gd name="T92" fmla="*/ 8 w 118"/>
              <a:gd name="T93" fmla="*/ 67 h 162"/>
              <a:gd name="T94" fmla="*/ 70 w 118"/>
              <a:gd name="T95" fmla="*/ 87 h 162"/>
              <a:gd name="T96" fmla="*/ 70 w 118"/>
              <a:gd name="T97" fmla="*/ 113 h 162"/>
              <a:gd name="T98" fmla="*/ 94 w 118"/>
              <a:gd name="T99" fmla="*/ 92 h 162"/>
              <a:gd name="T100" fmla="*/ 83 w 118"/>
              <a:gd name="T101" fmla="*/ 110 h 162"/>
              <a:gd name="T102" fmla="*/ 95 w 118"/>
              <a:gd name="T103" fmla="*/ 88 h 162"/>
              <a:gd name="T104" fmla="*/ 114 w 118"/>
              <a:gd name="T105" fmla="*/ 7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18" h="162">
                <a:moveTo>
                  <a:pt x="109" y="38"/>
                </a:moveTo>
                <a:cubicBezTo>
                  <a:pt x="108" y="37"/>
                  <a:pt x="108" y="35"/>
                  <a:pt x="107" y="34"/>
                </a:cubicBezTo>
                <a:cubicBezTo>
                  <a:pt x="98" y="24"/>
                  <a:pt x="86" y="17"/>
                  <a:pt x="72" y="17"/>
                </a:cubicBezTo>
                <a:cubicBezTo>
                  <a:pt x="72" y="0"/>
                  <a:pt x="72" y="0"/>
                  <a:pt x="72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63" y="3"/>
                  <a:pt x="63" y="3"/>
                  <a:pt x="63" y="3"/>
                </a:cubicBezTo>
                <a:cubicBezTo>
                  <a:pt x="29" y="4"/>
                  <a:pt x="0" y="32"/>
                  <a:pt x="0" y="67"/>
                </a:cubicBezTo>
                <a:cubicBezTo>
                  <a:pt x="0" y="100"/>
                  <a:pt x="26" y="128"/>
                  <a:pt x="59" y="131"/>
                </a:cubicBezTo>
                <a:cubicBezTo>
                  <a:pt x="59" y="147"/>
                  <a:pt x="59" y="147"/>
                  <a:pt x="59" y="147"/>
                </a:cubicBezTo>
                <a:cubicBezTo>
                  <a:pt x="42" y="147"/>
                  <a:pt x="42" y="147"/>
                  <a:pt x="42" y="147"/>
                </a:cubicBezTo>
                <a:cubicBezTo>
                  <a:pt x="42" y="153"/>
                  <a:pt x="42" y="153"/>
                  <a:pt x="42" y="153"/>
                </a:cubicBezTo>
                <a:cubicBezTo>
                  <a:pt x="30" y="153"/>
                  <a:pt x="30" y="153"/>
                  <a:pt x="30" y="153"/>
                </a:cubicBezTo>
                <a:cubicBezTo>
                  <a:pt x="30" y="162"/>
                  <a:pt x="30" y="162"/>
                  <a:pt x="30" y="162"/>
                </a:cubicBezTo>
                <a:cubicBezTo>
                  <a:pt x="98" y="162"/>
                  <a:pt x="98" y="162"/>
                  <a:pt x="98" y="162"/>
                </a:cubicBezTo>
                <a:cubicBezTo>
                  <a:pt x="98" y="153"/>
                  <a:pt x="98" y="153"/>
                  <a:pt x="98" y="153"/>
                </a:cubicBezTo>
                <a:cubicBezTo>
                  <a:pt x="87" y="153"/>
                  <a:pt x="87" y="153"/>
                  <a:pt x="87" y="153"/>
                </a:cubicBezTo>
                <a:cubicBezTo>
                  <a:pt x="87" y="147"/>
                  <a:pt x="87" y="147"/>
                  <a:pt x="87" y="147"/>
                </a:cubicBezTo>
                <a:cubicBezTo>
                  <a:pt x="72" y="147"/>
                  <a:pt x="72" y="147"/>
                  <a:pt x="72" y="147"/>
                </a:cubicBezTo>
                <a:cubicBezTo>
                  <a:pt x="72" y="117"/>
                  <a:pt x="72" y="117"/>
                  <a:pt x="72" y="117"/>
                </a:cubicBezTo>
                <a:cubicBezTo>
                  <a:pt x="86" y="116"/>
                  <a:pt x="98" y="109"/>
                  <a:pt x="107" y="99"/>
                </a:cubicBezTo>
                <a:cubicBezTo>
                  <a:pt x="108" y="98"/>
                  <a:pt x="108" y="97"/>
                  <a:pt x="109" y="96"/>
                </a:cubicBezTo>
                <a:cubicBezTo>
                  <a:pt x="115" y="87"/>
                  <a:pt x="118" y="77"/>
                  <a:pt x="118" y="67"/>
                </a:cubicBezTo>
                <a:cubicBezTo>
                  <a:pt x="118" y="56"/>
                  <a:pt x="115" y="46"/>
                  <a:pt x="109" y="38"/>
                </a:cubicBezTo>
                <a:close/>
                <a:moveTo>
                  <a:pt x="114" y="66"/>
                </a:moveTo>
                <a:cubicBezTo>
                  <a:pt x="98" y="66"/>
                  <a:pt x="98" y="66"/>
                  <a:pt x="98" y="66"/>
                </a:cubicBezTo>
                <a:cubicBezTo>
                  <a:pt x="98" y="59"/>
                  <a:pt x="97" y="52"/>
                  <a:pt x="95" y="46"/>
                </a:cubicBezTo>
                <a:cubicBezTo>
                  <a:pt x="99" y="44"/>
                  <a:pt x="103" y="42"/>
                  <a:pt x="106" y="40"/>
                </a:cubicBezTo>
                <a:cubicBezTo>
                  <a:pt x="111" y="47"/>
                  <a:pt x="114" y="56"/>
                  <a:pt x="114" y="66"/>
                </a:cubicBezTo>
                <a:close/>
                <a:moveTo>
                  <a:pt x="103" y="37"/>
                </a:moveTo>
                <a:cubicBezTo>
                  <a:pt x="101" y="39"/>
                  <a:pt x="97" y="40"/>
                  <a:pt x="94" y="42"/>
                </a:cubicBezTo>
                <a:cubicBezTo>
                  <a:pt x="91" y="34"/>
                  <a:pt x="87" y="27"/>
                  <a:pt x="83" y="23"/>
                </a:cubicBezTo>
                <a:cubicBezTo>
                  <a:pt x="91" y="26"/>
                  <a:pt x="98" y="31"/>
                  <a:pt x="103" y="37"/>
                </a:cubicBezTo>
                <a:close/>
                <a:moveTo>
                  <a:pt x="43" y="66"/>
                </a:moveTo>
                <a:cubicBezTo>
                  <a:pt x="43" y="59"/>
                  <a:pt x="44" y="53"/>
                  <a:pt x="45" y="47"/>
                </a:cubicBezTo>
                <a:cubicBezTo>
                  <a:pt x="51" y="49"/>
                  <a:pt x="59" y="50"/>
                  <a:pt x="66" y="50"/>
                </a:cubicBezTo>
                <a:cubicBezTo>
                  <a:pt x="66" y="66"/>
                  <a:pt x="66" y="66"/>
                  <a:pt x="66" y="66"/>
                </a:cubicBezTo>
                <a:lnTo>
                  <a:pt x="43" y="66"/>
                </a:lnTo>
                <a:close/>
                <a:moveTo>
                  <a:pt x="66" y="70"/>
                </a:moveTo>
                <a:cubicBezTo>
                  <a:pt x="66" y="83"/>
                  <a:pt x="66" y="83"/>
                  <a:pt x="66" y="83"/>
                </a:cubicBezTo>
                <a:cubicBezTo>
                  <a:pt x="59" y="83"/>
                  <a:pt x="51" y="84"/>
                  <a:pt x="45" y="86"/>
                </a:cubicBezTo>
                <a:cubicBezTo>
                  <a:pt x="44" y="81"/>
                  <a:pt x="43" y="76"/>
                  <a:pt x="43" y="70"/>
                </a:cubicBezTo>
                <a:lnTo>
                  <a:pt x="66" y="70"/>
                </a:lnTo>
                <a:close/>
                <a:moveTo>
                  <a:pt x="42" y="42"/>
                </a:moveTo>
                <a:cubicBezTo>
                  <a:pt x="39" y="40"/>
                  <a:pt x="36" y="39"/>
                  <a:pt x="33" y="37"/>
                </a:cubicBezTo>
                <a:cubicBezTo>
                  <a:pt x="38" y="30"/>
                  <a:pt x="45" y="25"/>
                  <a:pt x="54" y="23"/>
                </a:cubicBezTo>
                <a:cubicBezTo>
                  <a:pt x="49" y="27"/>
                  <a:pt x="45" y="34"/>
                  <a:pt x="42" y="42"/>
                </a:cubicBezTo>
                <a:close/>
                <a:moveTo>
                  <a:pt x="41" y="46"/>
                </a:moveTo>
                <a:cubicBezTo>
                  <a:pt x="40" y="52"/>
                  <a:pt x="39" y="59"/>
                  <a:pt x="39" y="66"/>
                </a:cubicBezTo>
                <a:cubicBezTo>
                  <a:pt x="22" y="66"/>
                  <a:pt x="22" y="66"/>
                  <a:pt x="22" y="66"/>
                </a:cubicBezTo>
                <a:cubicBezTo>
                  <a:pt x="22" y="56"/>
                  <a:pt x="25" y="47"/>
                  <a:pt x="30" y="40"/>
                </a:cubicBezTo>
                <a:cubicBezTo>
                  <a:pt x="34" y="42"/>
                  <a:pt x="37" y="44"/>
                  <a:pt x="41" y="46"/>
                </a:cubicBezTo>
                <a:close/>
                <a:moveTo>
                  <a:pt x="39" y="70"/>
                </a:moveTo>
                <a:cubicBezTo>
                  <a:pt x="39" y="76"/>
                  <a:pt x="40" y="82"/>
                  <a:pt x="41" y="88"/>
                </a:cubicBezTo>
                <a:cubicBezTo>
                  <a:pt x="37" y="89"/>
                  <a:pt x="34" y="91"/>
                  <a:pt x="30" y="93"/>
                </a:cubicBezTo>
                <a:cubicBezTo>
                  <a:pt x="26" y="87"/>
                  <a:pt x="23" y="79"/>
                  <a:pt x="22" y="70"/>
                </a:cubicBezTo>
                <a:cubicBezTo>
                  <a:pt x="39" y="70"/>
                  <a:pt x="39" y="70"/>
                  <a:pt x="39" y="70"/>
                </a:cubicBezTo>
                <a:close/>
                <a:moveTo>
                  <a:pt x="42" y="91"/>
                </a:moveTo>
                <a:cubicBezTo>
                  <a:pt x="45" y="99"/>
                  <a:pt x="49" y="106"/>
                  <a:pt x="54" y="110"/>
                </a:cubicBezTo>
                <a:cubicBezTo>
                  <a:pt x="45" y="108"/>
                  <a:pt x="38" y="103"/>
                  <a:pt x="33" y="96"/>
                </a:cubicBezTo>
                <a:cubicBezTo>
                  <a:pt x="36" y="94"/>
                  <a:pt x="39" y="93"/>
                  <a:pt x="42" y="91"/>
                </a:cubicBezTo>
                <a:close/>
                <a:moveTo>
                  <a:pt x="46" y="90"/>
                </a:moveTo>
                <a:cubicBezTo>
                  <a:pt x="52" y="88"/>
                  <a:pt x="59" y="87"/>
                  <a:pt x="66" y="87"/>
                </a:cubicBezTo>
                <a:cubicBezTo>
                  <a:pt x="66" y="113"/>
                  <a:pt x="66" y="113"/>
                  <a:pt x="66" y="113"/>
                </a:cubicBezTo>
                <a:cubicBezTo>
                  <a:pt x="58" y="111"/>
                  <a:pt x="50" y="103"/>
                  <a:pt x="46" y="90"/>
                </a:cubicBezTo>
                <a:close/>
                <a:moveTo>
                  <a:pt x="66" y="46"/>
                </a:moveTo>
                <a:cubicBezTo>
                  <a:pt x="59" y="46"/>
                  <a:pt x="52" y="45"/>
                  <a:pt x="46" y="43"/>
                </a:cubicBezTo>
                <a:cubicBezTo>
                  <a:pt x="50" y="31"/>
                  <a:pt x="58" y="22"/>
                  <a:pt x="66" y="21"/>
                </a:cubicBezTo>
                <a:cubicBezTo>
                  <a:pt x="66" y="46"/>
                  <a:pt x="66" y="46"/>
                  <a:pt x="66" y="46"/>
                </a:cubicBezTo>
                <a:close/>
                <a:moveTo>
                  <a:pt x="70" y="70"/>
                </a:moveTo>
                <a:cubicBezTo>
                  <a:pt x="94" y="70"/>
                  <a:pt x="94" y="70"/>
                  <a:pt x="94" y="70"/>
                </a:cubicBezTo>
                <a:cubicBezTo>
                  <a:pt x="93" y="76"/>
                  <a:pt x="93" y="81"/>
                  <a:pt x="91" y="86"/>
                </a:cubicBezTo>
                <a:cubicBezTo>
                  <a:pt x="85" y="84"/>
                  <a:pt x="78" y="83"/>
                  <a:pt x="70" y="83"/>
                </a:cubicBezTo>
                <a:lnTo>
                  <a:pt x="70" y="70"/>
                </a:lnTo>
                <a:close/>
                <a:moveTo>
                  <a:pt x="70" y="66"/>
                </a:moveTo>
                <a:cubicBezTo>
                  <a:pt x="70" y="50"/>
                  <a:pt x="70" y="50"/>
                  <a:pt x="70" y="50"/>
                </a:cubicBezTo>
                <a:cubicBezTo>
                  <a:pt x="78" y="50"/>
                  <a:pt x="85" y="49"/>
                  <a:pt x="91" y="47"/>
                </a:cubicBezTo>
                <a:cubicBezTo>
                  <a:pt x="93" y="53"/>
                  <a:pt x="94" y="59"/>
                  <a:pt x="94" y="66"/>
                </a:cubicBezTo>
                <a:lnTo>
                  <a:pt x="70" y="66"/>
                </a:lnTo>
                <a:close/>
                <a:moveTo>
                  <a:pt x="90" y="43"/>
                </a:moveTo>
                <a:cubicBezTo>
                  <a:pt x="84" y="45"/>
                  <a:pt x="77" y="46"/>
                  <a:pt x="70" y="46"/>
                </a:cubicBezTo>
                <a:cubicBezTo>
                  <a:pt x="70" y="21"/>
                  <a:pt x="70" y="21"/>
                  <a:pt x="70" y="21"/>
                </a:cubicBezTo>
                <a:cubicBezTo>
                  <a:pt x="79" y="22"/>
                  <a:pt x="86" y="30"/>
                  <a:pt x="90" y="43"/>
                </a:cubicBezTo>
                <a:close/>
                <a:moveTo>
                  <a:pt x="8" y="67"/>
                </a:moveTo>
                <a:cubicBezTo>
                  <a:pt x="8" y="37"/>
                  <a:pt x="33" y="12"/>
                  <a:pt x="63" y="11"/>
                </a:cubicBezTo>
                <a:cubicBezTo>
                  <a:pt x="63" y="17"/>
                  <a:pt x="63" y="17"/>
                  <a:pt x="63" y="17"/>
                </a:cubicBezTo>
                <a:cubicBezTo>
                  <a:pt x="50" y="18"/>
                  <a:pt x="38" y="24"/>
                  <a:pt x="29" y="34"/>
                </a:cubicBezTo>
                <a:cubicBezTo>
                  <a:pt x="29" y="35"/>
                  <a:pt x="28" y="37"/>
                  <a:pt x="27" y="38"/>
                </a:cubicBezTo>
                <a:cubicBezTo>
                  <a:pt x="21" y="46"/>
                  <a:pt x="18" y="56"/>
                  <a:pt x="18" y="67"/>
                </a:cubicBezTo>
                <a:cubicBezTo>
                  <a:pt x="18" y="77"/>
                  <a:pt x="21" y="87"/>
                  <a:pt x="27" y="96"/>
                </a:cubicBezTo>
                <a:cubicBezTo>
                  <a:pt x="28" y="97"/>
                  <a:pt x="29" y="98"/>
                  <a:pt x="29" y="99"/>
                </a:cubicBezTo>
                <a:cubicBezTo>
                  <a:pt x="38" y="109"/>
                  <a:pt x="51" y="116"/>
                  <a:pt x="65" y="117"/>
                </a:cubicBezTo>
                <a:cubicBezTo>
                  <a:pt x="65" y="123"/>
                  <a:pt x="65" y="123"/>
                  <a:pt x="65" y="123"/>
                </a:cubicBezTo>
                <a:cubicBezTo>
                  <a:pt x="65" y="123"/>
                  <a:pt x="64" y="123"/>
                  <a:pt x="64" y="123"/>
                </a:cubicBezTo>
                <a:cubicBezTo>
                  <a:pt x="33" y="123"/>
                  <a:pt x="8" y="98"/>
                  <a:pt x="8" y="67"/>
                </a:cubicBezTo>
                <a:close/>
                <a:moveTo>
                  <a:pt x="70" y="113"/>
                </a:moveTo>
                <a:cubicBezTo>
                  <a:pt x="70" y="87"/>
                  <a:pt x="70" y="87"/>
                  <a:pt x="70" y="87"/>
                </a:cubicBezTo>
                <a:cubicBezTo>
                  <a:pt x="77" y="87"/>
                  <a:pt x="84" y="88"/>
                  <a:pt x="90" y="90"/>
                </a:cubicBezTo>
                <a:cubicBezTo>
                  <a:pt x="86" y="103"/>
                  <a:pt x="79" y="111"/>
                  <a:pt x="70" y="113"/>
                </a:cubicBezTo>
                <a:close/>
                <a:moveTo>
                  <a:pt x="83" y="110"/>
                </a:moveTo>
                <a:cubicBezTo>
                  <a:pt x="87" y="106"/>
                  <a:pt x="91" y="99"/>
                  <a:pt x="94" y="92"/>
                </a:cubicBezTo>
                <a:cubicBezTo>
                  <a:pt x="97" y="93"/>
                  <a:pt x="101" y="94"/>
                  <a:pt x="103" y="96"/>
                </a:cubicBezTo>
                <a:cubicBezTo>
                  <a:pt x="98" y="103"/>
                  <a:pt x="91" y="108"/>
                  <a:pt x="83" y="110"/>
                </a:cubicBezTo>
                <a:close/>
                <a:moveTo>
                  <a:pt x="106" y="93"/>
                </a:moveTo>
                <a:cubicBezTo>
                  <a:pt x="103" y="91"/>
                  <a:pt x="99" y="89"/>
                  <a:pt x="95" y="88"/>
                </a:cubicBezTo>
                <a:cubicBezTo>
                  <a:pt x="97" y="82"/>
                  <a:pt x="97" y="76"/>
                  <a:pt x="98" y="70"/>
                </a:cubicBezTo>
                <a:cubicBezTo>
                  <a:pt x="114" y="70"/>
                  <a:pt x="114" y="70"/>
                  <a:pt x="114" y="70"/>
                </a:cubicBezTo>
                <a:cubicBezTo>
                  <a:pt x="113" y="79"/>
                  <a:pt x="110" y="87"/>
                  <a:pt x="106" y="93"/>
                </a:cubicBezTo>
                <a:close/>
              </a:path>
            </a:pathLst>
          </a:custGeom>
          <a:solidFill>
            <a:srgbClr val="56C1DA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0" name="Freeform 38"/>
          <p:cNvSpPr>
            <a:spLocks noChangeAspect="1" noEditPoints="1"/>
          </p:cNvSpPr>
          <p:nvPr/>
        </p:nvSpPr>
        <p:spPr bwMode="auto">
          <a:xfrm>
            <a:off x="4593156" y="3304111"/>
            <a:ext cx="305677" cy="246275"/>
          </a:xfrm>
          <a:custGeom>
            <a:avLst/>
            <a:gdLst>
              <a:gd name="T0" fmla="*/ 160 w 160"/>
              <a:gd name="T1" fmla="*/ 57 h 129"/>
              <a:gd name="T2" fmla="*/ 154 w 160"/>
              <a:gd name="T3" fmla="*/ 43 h 129"/>
              <a:gd name="T4" fmla="*/ 153 w 160"/>
              <a:gd name="T5" fmla="*/ 42 h 129"/>
              <a:gd name="T6" fmla="*/ 73 w 160"/>
              <a:gd name="T7" fmla="*/ 1 h 129"/>
              <a:gd name="T8" fmla="*/ 69 w 160"/>
              <a:gd name="T9" fmla="*/ 1 h 129"/>
              <a:gd name="T10" fmla="*/ 2 w 160"/>
              <a:gd name="T11" fmla="*/ 35 h 129"/>
              <a:gd name="T12" fmla="*/ 0 w 160"/>
              <a:gd name="T13" fmla="*/ 38 h 129"/>
              <a:gd name="T14" fmla="*/ 2 w 160"/>
              <a:gd name="T15" fmla="*/ 42 h 129"/>
              <a:gd name="T16" fmla="*/ 4 w 160"/>
              <a:gd name="T17" fmla="*/ 43 h 129"/>
              <a:gd name="T18" fmla="*/ 6 w 160"/>
              <a:gd name="T19" fmla="*/ 50 h 129"/>
              <a:gd name="T20" fmla="*/ 4 w 160"/>
              <a:gd name="T21" fmla="*/ 57 h 129"/>
              <a:gd name="T22" fmla="*/ 0 w 160"/>
              <a:gd name="T23" fmla="*/ 59 h 129"/>
              <a:gd name="T24" fmla="*/ 2 w 160"/>
              <a:gd name="T25" fmla="*/ 64 h 129"/>
              <a:gd name="T26" fmla="*/ 4 w 160"/>
              <a:gd name="T27" fmla="*/ 66 h 129"/>
              <a:gd name="T28" fmla="*/ 6 w 160"/>
              <a:gd name="T29" fmla="*/ 73 h 129"/>
              <a:gd name="T30" fmla="*/ 4 w 160"/>
              <a:gd name="T31" fmla="*/ 80 h 129"/>
              <a:gd name="T32" fmla="*/ 0 w 160"/>
              <a:gd name="T33" fmla="*/ 82 h 129"/>
              <a:gd name="T34" fmla="*/ 2 w 160"/>
              <a:gd name="T35" fmla="*/ 87 h 129"/>
              <a:gd name="T36" fmla="*/ 82 w 160"/>
              <a:gd name="T37" fmla="*/ 128 h 129"/>
              <a:gd name="T38" fmla="*/ 84 w 160"/>
              <a:gd name="T39" fmla="*/ 129 h 129"/>
              <a:gd name="T40" fmla="*/ 86 w 160"/>
              <a:gd name="T41" fmla="*/ 128 h 129"/>
              <a:gd name="T42" fmla="*/ 152 w 160"/>
              <a:gd name="T43" fmla="*/ 94 h 129"/>
              <a:gd name="T44" fmla="*/ 160 w 160"/>
              <a:gd name="T45" fmla="*/ 80 h 129"/>
              <a:gd name="T46" fmla="*/ 157 w 160"/>
              <a:gd name="T47" fmla="*/ 68 h 129"/>
              <a:gd name="T48" fmla="*/ 160 w 160"/>
              <a:gd name="T49" fmla="*/ 57 h 129"/>
              <a:gd name="T50" fmla="*/ 71 w 160"/>
              <a:gd name="T51" fmla="*/ 21 h 129"/>
              <a:gd name="T52" fmla="*/ 118 w 160"/>
              <a:gd name="T53" fmla="*/ 45 h 129"/>
              <a:gd name="T54" fmla="*/ 84 w 160"/>
              <a:gd name="T55" fmla="*/ 63 h 129"/>
              <a:gd name="T56" fmla="*/ 37 w 160"/>
              <a:gd name="T57" fmla="*/ 38 h 129"/>
              <a:gd name="T58" fmla="*/ 71 w 160"/>
              <a:gd name="T59" fmla="*/ 21 h 129"/>
              <a:gd name="T60" fmla="*/ 151 w 160"/>
              <a:gd name="T61" fmla="*/ 87 h 129"/>
              <a:gd name="T62" fmla="*/ 151 w 160"/>
              <a:gd name="T63" fmla="*/ 87 h 129"/>
              <a:gd name="T64" fmla="*/ 150 w 160"/>
              <a:gd name="T65" fmla="*/ 87 h 129"/>
              <a:gd name="T66" fmla="*/ 150 w 160"/>
              <a:gd name="T67" fmla="*/ 87 h 129"/>
              <a:gd name="T68" fmla="*/ 149 w 160"/>
              <a:gd name="T69" fmla="*/ 87 h 129"/>
              <a:gd name="T70" fmla="*/ 84 w 160"/>
              <a:gd name="T71" fmla="*/ 121 h 129"/>
              <a:gd name="T72" fmla="*/ 8 w 160"/>
              <a:gd name="T73" fmla="*/ 82 h 129"/>
              <a:gd name="T74" fmla="*/ 10 w 160"/>
              <a:gd name="T75" fmla="*/ 73 h 129"/>
              <a:gd name="T76" fmla="*/ 9 w 160"/>
              <a:gd name="T77" fmla="*/ 68 h 129"/>
              <a:gd name="T78" fmla="*/ 82 w 160"/>
              <a:gd name="T79" fmla="*/ 106 h 129"/>
              <a:gd name="T80" fmla="*/ 84 w 160"/>
              <a:gd name="T81" fmla="*/ 106 h 129"/>
              <a:gd name="T82" fmla="*/ 86 w 160"/>
              <a:gd name="T83" fmla="*/ 106 h 129"/>
              <a:gd name="T84" fmla="*/ 150 w 160"/>
              <a:gd name="T85" fmla="*/ 73 h 129"/>
              <a:gd name="T86" fmla="*/ 151 w 160"/>
              <a:gd name="T87" fmla="*/ 73 h 129"/>
              <a:gd name="T88" fmla="*/ 153 w 160"/>
              <a:gd name="T89" fmla="*/ 80 h 129"/>
              <a:gd name="T90" fmla="*/ 151 w 160"/>
              <a:gd name="T91" fmla="*/ 87 h 129"/>
              <a:gd name="T92" fmla="*/ 151 w 160"/>
              <a:gd name="T93" fmla="*/ 64 h 129"/>
              <a:gd name="T94" fmla="*/ 151 w 160"/>
              <a:gd name="T95" fmla="*/ 64 h 129"/>
              <a:gd name="T96" fmla="*/ 150 w 160"/>
              <a:gd name="T97" fmla="*/ 64 h 129"/>
              <a:gd name="T98" fmla="*/ 150 w 160"/>
              <a:gd name="T99" fmla="*/ 65 h 129"/>
              <a:gd name="T100" fmla="*/ 149 w 160"/>
              <a:gd name="T101" fmla="*/ 65 h 129"/>
              <a:gd name="T102" fmla="*/ 84 w 160"/>
              <a:gd name="T103" fmla="*/ 98 h 129"/>
              <a:gd name="T104" fmla="*/ 8 w 160"/>
              <a:gd name="T105" fmla="*/ 59 h 129"/>
              <a:gd name="T106" fmla="*/ 10 w 160"/>
              <a:gd name="T107" fmla="*/ 50 h 129"/>
              <a:gd name="T108" fmla="*/ 9 w 160"/>
              <a:gd name="T109" fmla="*/ 45 h 129"/>
              <a:gd name="T110" fmla="*/ 82 w 160"/>
              <a:gd name="T111" fmla="*/ 83 h 129"/>
              <a:gd name="T112" fmla="*/ 84 w 160"/>
              <a:gd name="T113" fmla="*/ 83 h 129"/>
              <a:gd name="T114" fmla="*/ 86 w 160"/>
              <a:gd name="T115" fmla="*/ 83 h 129"/>
              <a:gd name="T116" fmla="*/ 150 w 160"/>
              <a:gd name="T117" fmla="*/ 50 h 129"/>
              <a:gd name="T118" fmla="*/ 151 w 160"/>
              <a:gd name="T119" fmla="*/ 50 h 129"/>
              <a:gd name="T120" fmla="*/ 153 w 160"/>
              <a:gd name="T121" fmla="*/ 57 h 129"/>
              <a:gd name="T122" fmla="*/ 151 w 160"/>
              <a:gd name="T123" fmla="*/ 64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60" h="129">
                <a:moveTo>
                  <a:pt x="160" y="57"/>
                </a:moveTo>
                <a:cubicBezTo>
                  <a:pt x="160" y="50"/>
                  <a:pt x="158" y="45"/>
                  <a:pt x="154" y="43"/>
                </a:cubicBezTo>
                <a:cubicBezTo>
                  <a:pt x="154" y="43"/>
                  <a:pt x="153" y="42"/>
                  <a:pt x="153" y="42"/>
                </a:cubicBezTo>
                <a:cubicBezTo>
                  <a:pt x="73" y="1"/>
                  <a:pt x="73" y="1"/>
                  <a:pt x="73" y="1"/>
                </a:cubicBezTo>
                <a:cubicBezTo>
                  <a:pt x="71" y="0"/>
                  <a:pt x="70" y="0"/>
                  <a:pt x="69" y="1"/>
                </a:cubicBezTo>
                <a:cubicBezTo>
                  <a:pt x="2" y="35"/>
                  <a:pt x="2" y="35"/>
                  <a:pt x="2" y="35"/>
                </a:cubicBezTo>
                <a:cubicBezTo>
                  <a:pt x="1" y="36"/>
                  <a:pt x="0" y="37"/>
                  <a:pt x="0" y="38"/>
                </a:cubicBezTo>
                <a:cubicBezTo>
                  <a:pt x="0" y="40"/>
                  <a:pt x="1" y="41"/>
                  <a:pt x="2" y="42"/>
                </a:cubicBezTo>
                <a:cubicBezTo>
                  <a:pt x="4" y="43"/>
                  <a:pt x="4" y="43"/>
                  <a:pt x="4" y="43"/>
                </a:cubicBezTo>
                <a:cubicBezTo>
                  <a:pt x="5" y="45"/>
                  <a:pt x="6" y="47"/>
                  <a:pt x="6" y="50"/>
                </a:cubicBezTo>
                <a:cubicBezTo>
                  <a:pt x="6" y="53"/>
                  <a:pt x="5" y="56"/>
                  <a:pt x="4" y="57"/>
                </a:cubicBezTo>
                <a:cubicBezTo>
                  <a:pt x="3" y="57"/>
                  <a:pt x="1" y="58"/>
                  <a:pt x="0" y="59"/>
                </a:cubicBezTo>
                <a:cubicBezTo>
                  <a:pt x="0" y="61"/>
                  <a:pt x="0" y="63"/>
                  <a:pt x="2" y="64"/>
                </a:cubicBezTo>
                <a:cubicBezTo>
                  <a:pt x="4" y="66"/>
                  <a:pt x="4" y="66"/>
                  <a:pt x="4" y="66"/>
                </a:cubicBezTo>
                <a:cubicBezTo>
                  <a:pt x="5" y="67"/>
                  <a:pt x="6" y="70"/>
                  <a:pt x="6" y="73"/>
                </a:cubicBezTo>
                <a:cubicBezTo>
                  <a:pt x="6" y="76"/>
                  <a:pt x="5" y="79"/>
                  <a:pt x="4" y="80"/>
                </a:cubicBezTo>
                <a:cubicBezTo>
                  <a:pt x="3" y="80"/>
                  <a:pt x="1" y="81"/>
                  <a:pt x="0" y="82"/>
                </a:cubicBezTo>
                <a:cubicBezTo>
                  <a:pt x="0" y="84"/>
                  <a:pt x="0" y="86"/>
                  <a:pt x="2" y="87"/>
                </a:cubicBezTo>
                <a:cubicBezTo>
                  <a:pt x="82" y="128"/>
                  <a:pt x="82" y="128"/>
                  <a:pt x="82" y="128"/>
                </a:cubicBezTo>
                <a:cubicBezTo>
                  <a:pt x="83" y="129"/>
                  <a:pt x="84" y="129"/>
                  <a:pt x="84" y="129"/>
                </a:cubicBezTo>
                <a:cubicBezTo>
                  <a:pt x="85" y="129"/>
                  <a:pt x="85" y="129"/>
                  <a:pt x="86" y="128"/>
                </a:cubicBezTo>
                <a:cubicBezTo>
                  <a:pt x="152" y="94"/>
                  <a:pt x="152" y="94"/>
                  <a:pt x="152" y="94"/>
                </a:cubicBezTo>
                <a:cubicBezTo>
                  <a:pt x="157" y="93"/>
                  <a:pt x="160" y="88"/>
                  <a:pt x="160" y="80"/>
                </a:cubicBezTo>
                <a:cubicBezTo>
                  <a:pt x="160" y="75"/>
                  <a:pt x="159" y="71"/>
                  <a:pt x="157" y="68"/>
                </a:cubicBezTo>
                <a:cubicBezTo>
                  <a:pt x="159" y="66"/>
                  <a:pt x="160" y="62"/>
                  <a:pt x="160" y="57"/>
                </a:cubicBezTo>
                <a:close/>
                <a:moveTo>
                  <a:pt x="71" y="21"/>
                </a:moveTo>
                <a:cubicBezTo>
                  <a:pt x="118" y="45"/>
                  <a:pt x="118" y="45"/>
                  <a:pt x="118" y="45"/>
                </a:cubicBezTo>
                <a:cubicBezTo>
                  <a:pt x="84" y="63"/>
                  <a:pt x="84" y="63"/>
                  <a:pt x="84" y="63"/>
                </a:cubicBezTo>
                <a:cubicBezTo>
                  <a:pt x="37" y="38"/>
                  <a:pt x="37" y="38"/>
                  <a:pt x="37" y="38"/>
                </a:cubicBezTo>
                <a:lnTo>
                  <a:pt x="71" y="21"/>
                </a:lnTo>
                <a:close/>
                <a:moveTo>
                  <a:pt x="151" y="87"/>
                </a:moveTo>
                <a:cubicBezTo>
                  <a:pt x="151" y="87"/>
                  <a:pt x="151" y="87"/>
                  <a:pt x="151" y="87"/>
                </a:cubicBezTo>
                <a:cubicBezTo>
                  <a:pt x="151" y="87"/>
                  <a:pt x="151" y="87"/>
                  <a:pt x="150" y="87"/>
                </a:cubicBezTo>
                <a:cubicBezTo>
                  <a:pt x="150" y="87"/>
                  <a:pt x="150" y="87"/>
                  <a:pt x="150" y="87"/>
                </a:cubicBezTo>
                <a:cubicBezTo>
                  <a:pt x="149" y="87"/>
                  <a:pt x="149" y="87"/>
                  <a:pt x="149" y="87"/>
                </a:cubicBezTo>
                <a:cubicBezTo>
                  <a:pt x="84" y="121"/>
                  <a:pt x="84" y="121"/>
                  <a:pt x="84" y="121"/>
                </a:cubicBezTo>
                <a:cubicBezTo>
                  <a:pt x="8" y="82"/>
                  <a:pt x="8" y="82"/>
                  <a:pt x="8" y="82"/>
                </a:cubicBezTo>
                <a:cubicBezTo>
                  <a:pt x="9" y="79"/>
                  <a:pt x="10" y="76"/>
                  <a:pt x="10" y="73"/>
                </a:cubicBezTo>
                <a:cubicBezTo>
                  <a:pt x="10" y="71"/>
                  <a:pt x="10" y="70"/>
                  <a:pt x="9" y="68"/>
                </a:cubicBezTo>
                <a:cubicBezTo>
                  <a:pt x="82" y="106"/>
                  <a:pt x="82" y="106"/>
                  <a:pt x="82" y="106"/>
                </a:cubicBezTo>
                <a:cubicBezTo>
                  <a:pt x="83" y="106"/>
                  <a:pt x="84" y="106"/>
                  <a:pt x="84" y="106"/>
                </a:cubicBezTo>
                <a:cubicBezTo>
                  <a:pt x="85" y="106"/>
                  <a:pt x="85" y="106"/>
                  <a:pt x="86" y="106"/>
                </a:cubicBezTo>
                <a:cubicBezTo>
                  <a:pt x="150" y="73"/>
                  <a:pt x="150" y="73"/>
                  <a:pt x="150" y="73"/>
                </a:cubicBezTo>
                <a:cubicBezTo>
                  <a:pt x="151" y="73"/>
                  <a:pt x="151" y="73"/>
                  <a:pt x="151" y="73"/>
                </a:cubicBezTo>
                <a:cubicBezTo>
                  <a:pt x="151" y="73"/>
                  <a:pt x="153" y="76"/>
                  <a:pt x="153" y="80"/>
                </a:cubicBezTo>
                <a:cubicBezTo>
                  <a:pt x="153" y="84"/>
                  <a:pt x="151" y="87"/>
                  <a:pt x="151" y="87"/>
                </a:cubicBezTo>
                <a:close/>
                <a:moveTo>
                  <a:pt x="151" y="64"/>
                </a:moveTo>
                <a:cubicBezTo>
                  <a:pt x="151" y="64"/>
                  <a:pt x="151" y="64"/>
                  <a:pt x="151" y="64"/>
                </a:cubicBezTo>
                <a:cubicBezTo>
                  <a:pt x="151" y="64"/>
                  <a:pt x="151" y="64"/>
                  <a:pt x="150" y="64"/>
                </a:cubicBezTo>
                <a:cubicBezTo>
                  <a:pt x="150" y="64"/>
                  <a:pt x="150" y="64"/>
                  <a:pt x="150" y="65"/>
                </a:cubicBezTo>
                <a:cubicBezTo>
                  <a:pt x="149" y="65"/>
                  <a:pt x="149" y="65"/>
                  <a:pt x="149" y="65"/>
                </a:cubicBezTo>
                <a:cubicBezTo>
                  <a:pt x="84" y="98"/>
                  <a:pt x="84" y="98"/>
                  <a:pt x="84" y="98"/>
                </a:cubicBezTo>
                <a:cubicBezTo>
                  <a:pt x="8" y="59"/>
                  <a:pt x="8" y="59"/>
                  <a:pt x="8" y="59"/>
                </a:cubicBezTo>
                <a:cubicBezTo>
                  <a:pt x="9" y="57"/>
                  <a:pt x="10" y="53"/>
                  <a:pt x="10" y="50"/>
                </a:cubicBezTo>
                <a:cubicBezTo>
                  <a:pt x="10" y="48"/>
                  <a:pt x="10" y="47"/>
                  <a:pt x="9" y="45"/>
                </a:cubicBezTo>
                <a:cubicBezTo>
                  <a:pt x="82" y="83"/>
                  <a:pt x="82" y="83"/>
                  <a:pt x="82" y="83"/>
                </a:cubicBezTo>
                <a:cubicBezTo>
                  <a:pt x="83" y="83"/>
                  <a:pt x="84" y="83"/>
                  <a:pt x="84" y="83"/>
                </a:cubicBezTo>
                <a:cubicBezTo>
                  <a:pt x="85" y="83"/>
                  <a:pt x="85" y="83"/>
                  <a:pt x="86" y="83"/>
                </a:cubicBezTo>
                <a:cubicBezTo>
                  <a:pt x="150" y="50"/>
                  <a:pt x="150" y="50"/>
                  <a:pt x="150" y="50"/>
                </a:cubicBezTo>
                <a:cubicBezTo>
                  <a:pt x="151" y="50"/>
                  <a:pt x="151" y="50"/>
                  <a:pt x="151" y="50"/>
                </a:cubicBezTo>
                <a:cubicBezTo>
                  <a:pt x="151" y="50"/>
                  <a:pt x="153" y="53"/>
                  <a:pt x="153" y="57"/>
                </a:cubicBezTo>
                <a:cubicBezTo>
                  <a:pt x="153" y="61"/>
                  <a:pt x="151" y="64"/>
                  <a:pt x="151" y="64"/>
                </a:cubicBezTo>
                <a:close/>
              </a:path>
            </a:pathLst>
          </a:custGeom>
          <a:solidFill>
            <a:srgbClr val="FCA826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58" name="组 57"/>
          <p:cNvGrpSpPr/>
          <p:nvPr/>
        </p:nvGrpSpPr>
        <p:grpSpPr>
          <a:xfrm>
            <a:off x="3914842" y="2771169"/>
            <a:ext cx="303202" cy="261126"/>
            <a:chOff x="3914842" y="2771169"/>
            <a:chExt cx="303202" cy="261126"/>
          </a:xfrm>
        </p:grpSpPr>
        <p:sp>
          <p:nvSpPr>
            <p:cNvPr id="42" name="Freeform 744"/>
            <p:cNvSpPr/>
            <p:nvPr/>
          </p:nvSpPr>
          <p:spPr bwMode="auto">
            <a:xfrm>
              <a:off x="3982907" y="2913488"/>
              <a:ext cx="174496" cy="87867"/>
            </a:xfrm>
            <a:custGeom>
              <a:avLst/>
              <a:gdLst>
                <a:gd name="T0" fmla="*/ 0 w 91"/>
                <a:gd name="T1" fmla="*/ 2 h 46"/>
                <a:gd name="T2" fmla="*/ 0 w 91"/>
                <a:gd name="T3" fmla="*/ 25 h 46"/>
                <a:gd name="T4" fmla="*/ 46 w 91"/>
                <a:gd name="T5" fmla="*/ 46 h 46"/>
                <a:gd name="T6" fmla="*/ 91 w 91"/>
                <a:gd name="T7" fmla="*/ 25 h 46"/>
                <a:gd name="T8" fmla="*/ 91 w 91"/>
                <a:gd name="T9" fmla="*/ 0 h 46"/>
                <a:gd name="T10" fmla="*/ 52 w 91"/>
                <a:gd name="T11" fmla="*/ 23 h 46"/>
                <a:gd name="T12" fmla="*/ 43 w 91"/>
                <a:gd name="T13" fmla="*/ 24 h 46"/>
                <a:gd name="T14" fmla="*/ 0 w 91"/>
                <a:gd name="T15" fmla="*/ 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46">
                  <a:moveTo>
                    <a:pt x="0" y="2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19" y="46"/>
                    <a:pt x="46" y="46"/>
                  </a:cubicBezTo>
                  <a:cubicBezTo>
                    <a:pt x="79" y="46"/>
                    <a:pt x="91" y="25"/>
                    <a:pt x="91" y="25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52" y="23"/>
                    <a:pt x="52" y="23"/>
                    <a:pt x="52" y="23"/>
                  </a:cubicBezTo>
                  <a:cubicBezTo>
                    <a:pt x="49" y="25"/>
                    <a:pt x="46" y="25"/>
                    <a:pt x="43" y="24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175562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Freeform 745"/>
            <p:cNvSpPr/>
            <p:nvPr/>
          </p:nvSpPr>
          <p:spPr bwMode="auto">
            <a:xfrm>
              <a:off x="3914842" y="2771169"/>
              <a:ext cx="303202" cy="261126"/>
            </a:xfrm>
            <a:custGeom>
              <a:avLst/>
              <a:gdLst>
                <a:gd name="T0" fmla="*/ 83 w 159"/>
                <a:gd name="T1" fmla="*/ 50 h 136"/>
                <a:gd name="T2" fmla="*/ 70 w 159"/>
                <a:gd name="T3" fmla="*/ 46 h 136"/>
                <a:gd name="T4" fmla="*/ 23 w 159"/>
                <a:gd name="T5" fmla="*/ 63 h 136"/>
                <a:gd name="T6" fmla="*/ 79 w 159"/>
                <a:gd name="T7" fmla="*/ 91 h 136"/>
                <a:gd name="T8" fmla="*/ 88 w 159"/>
                <a:gd name="T9" fmla="*/ 91 h 136"/>
                <a:gd name="T10" fmla="*/ 154 w 159"/>
                <a:gd name="T11" fmla="*/ 53 h 136"/>
                <a:gd name="T12" fmla="*/ 159 w 159"/>
                <a:gd name="T13" fmla="*/ 44 h 136"/>
                <a:gd name="T14" fmla="*/ 153 w 159"/>
                <a:gd name="T15" fmla="*/ 36 h 136"/>
                <a:gd name="T16" fmla="*/ 85 w 159"/>
                <a:gd name="T17" fmla="*/ 2 h 136"/>
                <a:gd name="T18" fmla="*/ 76 w 159"/>
                <a:gd name="T19" fmla="*/ 2 h 136"/>
                <a:gd name="T20" fmla="*/ 11 w 159"/>
                <a:gd name="T21" fmla="*/ 40 h 136"/>
                <a:gd name="T22" fmla="*/ 6 w 159"/>
                <a:gd name="T23" fmla="*/ 49 h 136"/>
                <a:gd name="T24" fmla="*/ 11 w 159"/>
                <a:gd name="T25" fmla="*/ 57 h 136"/>
                <a:gd name="T26" fmla="*/ 11 w 159"/>
                <a:gd name="T27" fmla="*/ 92 h 136"/>
                <a:gd name="T28" fmla="*/ 5 w 159"/>
                <a:gd name="T29" fmla="*/ 100 h 136"/>
                <a:gd name="T30" fmla="*/ 8 w 159"/>
                <a:gd name="T31" fmla="*/ 107 h 136"/>
                <a:gd name="T32" fmla="*/ 3 w 159"/>
                <a:gd name="T33" fmla="*/ 118 h 136"/>
                <a:gd name="T34" fmla="*/ 0 w 159"/>
                <a:gd name="T35" fmla="*/ 125 h 136"/>
                <a:gd name="T36" fmla="*/ 4 w 159"/>
                <a:gd name="T37" fmla="*/ 133 h 136"/>
                <a:gd name="T38" fmla="*/ 5 w 159"/>
                <a:gd name="T39" fmla="*/ 133 h 136"/>
                <a:gd name="T40" fmla="*/ 13 w 159"/>
                <a:gd name="T41" fmla="*/ 135 h 136"/>
                <a:gd name="T42" fmla="*/ 19 w 159"/>
                <a:gd name="T43" fmla="*/ 130 h 136"/>
                <a:gd name="T44" fmla="*/ 20 w 159"/>
                <a:gd name="T45" fmla="*/ 106 h 136"/>
                <a:gd name="T46" fmla="*/ 23 w 159"/>
                <a:gd name="T47" fmla="*/ 100 h 136"/>
                <a:gd name="T48" fmla="*/ 17 w 159"/>
                <a:gd name="T49" fmla="*/ 92 h 136"/>
                <a:gd name="T50" fmla="*/ 17 w 159"/>
                <a:gd name="T51" fmla="*/ 59 h 136"/>
                <a:gd name="T52" fmla="*/ 68 w 159"/>
                <a:gd name="T53" fmla="*/ 41 h 136"/>
                <a:gd name="T54" fmla="*/ 71 w 159"/>
                <a:gd name="T55" fmla="*/ 37 h 136"/>
                <a:gd name="T56" fmla="*/ 82 w 159"/>
                <a:gd name="T57" fmla="*/ 44 h 136"/>
                <a:gd name="T58" fmla="*/ 93 w 159"/>
                <a:gd name="T59" fmla="*/ 38 h 136"/>
                <a:gd name="T60" fmla="*/ 93 w 159"/>
                <a:gd name="T61" fmla="*/ 36 h 136"/>
                <a:gd name="T62" fmla="*/ 96 w 159"/>
                <a:gd name="T63" fmla="*/ 43 h 136"/>
                <a:gd name="T64" fmla="*/ 83 w 159"/>
                <a:gd name="T65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" h="136">
                  <a:moveTo>
                    <a:pt x="83" y="50"/>
                  </a:moveTo>
                  <a:cubicBezTo>
                    <a:pt x="78" y="50"/>
                    <a:pt x="73" y="49"/>
                    <a:pt x="70" y="46"/>
                  </a:cubicBezTo>
                  <a:cubicBezTo>
                    <a:pt x="23" y="63"/>
                    <a:pt x="23" y="63"/>
                    <a:pt x="23" y="63"/>
                  </a:cubicBezTo>
                  <a:cubicBezTo>
                    <a:pt x="79" y="91"/>
                    <a:pt x="79" y="91"/>
                    <a:pt x="79" y="91"/>
                  </a:cubicBezTo>
                  <a:cubicBezTo>
                    <a:pt x="82" y="93"/>
                    <a:pt x="85" y="92"/>
                    <a:pt x="88" y="91"/>
                  </a:cubicBezTo>
                  <a:cubicBezTo>
                    <a:pt x="154" y="53"/>
                    <a:pt x="154" y="53"/>
                    <a:pt x="154" y="53"/>
                  </a:cubicBezTo>
                  <a:cubicBezTo>
                    <a:pt x="157" y="51"/>
                    <a:pt x="159" y="47"/>
                    <a:pt x="159" y="44"/>
                  </a:cubicBezTo>
                  <a:cubicBezTo>
                    <a:pt x="158" y="40"/>
                    <a:pt x="156" y="37"/>
                    <a:pt x="153" y="36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0"/>
                    <a:pt x="79" y="0"/>
                    <a:pt x="76" y="2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7" y="42"/>
                    <a:pt x="6" y="45"/>
                    <a:pt x="6" y="49"/>
                  </a:cubicBezTo>
                  <a:cubicBezTo>
                    <a:pt x="6" y="52"/>
                    <a:pt x="8" y="55"/>
                    <a:pt x="11" y="57"/>
                  </a:cubicBezTo>
                  <a:cubicBezTo>
                    <a:pt x="11" y="92"/>
                    <a:pt x="11" y="92"/>
                    <a:pt x="11" y="92"/>
                  </a:cubicBezTo>
                  <a:cubicBezTo>
                    <a:pt x="8" y="93"/>
                    <a:pt x="5" y="96"/>
                    <a:pt x="5" y="100"/>
                  </a:cubicBezTo>
                  <a:cubicBezTo>
                    <a:pt x="5" y="103"/>
                    <a:pt x="6" y="105"/>
                    <a:pt x="8" y="107"/>
                  </a:cubicBezTo>
                  <a:cubicBezTo>
                    <a:pt x="8" y="112"/>
                    <a:pt x="6" y="115"/>
                    <a:pt x="3" y="118"/>
                  </a:cubicBezTo>
                  <a:cubicBezTo>
                    <a:pt x="1" y="120"/>
                    <a:pt x="0" y="122"/>
                    <a:pt x="0" y="125"/>
                  </a:cubicBezTo>
                  <a:cubicBezTo>
                    <a:pt x="0" y="128"/>
                    <a:pt x="2" y="131"/>
                    <a:pt x="4" y="133"/>
                  </a:cubicBezTo>
                  <a:cubicBezTo>
                    <a:pt x="5" y="133"/>
                    <a:pt x="5" y="133"/>
                    <a:pt x="5" y="133"/>
                  </a:cubicBezTo>
                  <a:cubicBezTo>
                    <a:pt x="7" y="135"/>
                    <a:pt x="10" y="136"/>
                    <a:pt x="13" y="135"/>
                  </a:cubicBezTo>
                  <a:cubicBezTo>
                    <a:pt x="16" y="134"/>
                    <a:pt x="18" y="133"/>
                    <a:pt x="19" y="130"/>
                  </a:cubicBezTo>
                  <a:cubicBezTo>
                    <a:pt x="24" y="122"/>
                    <a:pt x="22" y="111"/>
                    <a:pt x="20" y="106"/>
                  </a:cubicBezTo>
                  <a:cubicBezTo>
                    <a:pt x="22" y="105"/>
                    <a:pt x="23" y="102"/>
                    <a:pt x="23" y="100"/>
                  </a:cubicBezTo>
                  <a:cubicBezTo>
                    <a:pt x="23" y="96"/>
                    <a:pt x="20" y="93"/>
                    <a:pt x="17" y="92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69" y="39"/>
                    <a:pt x="71" y="37"/>
                    <a:pt x="71" y="37"/>
                  </a:cubicBezTo>
                  <a:cubicBezTo>
                    <a:pt x="71" y="37"/>
                    <a:pt x="71" y="44"/>
                    <a:pt x="82" y="44"/>
                  </a:cubicBezTo>
                  <a:cubicBezTo>
                    <a:pt x="88" y="44"/>
                    <a:pt x="93" y="42"/>
                    <a:pt x="93" y="38"/>
                  </a:cubicBezTo>
                  <a:cubicBezTo>
                    <a:pt x="93" y="38"/>
                    <a:pt x="93" y="37"/>
                    <a:pt x="93" y="36"/>
                  </a:cubicBezTo>
                  <a:cubicBezTo>
                    <a:pt x="95" y="38"/>
                    <a:pt x="96" y="41"/>
                    <a:pt x="96" y="43"/>
                  </a:cubicBezTo>
                  <a:cubicBezTo>
                    <a:pt x="96" y="47"/>
                    <a:pt x="90" y="50"/>
                    <a:pt x="83" y="50"/>
                  </a:cubicBezTo>
                  <a:close/>
                </a:path>
              </a:pathLst>
            </a:custGeom>
            <a:solidFill>
              <a:srgbClr val="175562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57" name="组 56"/>
          <p:cNvGrpSpPr/>
          <p:nvPr/>
        </p:nvGrpSpPr>
        <p:grpSpPr>
          <a:xfrm>
            <a:off x="4617407" y="2074470"/>
            <a:ext cx="325479" cy="321766"/>
            <a:chOff x="4617407" y="2074470"/>
            <a:chExt cx="325479" cy="321766"/>
          </a:xfrm>
          <a:solidFill>
            <a:srgbClr val="82D640"/>
          </a:solidFill>
        </p:grpSpPr>
        <p:sp>
          <p:nvSpPr>
            <p:cNvPr id="45" name="Freeform 746"/>
            <p:cNvSpPr/>
            <p:nvPr/>
          </p:nvSpPr>
          <p:spPr bwMode="auto">
            <a:xfrm>
              <a:off x="4789428" y="2074470"/>
              <a:ext cx="153458" cy="152220"/>
            </a:xfrm>
            <a:custGeom>
              <a:avLst/>
              <a:gdLst>
                <a:gd name="T0" fmla="*/ 71 w 124"/>
                <a:gd name="T1" fmla="*/ 17 h 123"/>
                <a:gd name="T2" fmla="*/ 105 w 124"/>
                <a:gd name="T3" fmla="*/ 53 h 123"/>
                <a:gd name="T4" fmla="*/ 95 w 124"/>
                <a:gd name="T5" fmla="*/ 64 h 123"/>
                <a:gd name="T6" fmla="*/ 79 w 124"/>
                <a:gd name="T7" fmla="*/ 47 h 123"/>
                <a:gd name="T8" fmla="*/ 71 w 124"/>
                <a:gd name="T9" fmla="*/ 55 h 123"/>
                <a:gd name="T10" fmla="*/ 88 w 124"/>
                <a:gd name="T11" fmla="*/ 70 h 123"/>
                <a:gd name="T12" fmla="*/ 81 w 124"/>
                <a:gd name="T13" fmla="*/ 78 h 123"/>
                <a:gd name="T14" fmla="*/ 70 w 124"/>
                <a:gd name="T15" fmla="*/ 67 h 123"/>
                <a:gd name="T16" fmla="*/ 64 w 124"/>
                <a:gd name="T17" fmla="*/ 73 h 123"/>
                <a:gd name="T18" fmla="*/ 74 w 124"/>
                <a:gd name="T19" fmla="*/ 84 h 123"/>
                <a:gd name="T20" fmla="*/ 64 w 124"/>
                <a:gd name="T21" fmla="*/ 95 h 123"/>
                <a:gd name="T22" fmla="*/ 48 w 124"/>
                <a:gd name="T23" fmla="*/ 78 h 123"/>
                <a:gd name="T24" fmla="*/ 40 w 124"/>
                <a:gd name="T25" fmla="*/ 84 h 123"/>
                <a:gd name="T26" fmla="*/ 57 w 124"/>
                <a:gd name="T27" fmla="*/ 101 h 123"/>
                <a:gd name="T28" fmla="*/ 50 w 124"/>
                <a:gd name="T29" fmla="*/ 107 h 123"/>
                <a:gd name="T30" fmla="*/ 39 w 124"/>
                <a:gd name="T31" fmla="*/ 96 h 123"/>
                <a:gd name="T32" fmla="*/ 33 w 124"/>
                <a:gd name="T33" fmla="*/ 104 h 123"/>
                <a:gd name="T34" fmla="*/ 53 w 124"/>
                <a:gd name="T35" fmla="*/ 123 h 123"/>
                <a:gd name="T36" fmla="*/ 124 w 124"/>
                <a:gd name="T37" fmla="*/ 53 h 123"/>
                <a:gd name="T38" fmla="*/ 71 w 124"/>
                <a:gd name="T39" fmla="*/ 0 h 123"/>
                <a:gd name="T40" fmla="*/ 0 w 124"/>
                <a:gd name="T41" fmla="*/ 70 h 123"/>
                <a:gd name="T42" fmla="*/ 8 w 124"/>
                <a:gd name="T43" fmla="*/ 79 h 123"/>
                <a:gd name="T44" fmla="*/ 71 w 124"/>
                <a:gd name="T45" fmla="*/ 17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4" h="123">
                  <a:moveTo>
                    <a:pt x="71" y="17"/>
                  </a:moveTo>
                  <a:lnTo>
                    <a:pt x="105" y="53"/>
                  </a:lnTo>
                  <a:lnTo>
                    <a:pt x="95" y="64"/>
                  </a:lnTo>
                  <a:lnTo>
                    <a:pt x="79" y="47"/>
                  </a:lnTo>
                  <a:lnTo>
                    <a:pt x="71" y="55"/>
                  </a:lnTo>
                  <a:lnTo>
                    <a:pt x="88" y="70"/>
                  </a:lnTo>
                  <a:lnTo>
                    <a:pt x="81" y="78"/>
                  </a:lnTo>
                  <a:lnTo>
                    <a:pt x="70" y="67"/>
                  </a:lnTo>
                  <a:lnTo>
                    <a:pt x="64" y="73"/>
                  </a:lnTo>
                  <a:lnTo>
                    <a:pt x="74" y="84"/>
                  </a:lnTo>
                  <a:lnTo>
                    <a:pt x="64" y="95"/>
                  </a:lnTo>
                  <a:lnTo>
                    <a:pt x="48" y="78"/>
                  </a:lnTo>
                  <a:lnTo>
                    <a:pt x="40" y="84"/>
                  </a:lnTo>
                  <a:lnTo>
                    <a:pt x="57" y="101"/>
                  </a:lnTo>
                  <a:lnTo>
                    <a:pt x="50" y="107"/>
                  </a:lnTo>
                  <a:lnTo>
                    <a:pt x="39" y="96"/>
                  </a:lnTo>
                  <a:lnTo>
                    <a:pt x="33" y="104"/>
                  </a:lnTo>
                  <a:lnTo>
                    <a:pt x="53" y="123"/>
                  </a:lnTo>
                  <a:lnTo>
                    <a:pt x="124" y="53"/>
                  </a:lnTo>
                  <a:lnTo>
                    <a:pt x="71" y="0"/>
                  </a:lnTo>
                  <a:lnTo>
                    <a:pt x="0" y="70"/>
                  </a:lnTo>
                  <a:lnTo>
                    <a:pt x="8" y="79"/>
                  </a:lnTo>
                  <a:lnTo>
                    <a:pt x="71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Freeform 747"/>
            <p:cNvSpPr/>
            <p:nvPr/>
          </p:nvSpPr>
          <p:spPr bwMode="auto">
            <a:xfrm>
              <a:off x="4617407" y="2226690"/>
              <a:ext cx="170783" cy="169546"/>
            </a:xfrm>
            <a:custGeom>
              <a:avLst/>
              <a:gdLst>
                <a:gd name="T0" fmla="*/ 110 w 138"/>
                <a:gd name="T1" fmla="*/ 38 h 137"/>
                <a:gd name="T2" fmla="*/ 121 w 138"/>
                <a:gd name="T3" fmla="*/ 50 h 137"/>
                <a:gd name="T4" fmla="*/ 113 w 138"/>
                <a:gd name="T5" fmla="*/ 60 h 137"/>
                <a:gd name="T6" fmla="*/ 94 w 138"/>
                <a:gd name="T7" fmla="*/ 41 h 137"/>
                <a:gd name="T8" fmla="*/ 88 w 138"/>
                <a:gd name="T9" fmla="*/ 49 h 137"/>
                <a:gd name="T10" fmla="*/ 105 w 138"/>
                <a:gd name="T11" fmla="*/ 66 h 137"/>
                <a:gd name="T12" fmla="*/ 98 w 138"/>
                <a:gd name="T13" fmla="*/ 74 h 137"/>
                <a:gd name="T14" fmla="*/ 87 w 138"/>
                <a:gd name="T15" fmla="*/ 61 h 137"/>
                <a:gd name="T16" fmla="*/ 79 w 138"/>
                <a:gd name="T17" fmla="*/ 67 h 137"/>
                <a:gd name="T18" fmla="*/ 91 w 138"/>
                <a:gd name="T19" fmla="*/ 80 h 137"/>
                <a:gd name="T20" fmla="*/ 82 w 138"/>
                <a:gd name="T21" fmla="*/ 91 h 137"/>
                <a:gd name="T22" fmla="*/ 64 w 138"/>
                <a:gd name="T23" fmla="*/ 72 h 137"/>
                <a:gd name="T24" fmla="*/ 57 w 138"/>
                <a:gd name="T25" fmla="*/ 78 h 137"/>
                <a:gd name="T26" fmla="*/ 74 w 138"/>
                <a:gd name="T27" fmla="*/ 97 h 137"/>
                <a:gd name="T28" fmla="*/ 68 w 138"/>
                <a:gd name="T29" fmla="*/ 103 h 137"/>
                <a:gd name="T30" fmla="*/ 56 w 138"/>
                <a:gd name="T31" fmla="*/ 91 h 137"/>
                <a:gd name="T32" fmla="*/ 48 w 138"/>
                <a:gd name="T33" fmla="*/ 98 h 137"/>
                <a:gd name="T34" fmla="*/ 61 w 138"/>
                <a:gd name="T35" fmla="*/ 111 h 137"/>
                <a:gd name="T36" fmla="*/ 53 w 138"/>
                <a:gd name="T37" fmla="*/ 118 h 137"/>
                <a:gd name="T38" fmla="*/ 17 w 138"/>
                <a:gd name="T39" fmla="*/ 84 h 137"/>
                <a:gd name="T40" fmla="*/ 94 w 138"/>
                <a:gd name="T41" fmla="*/ 9 h 137"/>
                <a:gd name="T42" fmla="*/ 85 w 138"/>
                <a:gd name="T43" fmla="*/ 0 h 137"/>
                <a:gd name="T44" fmla="*/ 0 w 138"/>
                <a:gd name="T45" fmla="*/ 84 h 137"/>
                <a:gd name="T46" fmla="*/ 51 w 138"/>
                <a:gd name="T47" fmla="*/ 137 h 137"/>
                <a:gd name="T48" fmla="*/ 138 w 138"/>
                <a:gd name="T49" fmla="*/ 54 h 137"/>
                <a:gd name="T50" fmla="*/ 116 w 138"/>
                <a:gd name="T51" fmla="*/ 32 h 137"/>
                <a:gd name="T52" fmla="*/ 110 w 138"/>
                <a:gd name="T53" fmla="*/ 3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8" h="137">
                  <a:moveTo>
                    <a:pt x="110" y="38"/>
                  </a:moveTo>
                  <a:lnTo>
                    <a:pt x="121" y="50"/>
                  </a:lnTo>
                  <a:lnTo>
                    <a:pt x="113" y="60"/>
                  </a:lnTo>
                  <a:lnTo>
                    <a:pt x="94" y="41"/>
                  </a:lnTo>
                  <a:lnTo>
                    <a:pt x="88" y="49"/>
                  </a:lnTo>
                  <a:lnTo>
                    <a:pt x="105" y="66"/>
                  </a:lnTo>
                  <a:lnTo>
                    <a:pt x="98" y="74"/>
                  </a:lnTo>
                  <a:lnTo>
                    <a:pt x="87" y="61"/>
                  </a:lnTo>
                  <a:lnTo>
                    <a:pt x="79" y="67"/>
                  </a:lnTo>
                  <a:lnTo>
                    <a:pt x="91" y="80"/>
                  </a:lnTo>
                  <a:lnTo>
                    <a:pt x="82" y="91"/>
                  </a:lnTo>
                  <a:lnTo>
                    <a:pt x="64" y="72"/>
                  </a:lnTo>
                  <a:lnTo>
                    <a:pt x="57" y="78"/>
                  </a:lnTo>
                  <a:lnTo>
                    <a:pt x="74" y="97"/>
                  </a:lnTo>
                  <a:lnTo>
                    <a:pt x="68" y="103"/>
                  </a:lnTo>
                  <a:lnTo>
                    <a:pt x="56" y="91"/>
                  </a:lnTo>
                  <a:lnTo>
                    <a:pt x="48" y="98"/>
                  </a:lnTo>
                  <a:lnTo>
                    <a:pt x="61" y="111"/>
                  </a:lnTo>
                  <a:lnTo>
                    <a:pt x="53" y="118"/>
                  </a:lnTo>
                  <a:lnTo>
                    <a:pt x="17" y="84"/>
                  </a:lnTo>
                  <a:lnTo>
                    <a:pt x="94" y="9"/>
                  </a:lnTo>
                  <a:lnTo>
                    <a:pt x="85" y="0"/>
                  </a:lnTo>
                  <a:lnTo>
                    <a:pt x="0" y="84"/>
                  </a:lnTo>
                  <a:lnTo>
                    <a:pt x="51" y="137"/>
                  </a:lnTo>
                  <a:lnTo>
                    <a:pt x="138" y="54"/>
                  </a:lnTo>
                  <a:lnTo>
                    <a:pt x="116" y="32"/>
                  </a:lnTo>
                  <a:lnTo>
                    <a:pt x="110" y="3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Freeform 748"/>
            <p:cNvSpPr>
              <a:spLocks noEditPoints="1"/>
            </p:cNvSpPr>
            <p:nvPr/>
          </p:nvSpPr>
          <p:spPr bwMode="auto">
            <a:xfrm>
              <a:off x="4654534" y="2094271"/>
              <a:ext cx="261125" cy="266076"/>
            </a:xfrm>
            <a:custGeom>
              <a:avLst/>
              <a:gdLst>
                <a:gd name="T0" fmla="*/ 75 w 211"/>
                <a:gd name="T1" fmla="*/ 34 h 215"/>
                <a:gd name="T2" fmla="*/ 75 w 211"/>
                <a:gd name="T3" fmla="*/ 34 h 215"/>
                <a:gd name="T4" fmla="*/ 41 w 211"/>
                <a:gd name="T5" fmla="*/ 0 h 215"/>
                <a:gd name="T6" fmla="*/ 0 w 211"/>
                <a:gd name="T7" fmla="*/ 40 h 215"/>
                <a:gd name="T8" fmla="*/ 35 w 211"/>
                <a:gd name="T9" fmla="*/ 76 h 215"/>
                <a:gd name="T10" fmla="*/ 35 w 211"/>
                <a:gd name="T11" fmla="*/ 76 h 215"/>
                <a:gd name="T12" fmla="*/ 143 w 211"/>
                <a:gd name="T13" fmla="*/ 184 h 215"/>
                <a:gd name="T14" fmla="*/ 211 w 211"/>
                <a:gd name="T15" fmla="*/ 215 h 215"/>
                <a:gd name="T16" fmla="*/ 185 w 211"/>
                <a:gd name="T17" fmla="*/ 144 h 215"/>
                <a:gd name="T18" fmla="*/ 75 w 211"/>
                <a:gd name="T19" fmla="*/ 34 h 215"/>
                <a:gd name="T20" fmla="*/ 27 w 211"/>
                <a:gd name="T21" fmla="*/ 54 h 215"/>
                <a:gd name="T22" fmla="*/ 15 w 211"/>
                <a:gd name="T23" fmla="*/ 40 h 215"/>
                <a:gd name="T24" fmla="*/ 41 w 211"/>
                <a:gd name="T25" fmla="*/ 14 h 215"/>
                <a:gd name="T26" fmla="*/ 54 w 211"/>
                <a:gd name="T27" fmla="*/ 28 h 215"/>
                <a:gd name="T28" fmla="*/ 27 w 211"/>
                <a:gd name="T29" fmla="*/ 54 h 215"/>
                <a:gd name="T30" fmla="*/ 185 w 211"/>
                <a:gd name="T31" fmla="*/ 196 h 215"/>
                <a:gd name="T32" fmla="*/ 146 w 211"/>
                <a:gd name="T33" fmla="*/ 181 h 215"/>
                <a:gd name="T34" fmla="*/ 142 w 211"/>
                <a:gd name="T35" fmla="*/ 176 h 215"/>
                <a:gd name="T36" fmla="*/ 165 w 211"/>
                <a:gd name="T37" fmla="*/ 176 h 215"/>
                <a:gd name="T38" fmla="*/ 160 w 211"/>
                <a:gd name="T39" fmla="*/ 161 h 215"/>
                <a:gd name="T40" fmla="*/ 177 w 211"/>
                <a:gd name="T41" fmla="*/ 164 h 215"/>
                <a:gd name="T42" fmla="*/ 177 w 211"/>
                <a:gd name="T43" fmla="*/ 144 h 215"/>
                <a:gd name="T44" fmla="*/ 180 w 211"/>
                <a:gd name="T45" fmla="*/ 147 h 215"/>
                <a:gd name="T46" fmla="*/ 194 w 211"/>
                <a:gd name="T47" fmla="*/ 187 h 215"/>
                <a:gd name="T48" fmla="*/ 185 w 211"/>
                <a:gd name="T49" fmla="*/ 196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1" h="215">
                  <a:moveTo>
                    <a:pt x="75" y="34"/>
                  </a:moveTo>
                  <a:lnTo>
                    <a:pt x="75" y="34"/>
                  </a:lnTo>
                  <a:lnTo>
                    <a:pt x="41" y="0"/>
                  </a:lnTo>
                  <a:lnTo>
                    <a:pt x="0" y="40"/>
                  </a:lnTo>
                  <a:lnTo>
                    <a:pt x="35" y="76"/>
                  </a:lnTo>
                  <a:lnTo>
                    <a:pt x="35" y="76"/>
                  </a:lnTo>
                  <a:lnTo>
                    <a:pt x="143" y="184"/>
                  </a:lnTo>
                  <a:lnTo>
                    <a:pt x="211" y="215"/>
                  </a:lnTo>
                  <a:lnTo>
                    <a:pt x="185" y="144"/>
                  </a:lnTo>
                  <a:lnTo>
                    <a:pt x="75" y="34"/>
                  </a:lnTo>
                  <a:close/>
                  <a:moveTo>
                    <a:pt x="27" y="54"/>
                  </a:moveTo>
                  <a:lnTo>
                    <a:pt x="15" y="40"/>
                  </a:lnTo>
                  <a:lnTo>
                    <a:pt x="41" y="14"/>
                  </a:lnTo>
                  <a:lnTo>
                    <a:pt x="54" y="28"/>
                  </a:lnTo>
                  <a:lnTo>
                    <a:pt x="27" y="54"/>
                  </a:lnTo>
                  <a:close/>
                  <a:moveTo>
                    <a:pt x="185" y="196"/>
                  </a:moveTo>
                  <a:lnTo>
                    <a:pt x="146" y="181"/>
                  </a:lnTo>
                  <a:lnTo>
                    <a:pt x="142" y="176"/>
                  </a:lnTo>
                  <a:lnTo>
                    <a:pt x="165" y="176"/>
                  </a:lnTo>
                  <a:lnTo>
                    <a:pt x="160" y="161"/>
                  </a:lnTo>
                  <a:lnTo>
                    <a:pt x="177" y="164"/>
                  </a:lnTo>
                  <a:lnTo>
                    <a:pt x="177" y="144"/>
                  </a:lnTo>
                  <a:lnTo>
                    <a:pt x="180" y="147"/>
                  </a:lnTo>
                  <a:lnTo>
                    <a:pt x="194" y="187"/>
                  </a:lnTo>
                  <a:lnTo>
                    <a:pt x="185" y="1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8" name="文本框 47"/>
          <p:cNvSpPr txBox="1"/>
          <p:nvPr/>
        </p:nvSpPr>
        <p:spPr>
          <a:xfrm>
            <a:off x="4474071" y="1531674"/>
            <a:ext cx="530500" cy="28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2011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3730490" y="2108317"/>
            <a:ext cx="543846" cy="28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2012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3730490" y="3283288"/>
            <a:ext cx="543846" cy="28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2014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4474071" y="2699759"/>
            <a:ext cx="543846" cy="28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2013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275702" y="2154834"/>
            <a:ext cx="1816889" cy="377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685800">
              <a:lnSpc>
                <a:spcPct val="130000"/>
              </a:lnSpc>
            </a:pPr>
            <a:r>
              <a:rPr lang="zh-CN" altLang="en-US" sz="10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charset="-122"/>
              </a:rPr>
              <a:t>顶部</a:t>
            </a:r>
            <a:r>
              <a:rPr lang="zh-CN" altLang="en-US" sz="1000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charset="-122"/>
              </a:rPr>
              <a:t>“开始”面板中可以对字体、字号、颜色、行距等进行修改。</a:t>
            </a:r>
            <a:endParaRPr lang="zh-CN" altLang="en-US" sz="1000" dirty="0">
              <a:solidFill>
                <a:srgbClr val="E7E6E6">
                  <a:lumMod val="25000"/>
                </a:srgb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275702" y="3289110"/>
            <a:ext cx="1816889" cy="377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685800">
              <a:lnSpc>
                <a:spcPct val="130000"/>
              </a:lnSpc>
            </a:pPr>
            <a:r>
              <a:rPr lang="zh-CN" altLang="en-US" sz="10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charset="-122"/>
              </a:rPr>
              <a:t>顶部</a:t>
            </a:r>
            <a:r>
              <a:rPr lang="zh-CN" altLang="en-US" sz="1000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charset="-122"/>
              </a:rPr>
              <a:t>“开始”面板中可以对字体、字号、颜色、行距等进行修改。</a:t>
            </a:r>
            <a:endParaRPr lang="zh-CN" altLang="en-US" sz="1000" dirty="0">
              <a:solidFill>
                <a:srgbClr val="E7E6E6">
                  <a:lumMod val="25000"/>
                </a:srgb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741710" y="1541756"/>
            <a:ext cx="1816889" cy="377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685800">
              <a:lnSpc>
                <a:spcPct val="130000"/>
              </a:lnSpc>
            </a:pPr>
            <a:r>
              <a:rPr lang="zh-CN" altLang="en-US" sz="10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charset="-122"/>
              </a:rPr>
              <a:t>顶部</a:t>
            </a:r>
            <a:r>
              <a:rPr lang="zh-CN" altLang="en-US" sz="1000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charset="-122"/>
              </a:rPr>
              <a:t>“开始”面板中可以对字体、字号、颜色、行距等进行修改。</a:t>
            </a:r>
            <a:endParaRPr lang="zh-CN" altLang="en-US" sz="1000" dirty="0">
              <a:solidFill>
                <a:srgbClr val="E7E6E6">
                  <a:lumMod val="25000"/>
                </a:srgb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5741710" y="2701930"/>
            <a:ext cx="1816889" cy="377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685800">
              <a:lnSpc>
                <a:spcPct val="130000"/>
              </a:lnSpc>
            </a:pPr>
            <a:r>
              <a:rPr lang="zh-CN" altLang="en-US" sz="10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charset="-122"/>
              </a:rPr>
              <a:t>顶部</a:t>
            </a:r>
            <a:r>
              <a:rPr lang="zh-CN" altLang="en-US" sz="1000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charset="-122"/>
              </a:rPr>
              <a:t>“开始”面板中可以对字体、字号、颜色、行距等进行修改。</a:t>
            </a:r>
            <a:endParaRPr lang="zh-CN" altLang="en-US" sz="1000" dirty="0">
              <a:solidFill>
                <a:srgbClr val="E7E6E6">
                  <a:lumMod val="25000"/>
                </a:srgb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9" name="文本框 8"/>
          <p:cNvSpPr txBox="1"/>
          <p:nvPr/>
        </p:nvSpPr>
        <p:spPr>
          <a:xfrm>
            <a:off x="1069180" y="1955771"/>
            <a:ext cx="2023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82D64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EXAMPLE </a:t>
            </a:r>
            <a:r>
              <a:rPr kumimoji="0" lang="en-US" altLang="zh-CN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2D64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TEXT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rgbClr val="82D64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60" name="文本框 8"/>
          <p:cNvSpPr txBox="1"/>
          <p:nvPr/>
        </p:nvSpPr>
        <p:spPr>
          <a:xfrm>
            <a:off x="1069180" y="3115946"/>
            <a:ext cx="2023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FCA826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EXAMPLE </a:t>
            </a:r>
            <a:r>
              <a:rPr kumimoji="0" lang="en-US" altLang="zh-CN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CA826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TEXT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rgbClr val="FCA826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6C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组 186"/>
          <p:cNvGrpSpPr/>
          <p:nvPr/>
        </p:nvGrpSpPr>
        <p:grpSpPr>
          <a:xfrm>
            <a:off x="0" y="-7447"/>
            <a:ext cx="9144000" cy="5150948"/>
            <a:chOff x="0" y="-7447"/>
            <a:chExt cx="9144000" cy="5150948"/>
          </a:xfrm>
        </p:grpSpPr>
        <p:cxnSp>
          <p:nvCxnSpPr>
            <p:cNvPr id="100" name="直线连接符 99"/>
            <p:cNvCxnSpPr/>
            <p:nvPr/>
          </p:nvCxnSpPr>
          <p:spPr>
            <a:xfrm>
              <a:off x="0" y="0"/>
              <a:ext cx="1396002" cy="32629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线连接符 100"/>
            <p:cNvCxnSpPr/>
            <p:nvPr/>
          </p:nvCxnSpPr>
          <p:spPr>
            <a:xfrm flipV="1">
              <a:off x="732049" y="326292"/>
              <a:ext cx="663953" cy="9096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线连接符 101"/>
            <p:cNvCxnSpPr/>
            <p:nvPr/>
          </p:nvCxnSpPr>
          <p:spPr>
            <a:xfrm>
              <a:off x="0" y="0"/>
              <a:ext cx="732049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线连接符 102"/>
            <p:cNvCxnSpPr/>
            <p:nvPr/>
          </p:nvCxnSpPr>
          <p:spPr>
            <a:xfrm>
              <a:off x="0" y="1693188"/>
              <a:ext cx="1975651" cy="38939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线连接符 103"/>
            <p:cNvCxnSpPr/>
            <p:nvPr/>
          </p:nvCxnSpPr>
          <p:spPr>
            <a:xfrm flipV="1">
              <a:off x="1396002" y="0"/>
              <a:ext cx="1205861" cy="32629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线连接符 104"/>
            <p:cNvCxnSpPr/>
            <p:nvPr/>
          </p:nvCxnSpPr>
          <p:spPr>
            <a:xfrm flipV="1">
              <a:off x="1975651" y="0"/>
              <a:ext cx="626211" cy="20825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线连接符 105"/>
            <p:cNvCxnSpPr/>
            <p:nvPr/>
          </p:nvCxnSpPr>
          <p:spPr>
            <a:xfrm flipH="1" flipV="1">
              <a:off x="1396003" y="326292"/>
              <a:ext cx="579648" cy="1756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线连接符 106"/>
            <p:cNvCxnSpPr/>
            <p:nvPr/>
          </p:nvCxnSpPr>
          <p:spPr>
            <a:xfrm>
              <a:off x="732049" y="1235988"/>
              <a:ext cx="1243602" cy="84659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线连接符 107"/>
            <p:cNvCxnSpPr/>
            <p:nvPr/>
          </p:nvCxnSpPr>
          <p:spPr>
            <a:xfrm flipV="1">
              <a:off x="573292" y="2082584"/>
              <a:ext cx="1402359" cy="8981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线连接符 108"/>
            <p:cNvCxnSpPr/>
            <p:nvPr/>
          </p:nvCxnSpPr>
          <p:spPr>
            <a:xfrm>
              <a:off x="6676641" y="3311124"/>
              <a:ext cx="1561117" cy="27808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线连接符 109"/>
            <p:cNvCxnSpPr/>
            <p:nvPr/>
          </p:nvCxnSpPr>
          <p:spPr>
            <a:xfrm flipH="1">
              <a:off x="1975651" y="1693188"/>
              <a:ext cx="1058384" cy="389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线连接符 110"/>
            <p:cNvCxnSpPr/>
            <p:nvPr/>
          </p:nvCxnSpPr>
          <p:spPr>
            <a:xfrm>
              <a:off x="2601863" y="0"/>
              <a:ext cx="432172" cy="16931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线连接符 111"/>
            <p:cNvCxnSpPr/>
            <p:nvPr/>
          </p:nvCxnSpPr>
          <p:spPr>
            <a:xfrm>
              <a:off x="574727" y="2980718"/>
              <a:ext cx="1321545" cy="3968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线连接符 112"/>
            <p:cNvCxnSpPr/>
            <p:nvPr/>
          </p:nvCxnSpPr>
          <p:spPr>
            <a:xfrm flipH="1">
              <a:off x="1896273" y="2082584"/>
              <a:ext cx="79378" cy="128752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线连接符 113"/>
            <p:cNvCxnSpPr/>
            <p:nvPr/>
          </p:nvCxnSpPr>
          <p:spPr>
            <a:xfrm>
              <a:off x="0" y="2980717"/>
              <a:ext cx="573294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线连接符 114"/>
            <p:cNvCxnSpPr/>
            <p:nvPr/>
          </p:nvCxnSpPr>
          <p:spPr>
            <a:xfrm>
              <a:off x="0" y="1693188"/>
              <a:ext cx="573293" cy="128752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线连接符 115"/>
            <p:cNvCxnSpPr/>
            <p:nvPr/>
          </p:nvCxnSpPr>
          <p:spPr>
            <a:xfrm flipV="1">
              <a:off x="0" y="1235988"/>
              <a:ext cx="732049" cy="45720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线连接符 116"/>
            <p:cNvCxnSpPr/>
            <p:nvPr/>
          </p:nvCxnSpPr>
          <p:spPr>
            <a:xfrm>
              <a:off x="8237759" y="3589204"/>
              <a:ext cx="906241" cy="15542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线连接符 117"/>
            <p:cNvCxnSpPr/>
            <p:nvPr/>
          </p:nvCxnSpPr>
          <p:spPr>
            <a:xfrm flipV="1">
              <a:off x="8237758" y="1587364"/>
              <a:ext cx="906242" cy="20018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线连接符 118"/>
            <p:cNvCxnSpPr/>
            <p:nvPr/>
          </p:nvCxnSpPr>
          <p:spPr>
            <a:xfrm>
              <a:off x="7496889" y="2151760"/>
              <a:ext cx="740870" cy="143744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线连接符 119"/>
            <p:cNvCxnSpPr/>
            <p:nvPr/>
          </p:nvCxnSpPr>
          <p:spPr>
            <a:xfrm>
              <a:off x="2601862" y="0"/>
              <a:ext cx="1658135" cy="108469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线连接符 120"/>
            <p:cNvCxnSpPr/>
            <p:nvPr/>
          </p:nvCxnSpPr>
          <p:spPr>
            <a:xfrm flipV="1">
              <a:off x="3448569" y="1084699"/>
              <a:ext cx="811428" cy="151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线连接符 121"/>
            <p:cNvCxnSpPr/>
            <p:nvPr/>
          </p:nvCxnSpPr>
          <p:spPr>
            <a:xfrm>
              <a:off x="2601863" y="0"/>
              <a:ext cx="846706" cy="122854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线连接符 122"/>
            <p:cNvCxnSpPr/>
            <p:nvPr/>
          </p:nvCxnSpPr>
          <p:spPr>
            <a:xfrm>
              <a:off x="3034035" y="1685741"/>
              <a:ext cx="1975651" cy="38939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线连接符 123"/>
            <p:cNvCxnSpPr/>
            <p:nvPr/>
          </p:nvCxnSpPr>
          <p:spPr>
            <a:xfrm flipV="1">
              <a:off x="4259997" y="-7446"/>
              <a:ext cx="1375901" cy="109214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线连接符 124"/>
            <p:cNvCxnSpPr/>
            <p:nvPr/>
          </p:nvCxnSpPr>
          <p:spPr>
            <a:xfrm flipV="1">
              <a:off x="5009686" y="-7447"/>
              <a:ext cx="626211" cy="20825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线连接符 125"/>
            <p:cNvCxnSpPr/>
            <p:nvPr/>
          </p:nvCxnSpPr>
          <p:spPr>
            <a:xfrm flipH="1" flipV="1">
              <a:off x="4259997" y="1084699"/>
              <a:ext cx="749689" cy="99043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线连接符 126"/>
            <p:cNvCxnSpPr/>
            <p:nvPr/>
          </p:nvCxnSpPr>
          <p:spPr>
            <a:xfrm>
              <a:off x="3448569" y="1235989"/>
              <a:ext cx="1561117" cy="83914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线连接符 127"/>
            <p:cNvCxnSpPr/>
            <p:nvPr/>
          </p:nvCxnSpPr>
          <p:spPr>
            <a:xfrm flipV="1">
              <a:off x="3607327" y="2075137"/>
              <a:ext cx="1402359" cy="8981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线连接符 128"/>
            <p:cNvCxnSpPr/>
            <p:nvPr/>
          </p:nvCxnSpPr>
          <p:spPr>
            <a:xfrm flipH="1">
              <a:off x="5009686" y="1685741"/>
              <a:ext cx="1058384" cy="389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线连接符 129"/>
            <p:cNvCxnSpPr/>
            <p:nvPr/>
          </p:nvCxnSpPr>
          <p:spPr>
            <a:xfrm>
              <a:off x="5635898" y="-7447"/>
              <a:ext cx="432172" cy="16931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线连接符 130"/>
            <p:cNvCxnSpPr/>
            <p:nvPr/>
          </p:nvCxnSpPr>
          <p:spPr>
            <a:xfrm flipH="1" flipV="1">
              <a:off x="1975651" y="2082584"/>
              <a:ext cx="1633111" cy="89068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线连接符 131"/>
            <p:cNvCxnSpPr/>
            <p:nvPr/>
          </p:nvCxnSpPr>
          <p:spPr>
            <a:xfrm flipH="1">
              <a:off x="4259999" y="326292"/>
              <a:ext cx="95536" cy="75840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线连接符 132"/>
            <p:cNvCxnSpPr/>
            <p:nvPr/>
          </p:nvCxnSpPr>
          <p:spPr>
            <a:xfrm flipV="1">
              <a:off x="1896272" y="2973271"/>
              <a:ext cx="1711057" cy="40428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线连接符 133"/>
            <p:cNvCxnSpPr/>
            <p:nvPr/>
          </p:nvCxnSpPr>
          <p:spPr>
            <a:xfrm>
              <a:off x="3034035" y="1685741"/>
              <a:ext cx="573293" cy="128752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线连接符 134"/>
            <p:cNvCxnSpPr/>
            <p:nvPr/>
          </p:nvCxnSpPr>
          <p:spPr>
            <a:xfrm flipV="1">
              <a:off x="3034035" y="1235989"/>
              <a:ext cx="414534" cy="44975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线连接符 135"/>
            <p:cNvCxnSpPr/>
            <p:nvPr/>
          </p:nvCxnSpPr>
          <p:spPr>
            <a:xfrm flipH="1">
              <a:off x="5741735" y="1693188"/>
              <a:ext cx="326335" cy="161793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线连接符 136"/>
            <p:cNvCxnSpPr/>
            <p:nvPr/>
          </p:nvCxnSpPr>
          <p:spPr>
            <a:xfrm flipH="1" flipV="1">
              <a:off x="5635898" y="0"/>
              <a:ext cx="1616497" cy="47869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线连接符 137"/>
            <p:cNvCxnSpPr/>
            <p:nvPr/>
          </p:nvCxnSpPr>
          <p:spPr>
            <a:xfrm>
              <a:off x="5009686" y="2075135"/>
              <a:ext cx="732049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线连接符 138"/>
            <p:cNvCxnSpPr/>
            <p:nvPr/>
          </p:nvCxnSpPr>
          <p:spPr>
            <a:xfrm flipH="1" flipV="1">
              <a:off x="1" y="2973270"/>
              <a:ext cx="574726" cy="79231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线连接符 139"/>
            <p:cNvCxnSpPr/>
            <p:nvPr/>
          </p:nvCxnSpPr>
          <p:spPr>
            <a:xfrm flipV="1">
              <a:off x="7252395" y="0"/>
              <a:ext cx="985363" cy="48943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线连接符 140"/>
            <p:cNvCxnSpPr/>
            <p:nvPr/>
          </p:nvCxnSpPr>
          <p:spPr>
            <a:xfrm flipV="1">
              <a:off x="7690926" y="0"/>
              <a:ext cx="546832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线连接符 141"/>
            <p:cNvCxnSpPr/>
            <p:nvPr/>
          </p:nvCxnSpPr>
          <p:spPr>
            <a:xfrm flipH="1" flipV="1">
              <a:off x="7108816" y="0"/>
              <a:ext cx="143579" cy="47869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线连接符 142"/>
            <p:cNvCxnSpPr/>
            <p:nvPr/>
          </p:nvCxnSpPr>
          <p:spPr>
            <a:xfrm flipV="1">
              <a:off x="6068070" y="478692"/>
              <a:ext cx="1184325" cy="121449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线连接符 143"/>
            <p:cNvCxnSpPr/>
            <p:nvPr/>
          </p:nvCxnSpPr>
          <p:spPr>
            <a:xfrm flipV="1">
              <a:off x="573292" y="3370112"/>
              <a:ext cx="1322980" cy="39546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线连接符 144"/>
            <p:cNvCxnSpPr/>
            <p:nvPr/>
          </p:nvCxnSpPr>
          <p:spPr>
            <a:xfrm flipH="1" flipV="1">
              <a:off x="7252396" y="489438"/>
              <a:ext cx="438530" cy="73910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线连接符 145"/>
            <p:cNvCxnSpPr/>
            <p:nvPr/>
          </p:nvCxnSpPr>
          <p:spPr>
            <a:xfrm flipV="1">
              <a:off x="6068070" y="1235988"/>
              <a:ext cx="1622856" cy="45720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线连接符 146"/>
            <p:cNvCxnSpPr/>
            <p:nvPr/>
          </p:nvCxnSpPr>
          <p:spPr>
            <a:xfrm flipH="1" flipV="1">
              <a:off x="1896273" y="3377558"/>
              <a:ext cx="961365" cy="7936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线连接符 147"/>
            <p:cNvCxnSpPr/>
            <p:nvPr/>
          </p:nvCxnSpPr>
          <p:spPr>
            <a:xfrm flipH="1">
              <a:off x="573292" y="2973270"/>
              <a:ext cx="1435" cy="79231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线连接符 148"/>
            <p:cNvCxnSpPr/>
            <p:nvPr/>
          </p:nvCxnSpPr>
          <p:spPr>
            <a:xfrm>
              <a:off x="3607327" y="2993390"/>
              <a:ext cx="2134408" cy="3177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线连接符 149"/>
            <p:cNvCxnSpPr/>
            <p:nvPr/>
          </p:nvCxnSpPr>
          <p:spPr>
            <a:xfrm flipH="1">
              <a:off x="2857638" y="2973270"/>
              <a:ext cx="749689" cy="119797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线连接符 150"/>
            <p:cNvCxnSpPr/>
            <p:nvPr/>
          </p:nvCxnSpPr>
          <p:spPr>
            <a:xfrm flipV="1">
              <a:off x="2857638" y="4171240"/>
              <a:ext cx="1322980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线连接符 151"/>
            <p:cNvCxnSpPr/>
            <p:nvPr/>
          </p:nvCxnSpPr>
          <p:spPr>
            <a:xfrm>
              <a:off x="6068070" y="1693189"/>
              <a:ext cx="608571" cy="161793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线连接符 152"/>
            <p:cNvCxnSpPr/>
            <p:nvPr/>
          </p:nvCxnSpPr>
          <p:spPr>
            <a:xfrm flipV="1">
              <a:off x="6676641" y="2151760"/>
              <a:ext cx="820248" cy="115936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线连接符 153"/>
            <p:cNvCxnSpPr/>
            <p:nvPr/>
          </p:nvCxnSpPr>
          <p:spPr>
            <a:xfrm>
              <a:off x="5741735" y="3311123"/>
              <a:ext cx="934906" cy="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线连接符 154"/>
            <p:cNvCxnSpPr/>
            <p:nvPr/>
          </p:nvCxnSpPr>
          <p:spPr>
            <a:xfrm flipV="1">
              <a:off x="8237759" y="3311123"/>
              <a:ext cx="906241" cy="2780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线连接符 155"/>
            <p:cNvCxnSpPr/>
            <p:nvPr/>
          </p:nvCxnSpPr>
          <p:spPr>
            <a:xfrm flipV="1">
              <a:off x="7496889" y="1235989"/>
              <a:ext cx="194037" cy="91577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线连接符 156"/>
            <p:cNvCxnSpPr/>
            <p:nvPr/>
          </p:nvCxnSpPr>
          <p:spPr>
            <a:xfrm flipV="1">
              <a:off x="7496889" y="1587364"/>
              <a:ext cx="1647111" cy="564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线连接符 157"/>
            <p:cNvCxnSpPr/>
            <p:nvPr/>
          </p:nvCxnSpPr>
          <p:spPr>
            <a:xfrm flipH="1" flipV="1">
              <a:off x="6068071" y="1693190"/>
              <a:ext cx="1428818" cy="45857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线连接符 158"/>
            <p:cNvCxnSpPr/>
            <p:nvPr/>
          </p:nvCxnSpPr>
          <p:spPr>
            <a:xfrm flipV="1">
              <a:off x="4180618" y="3311124"/>
              <a:ext cx="1561117" cy="86011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线连接符 159"/>
            <p:cNvCxnSpPr/>
            <p:nvPr/>
          </p:nvCxnSpPr>
          <p:spPr>
            <a:xfrm flipH="1" flipV="1">
              <a:off x="5741735" y="3311124"/>
              <a:ext cx="493913" cy="159206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线连接符 160"/>
            <p:cNvCxnSpPr/>
            <p:nvPr/>
          </p:nvCxnSpPr>
          <p:spPr>
            <a:xfrm>
              <a:off x="8237759" y="0"/>
              <a:ext cx="906241" cy="158736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线连接符 161"/>
            <p:cNvCxnSpPr/>
            <p:nvPr/>
          </p:nvCxnSpPr>
          <p:spPr>
            <a:xfrm>
              <a:off x="7690926" y="1235989"/>
              <a:ext cx="1453074" cy="35137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线连接符 162"/>
            <p:cNvCxnSpPr/>
            <p:nvPr/>
          </p:nvCxnSpPr>
          <p:spPr>
            <a:xfrm flipH="1">
              <a:off x="1825713" y="3370111"/>
              <a:ext cx="70560" cy="147134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线连接符 163"/>
            <p:cNvCxnSpPr/>
            <p:nvPr/>
          </p:nvCxnSpPr>
          <p:spPr>
            <a:xfrm>
              <a:off x="573292" y="3765580"/>
              <a:ext cx="1252421" cy="107588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线连接符 164"/>
            <p:cNvCxnSpPr/>
            <p:nvPr/>
          </p:nvCxnSpPr>
          <p:spPr>
            <a:xfrm flipV="1">
              <a:off x="1825713" y="4171240"/>
              <a:ext cx="1031925" cy="67022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线连接符 165"/>
            <p:cNvCxnSpPr/>
            <p:nvPr/>
          </p:nvCxnSpPr>
          <p:spPr>
            <a:xfrm flipH="1">
              <a:off x="1" y="3765580"/>
              <a:ext cx="573291" cy="52912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线连接符 166"/>
            <p:cNvCxnSpPr/>
            <p:nvPr/>
          </p:nvCxnSpPr>
          <p:spPr>
            <a:xfrm flipH="1" flipV="1">
              <a:off x="3607328" y="2993390"/>
              <a:ext cx="573290" cy="11778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线连接符 167"/>
            <p:cNvCxnSpPr/>
            <p:nvPr/>
          </p:nvCxnSpPr>
          <p:spPr>
            <a:xfrm>
              <a:off x="4180618" y="4171241"/>
              <a:ext cx="2055030" cy="7319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线连接符 168"/>
            <p:cNvCxnSpPr/>
            <p:nvPr/>
          </p:nvCxnSpPr>
          <p:spPr>
            <a:xfrm flipH="1">
              <a:off x="5971052" y="4903191"/>
              <a:ext cx="264597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线连接符 169"/>
            <p:cNvCxnSpPr/>
            <p:nvPr/>
          </p:nvCxnSpPr>
          <p:spPr>
            <a:xfrm flipH="1">
              <a:off x="6235649" y="3311124"/>
              <a:ext cx="440992" cy="159206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线连接符 170"/>
            <p:cNvCxnSpPr/>
            <p:nvPr/>
          </p:nvCxnSpPr>
          <p:spPr>
            <a:xfrm flipH="1" flipV="1">
              <a:off x="6235649" y="4903191"/>
              <a:ext cx="1528298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线连接符 171"/>
            <p:cNvCxnSpPr/>
            <p:nvPr/>
          </p:nvCxnSpPr>
          <p:spPr>
            <a:xfrm flipH="1">
              <a:off x="7763947" y="3589204"/>
              <a:ext cx="473812" cy="15542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线连接符 172"/>
            <p:cNvCxnSpPr/>
            <p:nvPr/>
          </p:nvCxnSpPr>
          <p:spPr>
            <a:xfrm>
              <a:off x="6676641" y="3311124"/>
              <a:ext cx="1087306" cy="183237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线连接符 173"/>
            <p:cNvCxnSpPr/>
            <p:nvPr/>
          </p:nvCxnSpPr>
          <p:spPr>
            <a:xfrm flipH="1" flipV="1">
              <a:off x="573293" y="3765581"/>
              <a:ext cx="560196" cy="137791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线连接符 174"/>
            <p:cNvCxnSpPr/>
            <p:nvPr/>
          </p:nvCxnSpPr>
          <p:spPr>
            <a:xfrm flipH="1" flipV="1">
              <a:off x="2857639" y="4171241"/>
              <a:ext cx="590930" cy="97225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线连接符 175"/>
            <p:cNvCxnSpPr/>
            <p:nvPr/>
          </p:nvCxnSpPr>
          <p:spPr>
            <a:xfrm flipH="1" flipV="1">
              <a:off x="1" y="4294702"/>
              <a:ext cx="1133488" cy="84879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线连接符 176"/>
            <p:cNvCxnSpPr/>
            <p:nvPr/>
          </p:nvCxnSpPr>
          <p:spPr>
            <a:xfrm flipV="1">
              <a:off x="3448569" y="4171241"/>
              <a:ext cx="732049" cy="97226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线连接符 177"/>
            <p:cNvCxnSpPr/>
            <p:nvPr/>
          </p:nvCxnSpPr>
          <p:spPr>
            <a:xfrm>
              <a:off x="1825713" y="4841460"/>
              <a:ext cx="1622856" cy="3020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线连接符 178"/>
            <p:cNvCxnSpPr/>
            <p:nvPr/>
          </p:nvCxnSpPr>
          <p:spPr>
            <a:xfrm flipH="1">
              <a:off x="1133491" y="4841460"/>
              <a:ext cx="692222" cy="30204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线连接符 179"/>
            <p:cNvCxnSpPr/>
            <p:nvPr/>
          </p:nvCxnSpPr>
          <p:spPr>
            <a:xfrm>
              <a:off x="4544450" y="4903191"/>
              <a:ext cx="1426602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线连接符 180"/>
            <p:cNvCxnSpPr/>
            <p:nvPr/>
          </p:nvCxnSpPr>
          <p:spPr>
            <a:xfrm flipV="1">
              <a:off x="3448569" y="4903192"/>
              <a:ext cx="1095881" cy="24030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线连接符 181"/>
            <p:cNvCxnSpPr/>
            <p:nvPr/>
          </p:nvCxnSpPr>
          <p:spPr>
            <a:xfrm flipH="1" flipV="1">
              <a:off x="4180619" y="4171241"/>
              <a:ext cx="363831" cy="7319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线连接符 182"/>
            <p:cNvCxnSpPr/>
            <p:nvPr/>
          </p:nvCxnSpPr>
          <p:spPr>
            <a:xfrm flipV="1">
              <a:off x="4355535" y="2"/>
              <a:ext cx="1280362" cy="326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线连接符 183"/>
            <p:cNvCxnSpPr/>
            <p:nvPr/>
          </p:nvCxnSpPr>
          <p:spPr>
            <a:xfrm flipH="1" flipV="1">
              <a:off x="2601864" y="3"/>
              <a:ext cx="1753671" cy="3262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线连接符 184"/>
            <p:cNvCxnSpPr/>
            <p:nvPr/>
          </p:nvCxnSpPr>
          <p:spPr>
            <a:xfrm flipV="1">
              <a:off x="4544450" y="4903191"/>
              <a:ext cx="1691198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线连接符 185"/>
            <p:cNvCxnSpPr/>
            <p:nvPr/>
          </p:nvCxnSpPr>
          <p:spPr>
            <a:xfrm flipH="1" flipV="1">
              <a:off x="1825714" y="4841460"/>
              <a:ext cx="294330" cy="3020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组 92"/>
          <p:cNvGrpSpPr/>
          <p:nvPr/>
        </p:nvGrpSpPr>
        <p:grpSpPr>
          <a:xfrm>
            <a:off x="2375392" y="333593"/>
            <a:ext cx="4393217" cy="4393217"/>
            <a:chOff x="942673" y="622206"/>
            <a:chExt cx="2065543" cy="2065543"/>
          </a:xfrm>
          <a:effectLst/>
        </p:grpSpPr>
        <p:sp>
          <p:nvSpPr>
            <p:cNvPr id="94" name="Freeform 5"/>
            <p:cNvSpPr/>
            <p:nvPr/>
          </p:nvSpPr>
          <p:spPr bwMode="auto">
            <a:xfrm>
              <a:off x="942673" y="622206"/>
              <a:ext cx="2065543" cy="2065543"/>
            </a:xfrm>
            <a:custGeom>
              <a:avLst/>
              <a:gdLst>
                <a:gd name="T0" fmla="*/ 1580 w 1582"/>
                <a:gd name="T1" fmla="*/ 832 h 1582"/>
                <a:gd name="T2" fmla="*/ 1566 w 1582"/>
                <a:gd name="T3" fmla="*/ 952 h 1582"/>
                <a:gd name="T4" fmla="*/ 1534 w 1582"/>
                <a:gd name="T5" fmla="*/ 1064 h 1582"/>
                <a:gd name="T6" fmla="*/ 1486 w 1582"/>
                <a:gd name="T7" fmla="*/ 1168 h 1582"/>
                <a:gd name="T8" fmla="*/ 1424 w 1582"/>
                <a:gd name="T9" fmla="*/ 1266 h 1582"/>
                <a:gd name="T10" fmla="*/ 1350 w 1582"/>
                <a:gd name="T11" fmla="*/ 1352 h 1582"/>
                <a:gd name="T12" fmla="*/ 1264 w 1582"/>
                <a:gd name="T13" fmla="*/ 1426 h 1582"/>
                <a:gd name="T14" fmla="*/ 1168 w 1582"/>
                <a:gd name="T15" fmla="*/ 1488 h 1582"/>
                <a:gd name="T16" fmla="*/ 1062 w 1582"/>
                <a:gd name="T17" fmla="*/ 1534 h 1582"/>
                <a:gd name="T18" fmla="*/ 950 w 1582"/>
                <a:gd name="T19" fmla="*/ 1566 h 1582"/>
                <a:gd name="T20" fmla="*/ 832 w 1582"/>
                <a:gd name="T21" fmla="*/ 1582 h 1582"/>
                <a:gd name="T22" fmla="*/ 750 w 1582"/>
                <a:gd name="T23" fmla="*/ 1582 h 1582"/>
                <a:gd name="T24" fmla="*/ 632 w 1582"/>
                <a:gd name="T25" fmla="*/ 1566 h 1582"/>
                <a:gd name="T26" fmla="*/ 518 w 1582"/>
                <a:gd name="T27" fmla="*/ 1534 h 1582"/>
                <a:gd name="T28" fmla="*/ 414 w 1582"/>
                <a:gd name="T29" fmla="*/ 1488 h 1582"/>
                <a:gd name="T30" fmla="*/ 318 w 1582"/>
                <a:gd name="T31" fmla="*/ 1426 h 1582"/>
                <a:gd name="T32" fmla="*/ 232 w 1582"/>
                <a:gd name="T33" fmla="*/ 1352 h 1582"/>
                <a:gd name="T34" fmla="*/ 156 w 1582"/>
                <a:gd name="T35" fmla="*/ 1266 h 1582"/>
                <a:gd name="T36" fmla="*/ 96 w 1582"/>
                <a:gd name="T37" fmla="*/ 1168 h 1582"/>
                <a:gd name="T38" fmla="*/ 48 w 1582"/>
                <a:gd name="T39" fmla="*/ 1064 h 1582"/>
                <a:gd name="T40" fmla="*/ 16 w 1582"/>
                <a:gd name="T41" fmla="*/ 952 h 1582"/>
                <a:gd name="T42" fmla="*/ 0 w 1582"/>
                <a:gd name="T43" fmla="*/ 832 h 1582"/>
                <a:gd name="T44" fmla="*/ 0 w 1582"/>
                <a:gd name="T45" fmla="*/ 752 h 1582"/>
                <a:gd name="T46" fmla="*/ 16 w 1582"/>
                <a:gd name="T47" fmla="*/ 632 h 1582"/>
                <a:gd name="T48" fmla="*/ 48 w 1582"/>
                <a:gd name="T49" fmla="*/ 520 h 1582"/>
                <a:gd name="T50" fmla="*/ 96 w 1582"/>
                <a:gd name="T51" fmla="*/ 414 h 1582"/>
                <a:gd name="T52" fmla="*/ 156 w 1582"/>
                <a:gd name="T53" fmla="*/ 318 h 1582"/>
                <a:gd name="T54" fmla="*/ 232 w 1582"/>
                <a:gd name="T55" fmla="*/ 232 h 1582"/>
                <a:gd name="T56" fmla="*/ 318 w 1582"/>
                <a:gd name="T57" fmla="*/ 158 h 1582"/>
                <a:gd name="T58" fmla="*/ 414 w 1582"/>
                <a:gd name="T59" fmla="*/ 96 h 1582"/>
                <a:gd name="T60" fmla="*/ 518 w 1582"/>
                <a:gd name="T61" fmla="*/ 48 h 1582"/>
                <a:gd name="T62" fmla="*/ 632 w 1582"/>
                <a:gd name="T63" fmla="*/ 16 h 1582"/>
                <a:gd name="T64" fmla="*/ 750 w 1582"/>
                <a:gd name="T65" fmla="*/ 2 h 1582"/>
                <a:gd name="T66" fmla="*/ 832 w 1582"/>
                <a:gd name="T67" fmla="*/ 2 h 1582"/>
                <a:gd name="T68" fmla="*/ 950 w 1582"/>
                <a:gd name="T69" fmla="*/ 16 h 1582"/>
                <a:gd name="T70" fmla="*/ 1062 w 1582"/>
                <a:gd name="T71" fmla="*/ 48 h 1582"/>
                <a:gd name="T72" fmla="*/ 1168 w 1582"/>
                <a:gd name="T73" fmla="*/ 96 h 1582"/>
                <a:gd name="T74" fmla="*/ 1264 w 1582"/>
                <a:gd name="T75" fmla="*/ 158 h 1582"/>
                <a:gd name="T76" fmla="*/ 1350 w 1582"/>
                <a:gd name="T77" fmla="*/ 232 h 1582"/>
                <a:gd name="T78" fmla="*/ 1424 w 1582"/>
                <a:gd name="T79" fmla="*/ 318 h 1582"/>
                <a:gd name="T80" fmla="*/ 1486 w 1582"/>
                <a:gd name="T81" fmla="*/ 414 h 1582"/>
                <a:gd name="T82" fmla="*/ 1534 w 1582"/>
                <a:gd name="T83" fmla="*/ 520 h 1582"/>
                <a:gd name="T84" fmla="*/ 1566 w 1582"/>
                <a:gd name="T85" fmla="*/ 632 h 1582"/>
                <a:gd name="T86" fmla="*/ 1580 w 1582"/>
                <a:gd name="T87" fmla="*/ 752 h 1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582" h="1582">
                  <a:moveTo>
                    <a:pt x="1582" y="792"/>
                  </a:moveTo>
                  <a:lnTo>
                    <a:pt x="1582" y="792"/>
                  </a:lnTo>
                  <a:lnTo>
                    <a:pt x="1580" y="832"/>
                  </a:lnTo>
                  <a:lnTo>
                    <a:pt x="1578" y="872"/>
                  </a:lnTo>
                  <a:lnTo>
                    <a:pt x="1572" y="912"/>
                  </a:lnTo>
                  <a:lnTo>
                    <a:pt x="1566" y="952"/>
                  </a:lnTo>
                  <a:lnTo>
                    <a:pt x="1556" y="990"/>
                  </a:lnTo>
                  <a:lnTo>
                    <a:pt x="1546" y="1028"/>
                  </a:lnTo>
                  <a:lnTo>
                    <a:pt x="1534" y="1064"/>
                  </a:lnTo>
                  <a:lnTo>
                    <a:pt x="1520" y="1100"/>
                  </a:lnTo>
                  <a:lnTo>
                    <a:pt x="1504" y="1134"/>
                  </a:lnTo>
                  <a:lnTo>
                    <a:pt x="1486" y="1168"/>
                  </a:lnTo>
                  <a:lnTo>
                    <a:pt x="1468" y="1202"/>
                  </a:lnTo>
                  <a:lnTo>
                    <a:pt x="1446" y="1234"/>
                  </a:lnTo>
                  <a:lnTo>
                    <a:pt x="1424" y="1266"/>
                  </a:lnTo>
                  <a:lnTo>
                    <a:pt x="1402" y="1294"/>
                  </a:lnTo>
                  <a:lnTo>
                    <a:pt x="1376" y="1324"/>
                  </a:lnTo>
                  <a:lnTo>
                    <a:pt x="1350" y="1352"/>
                  </a:lnTo>
                  <a:lnTo>
                    <a:pt x="1322" y="1378"/>
                  </a:lnTo>
                  <a:lnTo>
                    <a:pt x="1294" y="1402"/>
                  </a:lnTo>
                  <a:lnTo>
                    <a:pt x="1264" y="1426"/>
                  </a:lnTo>
                  <a:lnTo>
                    <a:pt x="1234" y="1448"/>
                  </a:lnTo>
                  <a:lnTo>
                    <a:pt x="1200" y="1468"/>
                  </a:lnTo>
                  <a:lnTo>
                    <a:pt x="1168" y="1488"/>
                  </a:lnTo>
                  <a:lnTo>
                    <a:pt x="1134" y="1504"/>
                  </a:lnTo>
                  <a:lnTo>
                    <a:pt x="1098" y="1520"/>
                  </a:lnTo>
                  <a:lnTo>
                    <a:pt x="1062" y="1534"/>
                  </a:lnTo>
                  <a:lnTo>
                    <a:pt x="1026" y="1548"/>
                  </a:lnTo>
                  <a:lnTo>
                    <a:pt x="988" y="1558"/>
                  </a:lnTo>
                  <a:lnTo>
                    <a:pt x="950" y="1566"/>
                  </a:lnTo>
                  <a:lnTo>
                    <a:pt x="912" y="1574"/>
                  </a:lnTo>
                  <a:lnTo>
                    <a:pt x="872" y="1578"/>
                  </a:lnTo>
                  <a:lnTo>
                    <a:pt x="832" y="1582"/>
                  </a:lnTo>
                  <a:lnTo>
                    <a:pt x="790" y="1582"/>
                  </a:lnTo>
                  <a:lnTo>
                    <a:pt x="790" y="1582"/>
                  </a:lnTo>
                  <a:lnTo>
                    <a:pt x="750" y="1582"/>
                  </a:lnTo>
                  <a:lnTo>
                    <a:pt x="710" y="1578"/>
                  </a:lnTo>
                  <a:lnTo>
                    <a:pt x="670" y="1574"/>
                  </a:lnTo>
                  <a:lnTo>
                    <a:pt x="632" y="1566"/>
                  </a:lnTo>
                  <a:lnTo>
                    <a:pt x="594" y="1558"/>
                  </a:lnTo>
                  <a:lnTo>
                    <a:pt x="556" y="1548"/>
                  </a:lnTo>
                  <a:lnTo>
                    <a:pt x="518" y="1534"/>
                  </a:lnTo>
                  <a:lnTo>
                    <a:pt x="482" y="1520"/>
                  </a:lnTo>
                  <a:lnTo>
                    <a:pt x="448" y="1504"/>
                  </a:lnTo>
                  <a:lnTo>
                    <a:pt x="414" y="1488"/>
                  </a:lnTo>
                  <a:lnTo>
                    <a:pt x="380" y="1468"/>
                  </a:lnTo>
                  <a:lnTo>
                    <a:pt x="348" y="1448"/>
                  </a:lnTo>
                  <a:lnTo>
                    <a:pt x="318" y="1426"/>
                  </a:lnTo>
                  <a:lnTo>
                    <a:pt x="288" y="1402"/>
                  </a:lnTo>
                  <a:lnTo>
                    <a:pt x="258" y="1378"/>
                  </a:lnTo>
                  <a:lnTo>
                    <a:pt x="232" y="1352"/>
                  </a:lnTo>
                  <a:lnTo>
                    <a:pt x="206" y="1324"/>
                  </a:lnTo>
                  <a:lnTo>
                    <a:pt x="180" y="1294"/>
                  </a:lnTo>
                  <a:lnTo>
                    <a:pt x="156" y="1266"/>
                  </a:lnTo>
                  <a:lnTo>
                    <a:pt x="134" y="1234"/>
                  </a:lnTo>
                  <a:lnTo>
                    <a:pt x="114" y="1202"/>
                  </a:lnTo>
                  <a:lnTo>
                    <a:pt x="96" y="1168"/>
                  </a:lnTo>
                  <a:lnTo>
                    <a:pt x="78" y="1134"/>
                  </a:lnTo>
                  <a:lnTo>
                    <a:pt x="62" y="1100"/>
                  </a:lnTo>
                  <a:lnTo>
                    <a:pt x="48" y="1064"/>
                  </a:lnTo>
                  <a:lnTo>
                    <a:pt x="36" y="1028"/>
                  </a:lnTo>
                  <a:lnTo>
                    <a:pt x="24" y="990"/>
                  </a:lnTo>
                  <a:lnTo>
                    <a:pt x="16" y="952"/>
                  </a:lnTo>
                  <a:lnTo>
                    <a:pt x="8" y="912"/>
                  </a:lnTo>
                  <a:lnTo>
                    <a:pt x="4" y="872"/>
                  </a:lnTo>
                  <a:lnTo>
                    <a:pt x="0" y="832"/>
                  </a:lnTo>
                  <a:lnTo>
                    <a:pt x="0" y="792"/>
                  </a:lnTo>
                  <a:lnTo>
                    <a:pt x="0" y="792"/>
                  </a:lnTo>
                  <a:lnTo>
                    <a:pt x="0" y="752"/>
                  </a:lnTo>
                  <a:lnTo>
                    <a:pt x="4" y="710"/>
                  </a:lnTo>
                  <a:lnTo>
                    <a:pt x="8" y="672"/>
                  </a:lnTo>
                  <a:lnTo>
                    <a:pt x="16" y="632"/>
                  </a:lnTo>
                  <a:lnTo>
                    <a:pt x="24" y="594"/>
                  </a:lnTo>
                  <a:lnTo>
                    <a:pt x="36" y="556"/>
                  </a:lnTo>
                  <a:lnTo>
                    <a:pt x="48" y="520"/>
                  </a:lnTo>
                  <a:lnTo>
                    <a:pt x="62" y="484"/>
                  </a:lnTo>
                  <a:lnTo>
                    <a:pt x="78" y="448"/>
                  </a:lnTo>
                  <a:lnTo>
                    <a:pt x="96" y="414"/>
                  </a:lnTo>
                  <a:lnTo>
                    <a:pt x="114" y="382"/>
                  </a:lnTo>
                  <a:lnTo>
                    <a:pt x="134" y="350"/>
                  </a:lnTo>
                  <a:lnTo>
                    <a:pt x="156" y="318"/>
                  </a:lnTo>
                  <a:lnTo>
                    <a:pt x="180" y="288"/>
                  </a:lnTo>
                  <a:lnTo>
                    <a:pt x="206" y="260"/>
                  </a:lnTo>
                  <a:lnTo>
                    <a:pt x="232" y="232"/>
                  </a:lnTo>
                  <a:lnTo>
                    <a:pt x="258" y="206"/>
                  </a:lnTo>
                  <a:lnTo>
                    <a:pt x="288" y="182"/>
                  </a:lnTo>
                  <a:lnTo>
                    <a:pt x="318" y="158"/>
                  </a:lnTo>
                  <a:lnTo>
                    <a:pt x="348" y="136"/>
                  </a:lnTo>
                  <a:lnTo>
                    <a:pt x="380" y="116"/>
                  </a:lnTo>
                  <a:lnTo>
                    <a:pt x="414" y="96"/>
                  </a:lnTo>
                  <a:lnTo>
                    <a:pt x="448" y="78"/>
                  </a:lnTo>
                  <a:lnTo>
                    <a:pt x="482" y="62"/>
                  </a:lnTo>
                  <a:lnTo>
                    <a:pt x="518" y="48"/>
                  </a:lnTo>
                  <a:lnTo>
                    <a:pt x="556" y="36"/>
                  </a:lnTo>
                  <a:lnTo>
                    <a:pt x="594" y="26"/>
                  </a:lnTo>
                  <a:lnTo>
                    <a:pt x="632" y="16"/>
                  </a:lnTo>
                  <a:lnTo>
                    <a:pt x="670" y="10"/>
                  </a:lnTo>
                  <a:lnTo>
                    <a:pt x="710" y="4"/>
                  </a:lnTo>
                  <a:lnTo>
                    <a:pt x="750" y="2"/>
                  </a:lnTo>
                  <a:lnTo>
                    <a:pt x="790" y="0"/>
                  </a:lnTo>
                  <a:lnTo>
                    <a:pt x="790" y="0"/>
                  </a:lnTo>
                  <a:lnTo>
                    <a:pt x="832" y="2"/>
                  </a:lnTo>
                  <a:lnTo>
                    <a:pt x="872" y="4"/>
                  </a:lnTo>
                  <a:lnTo>
                    <a:pt x="912" y="10"/>
                  </a:lnTo>
                  <a:lnTo>
                    <a:pt x="950" y="16"/>
                  </a:lnTo>
                  <a:lnTo>
                    <a:pt x="988" y="26"/>
                  </a:lnTo>
                  <a:lnTo>
                    <a:pt x="1026" y="36"/>
                  </a:lnTo>
                  <a:lnTo>
                    <a:pt x="1062" y="48"/>
                  </a:lnTo>
                  <a:lnTo>
                    <a:pt x="1098" y="62"/>
                  </a:lnTo>
                  <a:lnTo>
                    <a:pt x="1134" y="78"/>
                  </a:lnTo>
                  <a:lnTo>
                    <a:pt x="1168" y="96"/>
                  </a:lnTo>
                  <a:lnTo>
                    <a:pt x="1200" y="116"/>
                  </a:lnTo>
                  <a:lnTo>
                    <a:pt x="1234" y="136"/>
                  </a:lnTo>
                  <a:lnTo>
                    <a:pt x="1264" y="158"/>
                  </a:lnTo>
                  <a:lnTo>
                    <a:pt x="1294" y="182"/>
                  </a:lnTo>
                  <a:lnTo>
                    <a:pt x="1322" y="206"/>
                  </a:lnTo>
                  <a:lnTo>
                    <a:pt x="1350" y="232"/>
                  </a:lnTo>
                  <a:lnTo>
                    <a:pt x="1376" y="260"/>
                  </a:lnTo>
                  <a:lnTo>
                    <a:pt x="1402" y="288"/>
                  </a:lnTo>
                  <a:lnTo>
                    <a:pt x="1424" y="318"/>
                  </a:lnTo>
                  <a:lnTo>
                    <a:pt x="1446" y="350"/>
                  </a:lnTo>
                  <a:lnTo>
                    <a:pt x="1468" y="382"/>
                  </a:lnTo>
                  <a:lnTo>
                    <a:pt x="1486" y="414"/>
                  </a:lnTo>
                  <a:lnTo>
                    <a:pt x="1504" y="448"/>
                  </a:lnTo>
                  <a:lnTo>
                    <a:pt x="1520" y="484"/>
                  </a:lnTo>
                  <a:lnTo>
                    <a:pt x="1534" y="520"/>
                  </a:lnTo>
                  <a:lnTo>
                    <a:pt x="1546" y="556"/>
                  </a:lnTo>
                  <a:lnTo>
                    <a:pt x="1556" y="594"/>
                  </a:lnTo>
                  <a:lnTo>
                    <a:pt x="1566" y="632"/>
                  </a:lnTo>
                  <a:lnTo>
                    <a:pt x="1572" y="672"/>
                  </a:lnTo>
                  <a:lnTo>
                    <a:pt x="1578" y="710"/>
                  </a:lnTo>
                  <a:lnTo>
                    <a:pt x="1580" y="752"/>
                  </a:lnTo>
                  <a:lnTo>
                    <a:pt x="1582" y="792"/>
                  </a:lnTo>
                  <a:lnTo>
                    <a:pt x="1582" y="792"/>
                  </a:lnTo>
                  <a:close/>
                </a:path>
              </a:pathLst>
            </a:custGeom>
            <a:solidFill>
              <a:srgbClr val="007E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6"/>
            <p:cNvSpPr/>
            <p:nvPr/>
          </p:nvSpPr>
          <p:spPr bwMode="auto">
            <a:xfrm>
              <a:off x="1305645" y="776273"/>
              <a:ext cx="1415328" cy="1856638"/>
            </a:xfrm>
            <a:custGeom>
              <a:avLst/>
              <a:gdLst>
                <a:gd name="T0" fmla="*/ 1024 w 1084"/>
                <a:gd name="T1" fmla="*/ 902 h 1422"/>
                <a:gd name="T2" fmla="*/ 868 w 1084"/>
                <a:gd name="T3" fmla="*/ 822 h 1422"/>
                <a:gd name="T4" fmla="*/ 764 w 1084"/>
                <a:gd name="T5" fmla="*/ 854 h 1422"/>
                <a:gd name="T6" fmla="*/ 710 w 1084"/>
                <a:gd name="T7" fmla="*/ 788 h 1422"/>
                <a:gd name="T8" fmla="*/ 664 w 1084"/>
                <a:gd name="T9" fmla="*/ 788 h 1422"/>
                <a:gd name="T10" fmla="*/ 634 w 1084"/>
                <a:gd name="T11" fmla="*/ 712 h 1422"/>
                <a:gd name="T12" fmla="*/ 576 w 1084"/>
                <a:gd name="T13" fmla="*/ 724 h 1422"/>
                <a:gd name="T14" fmla="*/ 576 w 1084"/>
                <a:gd name="T15" fmla="*/ 626 h 1422"/>
                <a:gd name="T16" fmla="*/ 724 w 1084"/>
                <a:gd name="T17" fmla="*/ 682 h 1422"/>
                <a:gd name="T18" fmla="*/ 762 w 1084"/>
                <a:gd name="T19" fmla="*/ 600 h 1422"/>
                <a:gd name="T20" fmla="*/ 806 w 1084"/>
                <a:gd name="T21" fmla="*/ 504 h 1422"/>
                <a:gd name="T22" fmla="*/ 926 w 1084"/>
                <a:gd name="T23" fmla="*/ 238 h 1422"/>
                <a:gd name="T24" fmla="*/ 844 w 1084"/>
                <a:gd name="T25" fmla="*/ 144 h 1422"/>
                <a:gd name="T26" fmla="*/ 800 w 1084"/>
                <a:gd name="T27" fmla="*/ 286 h 1422"/>
                <a:gd name="T28" fmla="*/ 628 w 1084"/>
                <a:gd name="T29" fmla="*/ 182 h 1422"/>
                <a:gd name="T30" fmla="*/ 752 w 1084"/>
                <a:gd name="T31" fmla="*/ 114 h 1422"/>
                <a:gd name="T32" fmla="*/ 714 w 1084"/>
                <a:gd name="T33" fmla="*/ 20 h 1422"/>
                <a:gd name="T34" fmla="*/ 440 w 1084"/>
                <a:gd name="T35" fmla="*/ 42 h 1422"/>
                <a:gd name="T36" fmla="*/ 272 w 1084"/>
                <a:gd name="T37" fmla="*/ 42 h 1422"/>
                <a:gd name="T38" fmla="*/ 48 w 1084"/>
                <a:gd name="T39" fmla="*/ 58 h 1422"/>
                <a:gd name="T40" fmla="*/ 28 w 1084"/>
                <a:gd name="T41" fmla="*/ 92 h 1422"/>
                <a:gd name="T42" fmla="*/ 60 w 1084"/>
                <a:gd name="T43" fmla="*/ 134 h 1422"/>
                <a:gd name="T44" fmla="*/ 22 w 1084"/>
                <a:gd name="T45" fmla="*/ 204 h 1422"/>
                <a:gd name="T46" fmla="*/ 32 w 1084"/>
                <a:gd name="T47" fmla="*/ 290 h 1422"/>
                <a:gd name="T48" fmla="*/ 136 w 1084"/>
                <a:gd name="T49" fmla="*/ 184 h 1422"/>
                <a:gd name="T50" fmla="*/ 308 w 1084"/>
                <a:gd name="T51" fmla="*/ 320 h 1422"/>
                <a:gd name="T52" fmla="*/ 370 w 1084"/>
                <a:gd name="T53" fmla="*/ 604 h 1422"/>
                <a:gd name="T54" fmla="*/ 534 w 1084"/>
                <a:gd name="T55" fmla="*/ 762 h 1422"/>
                <a:gd name="T56" fmla="*/ 698 w 1084"/>
                <a:gd name="T57" fmla="*/ 882 h 1422"/>
                <a:gd name="T58" fmla="*/ 740 w 1084"/>
                <a:gd name="T59" fmla="*/ 890 h 1422"/>
                <a:gd name="T60" fmla="*/ 742 w 1084"/>
                <a:gd name="T61" fmla="*/ 1056 h 1422"/>
                <a:gd name="T62" fmla="*/ 784 w 1084"/>
                <a:gd name="T63" fmla="*/ 1158 h 1422"/>
                <a:gd name="T64" fmla="*/ 694 w 1084"/>
                <a:gd name="T65" fmla="*/ 1422 h 1422"/>
                <a:gd name="T66" fmla="*/ 958 w 1084"/>
                <a:gd name="T67" fmla="*/ 1244 h 1422"/>
                <a:gd name="T68" fmla="*/ 1046 w 1084"/>
                <a:gd name="T69" fmla="*/ 1164 h 1422"/>
                <a:gd name="T70" fmla="*/ 1024 w 1084"/>
                <a:gd name="T71" fmla="*/ 962 h 1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84" h="1422">
                  <a:moveTo>
                    <a:pt x="1024" y="962"/>
                  </a:moveTo>
                  <a:lnTo>
                    <a:pt x="1024" y="902"/>
                  </a:lnTo>
                  <a:lnTo>
                    <a:pt x="968" y="854"/>
                  </a:lnTo>
                  <a:lnTo>
                    <a:pt x="868" y="822"/>
                  </a:lnTo>
                  <a:lnTo>
                    <a:pt x="784" y="822"/>
                  </a:lnTo>
                  <a:lnTo>
                    <a:pt x="764" y="854"/>
                  </a:lnTo>
                  <a:lnTo>
                    <a:pt x="730" y="834"/>
                  </a:lnTo>
                  <a:lnTo>
                    <a:pt x="710" y="788"/>
                  </a:lnTo>
                  <a:lnTo>
                    <a:pt x="664" y="788"/>
                  </a:lnTo>
                  <a:lnTo>
                    <a:pt x="664" y="788"/>
                  </a:lnTo>
                  <a:lnTo>
                    <a:pt x="688" y="712"/>
                  </a:lnTo>
                  <a:lnTo>
                    <a:pt x="634" y="712"/>
                  </a:lnTo>
                  <a:lnTo>
                    <a:pt x="604" y="744"/>
                  </a:lnTo>
                  <a:lnTo>
                    <a:pt x="576" y="724"/>
                  </a:lnTo>
                  <a:lnTo>
                    <a:pt x="576" y="682"/>
                  </a:lnTo>
                  <a:lnTo>
                    <a:pt x="576" y="626"/>
                  </a:lnTo>
                  <a:lnTo>
                    <a:pt x="700" y="596"/>
                  </a:lnTo>
                  <a:lnTo>
                    <a:pt x="724" y="682"/>
                  </a:lnTo>
                  <a:lnTo>
                    <a:pt x="762" y="654"/>
                  </a:lnTo>
                  <a:lnTo>
                    <a:pt x="762" y="600"/>
                  </a:lnTo>
                  <a:lnTo>
                    <a:pt x="784" y="578"/>
                  </a:lnTo>
                  <a:lnTo>
                    <a:pt x="806" y="504"/>
                  </a:lnTo>
                  <a:lnTo>
                    <a:pt x="1014" y="432"/>
                  </a:lnTo>
                  <a:lnTo>
                    <a:pt x="926" y="238"/>
                  </a:lnTo>
                  <a:lnTo>
                    <a:pt x="888" y="228"/>
                  </a:lnTo>
                  <a:lnTo>
                    <a:pt x="844" y="144"/>
                  </a:lnTo>
                  <a:lnTo>
                    <a:pt x="776" y="144"/>
                  </a:lnTo>
                  <a:lnTo>
                    <a:pt x="800" y="286"/>
                  </a:lnTo>
                  <a:lnTo>
                    <a:pt x="752" y="286"/>
                  </a:lnTo>
                  <a:lnTo>
                    <a:pt x="628" y="182"/>
                  </a:lnTo>
                  <a:lnTo>
                    <a:pt x="650" y="134"/>
                  </a:lnTo>
                  <a:lnTo>
                    <a:pt x="752" y="114"/>
                  </a:lnTo>
                  <a:lnTo>
                    <a:pt x="752" y="42"/>
                  </a:lnTo>
                  <a:lnTo>
                    <a:pt x="714" y="20"/>
                  </a:lnTo>
                  <a:lnTo>
                    <a:pt x="542" y="42"/>
                  </a:lnTo>
                  <a:lnTo>
                    <a:pt x="440" y="42"/>
                  </a:lnTo>
                  <a:lnTo>
                    <a:pt x="362" y="20"/>
                  </a:lnTo>
                  <a:lnTo>
                    <a:pt x="272" y="42"/>
                  </a:lnTo>
                  <a:lnTo>
                    <a:pt x="136" y="0"/>
                  </a:lnTo>
                  <a:lnTo>
                    <a:pt x="48" y="58"/>
                  </a:lnTo>
                  <a:lnTo>
                    <a:pt x="72" y="92"/>
                  </a:lnTo>
                  <a:lnTo>
                    <a:pt x="28" y="92"/>
                  </a:lnTo>
                  <a:lnTo>
                    <a:pt x="28" y="134"/>
                  </a:lnTo>
                  <a:lnTo>
                    <a:pt x="60" y="134"/>
                  </a:lnTo>
                  <a:lnTo>
                    <a:pt x="0" y="168"/>
                  </a:lnTo>
                  <a:lnTo>
                    <a:pt x="22" y="204"/>
                  </a:lnTo>
                  <a:lnTo>
                    <a:pt x="54" y="204"/>
                  </a:lnTo>
                  <a:lnTo>
                    <a:pt x="32" y="290"/>
                  </a:lnTo>
                  <a:lnTo>
                    <a:pt x="68" y="258"/>
                  </a:lnTo>
                  <a:lnTo>
                    <a:pt x="136" y="184"/>
                  </a:lnTo>
                  <a:lnTo>
                    <a:pt x="240" y="212"/>
                  </a:lnTo>
                  <a:lnTo>
                    <a:pt x="308" y="320"/>
                  </a:lnTo>
                  <a:lnTo>
                    <a:pt x="294" y="486"/>
                  </a:lnTo>
                  <a:lnTo>
                    <a:pt x="370" y="604"/>
                  </a:lnTo>
                  <a:lnTo>
                    <a:pt x="416" y="724"/>
                  </a:lnTo>
                  <a:lnTo>
                    <a:pt x="534" y="762"/>
                  </a:lnTo>
                  <a:lnTo>
                    <a:pt x="606" y="800"/>
                  </a:lnTo>
                  <a:lnTo>
                    <a:pt x="698" y="882"/>
                  </a:lnTo>
                  <a:lnTo>
                    <a:pt x="730" y="882"/>
                  </a:lnTo>
                  <a:lnTo>
                    <a:pt x="740" y="890"/>
                  </a:lnTo>
                  <a:lnTo>
                    <a:pt x="720" y="948"/>
                  </a:lnTo>
                  <a:lnTo>
                    <a:pt x="742" y="1056"/>
                  </a:lnTo>
                  <a:lnTo>
                    <a:pt x="720" y="1110"/>
                  </a:lnTo>
                  <a:lnTo>
                    <a:pt x="784" y="1158"/>
                  </a:lnTo>
                  <a:lnTo>
                    <a:pt x="808" y="1194"/>
                  </a:lnTo>
                  <a:lnTo>
                    <a:pt x="694" y="1422"/>
                  </a:lnTo>
                  <a:lnTo>
                    <a:pt x="850" y="1370"/>
                  </a:lnTo>
                  <a:lnTo>
                    <a:pt x="958" y="1244"/>
                  </a:lnTo>
                  <a:lnTo>
                    <a:pt x="980" y="1172"/>
                  </a:lnTo>
                  <a:lnTo>
                    <a:pt x="1046" y="1164"/>
                  </a:lnTo>
                  <a:lnTo>
                    <a:pt x="1084" y="996"/>
                  </a:lnTo>
                  <a:lnTo>
                    <a:pt x="1024" y="962"/>
                  </a:lnTo>
                  <a:close/>
                </a:path>
              </a:pathLst>
            </a:custGeom>
            <a:solidFill>
              <a:srgbClr val="91D04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96" name="文本框 95"/>
          <p:cNvSpPr txBox="1"/>
          <p:nvPr/>
        </p:nvSpPr>
        <p:spPr>
          <a:xfrm>
            <a:off x="2767961" y="1013823"/>
            <a:ext cx="3608680" cy="175432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zh-CN" sz="12000" b="1" dirty="0" smtClean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2030</a:t>
            </a:r>
            <a:endParaRPr kumimoji="1" lang="zh-CN" altLang="en-US" sz="12000" b="1" dirty="0">
              <a:solidFill>
                <a:srgbClr val="FFFFFF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97" name="文本框 96"/>
          <p:cNvSpPr txBox="1"/>
          <p:nvPr/>
        </p:nvSpPr>
        <p:spPr>
          <a:xfrm>
            <a:off x="2874284" y="2551820"/>
            <a:ext cx="3395431" cy="65659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en-US" altLang="zh-CN" sz="4000" b="1" dirty="0" smtClean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THANK</a:t>
            </a:r>
            <a:r>
              <a:rPr kumimoji="1" lang="zh-CN" altLang="en-US" sz="4000" b="1" dirty="0" smtClean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kumimoji="1" lang="en-US" altLang="zh-CN" sz="4000" b="1" dirty="0" smtClean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YOU!</a:t>
            </a:r>
            <a:endParaRPr kumimoji="1" lang="zh-CN" altLang="en-US" sz="4000" b="1" dirty="0">
              <a:solidFill>
                <a:srgbClr val="FFFFFF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3567233" y="3902621"/>
            <a:ext cx="20095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sz="1200" dirty="0" smtClean="0">
                <a:solidFill>
                  <a:schemeClr val="bg1"/>
                </a:solidFill>
              </a:rPr>
              <a:t>PRESENTED</a:t>
            </a:r>
            <a:r>
              <a:rPr kumimoji="1" lang="zh-CN" altLang="en-US" sz="12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200" dirty="0" smtClean="0">
                <a:solidFill>
                  <a:schemeClr val="bg1"/>
                </a:solidFill>
              </a:rPr>
              <a:t>BY</a:t>
            </a:r>
            <a:r>
              <a:rPr kumimoji="1" lang="zh-CN" altLang="en-US" sz="12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200" dirty="0" smtClean="0">
                <a:solidFill>
                  <a:schemeClr val="bg1"/>
                </a:solidFill>
              </a:rPr>
              <a:t>JANE</a:t>
            </a:r>
            <a:r>
              <a:rPr kumimoji="1" lang="zh-CN" altLang="en-US" sz="12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200" dirty="0" smtClean="0">
                <a:solidFill>
                  <a:schemeClr val="bg1"/>
                </a:solidFill>
              </a:rPr>
              <a:t>DOE</a:t>
            </a:r>
            <a:endParaRPr kumimoji="1" lang="zh-CN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44" y="-27146"/>
            <a:ext cx="9136856" cy="5170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sp>
        <p:nvSpPr>
          <p:cNvPr id="7" name="矩形 6"/>
          <p:cNvSpPr/>
          <p:nvPr/>
        </p:nvSpPr>
        <p:spPr>
          <a:xfrm>
            <a:off x="476" y="1940243"/>
            <a:ext cx="9143524" cy="9282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359" y="1050131"/>
            <a:ext cx="1878806" cy="571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394" y="3100864"/>
            <a:ext cx="2850356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-2571750" y="0"/>
            <a:ext cx="5143500" cy="5143500"/>
            <a:chOff x="942673" y="622206"/>
            <a:chExt cx="2065543" cy="2065543"/>
          </a:xfrm>
        </p:grpSpPr>
        <p:sp>
          <p:nvSpPr>
            <p:cNvPr id="3" name="Freeform 5"/>
            <p:cNvSpPr/>
            <p:nvPr/>
          </p:nvSpPr>
          <p:spPr bwMode="auto">
            <a:xfrm>
              <a:off x="942673" y="622206"/>
              <a:ext cx="2065543" cy="2065543"/>
            </a:xfrm>
            <a:custGeom>
              <a:avLst/>
              <a:gdLst>
                <a:gd name="T0" fmla="*/ 1580 w 1582"/>
                <a:gd name="T1" fmla="*/ 832 h 1582"/>
                <a:gd name="T2" fmla="*/ 1566 w 1582"/>
                <a:gd name="T3" fmla="*/ 952 h 1582"/>
                <a:gd name="T4" fmla="*/ 1534 w 1582"/>
                <a:gd name="T5" fmla="*/ 1064 h 1582"/>
                <a:gd name="T6" fmla="*/ 1486 w 1582"/>
                <a:gd name="T7" fmla="*/ 1168 h 1582"/>
                <a:gd name="T8" fmla="*/ 1424 w 1582"/>
                <a:gd name="T9" fmla="*/ 1266 h 1582"/>
                <a:gd name="T10" fmla="*/ 1350 w 1582"/>
                <a:gd name="T11" fmla="*/ 1352 h 1582"/>
                <a:gd name="T12" fmla="*/ 1264 w 1582"/>
                <a:gd name="T13" fmla="*/ 1426 h 1582"/>
                <a:gd name="T14" fmla="*/ 1168 w 1582"/>
                <a:gd name="T15" fmla="*/ 1488 h 1582"/>
                <a:gd name="T16" fmla="*/ 1062 w 1582"/>
                <a:gd name="T17" fmla="*/ 1534 h 1582"/>
                <a:gd name="T18" fmla="*/ 950 w 1582"/>
                <a:gd name="T19" fmla="*/ 1566 h 1582"/>
                <a:gd name="T20" fmla="*/ 832 w 1582"/>
                <a:gd name="T21" fmla="*/ 1582 h 1582"/>
                <a:gd name="T22" fmla="*/ 750 w 1582"/>
                <a:gd name="T23" fmla="*/ 1582 h 1582"/>
                <a:gd name="T24" fmla="*/ 632 w 1582"/>
                <a:gd name="T25" fmla="*/ 1566 h 1582"/>
                <a:gd name="T26" fmla="*/ 518 w 1582"/>
                <a:gd name="T27" fmla="*/ 1534 h 1582"/>
                <a:gd name="T28" fmla="*/ 414 w 1582"/>
                <a:gd name="T29" fmla="*/ 1488 h 1582"/>
                <a:gd name="T30" fmla="*/ 318 w 1582"/>
                <a:gd name="T31" fmla="*/ 1426 h 1582"/>
                <a:gd name="T32" fmla="*/ 232 w 1582"/>
                <a:gd name="T33" fmla="*/ 1352 h 1582"/>
                <a:gd name="T34" fmla="*/ 156 w 1582"/>
                <a:gd name="T35" fmla="*/ 1266 h 1582"/>
                <a:gd name="T36" fmla="*/ 96 w 1582"/>
                <a:gd name="T37" fmla="*/ 1168 h 1582"/>
                <a:gd name="T38" fmla="*/ 48 w 1582"/>
                <a:gd name="T39" fmla="*/ 1064 h 1582"/>
                <a:gd name="T40" fmla="*/ 16 w 1582"/>
                <a:gd name="T41" fmla="*/ 952 h 1582"/>
                <a:gd name="T42" fmla="*/ 0 w 1582"/>
                <a:gd name="T43" fmla="*/ 832 h 1582"/>
                <a:gd name="T44" fmla="*/ 0 w 1582"/>
                <a:gd name="T45" fmla="*/ 752 h 1582"/>
                <a:gd name="T46" fmla="*/ 16 w 1582"/>
                <a:gd name="T47" fmla="*/ 632 h 1582"/>
                <a:gd name="T48" fmla="*/ 48 w 1582"/>
                <a:gd name="T49" fmla="*/ 520 h 1582"/>
                <a:gd name="T50" fmla="*/ 96 w 1582"/>
                <a:gd name="T51" fmla="*/ 414 h 1582"/>
                <a:gd name="T52" fmla="*/ 156 w 1582"/>
                <a:gd name="T53" fmla="*/ 318 h 1582"/>
                <a:gd name="T54" fmla="*/ 232 w 1582"/>
                <a:gd name="T55" fmla="*/ 232 h 1582"/>
                <a:gd name="T56" fmla="*/ 318 w 1582"/>
                <a:gd name="T57" fmla="*/ 158 h 1582"/>
                <a:gd name="T58" fmla="*/ 414 w 1582"/>
                <a:gd name="T59" fmla="*/ 96 h 1582"/>
                <a:gd name="T60" fmla="*/ 518 w 1582"/>
                <a:gd name="T61" fmla="*/ 48 h 1582"/>
                <a:gd name="T62" fmla="*/ 632 w 1582"/>
                <a:gd name="T63" fmla="*/ 16 h 1582"/>
                <a:gd name="T64" fmla="*/ 750 w 1582"/>
                <a:gd name="T65" fmla="*/ 2 h 1582"/>
                <a:gd name="T66" fmla="*/ 832 w 1582"/>
                <a:gd name="T67" fmla="*/ 2 h 1582"/>
                <a:gd name="T68" fmla="*/ 950 w 1582"/>
                <a:gd name="T69" fmla="*/ 16 h 1582"/>
                <a:gd name="T70" fmla="*/ 1062 w 1582"/>
                <a:gd name="T71" fmla="*/ 48 h 1582"/>
                <a:gd name="T72" fmla="*/ 1168 w 1582"/>
                <a:gd name="T73" fmla="*/ 96 h 1582"/>
                <a:gd name="T74" fmla="*/ 1264 w 1582"/>
                <a:gd name="T75" fmla="*/ 158 h 1582"/>
                <a:gd name="T76" fmla="*/ 1350 w 1582"/>
                <a:gd name="T77" fmla="*/ 232 h 1582"/>
                <a:gd name="T78" fmla="*/ 1424 w 1582"/>
                <a:gd name="T79" fmla="*/ 318 h 1582"/>
                <a:gd name="T80" fmla="*/ 1486 w 1582"/>
                <a:gd name="T81" fmla="*/ 414 h 1582"/>
                <a:gd name="T82" fmla="*/ 1534 w 1582"/>
                <a:gd name="T83" fmla="*/ 520 h 1582"/>
                <a:gd name="T84" fmla="*/ 1566 w 1582"/>
                <a:gd name="T85" fmla="*/ 632 h 1582"/>
                <a:gd name="T86" fmla="*/ 1580 w 1582"/>
                <a:gd name="T87" fmla="*/ 752 h 1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582" h="1582">
                  <a:moveTo>
                    <a:pt x="1582" y="792"/>
                  </a:moveTo>
                  <a:lnTo>
                    <a:pt x="1582" y="792"/>
                  </a:lnTo>
                  <a:lnTo>
                    <a:pt x="1580" y="832"/>
                  </a:lnTo>
                  <a:lnTo>
                    <a:pt x="1578" y="872"/>
                  </a:lnTo>
                  <a:lnTo>
                    <a:pt x="1572" y="912"/>
                  </a:lnTo>
                  <a:lnTo>
                    <a:pt x="1566" y="952"/>
                  </a:lnTo>
                  <a:lnTo>
                    <a:pt x="1556" y="990"/>
                  </a:lnTo>
                  <a:lnTo>
                    <a:pt x="1546" y="1028"/>
                  </a:lnTo>
                  <a:lnTo>
                    <a:pt x="1534" y="1064"/>
                  </a:lnTo>
                  <a:lnTo>
                    <a:pt x="1520" y="1100"/>
                  </a:lnTo>
                  <a:lnTo>
                    <a:pt x="1504" y="1134"/>
                  </a:lnTo>
                  <a:lnTo>
                    <a:pt x="1486" y="1168"/>
                  </a:lnTo>
                  <a:lnTo>
                    <a:pt x="1468" y="1202"/>
                  </a:lnTo>
                  <a:lnTo>
                    <a:pt x="1446" y="1234"/>
                  </a:lnTo>
                  <a:lnTo>
                    <a:pt x="1424" y="1266"/>
                  </a:lnTo>
                  <a:lnTo>
                    <a:pt x="1402" y="1294"/>
                  </a:lnTo>
                  <a:lnTo>
                    <a:pt x="1376" y="1324"/>
                  </a:lnTo>
                  <a:lnTo>
                    <a:pt x="1350" y="1352"/>
                  </a:lnTo>
                  <a:lnTo>
                    <a:pt x="1322" y="1378"/>
                  </a:lnTo>
                  <a:lnTo>
                    <a:pt x="1294" y="1402"/>
                  </a:lnTo>
                  <a:lnTo>
                    <a:pt x="1264" y="1426"/>
                  </a:lnTo>
                  <a:lnTo>
                    <a:pt x="1234" y="1448"/>
                  </a:lnTo>
                  <a:lnTo>
                    <a:pt x="1200" y="1468"/>
                  </a:lnTo>
                  <a:lnTo>
                    <a:pt x="1168" y="1488"/>
                  </a:lnTo>
                  <a:lnTo>
                    <a:pt x="1134" y="1504"/>
                  </a:lnTo>
                  <a:lnTo>
                    <a:pt x="1098" y="1520"/>
                  </a:lnTo>
                  <a:lnTo>
                    <a:pt x="1062" y="1534"/>
                  </a:lnTo>
                  <a:lnTo>
                    <a:pt x="1026" y="1548"/>
                  </a:lnTo>
                  <a:lnTo>
                    <a:pt x="988" y="1558"/>
                  </a:lnTo>
                  <a:lnTo>
                    <a:pt x="950" y="1566"/>
                  </a:lnTo>
                  <a:lnTo>
                    <a:pt x="912" y="1574"/>
                  </a:lnTo>
                  <a:lnTo>
                    <a:pt x="872" y="1578"/>
                  </a:lnTo>
                  <a:lnTo>
                    <a:pt x="832" y="1582"/>
                  </a:lnTo>
                  <a:lnTo>
                    <a:pt x="790" y="1582"/>
                  </a:lnTo>
                  <a:lnTo>
                    <a:pt x="790" y="1582"/>
                  </a:lnTo>
                  <a:lnTo>
                    <a:pt x="750" y="1582"/>
                  </a:lnTo>
                  <a:lnTo>
                    <a:pt x="710" y="1578"/>
                  </a:lnTo>
                  <a:lnTo>
                    <a:pt x="670" y="1574"/>
                  </a:lnTo>
                  <a:lnTo>
                    <a:pt x="632" y="1566"/>
                  </a:lnTo>
                  <a:lnTo>
                    <a:pt x="594" y="1558"/>
                  </a:lnTo>
                  <a:lnTo>
                    <a:pt x="556" y="1548"/>
                  </a:lnTo>
                  <a:lnTo>
                    <a:pt x="518" y="1534"/>
                  </a:lnTo>
                  <a:lnTo>
                    <a:pt x="482" y="1520"/>
                  </a:lnTo>
                  <a:lnTo>
                    <a:pt x="448" y="1504"/>
                  </a:lnTo>
                  <a:lnTo>
                    <a:pt x="414" y="1488"/>
                  </a:lnTo>
                  <a:lnTo>
                    <a:pt x="380" y="1468"/>
                  </a:lnTo>
                  <a:lnTo>
                    <a:pt x="348" y="1448"/>
                  </a:lnTo>
                  <a:lnTo>
                    <a:pt x="318" y="1426"/>
                  </a:lnTo>
                  <a:lnTo>
                    <a:pt x="288" y="1402"/>
                  </a:lnTo>
                  <a:lnTo>
                    <a:pt x="258" y="1378"/>
                  </a:lnTo>
                  <a:lnTo>
                    <a:pt x="232" y="1352"/>
                  </a:lnTo>
                  <a:lnTo>
                    <a:pt x="206" y="1324"/>
                  </a:lnTo>
                  <a:lnTo>
                    <a:pt x="180" y="1294"/>
                  </a:lnTo>
                  <a:lnTo>
                    <a:pt x="156" y="1266"/>
                  </a:lnTo>
                  <a:lnTo>
                    <a:pt x="134" y="1234"/>
                  </a:lnTo>
                  <a:lnTo>
                    <a:pt x="114" y="1202"/>
                  </a:lnTo>
                  <a:lnTo>
                    <a:pt x="96" y="1168"/>
                  </a:lnTo>
                  <a:lnTo>
                    <a:pt x="78" y="1134"/>
                  </a:lnTo>
                  <a:lnTo>
                    <a:pt x="62" y="1100"/>
                  </a:lnTo>
                  <a:lnTo>
                    <a:pt x="48" y="1064"/>
                  </a:lnTo>
                  <a:lnTo>
                    <a:pt x="36" y="1028"/>
                  </a:lnTo>
                  <a:lnTo>
                    <a:pt x="24" y="990"/>
                  </a:lnTo>
                  <a:lnTo>
                    <a:pt x="16" y="952"/>
                  </a:lnTo>
                  <a:lnTo>
                    <a:pt x="8" y="912"/>
                  </a:lnTo>
                  <a:lnTo>
                    <a:pt x="4" y="872"/>
                  </a:lnTo>
                  <a:lnTo>
                    <a:pt x="0" y="832"/>
                  </a:lnTo>
                  <a:lnTo>
                    <a:pt x="0" y="792"/>
                  </a:lnTo>
                  <a:lnTo>
                    <a:pt x="0" y="792"/>
                  </a:lnTo>
                  <a:lnTo>
                    <a:pt x="0" y="752"/>
                  </a:lnTo>
                  <a:lnTo>
                    <a:pt x="4" y="710"/>
                  </a:lnTo>
                  <a:lnTo>
                    <a:pt x="8" y="672"/>
                  </a:lnTo>
                  <a:lnTo>
                    <a:pt x="16" y="632"/>
                  </a:lnTo>
                  <a:lnTo>
                    <a:pt x="24" y="594"/>
                  </a:lnTo>
                  <a:lnTo>
                    <a:pt x="36" y="556"/>
                  </a:lnTo>
                  <a:lnTo>
                    <a:pt x="48" y="520"/>
                  </a:lnTo>
                  <a:lnTo>
                    <a:pt x="62" y="484"/>
                  </a:lnTo>
                  <a:lnTo>
                    <a:pt x="78" y="448"/>
                  </a:lnTo>
                  <a:lnTo>
                    <a:pt x="96" y="414"/>
                  </a:lnTo>
                  <a:lnTo>
                    <a:pt x="114" y="382"/>
                  </a:lnTo>
                  <a:lnTo>
                    <a:pt x="134" y="350"/>
                  </a:lnTo>
                  <a:lnTo>
                    <a:pt x="156" y="318"/>
                  </a:lnTo>
                  <a:lnTo>
                    <a:pt x="180" y="288"/>
                  </a:lnTo>
                  <a:lnTo>
                    <a:pt x="206" y="260"/>
                  </a:lnTo>
                  <a:lnTo>
                    <a:pt x="232" y="232"/>
                  </a:lnTo>
                  <a:lnTo>
                    <a:pt x="258" y="206"/>
                  </a:lnTo>
                  <a:lnTo>
                    <a:pt x="288" y="182"/>
                  </a:lnTo>
                  <a:lnTo>
                    <a:pt x="318" y="158"/>
                  </a:lnTo>
                  <a:lnTo>
                    <a:pt x="348" y="136"/>
                  </a:lnTo>
                  <a:lnTo>
                    <a:pt x="380" y="116"/>
                  </a:lnTo>
                  <a:lnTo>
                    <a:pt x="414" y="96"/>
                  </a:lnTo>
                  <a:lnTo>
                    <a:pt x="448" y="78"/>
                  </a:lnTo>
                  <a:lnTo>
                    <a:pt x="482" y="62"/>
                  </a:lnTo>
                  <a:lnTo>
                    <a:pt x="518" y="48"/>
                  </a:lnTo>
                  <a:lnTo>
                    <a:pt x="556" y="36"/>
                  </a:lnTo>
                  <a:lnTo>
                    <a:pt x="594" y="26"/>
                  </a:lnTo>
                  <a:lnTo>
                    <a:pt x="632" y="16"/>
                  </a:lnTo>
                  <a:lnTo>
                    <a:pt x="670" y="10"/>
                  </a:lnTo>
                  <a:lnTo>
                    <a:pt x="710" y="4"/>
                  </a:lnTo>
                  <a:lnTo>
                    <a:pt x="750" y="2"/>
                  </a:lnTo>
                  <a:lnTo>
                    <a:pt x="790" y="0"/>
                  </a:lnTo>
                  <a:lnTo>
                    <a:pt x="790" y="0"/>
                  </a:lnTo>
                  <a:lnTo>
                    <a:pt x="832" y="2"/>
                  </a:lnTo>
                  <a:lnTo>
                    <a:pt x="872" y="4"/>
                  </a:lnTo>
                  <a:lnTo>
                    <a:pt x="912" y="10"/>
                  </a:lnTo>
                  <a:lnTo>
                    <a:pt x="950" y="16"/>
                  </a:lnTo>
                  <a:lnTo>
                    <a:pt x="988" y="26"/>
                  </a:lnTo>
                  <a:lnTo>
                    <a:pt x="1026" y="36"/>
                  </a:lnTo>
                  <a:lnTo>
                    <a:pt x="1062" y="48"/>
                  </a:lnTo>
                  <a:lnTo>
                    <a:pt x="1098" y="62"/>
                  </a:lnTo>
                  <a:lnTo>
                    <a:pt x="1134" y="78"/>
                  </a:lnTo>
                  <a:lnTo>
                    <a:pt x="1168" y="96"/>
                  </a:lnTo>
                  <a:lnTo>
                    <a:pt x="1200" y="116"/>
                  </a:lnTo>
                  <a:lnTo>
                    <a:pt x="1234" y="136"/>
                  </a:lnTo>
                  <a:lnTo>
                    <a:pt x="1264" y="158"/>
                  </a:lnTo>
                  <a:lnTo>
                    <a:pt x="1294" y="182"/>
                  </a:lnTo>
                  <a:lnTo>
                    <a:pt x="1322" y="206"/>
                  </a:lnTo>
                  <a:lnTo>
                    <a:pt x="1350" y="232"/>
                  </a:lnTo>
                  <a:lnTo>
                    <a:pt x="1376" y="260"/>
                  </a:lnTo>
                  <a:lnTo>
                    <a:pt x="1402" y="288"/>
                  </a:lnTo>
                  <a:lnTo>
                    <a:pt x="1424" y="318"/>
                  </a:lnTo>
                  <a:lnTo>
                    <a:pt x="1446" y="350"/>
                  </a:lnTo>
                  <a:lnTo>
                    <a:pt x="1468" y="382"/>
                  </a:lnTo>
                  <a:lnTo>
                    <a:pt x="1486" y="414"/>
                  </a:lnTo>
                  <a:lnTo>
                    <a:pt x="1504" y="448"/>
                  </a:lnTo>
                  <a:lnTo>
                    <a:pt x="1520" y="484"/>
                  </a:lnTo>
                  <a:lnTo>
                    <a:pt x="1534" y="520"/>
                  </a:lnTo>
                  <a:lnTo>
                    <a:pt x="1546" y="556"/>
                  </a:lnTo>
                  <a:lnTo>
                    <a:pt x="1556" y="594"/>
                  </a:lnTo>
                  <a:lnTo>
                    <a:pt x="1566" y="632"/>
                  </a:lnTo>
                  <a:lnTo>
                    <a:pt x="1572" y="672"/>
                  </a:lnTo>
                  <a:lnTo>
                    <a:pt x="1578" y="710"/>
                  </a:lnTo>
                  <a:lnTo>
                    <a:pt x="1580" y="752"/>
                  </a:lnTo>
                  <a:lnTo>
                    <a:pt x="1582" y="792"/>
                  </a:lnTo>
                  <a:lnTo>
                    <a:pt x="1582" y="792"/>
                  </a:lnTo>
                  <a:close/>
                </a:path>
              </a:pathLst>
            </a:custGeom>
            <a:solidFill>
              <a:srgbClr val="007EA8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6"/>
            <p:cNvSpPr/>
            <p:nvPr/>
          </p:nvSpPr>
          <p:spPr bwMode="auto">
            <a:xfrm>
              <a:off x="1305645" y="776273"/>
              <a:ext cx="1415328" cy="1856638"/>
            </a:xfrm>
            <a:custGeom>
              <a:avLst/>
              <a:gdLst>
                <a:gd name="T0" fmla="*/ 1024 w 1084"/>
                <a:gd name="T1" fmla="*/ 902 h 1422"/>
                <a:gd name="T2" fmla="*/ 868 w 1084"/>
                <a:gd name="T3" fmla="*/ 822 h 1422"/>
                <a:gd name="T4" fmla="*/ 764 w 1084"/>
                <a:gd name="T5" fmla="*/ 854 h 1422"/>
                <a:gd name="T6" fmla="*/ 710 w 1084"/>
                <a:gd name="T7" fmla="*/ 788 h 1422"/>
                <a:gd name="T8" fmla="*/ 664 w 1084"/>
                <a:gd name="T9" fmla="*/ 788 h 1422"/>
                <a:gd name="T10" fmla="*/ 634 w 1084"/>
                <a:gd name="T11" fmla="*/ 712 h 1422"/>
                <a:gd name="T12" fmla="*/ 576 w 1084"/>
                <a:gd name="T13" fmla="*/ 724 h 1422"/>
                <a:gd name="T14" fmla="*/ 576 w 1084"/>
                <a:gd name="T15" fmla="*/ 626 h 1422"/>
                <a:gd name="T16" fmla="*/ 724 w 1084"/>
                <a:gd name="T17" fmla="*/ 682 h 1422"/>
                <a:gd name="T18" fmla="*/ 762 w 1084"/>
                <a:gd name="T19" fmla="*/ 600 h 1422"/>
                <a:gd name="T20" fmla="*/ 806 w 1084"/>
                <a:gd name="T21" fmla="*/ 504 h 1422"/>
                <a:gd name="T22" fmla="*/ 926 w 1084"/>
                <a:gd name="T23" fmla="*/ 238 h 1422"/>
                <a:gd name="T24" fmla="*/ 844 w 1084"/>
                <a:gd name="T25" fmla="*/ 144 h 1422"/>
                <a:gd name="T26" fmla="*/ 800 w 1084"/>
                <a:gd name="T27" fmla="*/ 286 h 1422"/>
                <a:gd name="T28" fmla="*/ 628 w 1084"/>
                <a:gd name="T29" fmla="*/ 182 h 1422"/>
                <a:gd name="T30" fmla="*/ 752 w 1084"/>
                <a:gd name="T31" fmla="*/ 114 h 1422"/>
                <a:gd name="T32" fmla="*/ 714 w 1084"/>
                <a:gd name="T33" fmla="*/ 20 h 1422"/>
                <a:gd name="T34" fmla="*/ 440 w 1084"/>
                <a:gd name="T35" fmla="*/ 42 h 1422"/>
                <a:gd name="T36" fmla="*/ 272 w 1084"/>
                <a:gd name="T37" fmla="*/ 42 h 1422"/>
                <a:gd name="T38" fmla="*/ 48 w 1084"/>
                <a:gd name="T39" fmla="*/ 58 h 1422"/>
                <a:gd name="T40" fmla="*/ 28 w 1084"/>
                <a:gd name="T41" fmla="*/ 92 h 1422"/>
                <a:gd name="T42" fmla="*/ 60 w 1084"/>
                <a:gd name="T43" fmla="*/ 134 h 1422"/>
                <a:gd name="T44" fmla="*/ 22 w 1084"/>
                <a:gd name="T45" fmla="*/ 204 h 1422"/>
                <a:gd name="T46" fmla="*/ 32 w 1084"/>
                <a:gd name="T47" fmla="*/ 290 h 1422"/>
                <a:gd name="T48" fmla="*/ 136 w 1084"/>
                <a:gd name="T49" fmla="*/ 184 h 1422"/>
                <a:gd name="T50" fmla="*/ 308 w 1084"/>
                <a:gd name="T51" fmla="*/ 320 h 1422"/>
                <a:gd name="T52" fmla="*/ 370 w 1084"/>
                <a:gd name="T53" fmla="*/ 604 h 1422"/>
                <a:gd name="T54" fmla="*/ 534 w 1084"/>
                <a:gd name="T55" fmla="*/ 762 h 1422"/>
                <a:gd name="T56" fmla="*/ 698 w 1084"/>
                <a:gd name="T57" fmla="*/ 882 h 1422"/>
                <a:gd name="T58" fmla="*/ 740 w 1084"/>
                <a:gd name="T59" fmla="*/ 890 h 1422"/>
                <a:gd name="T60" fmla="*/ 742 w 1084"/>
                <a:gd name="T61" fmla="*/ 1056 h 1422"/>
                <a:gd name="T62" fmla="*/ 784 w 1084"/>
                <a:gd name="T63" fmla="*/ 1158 h 1422"/>
                <a:gd name="T64" fmla="*/ 694 w 1084"/>
                <a:gd name="T65" fmla="*/ 1422 h 1422"/>
                <a:gd name="T66" fmla="*/ 958 w 1084"/>
                <a:gd name="T67" fmla="*/ 1244 h 1422"/>
                <a:gd name="T68" fmla="*/ 1046 w 1084"/>
                <a:gd name="T69" fmla="*/ 1164 h 1422"/>
                <a:gd name="T70" fmla="*/ 1024 w 1084"/>
                <a:gd name="T71" fmla="*/ 962 h 1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84" h="1422">
                  <a:moveTo>
                    <a:pt x="1024" y="962"/>
                  </a:moveTo>
                  <a:lnTo>
                    <a:pt x="1024" y="902"/>
                  </a:lnTo>
                  <a:lnTo>
                    <a:pt x="968" y="854"/>
                  </a:lnTo>
                  <a:lnTo>
                    <a:pt x="868" y="822"/>
                  </a:lnTo>
                  <a:lnTo>
                    <a:pt x="784" y="822"/>
                  </a:lnTo>
                  <a:lnTo>
                    <a:pt x="764" y="854"/>
                  </a:lnTo>
                  <a:lnTo>
                    <a:pt x="730" y="834"/>
                  </a:lnTo>
                  <a:lnTo>
                    <a:pt x="710" y="788"/>
                  </a:lnTo>
                  <a:lnTo>
                    <a:pt x="664" y="788"/>
                  </a:lnTo>
                  <a:lnTo>
                    <a:pt x="664" y="788"/>
                  </a:lnTo>
                  <a:lnTo>
                    <a:pt x="688" y="712"/>
                  </a:lnTo>
                  <a:lnTo>
                    <a:pt x="634" y="712"/>
                  </a:lnTo>
                  <a:lnTo>
                    <a:pt x="604" y="744"/>
                  </a:lnTo>
                  <a:lnTo>
                    <a:pt x="576" y="724"/>
                  </a:lnTo>
                  <a:lnTo>
                    <a:pt x="576" y="682"/>
                  </a:lnTo>
                  <a:lnTo>
                    <a:pt x="576" y="626"/>
                  </a:lnTo>
                  <a:lnTo>
                    <a:pt x="700" y="596"/>
                  </a:lnTo>
                  <a:lnTo>
                    <a:pt x="724" y="682"/>
                  </a:lnTo>
                  <a:lnTo>
                    <a:pt x="762" y="654"/>
                  </a:lnTo>
                  <a:lnTo>
                    <a:pt x="762" y="600"/>
                  </a:lnTo>
                  <a:lnTo>
                    <a:pt x="784" y="578"/>
                  </a:lnTo>
                  <a:lnTo>
                    <a:pt x="806" y="504"/>
                  </a:lnTo>
                  <a:lnTo>
                    <a:pt x="1014" y="432"/>
                  </a:lnTo>
                  <a:lnTo>
                    <a:pt x="926" y="238"/>
                  </a:lnTo>
                  <a:lnTo>
                    <a:pt x="888" y="228"/>
                  </a:lnTo>
                  <a:lnTo>
                    <a:pt x="844" y="144"/>
                  </a:lnTo>
                  <a:lnTo>
                    <a:pt x="776" y="144"/>
                  </a:lnTo>
                  <a:lnTo>
                    <a:pt x="800" y="286"/>
                  </a:lnTo>
                  <a:lnTo>
                    <a:pt x="752" y="286"/>
                  </a:lnTo>
                  <a:lnTo>
                    <a:pt x="628" y="182"/>
                  </a:lnTo>
                  <a:lnTo>
                    <a:pt x="650" y="134"/>
                  </a:lnTo>
                  <a:lnTo>
                    <a:pt x="752" y="114"/>
                  </a:lnTo>
                  <a:lnTo>
                    <a:pt x="752" y="42"/>
                  </a:lnTo>
                  <a:lnTo>
                    <a:pt x="714" y="20"/>
                  </a:lnTo>
                  <a:lnTo>
                    <a:pt x="542" y="42"/>
                  </a:lnTo>
                  <a:lnTo>
                    <a:pt x="440" y="42"/>
                  </a:lnTo>
                  <a:lnTo>
                    <a:pt x="362" y="20"/>
                  </a:lnTo>
                  <a:lnTo>
                    <a:pt x="272" y="42"/>
                  </a:lnTo>
                  <a:lnTo>
                    <a:pt x="136" y="0"/>
                  </a:lnTo>
                  <a:lnTo>
                    <a:pt x="48" y="58"/>
                  </a:lnTo>
                  <a:lnTo>
                    <a:pt x="72" y="92"/>
                  </a:lnTo>
                  <a:lnTo>
                    <a:pt x="28" y="92"/>
                  </a:lnTo>
                  <a:lnTo>
                    <a:pt x="28" y="134"/>
                  </a:lnTo>
                  <a:lnTo>
                    <a:pt x="60" y="134"/>
                  </a:lnTo>
                  <a:lnTo>
                    <a:pt x="0" y="168"/>
                  </a:lnTo>
                  <a:lnTo>
                    <a:pt x="22" y="204"/>
                  </a:lnTo>
                  <a:lnTo>
                    <a:pt x="54" y="204"/>
                  </a:lnTo>
                  <a:lnTo>
                    <a:pt x="32" y="290"/>
                  </a:lnTo>
                  <a:lnTo>
                    <a:pt x="68" y="258"/>
                  </a:lnTo>
                  <a:lnTo>
                    <a:pt x="136" y="184"/>
                  </a:lnTo>
                  <a:lnTo>
                    <a:pt x="240" y="212"/>
                  </a:lnTo>
                  <a:lnTo>
                    <a:pt x="308" y="320"/>
                  </a:lnTo>
                  <a:lnTo>
                    <a:pt x="294" y="486"/>
                  </a:lnTo>
                  <a:lnTo>
                    <a:pt x="370" y="604"/>
                  </a:lnTo>
                  <a:lnTo>
                    <a:pt x="416" y="724"/>
                  </a:lnTo>
                  <a:lnTo>
                    <a:pt x="534" y="762"/>
                  </a:lnTo>
                  <a:lnTo>
                    <a:pt x="606" y="800"/>
                  </a:lnTo>
                  <a:lnTo>
                    <a:pt x="698" y="882"/>
                  </a:lnTo>
                  <a:lnTo>
                    <a:pt x="730" y="882"/>
                  </a:lnTo>
                  <a:lnTo>
                    <a:pt x="740" y="890"/>
                  </a:lnTo>
                  <a:lnTo>
                    <a:pt x="720" y="948"/>
                  </a:lnTo>
                  <a:lnTo>
                    <a:pt x="742" y="1056"/>
                  </a:lnTo>
                  <a:lnTo>
                    <a:pt x="720" y="1110"/>
                  </a:lnTo>
                  <a:lnTo>
                    <a:pt x="784" y="1158"/>
                  </a:lnTo>
                  <a:lnTo>
                    <a:pt x="808" y="1194"/>
                  </a:lnTo>
                  <a:lnTo>
                    <a:pt x="694" y="1422"/>
                  </a:lnTo>
                  <a:lnTo>
                    <a:pt x="850" y="1370"/>
                  </a:lnTo>
                  <a:lnTo>
                    <a:pt x="958" y="1244"/>
                  </a:lnTo>
                  <a:lnTo>
                    <a:pt x="980" y="1172"/>
                  </a:lnTo>
                  <a:lnTo>
                    <a:pt x="1046" y="1164"/>
                  </a:lnTo>
                  <a:lnTo>
                    <a:pt x="1084" y="996"/>
                  </a:lnTo>
                  <a:lnTo>
                    <a:pt x="1024" y="962"/>
                  </a:lnTo>
                  <a:close/>
                </a:path>
              </a:pathLst>
            </a:custGeom>
            <a:solidFill>
              <a:srgbClr val="91D04F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4552043" y="197636"/>
            <a:ext cx="2227894" cy="58477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en-US" altLang="zh-CN" sz="3200" b="1" dirty="0" smtClean="0"/>
              <a:t>CONTENTS</a:t>
            </a:r>
            <a:endParaRPr kumimoji="1" lang="zh-CN" altLang="en-US" sz="3200" b="1" dirty="0"/>
          </a:p>
        </p:txBody>
      </p:sp>
      <p:sp>
        <p:nvSpPr>
          <p:cNvPr id="6" name="文本框 5"/>
          <p:cNvSpPr txBox="1"/>
          <p:nvPr/>
        </p:nvSpPr>
        <p:spPr>
          <a:xfrm>
            <a:off x="4552043" y="1013091"/>
            <a:ext cx="866944" cy="83099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en-US" altLang="zh-CN" sz="4800" b="1" dirty="0" smtClean="0"/>
              <a:t>01</a:t>
            </a:r>
            <a:endParaRPr kumimoji="1" lang="zh-CN" altLang="en-US" sz="4800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5628141" y="1228534"/>
            <a:ext cx="3015380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600" b="1" dirty="0" smtClean="0"/>
              <a:t>PART</a:t>
            </a:r>
            <a:r>
              <a:rPr lang="zh-CN" altLang="en-US" sz="1600" b="1" dirty="0" smtClean="0"/>
              <a:t> </a:t>
            </a:r>
            <a:r>
              <a:rPr lang="en-US" altLang="zh-CN" sz="1600" b="1" dirty="0" smtClean="0"/>
              <a:t>ONE</a:t>
            </a:r>
            <a:r>
              <a:rPr lang="zh-CN" altLang="en-US" sz="1600" b="1" dirty="0" smtClean="0"/>
              <a:t>  工作概况</a:t>
            </a:r>
            <a:endParaRPr kumimoji="1" lang="zh-CN" altLang="en-US" sz="1600" b="1" dirty="0"/>
          </a:p>
        </p:txBody>
      </p:sp>
      <p:cxnSp>
        <p:nvCxnSpPr>
          <p:cNvPr id="8" name="直线连接符 7"/>
          <p:cNvCxnSpPr/>
          <p:nvPr/>
        </p:nvCxnSpPr>
        <p:spPr>
          <a:xfrm>
            <a:off x="5437490" y="1228534"/>
            <a:ext cx="0" cy="480882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5628141" y="2119089"/>
            <a:ext cx="3015380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600" b="1" dirty="0" smtClean="0"/>
              <a:t>PART</a:t>
            </a:r>
            <a:r>
              <a:rPr lang="zh-CN" altLang="en-US" sz="1600" b="1" dirty="0" smtClean="0"/>
              <a:t> </a:t>
            </a:r>
            <a:r>
              <a:rPr lang="en-US" altLang="zh-CN" sz="1600" b="1" dirty="0" smtClean="0"/>
              <a:t>TWO</a:t>
            </a:r>
            <a:r>
              <a:rPr lang="zh-CN" altLang="en-US" sz="1600" b="1" dirty="0" smtClean="0"/>
              <a:t>  工作亮点</a:t>
            </a:r>
            <a:endParaRPr kumimoji="1" lang="zh-CN" altLang="en-US" sz="1600" b="1" dirty="0"/>
          </a:p>
        </p:txBody>
      </p:sp>
      <p:sp>
        <p:nvSpPr>
          <p:cNvPr id="10" name="文本框 9"/>
          <p:cNvSpPr txBox="1"/>
          <p:nvPr/>
        </p:nvSpPr>
        <p:spPr>
          <a:xfrm>
            <a:off x="4552043" y="1903646"/>
            <a:ext cx="866944" cy="83099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en-US" altLang="zh-CN" sz="4800" b="1" dirty="0" smtClean="0"/>
              <a:t>02</a:t>
            </a:r>
            <a:endParaRPr kumimoji="1" lang="zh-CN" altLang="en-US" sz="4800" b="1" dirty="0"/>
          </a:p>
        </p:txBody>
      </p:sp>
      <p:cxnSp>
        <p:nvCxnSpPr>
          <p:cNvPr id="11" name="直线连接符 10"/>
          <p:cNvCxnSpPr/>
          <p:nvPr/>
        </p:nvCxnSpPr>
        <p:spPr>
          <a:xfrm>
            <a:off x="5437490" y="2078703"/>
            <a:ext cx="0" cy="480882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5628141" y="3009644"/>
            <a:ext cx="3015380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600" b="1" dirty="0" smtClean="0"/>
              <a:t>PART</a:t>
            </a:r>
            <a:r>
              <a:rPr lang="zh-CN" altLang="en-US" sz="1600" b="1" dirty="0" smtClean="0"/>
              <a:t> </a:t>
            </a:r>
            <a:r>
              <a:rPr lang="en-US" altLang="zh-CN" sz="1600" b="1" dirty="0" smtClean="0"/>
              <a:t>THREE</a:t>
            </a:r>
            <a:r>
              <a:rPr lang="zh-CN" altLang="en-US" sz="1600" b="1" dirty="0" smtClean="0"/>
              <a:t>  经验教训</a:t>
            </a:r>
            <a:endParaRPr kumimoji="1" lang="zh-CN" altLang="en-US" sz="1600" b="1" dirty="0"/>
          </a:p>
        </p:txBody>
      </p:sp>
      <p:sp>
        <p:nvSpPr>
          <p:cNvPr id="13" name="文本框 12"/>
          <p:cNvSpPr txBox="1"/>
          <p:nvPr/>
        </p:nvSpPr>
        <p:spPr>
          <a:xfrm>
            <a:off x="4552043" y="2794201"/>
            <a:ext cx="866944" cy="83099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en-US" altLang="zh-CN" sz="4800" b="1" dirty="0" smtClean="0"/>
              <a:t>03</a:t>
            </a:r>
            <a:endParaRPr kumimoji="1" lang="zh-CN" altLang="en-US" sz="4800" b="1" dirty="0"/>
          </a:p>
        </p:txBody>
      </p:sp>
      <p:cxnSp>
        <p:nvCxnSpPr>
          <p:cNvPr id="14" name="直线连接符 13"/>
          <p:cNvCxnSpPr/>
          <p:nvPr/>
        </p:nvCxnSpPr>
        <p:spPr>
          <a:xfrm>
            <a:off x="5437490" y="2969258"/>
            <a:ext cx="0" cy="480882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5628142" y="3900199"/>
            <a:ext cx="3015380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600" b="1" dirty="0" smtClean="0"/>
              <a:t>PART</a:t>
            </a:r>
            <a:r>
              <a:rPr lang="zh-CN" altLang="en-US" sz="1600" b="1" dirty="0" smtClean="0"/>
              <a:t> </a:t>
            </a:r>
            <a:r>
              <a:rPr lang="en-US" altLang="zh-CN" sz="1600" b="1" dirty="0" smtClean="0"/>
              <a:t>FOUR</a:t>
            </a:r>
            <a:r>
              <a:rPr lang="zh-CN" altLang="en-US" sz="1600" b="1" dirty="0" smtClean="0"/>
              <a:t>  阶段计划</a:t>
            </a:r>
            <a:endParaRPr kumimoji="1" lang="zh-CN" altLang="en-US" sz="1600" b="1" dirty="0"/>
          </a:p>
        </p:txBody>
      </p:sp>
      <p:sp>
        <p:nvSpPr>
          <p:cNvPr id="16" name="文本框 15"/>
          <p:cNvSpPr txBox="1"/>
          <p:nvPr/>
        </p:nvSpPr>
        <p:spPr>
          <a:xfrm>
            <a:off x="4552043" y="3684756"/>
            <a:ext cx="866944" cy="83099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en-US" altLang="zh-CN" sz="4800" b="1" dirty="0" smtClean="0"/>
              <a:t>04</a:t>
            </a:r>
            <a:endParaRPr kumimoji="1" lang="zh-CN" altLang="en-US" sz="4800" b="1" dirty="0"/>
          </a:p>
        </p:txBody>
      </p:sp>
      <p:cxnSp>
        <p:nvCxnSpPr>
          <p:cNvPr id="17" name="直线连接符 16"/>
          <p:cNvCxnSpPr/>
          <p:nvPr/>
        </p:nvCxnSpPr>
        <p:spPr>
          <a:xfrm>
            <a:off x="5437490" y="3859813"/>
            <a:ext cx="0" cy="480882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7385970" y="4653568"/>
            <a:ext cx="1506208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000" dirty="0" smtClean="0">
                <a:solidFill>
                  <a:srgbClr val="103154"/>
                </a:solidFill>
              </a:rPr>
              <a:t>COMPANY</a:t>
            </a:r>
            <a:r>
              <a:rPr lang="zh-CN" altLang="en-US" sz="1000" dirty="0" smtClean="0">
                <a:solidFill>
                  <a:srgbClr val="103154"/>
                </a:solidFill>
              </a:rPr>
              <a:t>  </a:t>
            </a:r>
            <a:r>
              <a:rPr lang="zh-CN" altLang="zh-CN" sz="1000" dirty="0" smtClean="0">
                <a:solidFill>
                  <a:srgbClr val="103154"/>
                </a:solidFill>
              </a:rPr>
              <a:t>|</a:t>
            </a:r>
            <a:r>
              <a:rPr lang="zh-CN" altLang="en-US" sz="1000" dirty="0" smtClean="0">
                <a:solidFill>
                  <a:srgbClr val="103154"/>
                </a:solidFill>
              </a:rPr>
              <a:t>  </a:t>
            </a:r>
            <a:r>
              <a:rPr lang="en-US" altLang="zh-CN" sz="1000" dirty="0" smtClean="0">
                <a:solidFill>
                  <a:srgbClr val="103154"/>
                </a:solidFill>
              </a:rPr>
              <a:t>LOGO</a:t>
            </a:r>
            <a:endParaRPr kumimoji="1" lang="zh-CN" altLang="en-US" sz="1000" dirty="0">
              <a:solidFill>
                <a:srgbClr val="10315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6C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 6"/>
          <p:cNvGrpSpPr/>
          <p:nvPr/>
        </p:nvGrpSpPr>
        <p:grpSpPr>
          <a:xfrm>
            <a:off x="0" y="-7447"/>
            <a:ext cx="9144000" cy="5150948"/>
            <a:chOff x="0" y="-7447"/>
            <a:chExt cx="9144000" cy="5150948"/>
          </a:xfrm>
        </p:grpSpPr>
        <p:cxnSp>
          <p:nvCxnSpPr>
            <p:cNvPr id="8" name="直线连接符 7"/>
            <p:cNvCxnSpPr/>
            <p:nvPr/>
          </p:nvCxnSpPr>
          <p:spPr>
            <a:xfrm>
              <a:off x="0" y="0"/>
              <a:ext cx="1396002" cy="32629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线连接符 8"/>
            <p:cNvCxnSpPr/>
            <p:nvPr/>
          </p:nvCxnSpPr>
          <p:spPr>
            <a:xfrm flipV="1">
              <a:off x="732049" y="326292"/>
              <a:ext cx="663953" cy="9096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线连接符 9"/>
            <p:cNvCxnSpPr/>
            <p:nvPr/>
          </p:nvCxnSpPr>
          <p:spPr>
            <a:xfrm>
              <a:off x="0" y="0"/>
              <a:ext cx="732049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线连接符 10"/>
            <p:cNvCxnSpPr/>
            <p:nvPr/>
          </p:nvCxnSpPr>
          <p:spPr>
            <a:xfrm>
              <a:off x="0" y="1693188"/>
              <a:ext cx="1975651" cy="38939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线连接符 11"/>
            <p:cNvCxnSpPr/>
            <p:nvPr/>
          </p:nvCxnSpPr>
          <p:spPr>
            <a:xfrm flipV="1">
              <a:off x="1396002" y="0"/>
              <a:ext cx="1205861" cy="32629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线连接符 12"/>
            <p:cNvCxnSpPr/>
            <p:nvPr/>
          </p:nvCxnSpPr>
          <p:spPr>
            <a:xfrm flipV="1">
              <a:off x="1975651" y="0"/>
              <a:ext cx="626211" cy="20825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线连接符 13"/>
            <p:cNvCxnSpPr/>
            <p:nvPr/>
          </p:nvCxnSpPr>
          <p:spPr>
            <a:xfrm flipH="1" flipV="1">
              <a:off x="1396003" y="326292"/>
              <a:ext cx="579648" cy="1756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线连接符 14"/>
            <p:cNvCxnSpPr/>
            <p:nvPr/>
          </p:nvCxnSpPr>
          <p:spPr>
            <a:xfrm>
              <a:off x="732049" y="1235988"/>
              <a:ext cx="1243602" cy="84659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线连接符 15"/>
            <p:cNvCxnSpPr/>
            <p:nvPr/>
          </p:nvCxnSpPr>
          <p:spPr>
            <a:xfrm flipV="1">
              <a:off x="573292" y="2082584"/>
              <a:ext cx="1402359" cy="8981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线连接符 16"/>
            <p:cNvCxnSpPr/>
            <p:nvPr/>
          </p:nvCxnSpPr>
          <p:spPr>
            <a:xfrm>
              <a:off x="6676641" y="3311124"/>
              <a:ext cx="1561117" cy="27808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线连接符 17"/>
            <p:cNvCxnSpPr/>
            <p:nvPr/>
          </p:nvCxnSpPr>
          <p:spPr>
            <a:xfrm flipH="1">
              <a:off x="1975651" y="1693188"/>
              <a:ext cx="1058384" cy="389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线连接符 18"/>
            <p:cNvCxnSpPr/>
            <p:nvPr/>
          </p:nvCxnSpPr>
          <p:spPr>
            <a:xfrm>
              <a:off x="2601863" y="0"/>
              <a:ext cx="432172" cy="16931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19"/>
            <p:cNvCxnSpPr/>
            <p:nvPr/>
          </p:nvCxnSpPr>
          <p:spPr>
            <a:xfrm>
              <a:off x="574727" y="2980718"/>
              <a:ext cx="1321545" cy="3968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线连接符 20"/>
            <p:cNvCxnSpPr/>
            <p:nvPr/>
          </p:nvCxnSpPr>
          <p:spPr>
            <a:xfrm flipH="1">
              <a:off x="1896273" y="2082584"/>
              <a:ext cx="79378" cy="128752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/>
            <p:nvPr/>
          </p:nvCxnSpPr>
          <p:spPr>
            <a:xfrm>
              <a:off x="0" y="2980717"/>
              <a:ext cx="573294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线连接符 22"/>
            <p:cNvCxnSpPr/>
            <p:nvPr/>
          </p:nvCxnSpPr>
          <p:spPr>
            <a:xfrm>
              <a:off x="0" y="1693188"/>
              <a:ext cx="573293" cy="128752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线连接符 23"/>
            <p:cNvCxnSpPr/>
            <p:nvPr/>
          </p:nvCxnSpPr>
          <p:spPr>
            <a:xfrm flipV="1">
              <a:off x="0" y="1235988"/>
              <a:ext cx="732049" cy="45720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线连接符 24"/>
            <p:cNvCxnSpPr/>
            <p:nvPr/>
          </p:nvCxnSpPr>
          <p:spPr>
            <a:xfrm>
              <a:off x="8237759" y="3589204"/>
              <a:ext cx="906241" cy="15542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线连接符 25"/>
            <p:cNvCxnSpPr/>
            <p:nvPr/>
          </p:nvCxnSpPr>
          <p:spPr>
            <a:xfrm flipV="1">
              <a:off x="8237758" y="1587364"/>
              <a:ext cx="906242" cy="20018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线连接符 26"/>
            <p:cNvCxnSpPr/>
            <p:nvPr/>
          </p:nvCxnSpPr>
          <p:spPr>
            <a:xfrm>
              <a:off x="7496889" y="2151760"/>
              <a:ext cx="740870" cy="143744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线连接符 27"/>
            <p:cNvCxnSpPr/>
            <p:nvPr/>
          </p:nvCxnSpPr>
          <p:spPr>
            <a:xfrm>
              <a:off x="2601862" y="0"/>
              <a:ext cx="1658135" cy="108469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/>
            <p:nvPr/>
          </p:nvCxnSpPr>
          <p:spPr>
            <a:xfrm flipV="1">
              <a:off x="3448569" y="1084699"/>
              <a:ext cx="811428" cy="151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线连接符 29"/>
            <p:cNvCxnSpPr/>
            <p:nvPr/>
          </p:nvCxnSpPr>
          <p:spPr>
            <a:xfrm>
              <a:off x="2601863" y="0"/>
              <a:ext cx="846706" cy="122854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线连接符 30"/>
            <p:cNvCxnSpPr/>
            <p:nvPr/>
          </p:nvCxnSpPr>
          <p:spPr>
            <a:xfrm>
              <a:off x="3034035" y="1685741"/>
              <a:ext cx="1975651" cy="38939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线连接符 31"/>
            <p:cNvCxnSpPr/>
            <p:nvPr/>
          </p:nvCxnSpPr>
          <p:spPr>
            <a:xfrm flipV="1">
              <a:off x="4259997" y="-7446"/>
              <a:ext cx="1375901" cy="109214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/>
            <p:nvPr/>
          </p:nvCxnSpPr>
          <p:spPr>
            <a:xfrm flipV="1">
              <a:off x="5009686" y="-7447"/>
              <a:ext cx="626211" cy="20825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线连接符 33"/>
            <p:cNvCxnSpPr/>
            <p:nvPr/>
          </p:nvCxnSpPr>
          <p:spPr>
            <a:xfrm flipH="1" flipV="1">
              <a:off x="4259997" y="1084699"/>
              <a:ext cx="749689" cy="99043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线连接符 34"/>
            <p:cNvCxnSpPr/>
            <p:nvPr/>
          </p:nvCxnSpPr>
          <p:spPr>
            <a:xfrm>
              <a:off x="3448569" y="1235989"/>
              <a:ext cx="1561117" cy="83914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线连接符 35"/>
            <p:cNvCxnSpPr/>
            <p:nvPr/>
          </p:nvCxnSpPr>
          <p:spPr>
            <a:xfrm flipV="1">
              <a:off x="3607327" y="2075137"/>
              <a:ext cx="1402359" cy="8981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线连接符 36"/>
            <p:cNvCxnSpPr/>
            <p:nvPr/>
          </p:nvCxnSpPr>
          <p:spPr>
            <a:xfrm flipH="1">
              <a:off x="5009686" y="1685741"/>
              <a:ext cx="1058384" cy="389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线连接符 37"/>
            <p:cNvCxnSpPr/>
            <p:nvPr/>
          </p:nvCxnSpPr>
          <p:spPr>
            <a:xfrm>
              <a:off x="5635898" y="-7447"/>
              <a:ext cx="432172" cy="16931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线连接符 38"/>
            <p:cNvCxnSpPr/>
            <p:nvPr/>
          </p:nvCxnSpPr>
          <p:spPr>
            <a:xfrm flipH="1" flipV="1">
              <a:off x="1975651" y="2082584"/>
              <a:ext cx="1633111" cy="89068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线连接符 39"/>
            <p:cNvCxnSpPr/>
            <p:nvPr/>
          </p:nvCxnSpPr>
          <p:spPr>
            <a:xfrm flipH="1">
              <a:off x="4259999" y="326292"/>
              <a:ext cx="95536" cy="75840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线连接符 40"/>
            <p:cNvCxnSpPr/>
            <p:nvPr/>
          </p:nvCxnSpPr>
          <p:spPr>
            <a:xfrm flipV="1">
              <a:off x="1896272" y="2973271"/>
              <a:ext cx="1711057" cy="40428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线连接符 41"/>
            <p:cNvCxnSpPr/>
            <p:nvPr/>
          </p:nvCxnSpPr>
          <p:spPr>
            <a:xfrm>
              <a:off x="3034035" y="1685741"/>
              <a:ext cx="573293" cy="128752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线连接符 42"/>
            <p:cNvCxnSpPr/>
            <p:nvPr/>
          </p:nvCxnSpPr>
          <p:spPr>
            <a:xfrm flipV="1">
              <a:off x="3034035" y="1235989"/>
              <a:ext cx="414534" cy="44975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线连接符 43"/>
            <p:cNvCxnSpPr/>
            <p:nvPr/>
          </p:nvCxnSpPr>
          <p:spPr>
            <a:xfrm flipH="1">
              <a:off x="5741735" y="1693188"/>
              <a:ext cx="326335" cy="161793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线连接符 44"/>
            <p:cNvCxnSpPr/>
            <p:nvPr/>
          </p:nvCxnSpPr>
          <p:spPr>
            <a:xfrm flipH="1" flipV="1">
              <a:off x="5635898" y="0"/>
              <a:ext cx="1616497" cy="47869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线连接符 45"/>
            <p:cNvCxnSpPr/>
            <p:nvPr/>
          </p:nvCxnSpPr>
          <p:spPr>
            <a:xfrm>
              <a:off x="5009686" y="2075135"/>
              <a:ext cx="732049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线连接符 46"/>
            <p:cNvCxnSpPr/>
            <p:nvPr/>
          </p:nvCxnSpPr>
          <p:spPr>
            <a:xfrm flipH="1" flipV="1">
              <a:off x="1" y="2973270"/>
              <a:ext cx="574726" cy="79231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线连接符 47"/>
            <p:cNvCxnSpPr/>
            <p:nvPr/>
          </p:nvCxnSpPr>
          <p:spPr>
            <a:xfrm flipV="1">
              <a:off x="7252395" y="0"/>
              <a:ext cx="985363" cy="48943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线连接符 48"/>
            <p:cNvCxnSpPr/>
            <p:nvPr/>
          </p:nvCxnSpPr>
          <p:spPr>
            <a:xfrm flipV="1">
              <a:off x="7690926" y="0"/>
              <a:ext cx="546832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线连接符 49"/>
            <p:cNvCxnSpPr/>
            <p:nvPr/>
          </p:nvCxnSpPr>
          <p:spPr>
            <a:xfrm flipH="1" flipV="1">
              <a:off x="7108816" y="0"/>
              <a:ext cx="143579" cy="47869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线连接符 50"/>
            <p:cNvCxnSpPr/>
            <p:nvPr/>
          </p:nvCxnSpPr>
          <p:spPr>
            <a:xfrm flipV="1">
              <a:off x="6068070" y="478692"/>
              <a:ext cx="1184325" cy="121449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线连接符 51"/>
            <p:cNvCxnSpPr/>
            <p:nvPr/>
          </p:nvCxnSpPr>
          <p:spPr>
            <a:xfrm flipV="1">
              <a:off x="573292" y="3370112"/>
              <a:ext cx="1322980" cy="39546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线连接符 52"/>
            <p:cNvCxnSpPr/>
            <p:nvPr/>
          </p:nvCxnSpPr>
          <p:spPr>
            <a:xfrm flipH="1" flipV="1">
              <a:off x="7252396" y="489438"/>
              <a:ext cx="438530" cy="73910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线连接符 53"/>
            <p:cNvCxnSpPr/>
            <p:nvPr/>
          </p:nvCxnSpPr>
          <p:spPr>
            <a:xfrm flipV="1">
              <a:off x="6068070" y="1235988"/>
              <a:ext cx="1622856" cy="45720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线连接符 54"/>
            <p:cNvCxnSpPr/>
            <p:nvPr/>
          </p:nvCxnSpPr>
          <p:spPr>
            <a:xfrm flipH="1" flipV="1">
              <a:off x="1896273" y="3377558"/>
              <a:ext cx="961365" cy="7936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线连接符 55"/>
            <p:cNvCxnSpPr/>
            <p:nvPr/>
          </p:nvCxnSpPr>
          <p:spPr>
            <a:xfrm flipH="1">
              <a:off x="573292" y="2973270"/>
              <a:ext cx="1435" cy="79231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线连接符 56"/>
            <p:cNvCxnSpPr/>
            <p:nvPr/>
          </p:nvCxnSpPr>
          <p:spPr>
            <a:xfrm>
              <a:off x="3607327" y="2993390"/>
              <a:ext cx="2134408" cy="3177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线连接符 57"/>
            <p:cNvCxnSpPr/>
            <p:nvPr/>
          </p:nvCxnSpPr>
          <p:spPr>
            <a:xfrm flipH="1">
              <a:off x="2857638" y="2973270"/>
              <a:ext cx="749689" cy="119797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线连接符 58"/>
            <p:cNvCxnSpPr/>
            <p:nvPr/>
          </p:nvCxnSpPr>
          <p:spPr>
            <a:xfrm flipV="1">
              <a:off x="2857638" y="4171240"/>
              <a:ext cx="1322980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线连接符 59"/>
            <p:cNvCxnSpPr/>
            <p:nvPr/>
          </p:nvCxnSpPr>
          <p:spPr>
            <a:xfrm>
              <a:off x="6068070" y="1693189"/>
              <a:ext cx="608571" cy="161793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线连接符 60"/>
            <p:cNvCxnSpPr/>
            <p:nvPr/>
          </p:nvCxnSpPr>
          <p:spPr>
            <a:xfrm flipV="1">
              <a:off x="6676641" y="2151760"/>
              <a:ext cx="820248" cy="115936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线连接符 61"/>
            <p:cNvCxnSpPr/>
            <p:nvPr/>
          </p:nvCxnSpPr>
          <p:spPr>
            <a:xfrm>
              <a:off x="5741735" y="3311123"/>
              <a:ext cx="934906" cy="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线连接符 62"/>
            <p:cNvCxnSpPr/>
            <p:nvPr/>
          </p:nvCxnSpPr>
          <p:spPr>
            <a:xfrm flipV="1">
              <a:off x="8237759" y="3311123"/>
              <a:ext cx="906241" cy="2780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线连接符 63"/>
            <p:cNvCxnSpPr/>
            <p:nvPr/>
          </p:nvCxnSpPr>
          <p:spPr>
            <a:xfrm flipV="1">
              <a:off x="7496889" y="1235989"/>
              <a:ext cx="194037" cy="91577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线连接符 64"/>
            <p:cNvCxnSpPr/>
            <p:nvPr/>
          </p:nvCxnSpPr>
          <p:spPr>
            <a:xfrm flipV="1">
              <a:off x="7496889" y="1587364"/>
              <a:ext cx="1647111" cy="564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线连接符 65"/>
            <p:cNvCxnSpPr/>
            <p:nvPr/>
          </p:nvCxnSpPr>
          <p:spPr>
            <a:xfrm flipH="1" flipV="1">
              <a:off x="6068071" y="1693190"/>
              <a:ext cx="1428818" cy="45857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线连接符 66"/>
            <p:cNvCxnSpPr/>
            <p:nvPr/>
          </p:nvCxnSpPr>
          <p:spPr>
            <a:xfrm flipV="1">
              <a:off x="4180618" y="3311124"/>
              <a:ext cx="1561117" cy="86011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线连接符 67"/>
            <p:cNvCxnSpPr/>
            <p:nvPr/>
          </p:nvCxnSpPr>
          <p:spPr>
            <a:xfrm flipH="1" flipV="1">
              <a:off x="5741735" y="3311124"/>
              <a:ext cx="493913" cy="159206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线连接符 68"/>
            <p:cNvCxnSpPr/>
            <p:nvPr/>
          </p:nvCxnSpPr>
          <p:spPr>
            <a:xfrm>
              <a:off x="8237759" y="0"/>
              <a:ext cx="906241" cy="158736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线连接符 69"/>
            <p:cNvCxnSpPr/>
            <p:nvPr/>
          </p:nvCxnSpPr>
          <p:spPr>
            <a:xfrm>
              <a:off x="7690926" y="1235989"/>
              <a:ext cx="1453074" cy="35137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线连接符 70"/>
            <p:cNvCxnSpPr/>
            <p:nvPr/>
          </p:nvCxnSpPr>
          <p:spPr>
            <a:xfrm flipH="1">
              <a:off x="1825713" y="3370111"/>
              <a:ext cx="70560" cy="147134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线连接符 71"/>
            <p:cNvCxnSpPr/>
            <p:nvPr/>
          </p:nvCxnSpPr>
          <p:spPr>
            <a:xfrm>
              <a:off x="573292" y="3765580"/>
              <a:ext cx="1252421" cy="107588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线连接符 72"/>
            <p:cNvCxnSpPr/>
            <p:nvPr/>
          </p:nvCxnSpPr>
          <p:spPr>
            <a:xfrm flipV="1">
              <a:off x="1825713" y="4171240"/>
              <a:ext cx="1031925" cy="67022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线连接符 73"/>
            <p:cNvCxnSpPr/>
            <p:nvPr/>
          </p:nvCxnSpPr>
          <p:spPr>
            <a:xfrm flipH="1">
              <a:off x="1" y="3765580"/>
              <a:ext cx="573291" cy="52912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线连接符 74"/>
            <p:cNvCxnSpPr/>
            <p:nvPr/>
          </p:nvCxnSpPr>
          <p:spPr>
            <a:xfrm flipH="1" flipV="1">
              <a:off x="3607328" y="2993390"/>
              <a:ext cx="573290" cy="11778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线连接符 75"/>
            <p:cNvCxnSpPr/>
            <p:nvPr/>
          </p:nvCxnSpPr>
          <p:spPr>
            <a:xfrm>
              <a:off x="4180618" y="4171241"/>
              <a:ext cx="2055030" cy="7319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线连接符 76"/>
            <p:cNvCxnSpPr/>
            <p:nvPr/>
          </p:nvCxnSpPr>
          <p:spPr>
            <a:xfrm flipH="1">
              <a:off x="5971052" y="4903191"/>
              <a:ext cx="264597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线连接符 77"/>
            <p:cNvCxnSpPr/>
            <p:nvPr/>
          </p:nvCxnSpPr>
          <p:spPr>
            <a:xfrm flipH="1">
              <a:off x="6235649" y="3311124"/>
              <a:ext cx="440992" cy="159206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线连接符 78"/>
            <p:cNvCxnSpPr/>
            <p:nvPr/>
          </p:nvCxnSpPr>
          <p:spPr>
            <a:xfrm flipH="1" flipV="1">
              <a:off x="6235649" y="4903191"/>
              <a:ext cx="1528298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线连接符 79"/>
            <p:cNvCxnSpPr/>
            <p:nvPr/>
          </p:nvCxnSpPr>
          <p:spPr>
            <a:xfrm flipH="1">
              <a:off x="7763947" y="3589204"/>
              <a:ext cx="473812" cy="15542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线连接符 80"/>
            <p:cNvCxnSpPr/>
            <p:nvPr/>
          </p:nvCxnSpPr>
          <p:spPr>
            <a:xfrm>
              <a:off x="6676641" y="3311124"/>
              <a:ext cx="1087306" cy="183237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线连接符 81"/>
            <p:cNvCxnSpPr/>
            <p:nvPr/>
          </p:nvCxnSpPr>
          <p:spPr>
            <a:xfrm flipH="1" flipV="1">
              <a:off x="573293" y="3765581"/>
              <a:ext cx="560196" cy="137791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线连接符 82"/>
            <p:cNvCxnSpPr/>
            <p:nvPr/>
          </p:nvCxnSpPr>
          <p:spPr>
            <a:xfrm flipH="1" flipV="1">
              <a:off x="2857639" y="4171241"/>
              <a:ext cx="590930" cy="97225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线连接符 83"/>
            <p:cNvCxnSpPr/>
            <p:nvPr/>
          </p:nvCxnSpPr>
          <p:spPr>
            <a:xfrm flipH="1" flipV="1">
              <a:off x="1" y="4294702"/>
              <a:ext cx="1133488" cy="84879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线连接符 84"/>
            <p:cNvCxnSpPr/>
            <p:nvPr/>
          </p:nvCxnSpPr>
          <p:spPr>
            <a:xfrm flipV="1">
              <a:off x="3448569" y="4171241"/>
              <a:ext cx="732049" cy="97226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线连接符 85"/>
            <p:cNvCxnSpPr/>
            <p:nvPr/>
          </p:nvCxnSpPr>
          <p:spPr>
            <a:xfrm>
              <a:off x="1825713" y="4841460"/>
              <a:ext cx="1622856" cy="3020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线连接符 86"/>
            <p:cNvCxnSpPr/>
            <p:nvPr/>
          </p:nvCxnSpPr>
          <p:spPr>
            <a:xfrm flipH="1">
              <a:off x="1133491" y="4841460"/>
              <a:ext cx="692222" cy="30204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线连接符 87"/>
            <p:cNvCxnSpPr/>
            <p:nvPr/>
          </p:nvCxnSpPr>
          <p:spPr>
            <a:xfrm>
              <a:off x="4544450" y="4903191"/>
              <a:ext cx="1426602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线连接符 88"/>
            <p:cNvCxnSpPr/>
            <p:nvPr/>
          </p:nvCxnSpPr>
          <p:spPr>
            <a:xfrm flipV="1">
              <a:off x="3448569" y="4903192"/>
              <a:ext cx="1095881" cy="24030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线连接符 89"/>
            <p:cNvCxnSpPr/>
            <p:nvPr/>
          </p:nvCxnSpPr>
          <p:spPr>
            <a:xfrm flipH="1" flipV="1">
              <a:off x="4180619" y="4171241"/>
              <a:ext cx="363831" cy="7319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线连接符 90"/>
            <p:cNvCxnSpPr/>
            <p:nvPr/>
          </p:nvCxnSpPr>
          <p:spPr>
            <a:xfrm flipV="1">
              <a:off x="4355535" y="2"/>
              <a:ext cx="1280362" cy="326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线连接符 91"/>
            <p:cNvCxnSpPr/>
            <p:nvPr/>
          </p:nvCxnSpPr>
          <p:spPr>
            <a:xfrm flipH="1" flipV="1">
              <a:off x="2601864" y="3"/>
              <a:ext cx="1753671" cy="3262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线连接符 92"/>
            <p:cNvCxnSpPr/>
            <p:nvPr/>
          </p:nvCxnSpPr>
          <p:spPr>
            <a:xfrm flipV="1">
              <a:off x="4544450" y="4903191"/>
              <a:ext cx="1691198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线连接符 93"/>
            <p:cNvCxnSpPr/>
            <p:nvPr/>
          </p:nvCxnSpPr>
          <p:spPr>
            <a:xfrm flipH="1" flipV="1">
              <a:off x="1825714" y="4841460"/>
              <a:ext cx="294330" cy="3020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 1"/>
          <p:cNvGrpSpPr/>
          <p:nvPr/>
        </p:nvGrpSpPr>
        <p:grpSpPr>
          <a:xfrm>
            <a:off x="3138963" y="922818"/>
            <a:ext cx="2866074" cy="2866074"/>
            <a:chOff x="3131053" y="1062488"/>
            <a:chExt cx="2866074" cy="2866074"/>
          </a:xfrm>
          <a:solidFill>
            <a:srgbClr val="FDCC56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" name="空心弧 2"/>
            <p:cNvSpPr/>
            <p:nvPr/>
          </p:nvSpPr>
          <p:spPr>
            <a:xfrm>
              <a:off x="3131053" y="1062488"/>
              <a:ext cx="2866074" cy="2866074"/>
            </a:xfrm>
            <a:prstGeom prst="blockArc">
              <a:avLst>
                <a:gd name="adj1" fmla="val 13797986"/>
                <a:gd name="adj2" fmla="val 10838748"/>
                <a:gd name="adj3" fmla="val 22684"/>
              </a:avLst>
            </a:prstGeom>
            <a:solidFill>
              <a:srgbClr val="21A23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3346948" y="1278383"/>
              <a:ext cx="2434284" cy="2434284"/>
            </a:xfrm>
            <a:prstGeom prst="ellipse">
              <a:avLst/>
            </a:prstGeom>
            <a:solidFill>
              <a:srgbClr val="82D64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2000" b="1" dirty="0" smtClean="0"/>
                <a:t>1</a:t>
              </a:r>
              <a:endParaRPr kumimoji="1" lang="zh-CN" altLang="en-US" sz="12000" b="1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0399" y="151146"/>
            <a:ext cx="1367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latin typeface="Century Gothic" panose="020B0502020202020204"/>
                <a:ea typeface="微软雅黑" panose="020B0503020204020204" charset="-122"/>
              </a:rPr>
              <a:t>PART ONE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  <a:p>
            <a:r>
              <a:rPr kumimoji="1" lang="zh-CN" altLang="en-US" b="1" dirty="0" smtClean="0">
                <a:latin typeface="Century Gothic" panose="020B0502020202020204"/>
                <a:ea typeface="微软雅黑" panose="020B0503020204020204" charset="-122"/>
              </a:rPr>
              <a:t>工作概况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935596" y="987574"/>
            <a:ext cx="3744416" cy="3744416"/>
          </a:xfrm>
          <a:prstGeom prst="ellipse">
            <a:avLst/>
          </a:prstGeom>
          <a:solidFill>
            <a:schemeClr val="bg1"/>
          </a:solidFill>
          <a:ln>
            <a:solidFill>
              <a:srgbClr val="95BC4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zh-CN" altLang="en-US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grpSp>
        <p:nvGrpSpPr>
          <p:cNvPr id="4" name="组合 6"/>
          <p:cNvGrpSpPr/>
          <p:nvPr/>
        </p:nvGrpSpPr>
        <p:grpSpPr>
          <a:xfrm>
            <a:off x="4355976" y="555526"/>
            <a:ext cx="4104456" cy="3826733"/>
            <a:chOff x="3923928" y="1168927"/>
            <a:chExt cx="3744416" cy="349105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" name="椭圆 4"/>
            <p:cNvSpPr/>
            <p:nvPr/>
          </p:nvSpPr>
          <p:spPr>
            <a:xfrm>
              <a:off x="3923928" y="1168927"/>
              <a:ext cx="2880320" cy="2880320"/>
            </a:xfrm>
            <a:prstGeom prst="ellipse">
              <a:avLst/>
            </a:prstGeom>
            <a:solidFill>
              <a:schemeClr val="bg1"/>
            </a:solidFill>
            <a:ln w="190500">
              <a:solidFill>
                <a:srgbClr val="1D8A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zh-CN" altLang="en-US">
                <a:solidFill>
                  <a:prstClr val="white"/>
                </a:solidFill>
                <a:latin typeface="Arial" panose="020B0604020202020204"/>
                <a:ea typeface="微软雅黑" panose="020B0503020204020204" charset="-122"/>
              </a:endParaRPr>
            </a:p>
          </p:txBody>
        </p:sp>
        <p:cxnSp>
          <p:nvCxnSpPr>
            <p:cNvPr id="6" name="直接连接符 9"/>
            <p:cNvCxnSpPr/>
            <p:nvPr/>
          </p:nvCxnSpPr>
          <p:spPr>
            <a:xfrm>
              <a:off x="6444208" y="3617199"/>
              <a:ext cx="1224136" cy="1042783"/>
            </a:xfrm>
            <a:prstGeom prst="line">
              <a:avLst/>
            </a:prstGeom>
            <a:ln w="254000" cap="rnd">
              <a:solidFill>
                <a:srgbClr val="1D8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空心弧 6"/>
          <p:cNvSpPr/>
          <p:nvPr/>
        </p:nvSpPr>
        <p:spPr>
          <a:xfrm>
            <a:off x="4736788" y="792322"/>
            <a:ext cx="2683683" cy="2683683"/>
          </a:xfrm>
          <a:prstGeom prst="blockArc">
            <a:avLst>
              <a:gd name="adj1" fmla="val 15057885"/>
              <a:gd name="adj2" fmla="val 1220703"/>
              <a:gd name="adj3" fmla="val 10227"/>
            </a:avLst>
          </a:prstGeom>
          <a:solidFill>
            <a:schemeClr val="tx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zh-CN" altLang="en-US">
              <a:solidFill>
                <a:prstClr val="black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921292" y="1844556"/>
            <a:ext cx="2314673" cy="1093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点击此处添加文本信息。</a:t>
            </a:r>
            <a:endParaRPr lang="en-US" altLang="zh-CN" sz="1000" dirty="0">
              <a:solidFill>
                <a:srgbClr val="103154"/>
              </a:solidFill>
              <a:latin typeface="微软雅黑" panose="020B050302020402020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倍字间距。</a:t>
            </a:r>
            <a:endParaRPr lang="zh-CN" altLang="zh-CN" sz="1000" dirty="0">
              <a:solidFill>
                <a:srgbClr val="103154"/>
              </a:solidFill>
              <a:latin typeface="微软雅黑" panose="020B0503020204020204" charset="-122"/>
            </a:endParaRPr>
          </a:p>
        </p:txBody>
      </p:sp>
      <p:sp>
        <p:nvSpPr>
          <p:cNvPr id="9" name="TextBox 11"/>
          <p:cNvSpPr txBox="1"/>
          <p:nvPr/>
        </p:nvSpPr>
        <p:spPr>
          <a:xfrm>
            <a:off x="4921292" y="1419622"/>
            <a:ext cx="2314673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4800">
                <a:solidFill>
                  <a:schemeClr val="bg1"/>
                </a:solidFill>
                <a:effectLst>
                  <a:outerShdw blurRad="114300" dist="63500" dir="2700000" algn="tl">
                    <a:srgbClr val="000000">
                      <a:alpha val="20000"/>
                    </a:srgbClr>
                  </a:outerShdw>
                </a:effectLst>
                <a:latin typeface="+mj-lt"/>
                <a:ea typeface="方正粗宋简体" panose="03000509000000000000" pitchFamily="65" charset="-122"/>
              </a:defRPr>
            </a:lvl1pPr>
          </a:lstStyle>
          <a:p>
            <a:pPr defTabSz="914400"/>
            <a:r>
              <a:rPr lang="zh-CN" altLang="en-US" sz="2000" dirty="0">
                <a:solidFill>
                  <a:srgbClr val="1D8AC1"/>
                </a:solidFill>
                <a:effectLst/>
                <a:latin typeface="+mn-ea"/>
                <a:ea typeface="+mn-ea"/>
              </a:rPr>
              <a:t>点击此处添加标题</a:t>
            </a:r>
            <a:endParaRPr lang="zh-CN" altLang="en-US" sz="2000" dirty="0">
              <a:solidFill>
                <a:srgbClr val="1D8AC1"/>
              </a:solidFill>
              <a:effectLst/>
              <a:latin typeface="+mn-ea"/>
              <a:ea typeface="+mn-ea"/>
            </a:endParaRPr>
          </a:p>
        </p:txBody>
      </p:sp>
      <p:sp>
        <p:nvSpPr>
          <p:cNvPr id="10" name="TextBox 12"/>
          <p:cNvSpPr txBox="1"/>
          <p:nvPr/>
        </p:nvSpPr>
        <p:spPr>
          <a:xfrm>
            <a:off x="1259632" y="1671650"/>
            <a:ext cx="3096343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4800">
                <a:solidFill>
                  <a:schemeClr val="bg1"/>
                </a:solidFill>
                <a:effectLst>
                  <a:outerShdw blurRad="114300" dist="63500" dir="2700000" algn="tl">
                    <a:srgbClr val="000000">
                      <a:alpha val="20000"/>
                    </a:srgbClr>
                  </a:outerShdw>
                </a:effectLst>
                <a:latin typeface="+mj-lt"/>
                <a:ea typeface="方正粗宋简体" panose="03000509000000000000" pitchFamily="65" charset="-122"/>
              </a:defRPr>
            </a:lvl1pPr>
          </a:lstStyle>
          <a:p>
            <a:pPr defTabSz="914400"/>
            <a:r>
              <a:rPr lang="zh-CN" altLang="en-US" sz="2000" dirty="0" smtClean="0">
                <a:solidFill>
                  <a:srgbClr val="95BC49"/>
                </a:solidFill>
                <a:effectLst/>
                <a:latin typeface="+mn-ea"/>
                <a:ea typeface="+mn-ea"/>
              </a:rPr>
              <a:t>点击此处添加标题</a:t>
            </a:r>
            <a:endParaRPr lang="zh-CN" altLang="en-US" sz="2000" dirty="0">
              <a:solidFill>
                <a:srgbClr val="95BC49"/>
              </a:solidFill>
              <a:effectLst/>
              <a:latin typeface="+mn-ea"/>
              <a:ea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259632" y="2139702"/>
            <a:ext cx="3096344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点击此处添加文本信息。</a:t>
            </a:r>
            <a:endParaRPr lang="en-US" altLang="zh-CN" sz="1000" dirty="0">
              <a:solidFill>
                <a:srgbClr val="103154"/>
              </a:solidFill>
              <a:latin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rgbClr val="103154"/>
                </a:solidFill>
                <a:latin typeface="微软雅黑" panose="020B0503020204020204" charset="-122"/>
              </a:rPr>
              <a:t>倍字间距</a:t>
            </a:r>
            <a:r>
              <a:rPr lang="zh-CN" altLang="zh-CN" sz="1000" dirty="0" smtClean="0">
                <a:solidFill>
                  <a:srgbClr val="103154"/>
                </a:solidFill>
                <a:latin typeface="微软雅黑" panose="020B0503020204020204" charset="-122"/>
              </a:rPr>
              <a:t>。</a:t>
            </a:r>
            <a:r>
              <a:rPr lang="zh-CN" altLang="zh-CN" sz="1000" dirty="0">
                <a:latin typeface="+mj-ea"/>
              </a:rPr>
              <a:t>点击此处添加文本信息</a:t>
            </a:r>
            <a:r>
              <a:rPr lang="zh-CN" altLang="zh-CN" sz="1000" dirty="0" smtClean="0">
                <a:latin typeface="+mj-ea"/>
              </a:rPr>
              <a:t>。标题数字等都可以通过点击</a:t>
            </a:r>
            <a:r>
              <a:rPr lang="zh-CN" altLang="zh-CN" sz="1000" dirty="0">
                <a:latin typeface="+mj-ea"/>
              </a:rPr>
              <a:t>和重新输入进行更改，顶部</a:t>
            </a:r>
            <a:r>
              <a:rPr lang="en-US" altLang="zh-CN" sz="1000" dirty="0">
                <a:latin typeface="+mj-ea"/>
              </a:rPr>
              <a:t>“</a:t>
            </a:r>
            <a:r>
              <a:rPr lang="zh-CN" altLang="zh-CN" sz="1000" dirty="0">
                <a:latin typeface="+mj-ea"/>
              </a:rPr>
              <a:t>开始</a:t>
            </a:r>
            <a:r>
              <a:rPr lang="en-US" altLang="zh-CN" sz="1000" dirty="0">
                <a:latin typeface="+mj-ea"/>
              </a:rPr>
              <a:t>”</a:t>
            </a:r>
            <a:r>
              <a:rPr lang="zh-CN" altLang="zh-CN" sz="1000" dirty="0">
                <a:latin typeface="+mj-ea"/>
              </a:rPr>
              <a:t>面板中可以对字体、字号、颜色、行距等进行修改。建议正文</a:t>
            </a:r>
            <a:r>
              <a:rPr lang="en-US" altLang="zh-CN" sz="1000" dirty="0">
                <a:latin typeface="+mj-ea"/>
              </a:rPr>
              <a:t>10</a:t>
            </a:r>
            <a:r>
              <a:rPr lang="zh-CN" altLang="zh-CN" sz="1000" dirty="0">
                <a:latin typeface="+mj-ea"/>
              </a:rPr>
              <a:t>号字，</a:t>
            </a:r>
            <a:r>
              <a:rPr lang="en-US" altLang="zh-CN" sz="1000" dirty="0">
                <a:latin typeface="+mj-ea"/>
              </a:rPr>
              <a:t>1.3</a:t>
            </a:r>
            <a:r>
              <a:rPr lang="zh-CN" altLang="zh-CN" sz="1000" dirty="0">
                <a:latin typeface="+mj-ea"/>
              </a:rPr>
              <a:t>倍字间距</a:t>
            </a:r>
            <a:r>
              <a:rPr lang="zh-CN" altLang="zh-CN" sz="1000" dirty="0" smtClean="0">
                <a:latin typeface="+mj-ea"/>
              </a:rPr>
              <a:t>。</a:t>
            </a:r>
            <a:endParaRPr lang="zh-CN" altLang="zh-CN" sz="1000" dirty="0">
              <a:latin typeface="+mj-ea"/>
            </a:endParaRPr>
          </a:p>
        </p:txBody>
      </p:sp>
      <p:cxnSp>
        <p:nvCxnSpPr>
          <p:cNvPr id="12" name="直接连接符 2"/>
          <p:cNvCxnSpPr>
            <a:stCxn id="3" idx="5"/>
          </p:cNvCxnSpPr>
          <p:nvPr/>
        </p:nvCxnSpPr>
        <p:spPr>
          <a:xfrm>
            <a:off x="4131655" y="4183633"/>
            <a:ext cx="368337" cy="332045"/>
          </a:xfrm>
          <a:prstGeom prst="line">
            <a:avLst/>
          </a:prstGeom>
          <a:ln cap="rnd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6"/>
          <p:cNvCxnSpPr>
            <a:stCxn id="3" idx="7"/>
          </p:cNvCxnSpPr>
          <p:nvPr/>
        </p:nvCxnSpPr>
        <p:spPr>
          <a:xfrm flipV="1">
            <a:off x="4131655" y="1419622"/>
            <a:ext cx="116309" cy="116309"/>
          </a:xfrm>
          <a:prstGeom prst="line">
            <a:avLst/>
          </a:prstGeom>
          <a:ln cap="rnd">
            <a:solidFill>
              <a:schemeClr val="tx1">
                <a:lumMod val="65000"/>
                <a:lumOff val="35000"/>
              </a:schemeClr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9"/>
          <p:cNvCxnSpPr>
            <a:stCxn id="3" idx="2"/>
          </p:cNvCxnSpPr>
          <p:nvPr/>
        </p:nvCxnSpPr>
        <p:spPr>
          <a:xfrm flipH="1">
            <a:off x="498248" y="2859782"/>
            <a:ext cx="437348" cy="0"/>
          </a:xfrm>
          <a:prstGeom prst="line">
            <a:avLst/>
          </a:prstGeom>
          <a:ln w="25400" cap="rnd">
            <a:solidFill>
              <a:schemeClr val="tx1">
                <a:lumMod val="75000"/>
                <a:lumOff val="25000"/>
              </a:schemeClr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7385970" y="4653568"/>
            <a:ext cx="1506208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000" dirty="0" smtClean="0">
                <a:solidFill>
                  <a:srgbClr val="103154"/>
                </a:solidFill>
              </a:rPr>
              <a:t>COMPANY</a:t>
            </a:r>
            <a:r>
              <a:rPr lang="zh-CN" altLang="en-US" sz="1000" dirty="0" smtClean="0">
                <a:solidFill>
                  <a:srgbClr val="103154"/>
                </a:solidFill>
              </a:rPr>
              <a:t>  </a:t>
            </a:r>
            <a:r>
              <a:rPr lang="zh-CN" altLang="zh-CN" sz="1000" dirty="0" smtClean="0">
                <a:solidFill>
                  <a:srgbClr val="103154"/>
                </a:solidFill>
              </a:rPr>
              <a:t>|</a:t>
            </a:r>
            <a:r>
              <a:rPr lang="zh-CN" altLang="en-US" sz="1000" dirty="0" smtClean="0">
                <a:solidFill>
                  <a:srgbClr val="103154"/>
                </a:solidFill>
              </a:rPr>
              <a:t>  </a:t>
            </a:r>
            <a:r>
              <a:rPr lang="en-US" altLang="zh-CN" sz="1000" dirty="0" smtClean="0">
                <a:solidFill>
                  <a:srgbClr val="103154"/>
                </a:solidFill>
              </a:rPr>
              <a:t>LOGO</a:t>
            </a:r>
            <a:endParaRPr kumimoji="1" lang="zh-CN" altLang="en-US" sz="1000" dirty="0">
              <a:solidFill>
                <a:srgbClr val="10315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文本框 412"/>
          <p:cNvSpPr txBox="1"/>
          <p:nvPr/>
        </p:nvSpPr>
        <p:spPr>
          <a:xfrm>
            <a:off x="220399" y="151146"/>
            <a:ext cx="1367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latin typeface="Century Gothic" panose="020B0502020202020204"/>
                <a:ea typeface="微软雅黑" panose="020B0503020204020204" charset="-122"/>
              </a:rPr>
              <a:t>PART ONE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  <a:p>
            <a:r>
              <a:rPr kumimoji="1" lang="zh-CN" altLang="en-US" b="1" dirty="0" smtClean="0">
                <a:latin typeface="Century Gothic" panose="020B0502020202020204"/>
                <a:ea typeface="微软雅黑" panose="020B0503020204020204" charset="-122"/>
              </a:rPr>
              <a:t>工作概况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</p:txBody>
      </p:sp>
      <p:grpSp>
        <p:nvGrpSpPr>
          <p:cNvPr id="426" name="组 425"/>
          <p:cNvGrpSpPr/>
          <p:nvPr/>
        </p:nvGrpSpPr>
        <p:grpSpPr>
          <a:xfrm flipH="1">
            <a:off x="3750732" y="880533"/>
            <a:ext cx="9956750" cy="3531812"/>
            <a:chOff x="4297365" y="1444625"/>
            <a:chExt cx="3106083" cy="1710629"/>
          </a:xfrm>
        </p:grpSpPr>
        <p:sp>
          <p:nvSpPr>
            <p:cNvPr id="418" name="五边形 417"/>
            <p:cNvSpPr/>
            <p:nvPr/>
          </p:nvSpPr>
          <p:spPr>
            <a:xfrm>
              <a:off x="4297365" y="1444625"/>
              <a:ext cx="2902070" cy="432000"/>
            </a:xfrm>
            <a:prstGeom prst="homePlate">
              <a:avLst/>
            </a:prstGeom>
            <a:solidFill>
              <a:srgbClr val="56C1DA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9" name="五边形 418"/>
            <p:cNvSpPr/>
            <p:nvPr/>
          </p:nvSpPr>
          <p:spPr>
            <a:xfrm>
              <a:off x="4297365" y="1861358"/>
              <a:ext cx="3106083" cy="432000"/>
            </a:xfrm>
            <a:prstGeom prst="homePlate">
              <a:avLst/>
            </a:prstGeom>
            <a:solidFill>
              <a:srgbClr val="82D64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0" name="五边形 419"/>
            <p:cNvSpPr/>
            <p:nvPr/>
          </p:nvSpPr>
          <p:spPr>
            <a:xfrm>
              <a:off x="4297365" y="2291254"/>
              <a:ext cx="2780573" cy="432000"/>
            </a:xfrm>
            <a:prstGeom prst="homePlate">
              <a:avLst/>
            </a:prstGeom>
            <a:solidFill>
              <a:srgbClr val="175562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1" name="五边形 420"/>
            <p:cNvSpPr/>
            <p:nvPr/>
          </p:nvSpPr>
          <p:spPr>
            <a:xfrm>
              <a:off x="4297365" y="2723254"/>
              <a:ext cx="2902070" cy="432000"/>
            </a:xfrm>
            <a:prstGeom prst="homePlate">
              <a:avLst/>
            </a:prstGeom>
            <a:solidFill>
              <a:srgbClr val="FCA826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27" name="文本框 426"/>
          <p:cNvSpPr txBox="1"/>
          <p:nvPr/>
        </p:nvSpPr>
        <p:spPr>
          <a:xfrm>
            <a:off x="3871309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000" dirty="0" smtClean="0"/>
              <a:t>LOGO | COMPANY</a:t>
            </a:r>
            <a:endParaRPr kumimoji="1" lang="zh-CN" altLang="en-US" sz="1000" dirty="0"/>
          </a:p>
        </p:txBody>
      </p:sp>
      <p:grpSp>
        <p:nvGrpSpPr>
          <p:cNvPr id="433" name="组 432"/>
          <p:cNvGrpSpPr/>
          <p:nvPr/>
        </p:nvGrpSpPr>
        <p:grpSpPr>
          <a:xfrm>
            <a:off x="6470651" y="0"/>
            <a:ext cx="5143500" cy="5143500"/>
            <a:chOff x="942673" y="622206"/>
            <a:chExt cx="2065543" cy="2065543"/>
          </a:xfrm>
        </p:grpSpPr>
        <p:sp>
          <p:nvSpPr>
            <p:cNvPr id="434" name="Freeform 5"/>
            <p:cNvSpPr/>
            <p:nvPr/>
          </p:nvSpPr>
          <p:spPr bwMode="auto">
            <a:xfrm>
              <a:off x="942673" y="622206"/>
              <a:ext cx="2065543" cy="2065543"/>
            </a:xfrm>
            <a:custGeom>
              <a:avLst/>
              <a:gdLst>
                <a:gd name="T0" fmla="*/ 1580 w 1582"/>
                <a:gd name="T1" fmla="*/ 832 h 1582"/>
                <a:gd name="T2" fmla="*/ 1566 w 1582"/>
                <a:gd name="T3" fmla="*/ 952 h 1582"/>
                <a:gd name="T4" fmla="*/ 1534 w 1582"/>
                <a:gd name="T5" fmla="*/ 1064 h 1582"/>
                <a:gd name="T6" fmla="*/ 1486 w 1582"/>
                <a:gd name="T7" fmla="*/ 1168 h 1582"/>
                <a:gd name="T8" fmla="*/ 1424 w 1582"/>
                <a:gd name="T9" fmla="*/ 1266 h 1582"/>
                <a:gd name="T10" fmla="*/ 1350 w 1582"/>
                <a:gd name="T11" fmla="*/ 1352 h 1582"/>
                <a:gd name="T12" fmla="*/ 1264 w 1582"/>
                <a:gd name="T13" fmla="*/ 1426 h 1582"/>
                <a:gd name="T14" fmla="*/ 1168 w 1582"/>
                <a:gd name="T15" fmla="*/ 1488 h 1582"/>
                <a:gd name="T16" fmla="*/ 1062 w 1582"/>
                <a:gd name="T17" fmla="*/ 1534 h 1582"/>
                <a:gd name="T18" fmla="*/ 950 w 1582"/>
                <a:gd name="T19" fmla="*/ 1566 h 1582"/>
                <a:gd name="T20" fmla="*/ 832 w 1582"/>
                <a:gd name="T21" fmla="*/ 1582 h 1582"/>
                <a:gd name="T22" fmla="*/ 750 w 1582"/>
                <a:gd name="T23" fmla="*/ 1582 h 1582"/>
                <a:gd name="T24" fmla="*/ 632 w 1582"/>
                <a:gd name="T25" fmla="*/ 1566 h 1582"/>
                <a:gd name="T26" fmla="*/ 518 w 1582"/>
                <a:gd name="T27" fmla="*/ 1534 h 1582"/>
                <a:gd name="T28" fmla="*/ 414 w 1582"/>
                <a:gd name="T29" fmla="*/ 1488 h 1582"/>
                <a:gd name="T30" fmla="*/ 318 w 1582"/>
                <a:gd name="T31" fmla="*/ 1426 h 1582"/>
                <a:gd name="T32" fmla="*/ 232 w 1582"/>
                <a:gd name="T33" fmla="*/ 1352 h 1582"/>
                <a:gd name="T34" fmla="*/ 156 w 1582"/>
                <a:gd name="T35" fmla="*/ 1266 h 1582"/>
                <a:gd name="T36" fmla="*/ 96 w 1582"/>
                <a:gd name="T37" fmla="*/ 1168 h 1582"/>
                <a:gd name="T38" fmla="*/ 48 w 1582"/>
                <a:gd name="T39" fmla="*/ 1064 h 1582"/>
                <a:gd name="T40" fmla="*/ 16 w 1582"/>
                <a:gd name="T41" fmla="*/ 952 h 1582"/>
                <a:gd name="T42" fmla="*/ 0 w 1582"/>
                <a:gd name="T43" fmla="*/ 832 h 1582"/>
                <a:gd name="T44" fmla="*/ 0 w 1582"/>
                <a:gd name="T45" fmla="*/ 752 h 1582"/>
                <a:gd name="T46" fmla="*/ 16 w 1582"/>
                <a:gd name="T47" fmla="*/ 632 h 1582"/>
                <a:gd name="T48" fmla="*/ 48 w 1582"/>
                <a:gd name="T49" fmla="*/ 520 h 1582"/>
                <a:gd name="T50" fmla="*/ 96 w 1582"/>
                <a:gd name="T51" fmla="*/ 414 h 1582"/>
                <a:gd name="T52" fmla="*/ 156 w 1582"/>
                <a:gd name="T53" fmla="*/ 318 h 1582"/>
                <a:gd name="T54" fmla="*/ 232 w 1582"/>
                <a:gd name="T55" fmla="*/ 232 h 1582"/>
                <a:gd name="T56" fmla="*/ 318 w 1582"/>
                <a:gd name="T57" fmla="*/ 158 h 1582"/>
                <a:gd name="T58" fmla="*/ 414 w 1582"/>
                <a:gd name="T59" fmla="*/ 96 h 1582"/>
                <a:gd name="T60" fmla="*/ 518 w 1582"/>
                <a:gd name="T61" fmla="*/ 48 h 1582"/>
                <a:gd name="T62" fmla="*/ 632 w 1582"/>
                <a:gd name="T63" fmla="*/ 16 h 1582"/>
                <a:gd name="T64" fmla="*/ 750 w 1582"/>
                <a:gd name="T65" fmla="*/ 2 h 1582"/>
                <a:gd name="T66" fmla="*/ 832 w 1582"/>
                <a:gd name="T67" fmla="*/ 2 h 1582"/>
                <a:gd name="T68" fmla="*/ 950 w 1582"/>
                <a:gd name="T69" fmla="*/ 16 h 1582"/>
                <a:gd name="T70" fmla="*/ 1062 w 1582"/>
                <a:gd name="T71" fmla="*/ 48 h 1582"/>
                <a:gd name="T72" fmla="*/ 1168 w 1582"/>
                <a:gd name="T73" fmla="*/ 96 h 1582"/>
                <a:gd name="T74" fmla="*/ 1264 w 1582"/>
                <a:gd name="T75" fmla="*/ 158 h 1582"/>
                <a:gd name="T76" fmla="*/ 1350 w 1582"/>
                <a:gd name="T77" fmla="*/ 232 h 1582"/>
                <a:gd name="T78" fmla="*/ 1424 w 1582"/>
                <a:gd name="T79" fmla="*/ 318 h 1582"/>
                <a:gd name="T80" fmla="*/ 1486 w 1582"/>
                <a:gd name="T81" fmla="*/ 414 h 1582"/>
                <a:gd name="T82" fmla="*/ 1534 w 1582"/>
                <a:gd name="T83" fmla="*/ 520 h 1582"/>
                <a:gd name="T84" fmla="*/ 1566 w 1582"/>
                <a:gd name="T85" fmla="*/ 632 h 1582"/>
                <a:gd name="T86" fmla="*/ 1580 w 1582"/>
                <a:gd name="T87" fmla="*/ 752 h 1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582" h="1582">
                  <a:moveTo>
                    <a:pt x="1582" y="792"/>
                  </a:moveTo>
                  <a:lnTo>
                    <a:pt x="1582" y="792"/>
                  </a:lnTo>
                  <a:lnTo>
                    <a:pt x="1580" y="832"/>
                  </a:lnTo>
                  <a:lnTo>
                    <a:pt x="1578" y="872"/>
                  </a:lnTo>
                  <a:lnTo>
                    <a:pt x="1572" y="912"/>
                  </a:lnTo>
                  <a:lnTo>
                    <a:pt x="1566" y="952"/>
                  </a:lnTo>
                  <a:lnTo>
                    <a:pt x="1556" y="990"/>
                  </a:lnTo>
                  <a:lnTo>
                    <a:pt x="1546" y="1028"/>
                  </a:lnTo>
                  <a:lnTo>
                    <a:pt x="1534" y="1064"/>
                  </a:lnTo>
                  <a:lnTo>
                    <a:pt x="1520" y="1100"/>
                  </a:lnTo>
                  <a:lnTo>
                    <a:pt x="1504" y="1134"/>
                  </a:lnTo>
                  <a:lnTo>
                    <a:pt x="1486" y="1168"/>
                  </a:lnTo>
                  <a:lnTo>
                    <a:pt x="1468" y="1202"/>
                  </a:lnTo>
                  <a:lnTo>
                    <a:pt x="1446" y="1234"/>
                  </a:lnTo>
                  <a:lnTo>
                    <a:pt x="1424" y="1266"/>
                  </a:lnTo>
                  <a:lnTo>
                    <a:pt x="1402" y="1294"/>
                  </a:lnTo>
                  <a:lnTo>
                    <a:pt x="1376" y="1324"/>
                  </a:lnTo>
                  <a:lnTo>
                    <a:pt x="1350" y="1352"/>
                  </a:lnTo>
                  <a:lnTo>
                    <a:pt x="1322" y="1378"/>
                  </a:lnTo>
                  <a:lnTo>
                    <a:pt x="1294" y="1402"/>
                  </a:lnTo>
                  <a:lnTo>
                    <a:pt x="1264" y="1426"/>
                  </a:lnTo>
                  <a:lnTo>
                    <a:pt x="1234" y="1448"/>
                  </a:lnTo>
                  <a:lnTo>
                    <a:pt x="1200" y="1468"/>
                  </a:lnTo>
                  <a:lnTo>
                    <a:pt x="1168" y="1488"/>
                  </a:lnTo>
                  <a:lnTo>
                    <a:pt x="1134" y="1504"/>
                  </a:lnTo>
                  <a:lnTo>
                    <a:pt x="1098" y="1520"/>
                  </a:lnTo>
                  <a:lnTo>
                    <a:pt x="1062" y="1534"/>
                  </a:lnTo>
                  <a:lnTo>
                    <a:pt x="1026" y="1548"/>
                  </a:lnTo>
                  <a:lnTo>
                    <a:pt x="988" y="1558"/>
                  </a:lnTo>
                  <a:lnTo>
                    <a:pt x="950" y="1566"/>
                  </a:lnTo>
                  <a:lnTo>
                    <a:pt x="912" y="1574"/>
                  </a:lnTo>
                  <a:lnTo>
                    <a:pt x="872" y="1578"/>
                  </a:lnTo>
                  <a:lnTo>
                    <a:pt x="832" y="1582"/>
                  </a:lnTo>
                  <a:lnTo>
                    <a:pt x="790" y="1582"/>
                  </a:lnTo>
                  <a:lnTo>
                    <a:pt x="790" y="1582"/>
                  </a:lnTo>
                  <a:lnTo>
                    <a:pt x="750" y="1582"/>
                  </a:lnTo>
                  <a:lnTo>
                    <a:pt x="710" y="1578"/>
                  </a:lnTo>
                  <a:lnTo>
                    <a:pt x="670" y="1574"/>
                  </a:lnTo>
                  <a:lnTo>
                    <a:pt x="632" y="1566"/>
                  </a:lnTo>
                  <a:lnTo>
                    <a:pt x="594" y="1558"/>
                  </a:lnTo>
                  <a:lnTo>
                    <a:pt x="556" y="1548"/>
                  </a:lnTo>
                  <a:lnTo>
                    <a:pt x="518" y="1534"/>
                  </a:lnTo>
                  <a:lnTo>
                    <a:pt x="482" y="1520"/>
                  </a:lnTo>
                  <a:lnTo>
                    <a:pt x="448" y="1504"/>
                  </a:lnTo>
                  <a:lnTo>
                    <a:pt x="414" y="1488"/>
                  </a:lnTo>
                  <a:lnTo>
                    <a:pt x="380" y="1468"/>
                  </a:lnTo>
                  <a:lnTo>
                    <a:pt x="348" y="1448"/>
                  </a:lnTo>
                  <a:lnTo>
                    <a:pt x="318" y="1426"/>
                  </a:lnTo>
                  <a:lnTo>
                    <a:pt x="288" y="1402"/>
                  </a:lnTo>
                  <a:lnTo>
                    <a:pt x="258" y="1378"/>
                  </a:lnTo>
                  <a:lnTo>
                    <a:pt x="232" y="1352"/>
                  </a:lnTo>
                  <a:lnTo>
                    <a:pt x="206" y="1324"/>
                  </a:lnTo>
                  <a:lnTo>
                    <a:pt x="180" y="1294"/>
                  </a:lnTo>
                  <a:lnTo>
                    <a:pt x="156" y="1266"/>
                  </a:lnTo>
                  <a:lnTo>
                    <a:pt x="134" y="1234"/>
                  </a:lnTo>
                  <a:lnTo>
                    <a:pt x="114" y="1202"/>
                  </a:lnTo>
                  <a:lnTo>
                    <a:pt x="96" y="1168"/>
                  </a:lnTo>
                  <a:lnTo>
                    <a:pt x="78" y="1134"/>
                  </a:lnTo>
                  <a:lnTo>
                    <a:pt x="62" y="1100"/>
                  </a:lnTo>
                  <a:lnTo>
                    <a:pt x="48" y="1064"/>
                  </a:lnTo>
                  <a:lnTo>
                    <a:pt x="36" y="1028"/>
                  </a:lnTo>
                  <a:lnTo>
                    <a:pt x="24" y="990"/>
                  </a:lnTo>
                  <a:lnTo>
                    <a:pt x="16" y="952"/>
                  </a:lnTo>
                  <a:lnTo>
                    <a:pt x="8" y="912"/>
                  </a:lnTo>
                  <a:lnTo>
                    <a:pt x="4" y="872"/>
                  </a:lnTo>
                  <a:lnTo>
                    <a:pt x="0" y="832"/>
                  </a:lnTo>
                  <a:lnTo>
                    <a:pt x="0" y="792"/>
                  </a:lnTo>
                  <a:lnTo>
                    <a:pt x="0" y="792"/>
                  </a:lnTo>
                  <a:lnTo>
                    <a:pt x="0" y="752"/>
                  </a:lnTo>
                  <a:lnTo>
                    <a:pt x="4" y="710"/>
                  </a:lnTo>
                  <a:lnTo>
                    <a:pt x="8" y="672"/>
                  </a:lnTo>
                  <a:lnTo>
                    <a:pt x="16" y="632"/>
                  </a:lnTo>
                  <a:lnTo>
                    <a:pt x="24" y="594"/>
                  </a:lnTo>
                  <a:lnTo>
                    <a:pt x="36" y="556"/>
                  </a:lnTo>
                  <a:lnTo>
                    <a:pt x="48" y="520"/>
                  </a:lnTo>
                  <a:lnTo>
                    <a:pt x="62" y="484"/>
                  </a:lnTo>
                  <a:lnTo>
                    <a:pt x="78" y="448"/>
                  </a:lnTo>
                  <a:lnTo>
                    <a:pt x="96" y="414"/>
                  </a:lnTo>
                  <a:lnTo>
                    <a:pt x="114" y="382"/>
                  </a:lnTo>
                  <a:lnTo>
                    <a:pt x="134" y="350"/>
                  </a:lnTo>
                  <a:lnTo>
                    <a:pt x="156" y="318"/>
                  </a:lnTo>
                  <a:lnTo>
                    <a:pt x="180" y="288"/>
                  </a:lnTo>
                  <a:lnTo>
                    <a:pt x="206" y="260"/>
                  </a:lnTo>
                  <a:lnTo>
                    <a:pt x="232" y="232"/>
                  </a:lnTo>
                  <a:lnTo>
                    <a:pt x="258" y="206"/>
                  </a:lnTo>
                  <a:lnTo>
                    <a:pt x="288" y="182"/>
                  </a:lnTo>
                  <a:lnTo>
                    <a:pt x="318" y="158"/>
                  </a:lnTo>
                  <a:lnTo>
                    <a:pt x="348" y="136"/>
                  </a:lnTo>
                  <a:lnTo>
                    <a:pt x="380" y="116"/>
                  </a:lnTo>
                  <a:lnTo>
                    <a:pt x="414" y="96"/>
                  </a:lnTo>
                  <a:lnTo>
                    <a:pt x="448" y="78"/>
                  </a:lnTo>
                  <a:lnTo>
                    <a:pt x="482" y="62"/>
                  </a:lnTo>
                  <a:lnTo>
                    <a:pt x="518" y="48"/>
                  </a:lnTo>
                  <a:lnTo>
                    <a:pt x="556" y="36"/>
                  </a:lnTo>
                  <a:lnTo>
                    <a:pt x="594" y="26"/>
                  </a:lnTo>
                  <a:lnTo>
                    <a:pt x="632" y="16"/>
                  </a:lnTo>
                  <a:lnTo>
                    <a:pt x="670" y="10"/>
                  </a:lnTo>
                  <a:lnTo>
                    <a:pt x="710" y="4"/>
                  </a:lnTo>
                  <a:lnTo>
                    <a:pt x="750" y="2"/>
                  </a:lnTo>
                  <a:lnTo>
                    <a:pt x="790" y="0"/>
                  </a:lnTo>
                  <a:lnTo>
                    <a:pt x="790" y="0"/>
                  </a:lnTo>
                  <a:lnTo>
                    <a:pt x="832" y="2"/>
                  </a:lnTo>
                  <a:lnTo>
                    <a:pt x="872" y="4"/>
                  </a:lnTo>
                  <a:lnTo>
                    <a:pt x="912" y="10"/>
                  </a:lnTo>
                  <a:lnTo>
                    <a:pt x="950" y="16"/>
                  </a:lnTo>
                  <a:lnTo>
                    <a:pt x="988" y="26"/>
                  </a:lnTo>
                  <a:lnTo>
                    <a:pt x="1026" y="36"/>
                  </a:lnTo>
                  <a:lnTo>
                    <a:pt x="1062" y="48"/>
                  </a:lnTo>
                  <a:lnTo>
                    <a:pt x="1098" y="62"/>
                  </a:lnTo>
                  <a:lnTo>
                    <a:pt x="1134" y="78"/>
                  </a:lnTo>
                  <a:lnTo>
                    <a:pt x="1168" y="96"/>
                  </a:lnTo>
                  <a:lnTo>
                    <a:pt x="1200" y="116"/>
                  </a:lnTo>
                  <a:lnTo>
                    <a:pt x="1234" y="136"/>
                  </a:lnTo>
                  <a:lnTo>
                    <a:pt x="1264" y="158"/>
                  </a:lnTo>
                  <a:lnTo>
                    <a:pt x="1294" y="182"/>
                  </a:lnTo>
                  <a:lnTo>
                    <a:pt x="1322" y="206"/>
                  </a:lnTo>
                  <a:lnTo>
                    <a:pt x="1350" y="232"/>
                  </a:lnTo>
                  <a:lnTo>
                    <a:pt x="1376" y="260"/>
                  </a:lnTo>
                  <a:lnTo>
                    <a:pt x="1402" y="288"/>
                  </a:lnTo>
                  <a:lnTo>
                    <a:pt x="1424" y="318"/>
                  </a:lnTo>
                  <a:lnTo>
                    <a:pt x="1446" y="350"/>
                  </a:lnTo>
                  <a:lnTo>
                    <a:pt x="1468" y="382"/>
                  </a:lnTo>
                  <a:lnTo>
                    <a:pt x="1486" y="414"/>
                  </a:lnTo>
                  <a:lnTo>
                    <a:pt x="1504" y="448"/>
                  </a:lnTo>
                  <a:lnTo>
                    <a:pt x="1520" y="484"/>
                  </a:lnTo>
                  <a:lnTo>
                    <a:pt x="1534" y="520"/>
                  </a:lnTo>
                  <a:lnTo>
                    <a:pt x="1546" y="556"/>
                  </a:lnTo>
                  <a:lnTo>
                    <a:pt x="1556" y="594"/>
                  </a:lnTo>
                  <a:lnTo>
                    <a:pt x="1566" y="632"/>
                  </a:lnTo>
                  <a:lnTo>
                    <a:pt x="1572" y="672"/>
                  </a:lnTo>
                  <a:lnTo>
                    <a:pt x="1578" y="710"/>
                  </a:lnTo>
                  <a:lnTo>
                    <a:pt x="1580" y="752"/>
                  </a:lnTo>
                  <a:lnTo>
                    <a:pt x="1582" y="792"/>
                  </a:lnTo>
                  <a:lnTo>
                    <a:pt x="1582" y="792"/>
                  </a:lnTo>
                  <a:close/>
                </a:path>
              </a:pathLst>
            </a:custGeom>
            <a:solidFill>
              <a:srgbClr val="007EA8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5" name="Freeform 6"/>
            <p:cNvSpPr/>
            <p:nvPr/>
          </p:nvSpPr>
          <p:spPr bwMode="auto">
            <a:xfrm>
              <a:off x="1305645" y="776273"/>
              <a:ext cx="1415328" cy="1856638"/>
            </a:xfrm>
            <a:custGeom>
              <a:avLst/>
              <a:gdLst>
                <a:gd name="T0" fmla="*/ 1024 w 1084"/>
                <a:gd name="T1" fmla="*/ 902 h 1422"/>
                <a:gd name="T2" fmla="*/ 868 w 1084"/>
                <a:gd name="T3" fmla="*/ 822 h 1422"/>
                <a:gd name="T4" fmla="*/ 764 w 1084"/>
                <a:gd name="T5" fmla="*/ 854 h 1422"/>
                <a:gd name="T6" fmla="*/ 710 w 1084"/>
                <a:gd name="T7" fmla="*/ 788 h 1422"/>
                <a:gd name="T8" fmla="*/ 664 w 1084"/>
                <a:gd name="T9" fmla="*/ 788 h 1422"/>
                <a:gd name="T10" fmla="*/ 634 w 1084"/>
                <a:gd name="T11" fmla="*/ 712 h 1422"/>
                <a:gd name="T12" fmla="*/ 576 w 1084"/>
                <a:gd name="T13" fmla="*/ 724 h 1422"/>
                <a:gd name="T14" fmla="*/ 576 w 1084"/>
                <a:gd name="T15" fmla="*/ 626 h 1422"/>
                <a:gd name="T16" fmla="*/ 724 w 1084"/>
                <a:gd name="T17" fmla="*/ 682 h 1422"/>
                <a:gd name="T18" fmla="*/ 762 w 1084"/>
                <a:gd name="T19" fmla="*/ 600 h 1422"/>
                <a:gd name="T20" fmla="*/ 806 w 1084"/>
                <a:gd name="T21" fmla="*/ 504 h 1422"/>
                <a:gd name="T22" fmla="*/ 926 w 1084"/>
                <a:gd name="T23" fmla="*/ 238 h 1422"/>
                <a:gd name="T24" fmla="*/ 844 w 1084"/>
                <a:gd name="T25" fmla="*/ 144 h 1422"/>
                <a:gd name="T26" fmla="*/ 800 w 1084"/>
                <a:gd name="T27" fmla="*/ 286 h 1422"/>
                <a:gd name="T28" fmla="*/ 628 w 1084"/>
                <a:gd name="T29" fmla="*/ 182 h 1422"/>
                <a:gd name="T30" fmla="*/ 752 w 1084"/>
                <a:gd name="T31" fmla="*/ 114 h 1422"/>
                <a:gd name="T32" fmla="*/ 714 w 1084"/>
                <a:gd name="T33" fmla="*/ 20 h 1422"/>
                <a:gd name="T34" fmla="*/ 440 w 1084"/>
                <a:gd name="T35" fmla="*/ 42 h 1422"/>
                <a:gd name="T36" fmla="*/ 272 w 1084"/>
                <a:gd name="T37" fmla="*/ 42 h 1422"/>
                <a:gd name="T38" fmla="*/ 48 w 1084"/>
                <a:gd name="T39" fmla="*/ 58 h 1422"/>
                <a:gd name="T40" fmla="*/ 28 w 1084"/>
                <a:gd name="T41" fmla="*/ 92 h 1422"/>
                <a:gd name="T42" fmla="*/ 60 w 1084"/>
                <a:gd name="T43" fmla="*/ 134 h 1422"/>
                <a:gd name="T44" fmla="*/ 22 w 1084"/>
                <a:gd name="T45" fmla="*/ 204 h 1422"/>
                <a:gd name="T46" fmla="*/ 32 w 1084"/>
                <a:gd name="T47" fmla="*/ 290 h 1422"/>
                <a:gd name="T48" fmla="*/ 136 w 1084"/>
                <a:gd name="T49" fmla="*/ 184 h 1422"/>
                <a:gd name="T50" fmla="*/ 308 w 1084"/>
                <a:gd name="T51" fmla="*/ 320 h 1422"/>
                <a:gd name="T52" fmla="*/ 370 w 1084"/>
                <a:gd name="T53" fmla="*/ 604 h 1422"/>
                <a:gd name="T54" fmla="*/ 534 w 1084"/>
                <a:gd name="T55" fmla="*/ 762 h 1422"/>
                <a:gd name="T56" fmla="*/ 698 w 1084"/>
                <a:gd name="T57" fmla="*/ 882 h 1422"/>
                <a:gd name="T58" fmla="*/ 740 w 1084"/>
                <a:gd name="T59" fmla="*/ 890 h 1422"/>
                <a:gd name="T60" fmla="*/ 742 w 1084"/>
                <a:gd name="T61" fmla="*/ 1056 h 1422"/>
                <a:gd name="T62" fmla="*/ 784 w 1084"/>
                <a:gd name="T63" fmla="*/ 1158 h 1422"/>
                <a:gd name="T64" fmla="*/ 694 w 1084"/>
                <a:gd name="T65" fmla="*/ 1422 h 1422"/>
                <a:gd name="T66" fmla="*/ 958 w 1084"/>
                <a:gd name="T67" fmla="*/ 1244 h 1422"/>
                <a:gd name="T68" fmla="*/ 1046 w 1084"/>
                <a:gd name="T69" fmla="*/ 1164 h 1422"/>
                <a:gd name="T70" fmla="*/ 1024 w 1084"/>
                <a:gd name="T71" fmla="*/ 962 h 1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84" h="1422">
                  <a:moveTo>
                    <a:pt x="1024" y="962"/>
                  </a:moveTo>
                  <a:lnTo>
                    <a:pt x="1024" y="902"/>
                  </a:lnTo>
                  <a:lnTo>
                    <a:pt x="968" y="854"/>
                  </a:lnTo>
                  <a:lnTo>
                    <a:pt x="868" y="822"/>
                  </a:lnTo>
                  <a:lnTo>
                    <a:pt x="784" y="822"/>
                  </a:lnTo>
                  <a:lnTo>
                    <a:pt x="764" y="854"/>
                  </a:lnTo>
                  <a:lnTo>
                    <a:pt x="730" y="834"/>
                  </a:lnTo>
                  <a:lnTo>
                    <a:pt x="710" y="788"/>
                  </a:lnTo>
                  <a:lnTo>
                    <a:pt x="664" y="788"/>
                  </a:lnTo>
                  <a:lnTo>
                    <a:pt x="664" y="788"/>
                  </a:lnTo>
                  <a:lnTo>
                    <a:pt x="688" y="712"/>
                  </a:lnTo>
                  <a:lnTo>
                    <a:pt x="634" y="712"/>
                  </a:lnTo>
                  <a:lnTo>
                    <a:pt x="604" y="744"/>
                  </a:lnTo>
                  <a:lnTo>
                    <a:pt x="576" y="724"/>
                  </a:lnTo>
                  <a:lnTo>
                    <a:pt x="576" y="682"/>
                  </a:lnTo>
                  <a:lnTo>
                    <a:pt x="576" y="626"/>
                  </a:lnTo>
                  <a:lnTo>
                    <a:pt x="700" y="596"/>
                  </a:lnTo>
                  <a:lnTo>
                    <a:pt x="724" y="682"/>
                  </a:lnTo>
                  <a:lnTo>
                    <a:pt x="762" y="654"/>
                  </a:lnTo>
                  <a:lnTo>
                    <a:pt x="762" y="600"/>
                  </a:lnTo>
                  <a:lnTo>
                    <a:pt x="784" y="578"/>
                  </a:lnTo>
                  <a:lnTo>
                    <a:pt x="806" y="504"/>
                  </a:lnTo>
                  <a:lnTo>
                    <a:pt x="1014" y="432"/>
                  </a:lnTo>
                  <a:lnTo>
                    <a:pt x="926" y="238"/>
                  </a:lnTo>
                  <a:lnTo>
                    <a:pt x="888" y="228"/>
                  </a:lnTo>
                  <a:lnTo>
                    <a:pt x="844" y="144"/>
                  </a:lnTo>
                  <a:lnTo>
                    <a:pt x="776" y="144"/>
                  </a:lnTo>
                  <a:lnTo>
                    <a:pt x="800" y="286"/>
                  </a:lnTo>
                  <a:lnTo>
                    <a:pt x="752" y="286"/>
                  </a:lnTo>
                  <a:lnTo>
                    <a:pt x="628" y="182"/>
                  </a:lnTo>
                  <a:lnTo>
                    <a:pt x="650" y="134"/>
                  </a:lnTo>
                  <a:lnTo>
                    <a:pt x="752" y="114"/>
                  </a:lnTo>
                  <a:lnTo>
                    <a:pt x="752" y="42"/>
                  </a:lnTo>
                  <a:lnTo>
                    <a:pt x="714" y="20"/>
                  </a:lnTo>
                  <a:lnTo>
                    <a:pt x="542" y="42"/>
                  </a:lnTo>
                  <a:lnTo>
                    <a:pt x="440" y="42"/>
                  </a:lnTo>
                  <a:lnTo>
                    <a:pt x="362" y="20"/>
                  </a:lnTo>
                  <a:lnTo>
                    <a:pt x="272" y="42"/>
                  </a:lnTo>
                  <a:lnTo>
                    <a:pt x="136" y="0"/>
                  </a:lnTo>
                  <a:lnTo>
                    <a:pt x="48" y="58"/>
                  </a:lnTo>
                  <a:lnTo>
                    <a:pt x="72" y="92"/>
                  </a:lnTo>
                  <a:lnTo>
                    <a:pt x="28" y="92"/>
                  </a:lnTo>
                  <a:lnTo>
                    <a:pt x="28" y="134"/>
                  </a:lnTo>
                  <a:lnTo>
                    <a:pt x="60" y="134"/>
                  </a:lnTo>
                  <a:lnTo>
                    <a:pt x="0" y="168"/>
                  </a:lnTo>
                  <a:lnTo>
                    <a:pt x="22" y="204"/>
                  </a:lnTo>
                  <a:lnTo>
                    <a:pt x="54" y="204"/>
                  </a:lnTo>
                  <a:lnTo>
                    <a:pt x="32" y="290"/>
                  </a:lnTo>
                  <a:lnTo>
                    <a:pt x="68" y="258"/>
                  </a:lnTo>
                  <a:lnTo>
                    <a:pt x="136" y="184"/>
                  </a:lnTo>
                  <a:lnTo>
                    <a:pt x="240" y="212"/>
                  </a:lnTo>
                  <a:lnTo>
                    <a:pt x="308" y="320"/>
                  </a:lnTo>
                  <a:lnTo>
                    <a:pt x="294" y="486"/>
                  </a:lnTo>
                  <a:lnTo>
                    <a:pt x="370" y="604"/>
                  </a:lnTo>
                  <a:lnTo>
                    <a:pt x="416" y="724"/>
                  </a:lnTo>
                  <a:lnTo>
                    <a:pt x="534" y="762"/>
                  </a:lnTo>
                  <a:lnTo>
                    <a:pt x="606" y="800"/>
                  </a:lnTo>
                  <a:lnTo>
                    <a:pt x="698" y="882"/>
                  </a:lnTo>
                  <a:lnTo>
                    <a:pt x="730" y="882"/>
                  </a:lnTo>
                  <a:lnTo>
                    <a:pt x="740" y="890"/>
                  </a:lnTo>
                  <a:lnTo>
                    <a:pt x="720" y="948"/>
                  </a:lnTo>
                  <a:lnTo>
                    <a:pt x="742" y="1056"/>
                  </a:lnTo>
                  <a:lnTo>
                    <a:pt x="720" y="1110"/>
                  </a:lnTo>
                  <a:lnTo>
                    <a:pt x="784" y="1158"/>
                  </a:lnTo>
                  <a:lnTo>
                    <a:pt x="808" y="1194"/>
                  </a:lnTo>
                  <a:lnTo>
                    <a:pt x="694" y="1422"/>
                  </a:lnTo>
                  <a:lnTo>
                    <a:pt x="850" y="1370"/>
                  </a:lnTo>
                  <a:lnTo>
                    <a:pt x="958" y="1244"/>
                  </a:lnTo>
                  <a:lnTo>
                    <a:pt x="980" y="1172"/>
                  </a:lnTo>
                  <a:lnTo>
                    <a:pt x="1046" y="1164"/>
                  </a:lnTo>
                  <a:lnTo>
                    <a:pt x="1084" y="996"/>
                  </a:lnTo>
                  <a:lnTo>
                    <a:pt x="1024" y="962"/>
                  </a:lnTo>
                  <a:close/>
                </a:path>
              </a:pathLst>
            </a:custGeom>
            <a:solidFill>
              <a:srgbClr val="91D04F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40" name="椭圆 439"/>
          <p:cNvSpPr/>
          <p:nvPr/>
        </p:nvSpPr>
        <p:spPr>
          <a:xfrm>
            <a:off x="4896099" y="1012374"/>
            <a:ext cx="607234" cy="60723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0" b="1" dirty="0"/>
          </a:p>
        </p:txBody>
      </p:sp>
      <p:sp>
        <p:nvSpPr>
          <p:cNvPr id="441" name="矩形 440"/>
          <p:cNvSpPr/>
          <p:nvPr/>
        </p:nvSpPr>
        <p:spPr>
          <a:xfrm>
            <a:off x="4984500" y="1028682"/>
            <a:ext cx="41449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kumimoji="1" lang="en-US" altLang="zh-CN" sz="3200" b="1" dirty="0">
                <a:solidFill>
                  <a:srgbClr val="56C1DA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1</a:t>
            </a:r>
            <a:endParaRPr kumimoji="1" lang="zh-CN" altLang="en-US" sz="3200" b="1" dirty="0">
              <a:solidFill>
                <a:srgbClr val="56C1DA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42" name="椭圆 441"/>
          <p:cNvSpPr/>
          <p:nvPr/>
        </p:nvSpPr>
        <p:spPr>
          <a:xfrm>
            <a:off x="4220807" y="1875974"/>
            <a:ext cx="607234" cy="60723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0" b="1" dirty="0"/>
          </a:p>
        </p:txBody>
      </p:sp>
      <p:sp>
        <p:nvSpPr>
          <p:cNvPr id="443" name="矩形 442"/>
          <p:cNvSpPr/>
          <p:nvPr/>
        </p:nvSpPr>
        <p:spPr>
          <a:xfrm>
            <a:off x="4309208" y="1892282"/>
            <a:ext cx="41449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kumimoji="1" lang="en-US" altLang="zh-CN" sz="3200" b="1" dirty="0" smtClean="0">
                <a:solidFill>
                  <a:srgbClr val="82D64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2</a:t>
            </a:r>
            <a:endParaRPr kumimoji="1" lang="zh-CN" altLang="en-US" sz="3200" b="1" dirty="0">
              <a:solidFill>
                <a:srgbClr val="82D64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44" name="椭圆 443"/>
          <p:cNvSpPr/>
          <p:nvPr/>
        </p:nvSpPr>
        <p:spPr>
          <a:xfrm>
            <a:off x="5207684" y="2764974"/>
            <a:ext cx="607234" cy="60723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0" b="1" dirty="0"/>
          </a:p>
        </p:txBody>
      </p:sp>
      <p:sp>
        <p:nvSpPr>
          <p:cNvPr id="445" name="矩形 444"/>
          <p:cNvSpPr/>
          <p:nvPr/>
        </p:nvSpPr>
        <p:spPr>
          <a:xfrm>
            <a:off x="5296085" y="2781282"/>
            <a:ext cx="41449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kumimoji="1" lang="en-US" altLang="zh-CN" sz="3200" b="1" dirty="0" smtClean="0">
                <a:solidFill>
                  <a:srgbClr val="17556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3</a:t>
            </a:r>
            <a:endParaRPr kumimoji="1" lang="zh-CN" altLang="en-US" sz="3200" b="1" dirty="0">
              <a:solidFill>
                <a:srgbClr val="17556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46" name="椭圆 445"/>
          <p:cNvSpPr/>
          <p:nvPr/>
        </p:nvSpPr>
        <p:spPr>
          <a:xfrm>
            <a:off x="4896099" y="3628574"/>
            <a:ext cx="607234" cy="60723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0" b="1" dirty="0"/>
          </a:p>
        </p:txBody>
      </p:sp>
      <p:sp>
        <p:nvSpPr>
          <p:cNvPr id="447" name="矩形 446"/>
          <p:cNvSpPr/>
          <p:nvPr/>
        </p:nvSpPr>
        <p:spPr>
          <a:xfrm>
            <a:off x="4984500" y="3644882"/>
            <a:ext cx="41449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kumimoji="1" lang="en-US" altLang="zh-CN" sz="3200" b="1" dirty="0" smtClean="0">
                <a:solidFill>
                  <a:srgbClr val="FCA82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4</a:t>
            </a:r>
            <a:endParaRPr kumimoji="1" lang="zh-CN" altLang="en-US" sz="3200" b="1" dirty="0">
              <a:solidFill>
                <a:srgbClr val="FCA82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49" name="文本框 8"/>
          <p:cNvSpPr txBox="1"/>
          <p:nvPr/>
        </p:nvSpPr>
        <p:spPr>
          <a:xfrm>
            <a:off x="794174" y="3919418"/>
            <a:ext cx="3479475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zh-CN" altLang="en-US" sz="1000" dirty="0" smtClean="0">
                <a:solidFill>
                  <a:srgbClr val="404040"/>
                </a:solidFill>
              </a:rPr>
              <a:t>标题数字等都可以通过点击</a:t>
            </a:r>
            <a:r>
              <a:rPr lang="zh-CN" altLang="en-US" sz="1000" dirty="0">
                <a:solidFill>
                  <a:srgbClr val="404040"/>
                </a:solidFill>
              </a:rPr>
              <a:t>和重新输入进行更改，顶部“开始”面板中可以对字体、字号、颜色、行距等进行修改</a:t>
            </a:r>
            <a:r>
              <a:rPr lang="zh-CN" altLang="en-US" sz="1000" dirty="0" smtClean="0">
                <a:solidFill>
                  <a:srgbClr val="404040"/>
                </a:solidFill>
              </a:rPr>
              <a:t>。</a:t>
            </a:r>
            <a:endParaRPr lang="en-US" altLang="zh-CN" sz="1000" dirty="0">
              <a:solidFill>
                <a:srgbClr val="404040"/>
              </a:solidFill>
            </a:endParaRPr>
          </a:p>
        </p:txBody>
      </p:sp>
      <p:sp>
        <p:nvSpPr>
          <p:cNvPr id="450" name="矩形 449"/>
          <p:cNvSpPr/>
          <p:nvPr/>
        </p:nvSpPr>
        <p:spPr>
          <a:xfrm>
            <a:off x="3022510" y="3620107"/>
            <a:ext cx="1251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altLang="zh-CN" b="1" dirty="0" smtClean="0">
                <a:solidFill>
                  <a:srgbClr val="FCA826"/>
                </a:solidFill>
              </a:rPr>
              <a:t>TEXT HERE</a:t>
            </a:r>
            <a:endParaRPr lang="en-US" altLang="zh-CN" b="1" dirty="0">
              <a:solidFill>
                <a:srgbClr val="FCA826"/>
              </a:solidFill>
            </a:endParaRPr>
          </a:p>
        </p:txBody>
      </p:sp>
      <p:sp>
        <p:nvSpPr>
          <p:cNvPr id="452" name="文本框 8"/>
          <p:cNvSpPr txBox="1"/>
          <p:nvPr/>
        </p:nvSpPr>
        <p:spPr>
          <a:xfrm>
            <a:off x="152665" y="2143759"/>
            <a:ext cx="3479475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zh-CN" altLang="en-US" sz="1000" dirty="0" smtClean="0">
                <a:solidFill>
                  <a:srgbClr val="404040"/>
                </a:solidFill>
              </a:rPr>
              <a:t>标题数字等都可以通过点击</a:t>
            </a:r>
            <a:r>
              <a:rPr lang="zh-CN" altLang="en-US" sz="1000" dirty="0">
                <a:solidFill>
                  <a:srgbClr val="404040"/>
                </a:solidFill>
              </a:rPr>
              <a:t>和重新输入进行更改，顶部“开始”面板中可以对字体、字号、颜色、行距等进行修改</a:t>
            </a:r>
            <a:r>
              <a:rPr lang="zh-CN" altLang="en-US" sz="1000" dirty="0" smtClean="0">
                <a:solidFill>
                  <a:srgbClr val="404040"/>
                </a:solidFill>
              </a:rPr>
              <a:t>。</a:t>
            </a:r>
            <a:endParaRPr lang="en-US" altLang="zh-CN" sz="1000" dirty="0">
              <a:solidFill>
                <a:srgbClr val="404040"/>
              </a:solidFill>
            </a:endParaRPr>
          </a:p>
        </p:txBody>
      </p:sp>
      <p:sp>
        <p:nvSpPr>
          <p:cNvPr id="453" name="矩形 452"/>
          <p:cNvSpPr/>
          <p:nvPr/>
        </p:nvSpPr>
        <p:spPr>
          <a:xfrm>
            <a:off x="2381001" y="1844448"/>
            <a:ext cx="1251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altLang="zh-CN" b="1" dirty="0" smtClean="0">
                <a:solidFill>
                  <a:srgbClr val="82D640"/>
                </a:solidFill>
              </a:rPr>
              <a:t>TEXT HERE</a:t>
            </a:r>
            <a:endParaRPr lang="en-US" altLang="zh-CN" b="1" dirty="0">
              <a:solidFill>
                <a:srgbClr val="82D640"/>
              </a:solidFill>
            </a:endParaRPr>
          </a:p>
        </p:txBody>
      </p:sp>
      <p:sp>
        <p:nvSpPr>
          <p:cNvPr id="455" name="文本框 8"/>
          <p:cNvSpPr txBox="1"/>
          <p:nvPr/>
        </p:nvSpPr>
        <p:spPr>
          <a:xfrm>
            <a:off x="1089730" y="3017214"/>
            <a:ext cx="3479475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zh-CN" altLang="en-US" sz="1000" dirty="0" smtClean="0">
                <a:solidFill>
                  <a:srgbClr val="404040"/>
                </a:solidFill>
              </a:rPr>
              <a:t>标题数字等都可以通过点击</a:t>
            </a:r>
            <a:r>
              <a:rPr lang="zh-CN" altLang="en-US" sz="1000" dirty="0">
                <a:solidFill>
                  <a:srgbClr val="404040"/>
                </a:solidFill>
              </a:rPr>
              <a:t>和重新输入进行更改，顶部“开始”面板中可以对字体、字号、颜色、行距等进行修改</a:t>
            </a:r>
            <a:r>
              <a:rPr lang="zh-CN" altLang="en-US" sz="1000" dirty="0" smtClean="0">
                <a:solidFill>
                  <a:srgbClr val="404040"/>
                </a:solidFill>
              </a:rPr>
              <a:t>。</a:t>
            </a:r>
            <a:endParaRPr lang="en-US" altLang="zh-CN" sz="1000" dirty="0">
              <a:solidFill>
                <a:srgbClr val="404040"/>
              </a:solidFill>
            </a:endParaRPr>
          </a:p>
        </p:txBody>
      </p:sp>
      <p:sp>
        <p:nvSpPr>
          <p:cNvPr id="456" name="矩形 455"/>
          <p:cNvSpPr/>
          <p:nvPr/>
        </p:nvSpPr>
        <p:spPr>
          <a:xfrm>
            <a:off x="3318066" y="2717903"/>
            <a:ext cx="1251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altLang="zh-CN" b="1" dirty="0" smtClean="0">
                <a:solidFill>
                  <a:srgbClr val="175562"/>
                </a:solidFill>
              </a:rPr>
              <a:t>TEXT HERE</a:t>
            </a:r>
            <a:endParaRPr lang="en-US" altLang="zh-CN" b="1" dirty="0">
              <a:solidFill>
                <a:srgbClr val="175562"/>
              </a:solidFill>
            </a:endParaRPr>
          </a:p>
        </p:txBody>
      </p:sp>
      <p:sp>
        <p:nvSpPr>
          <p:cNvPr id="458" name="文本框 8"/>
          <p:cNvSpPr txBox="1"/>
          <p:nvPr/>
        </p:nvSpPr>
        <p:spPr>
          <a:xfrm>
            <a:off x="541866" y="1113721"/>
            <a:ext cx="3479475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zh-CN" altLang="en-US" sz="1000" dirty="0" smtClean="0">
                <a:solidFill>
                  <a:srgbClr val="404040"/>
                </a:solidFill>
              </a:rPr>
              <a:t>标题数字等都可以通过点击</a:t>
            </a:r>
            <a:r>
              <a:rPr lang="zh-CN" altLang="en-US" sz="1000" dirty="0">
                <a:solidFill>
                  <a:srgbClr val="404040"/>
                </a:solidFill>
              </a:rPr>
              <a:t>和重新输入进行更改，顶部“开始”面板中可以对字体、字号、颜色、行距等进行修改</a:t>
            </a:r>
            <a:r>
              <a:rPr lang="zh-CN" altLang="en-US" sz="1000" dirty="0" smtClean="0">
                <a:solidFill>
                  <a:srgbClr val="404040"/>
                </a:solidFill>
              </a:rPr>
              <a:t>。</a:t>
            </a:r>
            <a:endParaRPr lang="en-US" altLang="zh-CN" sz="1000" dirty="0">
              <a:solidFill>
                <a:srgbClr val="404040"/>
              </a:solidFill>
            </a:endParaRPr>
          </a:p>
        </p:txBody>
      </p:sp>
      <p:sp>
        <p:nvSpPr>
          <p:cNvPr id="459" name="矩形 458"/>
          <p:cNvSpPr/>
          <p:nvPr/>
        </p:nvSpPr>
        <p:spPr>
          <a:xfrm>
            <a:off x="2770202" y="814410"/>
            <a:ext cx="1251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tabLst>
                <a:tab pos="396875" algn="l"/>
              </a:tabLst>
            </a:pPr>
            <a:r>
              <a:rPr lang="en-US" altLang="zh-CN" b="1" dirty="0" smtClean="0">
                <a:solidFill>
                  <a:srgbClr val="56C1DA"/>
                </a:solidFill>
              </a:rPr>
              <a:t>TEXT HERE</a:t>
            </a:r>
            <a:endParaRPr lang="en-US" altLang="zh-CN" b="1" dirty="0">
              <a:solidFill>
                <a:srgbClr val="56C1D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 flipH="1">
            <a:off x="4314114" y="533962"/>
            <a:ext cx="3962846" cy="3962846"/>
          </a:xfrm>
          <a:prstGeom prst="ellipse">
            <a:avLst/>
          </a:prstGeom>
          <a:solidFill>
            <a:srgbClr val="15629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400" dirty="0">
              <a:solidFill>
                <a:srgbClr val="103154"/>
              </a:solidFill>
            </a:endParaRPr>
          </a:p>
        </p:txBody>
      </p:sp>
      <p:sp>
        <p:nvSpPr>
          <p:cNvPr id="3" name="椭圆 2"/>
          <p:cNvSpPr/>
          <p:nvPr/>
        </p:nvSpPr>
        <p:spPr>
          <a:xfrm rot="19747294" flipH="1">
            <a:off x="6596675" y="964095"/>
            <a:ext cx="905279" cy="90527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400" dirty="0">
              <a:solidFill>
                <a:srgbClr val="103154"/>
              </a:solidFill>
            </a:endParaRPr>
          </a:p>
        </p:txBody>
      </p:sp>
      <p:sp>
        <p:nvSpPr>
          <p:cNvPr id="4" name="椭圆 3"/>
          <p:cNvSpPr/>
          <p:nvPr/>
        </p:nvSpPr>
        <p:spPr>
          <a:xfrm flipH="1">
            <a:off x="5056062" y="1566385"/>
            <a:ext cx="1465278" cy="146527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400" dirty="0">
              <a:solidFill>
                <a:srgbClr val="103154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 rot="19498993" flipH="1">
            <a:off x="5701103" y="894981"/>
            <a:ext cx="394921" cy="39492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400" dirty="0">
              <a:solidFill>
                <a:srgbClr val="103154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 rot="1719657" flipH="1">
            <a:off x="5623540" y="3409340"/>
            <a:ext cx="828630" cy="82863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400" dirty="0">
              <a:solidFill>
                <a:srgbClr val="103154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 rot="1418744" flipH="1">
            <a:off x="4802753" y="3049973"/>
            <a:ext cx="603619" cy="60361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rgbClr val="103154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 rot="608903" flipH="1">
            <a:off x="7123627" y="2048825"/>
            <a:ext cx="933121" cy="93312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400" dirty="0">
              <a:solidFill>
                <a:srgbClr val="103154"/>
              </a:solidFill>
            </a:endParaRPr>
          </a:p>
        </p:txBody>
      </p:sp>
      <p:cxnSp>
        <p:nvCxnSpPr>
          <p:cNvPr id="9" name="直线连接符 8"/>
          <p:cNvCxnSpPr>
            <a:stCxn id="5" idx="5"/>
            <a:endCxn id="4" idx="0"/>
          </p:cNvCxnSpPr>
          <p:nvPr/>
        </p:nvCxnSpPr>
        <p:spPr>
          <a:xfrm flipH="1">
            <a:off x="5788701" y="1286913"/>
            <a:ext cx="75630" cy="279472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线连接符 9"/>
          <p:cNvCxnSpPr>
            <a:stCxn id="3" idx="6"/>
            <a:endCxn id="4" idx="1"/>
          </p:cNvCxnSpPr>
          <p:nvPr/>
        </p:nvCxnSpPr>
        <p:spPr>
          <a:xfrm flipH="1">
            <a:off x="6306755" y="1649038"/>
            <a:ext cx="354078" cy="131932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线连接符 10"/>
          <p:cNvCxnSpPr>
            <a:stCxn id="8" idx="6"/>
            <a:endCxn id="4" idx="2"/>
          </p:cNvCxnSpPr>
          <p:nvPr/>
        </p:nvCxnSpPr>
        <p:spPr>
          <a:xfrm flipH="1" flipV="1">
            <a:off x="6521340" y="2299024"/>
            <a:ext cx="609586" cy="134154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线连接符 11"/>
          <p:cNvCxnSpPr>
            <a:stCxn id="6" idx="7"/>
            <a:endCxn id="4" idx="4"/>
          </p:cNvCxnSpPr>
          <p:nvPr/>
        </p:nvCxnSpPr>
        <p:spPr>
          <a:xfrm flipH="1" flipV="1">
            <a:off x="5788701" y="3031663"/>
            <a:ext cx="132599" cy="394411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线连接符 12"/>
          <p:cNvCxnSpPr>
            <a:stCxn id="7" idx="0"/>
            <a:endCxn id="4" idx="5"/>
          </p:cNvCxnSpPr>
          <p:nvPr/>
        </p:nvCxnSpPr>
        <p:spPr>
          <a:xfrm flipV="1">
            <a:off x="5225611" y="2817078"/>
            <a:ext cx="45036" cy="258235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线连接符 13"/>
          <p:cNvCxnSpPr>
            <a:stCxn id="8" idx="4"/>
            <a:endCxn id="6" idx="1"/>
          </p:cNvCxnSpPr>
          <p:nvPr/>
        </p:nvCxnSpPr>
        <p:spPr>
          <a:xfrm flipH="1">
            <a:off x="6435437" y="2974646"/>
            <a:ext cx="1072543" cy="732455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线连接符 14"/>
          <p:cNvCxnSpPr>
            <a:stCxn id="8" idx="7"/>
            <a:endCxn id="3" idx="4"/>
          </p:cNvCxnSpPr>
          <p:nvPr/>
        </p:nvCxnSpPr>
        <p:spPr>
          <a:xfrm flipH="1" flipV="1">
            <a:off x="7281617" y="1805217"/>
            <a:ext cx="41952" cy="327292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3" idx="7"/>
            <a:endCxn id="5" idx="3"/>
          </p:cNvCxnSpPr>
          <p:nvPr/>
        </p:nvCxnSpPr>
        <p:spPr>
          <a:xfrm flipH="1" flipV="1">
            <a:off x="6093035" y="1126674"/>
            <a:ext cx="517319" cy="179626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线连接符 16"/>
          <p:cNvCxnSpPr>
            <a:stCxn id="3" idx="5"/>
            <a:endCxn id="6" idx="0"/>
          </p:cNvCxnSpPr>
          <p:nvPr/>
        </p:nvCxnSpPr>
        <p:spPr>
          <a:xfrm flipH="1">
            <a:off x="6236571" y="1855697"/>
            <a:ext cx="702309" cy="1604409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线连接符 17"/>
          <p:cNvCxnSpPr>
            <a:stCxn id="6" idx="6"/>
            <a:endCxn id="7" idx="2"/>
          </p:cNvCxnSpPr>
          <p:nvPr/>
        </p:nvCxnSpPr>
        <p:spPr>
          <a:xfrm flipH="1" flipV="1">
            <a:off x="5381032" y="3472832"/>
            <a:ext cx="293273" cy="152108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线连接符 18"/>
          <p:cNvCxnSpPr>
            <a:stCxn id="2" idx="7"/>
            <a:endCxn id="5" idx="7"/>
          </p:cNvCxnSpPr>
          <p:nvPr/>
        </p:nvCxnSpPr>
        <p:spPr>
          <a:xfrm flipV="1">
            <a:off x="4894459" y="1058209"/>
            <a:ext cx="809633" cy="56098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线连接符 19"/>
          <p:cNvCxnSpPr>
            <a:stCxn id="2" idx="2"/>
            <a:endCxn id="8" idx="2"/>
          </p:cNvCxnSpPr>
          <p:nvPr/>
        </p:nvCxnSpPr>
        <p:spPr>
          <a:xfrm flipH="1">
            <a:off x="8049448" y="2515385"/>
            <a:ext cx="227512" cy="82207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线连接符 20"/>
          <p:cNvCxnSpPr>
            <a:stCxn id="2" idx="4"/>
            <a:endCxn id="6" idx="3"/>
          </p:cNvCxnSpPr>
          <p:nvPr/>
        </p:nvCxnSpPr>
        <p:spPr>
          <a:xfrm flipH="1" flipV="1">
            <a:off x="6154410" y="4221238"/>
            <a:ext cx="141127" cy="27557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线连接符 21"/>
          <p:cNvCxnSpPr>
            <a:stCxn id="2" idx="1"/>
            <a:endCxn id="3" idx="2"/>
          </p:cNvCxnSpPr>
          <p:nvPr/>
        </p:nvCxnSpPr>
        <p:spPr>
          <a:xfrm flipH="1">
            <a:off x="7437796" y="1114307"/>
            <a:ext cx="258819" cy="70125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线连接符 22"/>
          <p:cNvCxnSpPr>
            <a:stCxn id="2" idx="5"/>
            <a:endCxn id="7" idx="4"/>
          </p:cNvCxnSpPr>
          <p:nvPr/>
        </p:nvCxnSpPr>
        <p:spPr>
          <a:xfrm flipV="1">
            <a:off x="4894459" y="3628253"/>
            <a:ext cx="89053" cy="28821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线连接符 23"/>
          <p:cNvCxnSpPr>
            <a:stCxn id="7" idx="6"/>
            <a:endCxn id="2" idx="6"/>
          </p:cNvCxnSpPr>
          <p:nvPr/>
        </p:nvCxnSpPr>
        <p:spPr>
          <a:xfrm flipH="1" flipV="1">
            <a:off x="4314114" y="2515385"/>
            <a:ext cx="513978" cy="715349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线连接符 24"/>
          <p:cNvCxnSpPr>
            <a:stCxn id="2" idx="0"/>
            <a:endCxn id="5" idx="2"/>
          </p:cNvCxnSpPr>
          <p:nvPr/>
        </p:nvCxnSpPr>
        <p:spPr>
          <a:xfrm flipH="1">
            <a:off x="6060281" y="533962"/>
            <a:ext cx="235256" cy="445173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线连接符 25"/>
          <p:cNvCxnSpPr>
            <a:stCxn id="2" idx="3"/>
            <a:endCxn id="4" idx="3"/>
          </p:cNvCxnSpPr>
          <p:nvPr/>
        </p:nvCxnSpPr>
        <p:spPr>
          <a:xfrm flipH="1" flipV="1">
            <a:off x="6306755" y="2817078"/>
            <a:ext cx="1389860" cy="1099385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线连接符 26"/>
          <p:cNvCxnSpPr>
            <a:stCxn id="2" idx="3"/>
            <a:endCxn id="2" idx="4"/>
          </p:cNvCxnSpPr>
          <p:nvPr/>
        </p:nvCxnSpPr>
        <p:spPr>
          <a:xfrm flipH="1">
            <a:off x="6295537" y="3916463"/>
            <a:ext cx="1401078" cy="580345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组 27"/>
          <p:cNvGrpSpPr/>
          <p:nvPr/>
        </p:nvGrpSpPr>
        <p:grpSpPr>
          <a:xfrm>
            <a:off x="6789760" y="2791341"/>
            <a:ext cx="1813709" cy="2270448"/>
            <a:chOff x="6143961" y="2132096"/>
            <a:chExt cx="2351973" cy="2944261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9" name="椭圆 28"/>
            <p:cNvSpPr/>
            <p:nvPr/>
          </p:nvSpPr>
          <p:spPr>
            <a:xfrm>
              <a:off x="6143961" y="2340817"/>
              <a:ext cx="1586496" cy="15864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6000" b="1" dirty="0"/>
            </a:p>
          </p:txBody>
        </p:sp>
        <p:grpSp>
          <p:nvGrpSpPr>
            <p:cNvPr id="30" name="组 29"/>
            <p:cNvGrpSpPr/>
            <p:nvPr/>
          </p:nvGrpSpPr>
          <p:grpSpPr>
            <a:xfrm rot="19400889">
              <a:off x="6162122" y="2132096"/>
              <a:ext cx="2333812" cy="2944261"/>
              <a:chOff x="1119130" y="1139048"/>
              <a:chExt cx="2333812" cy="2944261"/>
            </a:xfrm>
          </p:grpSpPr>
          <p:sp>
            <p:nvSpPr>
              <p:cNvPr id="31" name="Freeform 101"/>
              <p:cNvSpPr>
                <a:spLocks noEditPoints="1"/>
              </p:cNvSpPr>
              <p:nvPr/>
            </p:nvSpPr>
            <p:spPr bwMode="auto">
              <a:xfrm rot="2656536">
                <a:off x="1119130" y="1139048"/>
                <a:ext cx="2333812" cy="2333812"/>
              </a:xfrm>
              <a:custGeom>
                <a:avLst/>
                <a:gdLst/>
                <a:ahLst/>
                <a:cxnLst>
                  <a:cxn ang="0">
                    <a:pos x="208" y="190"/>
                  </a:cxn>
                  <a:cxn ang="0">
                    <a:pos x="218" y="174"/>
                  </a:cxn>
                  <a:cxn ang="0">
                    <a:pos x="232" y="136"/>
                  </a:cxn>
                  <a:cxn ang="0">
                    <a:pos x="232" y="116"/>
                  </a:cxn>
                  <a:cxn ang="0">
                    <a:pos x="230" y="94"/>
                  </a:cxn>
                  <a:cxn ang="0">
                    <a:pos x="214" y="52"/>
                  </a:cxn>
                  <a:cxn ang="0">
                    <a:pos x="182" y="20"/>
                  </a:cxn>
                  <a:cxn ang="0">
                    <a:pos x="140" y="4"/>
                  </a:cxn>
                  <a:cxn ang="0">
                    <a:pos x="116" y="0"/>
                  </a:cxn>
                  <a:cxn ang="0">
                    <a:pos x="106" y="2"/>
                  </a:cxn>
                  <a:cxn ang="0">
                    <a:pos x="72" y="10"/>
                  </a:cxn>
                  <a:cxn ang="0">
                    <a:pos x="34" y="34"/>
                  </a:cxn>
                  <a:cxn ang="0">
                    <a:pos x="10" y="72"/>
                  </a:cxn>
                  <a:cxn ang="0">
                    <a:pos x="2" y="106"/>
                  </a:cxn>
                  <a:cxn ang="0">
                    <a:pos x="0" y="116"/>
                  </a:cxn>
                  <a:cxn ang="0">
                    <a:pos x="4" y="140"/>
                  </a:cxn>
                  <a:cxn ang="0">
                    <a:pos x="20" y="182"/>
                  </a:cxn>
                  <a:cxn ang="0">
                    <a:pos x="52" y="214"/>
                  </a:cxn>
                  <a:cxn ang="0">
                    <a:pos x="94" y="230"/>
                  </a:cxn>
                  <a:cxn ang="0">
                    <a:pos x="116" y="232"/>
                  </a:cxn>
                  <a:cxn ang="0">
                    <a:pos x="138" y="232"/>
                  </a:cxn>
                  <a:cxn ang="0">
                    <a:pos x="174" y="218"/>
                  </a:cxn>
                  <a:cxn ang="0">
                    <a:pos x="262" y="280"/>
                  </a:cxn>
                  <a:cxn ang="0">
                    <a:pos x="266" y="282"/>
                  </a:cxn>
                  <a:cxn ang="0">
                    <a:pos x="270" y="284"/>
                  </a:cxn>
                  <a:cxn ang="0">
                    <a:pos x="280" y="280"/>
                  </a:cxn>
                  <a:cxn ang="0">
                    <a:pos x="282" y="276"/>
                  </a:cxn>
                  <a:cxn ang="0">
                    <a:pos x="282" y="266"/>
                  </a:cxn>
                  <a:cxn ang="0">
                    <a:pos x="280" y="262"/>
                  </a:cxn>
                  <a:cxn ang="0">
                    <a:pos x="116" y="208"/>
                  </a:cxn>
                  <a:cxn ang="0">
                    <a:pos x="82" y="200"/>
                  </a:cxn>
                  <a:cxn ang="0">
                    <a:pos x="54" y="180"/>
                  </a:cxn>
                  <a:cxn ang="0">
                    <a:pos x="34" y="152"/>
                  </a:cxn>
                  <a:cxn ang="0">
                    <a:pos x="26" y="116"/>
                  </a:cxn>
                  <a:cxn ang="0">
                    <a:pos x="28" y="98"/>
                  </a:cxn>
                  <a:cxn ang="0">
                    <a:pos x="42" y="66"/>
                  </a:cxn>
                  <a:cxn ang="0">
                    <a:pos x="66" y="42"/>
                  </a:cxn>
                  <a:cxn ang="0">
                    <a:pos x="98" y="28"/>
                  </a:cxn>
                  <a:cxn ang="0">
                    <a:pos x="116" y="26"/>
                  </a:cxn>
                  <a:cxn ang="0">
                    <a:pos x="152" y="34"/>
                  </a:cxn>
                  <a:cxn ang="0">
                    <a:pos x="180" y="54"/>
                  </a:cxn>
                  <a:cxn ang="0">
                    <a:pos x="200" y="82"/>
                  </a:cxn>
                  <a:cxn ang="0">
                    <a:pos x="208" y="116"/>
                  </a:cxn>
                  <a:cxn ang="0">
                    <a:pos x="206" y="136"/>
                  </a:cxn>
                  <a:cxn ang="0">
                    <a:pos x="192" y="168"/>
                  </a:cxn>
                  <a:cxn ang="0">
                    <a:pos x="168" y="192"/>
                  </a:cxn>
                  <a:cxn ang="0">
                    <a:pos x="136" y="206"/>
                  </a:cxn>
                  <a:cxn ang="0">
                    <a:pos x="116" y="208"/>
                  </a:cxn>
                </a:cxnLst>
                <a:rect l="0" t="0" r="r" b="b"/>
                <a:pathLst>
                  <a:path w="284" h="284">
                    <a:moveTo>
                      <a:pt x="280" y="262"/>
                    </a:moveTo>
                    <a:lnTo>
                      <a:pt x="208" y="190"/>
                    </a:lnTo>
                    <a:lnTo>
                      <a:pt x="208" y="190"/>
                    </a:lnTo>
                    <a:lnTo>
                      <a:pt x="218" y="174"/>
                    </a:lnTo>
                    <a:lnTo>
                      <a:pt x="226" y="156"/>
                    </a:lnTo>
                    <a:lnTo>
                      <a:pt x="232" y="136"/>
                    </a:lnTo>
                    <a:lnTo>
                      <a:pt x="232" y="116"/>
                    </a:lnTo>
                    <a:lnTo>
                      <a:pt x="232" y="116"/>
                    </a:lnTo>
                    <a:lnTo>
                      <a:pt x="232" y="106"/>
                    </a:lnTo>
                    <a:lnTo>
                      <a:pt x="230" y="94"/>
                    </a:lnTo>
                    <a:lnTo>
                      <a:pt x="224" y="72"/>
                    </a:lnTo>
                    <a:lnTo>
                      <a:pt x="214" y="52"/>
                    </a:lnTo>
                    <a:lnTo>
                      <a:pt x="198" y="34"/>
                    </a:lnTo>
                    <a:lnTo>
                      <a:pt x="182" y="20"/>
                    </a:lnTo>
                    <a:lnTo>
                      <a:pt x="162" y="10"/>
                    </a:lnTo>
                    <a:lnTo>
                      <a:pt x="140" y="4"/>
                    </a:lnTo>
                    <a:lnTo>
                      <a:pt x="128" y="2"/>
                    </a:lnTo>
                    <a:lnTo>
                      <a:pt x="116" y="0"/>
                    </a:lnTo>
                    <a:lnTo>
                      <a:pt x="116" y="0"/>
                    </a:lnTo>
                    <a:lnTo>
                      <a:pt x="106" y="2"/>
                    </a:lnTo>
                    <a:lnTo>
                      <a:pt x="94" y="4"/>
                    </a:lnTo>
                    <a:lnTo>
                      <a:pt x="72" y="10"/>
                    </a:lnTo>
                    <a:lnTo>
                      <a:pt x="52" y="20"/>
                    </a:lnTo>
                    <a:lnTo>
                      <a:pt x="34" y="34"/>
                    </a:lnTo>
                    <a:lnTo>
                      <a:pt x="20" y="52"/>
                    </a:lnTo>
                    <a:lnTo>
                      <a:pt x="10" y="72"/>
                    </a:lnTo>
                    <a:lnTo>
                      <a:pt x="4" y="94"/>
                    </a:lnTo>
                    <a:lnTo>
                      <a:pt x="2" y="106"/>
                    </a:lnTo>
                    <a:lnTo>
                      <a:pt x="0" y="116"/>
                    </a:lnTo>
                    <a:lnTo>
                      <a:pt x="0" y="116"/>
                    </a:lnTo>
                    <a:lnTo>
                      <a:pt x="2" y="128"/>
                    </a:lnTo>
                    <a:lnTo>
                      <a:pt x="4" y="140"/>
                    </a:lnTo>
                    <a:lnTo>
                      <a:pt x="10" y="162"/>
                    </a:lnTo>
                    <a:lnTo>
                      <a:pt x="20" y="182"/>
                    </a:lnTo>
                    <a:lnTo>
                      <a:pt x="34" y="198"/>
                    </a:lnTo>
                    <a:lnTo>
                      <a:pt x="52" y="214"/>
                    </a:lnTo>
                    <a:lnTo>
                      <a:pt x="72" y="224"/>
                    </a:lnTo>
                    <a:lnTo>
                      <a:pt x="94" y="230"/>
                    </a:lnTo>
                    <a:lnTo>
                      <a:pt x="106" y="232"/>
                    </a:lnTo>
                    <a:lnTo>
                      <a:pt x="116" y="232"/>
                    </a:lnTo>
                    <a:lnTo>
                      <a:pt x="116" y="232"/>
                    </a:lnTo>
                    <a:lnTo>
                      <a:pt x="138" y="232"/>
                    </a:lnTo>
                    <a:lnTo>
                      <a:pt x="156" y="226"/>
                    </a:lnTo>
                    <a:lnTo>
                      <a:pt x="174" y="218"/>
                    </a:lnTo>
                    <a:lnTo>
                      <a:pt x="190" y="208"/>
                    </a:lnTo>
                    <a:lnTo>
                      <a:pt x="262" y="280"/>
                    </a:lnTo>
                    <a:lnTo>
                      <a:pt x="262" y="280"/>
                    </a:lnTo>
                    <a:lnTo>
                      <a:pt x="266" y="282"/>
                    </a:lnTo>
                    <a:lnTo>
                      <a:pt x="270" y="284"/>
                    </a:lnTo>
                    <a:lnTo>
                      <a:pt x="270" y="284"/>
                    </a:lnTo>
                    <a:lnTo>
                      <a:pt x="276" y="282"/>
                    </a:lnTo>
                    <a:lnTo>
                      <a:pt x="280" y="280"/>
                    </a:lnTo>
                    <a:lnTo>
                      <a:pt x="280" y="280"/>
                    </a:lnTo>
                    <a:lnTo>
                      <a:pt x="282" y="276"/>
                    </a:lnTo>
                    <a:lnTo>
                      <a:pt x="284" y="270"/>
                    </a:lnTo>
                    <a:lnTo>
                      <a:pt x="282" y="266"/>
                    </a:lnTo>
                    <a:lnTo>
                      <a:pt x="280" y="262"/>
                    </a:lnTo>
                    <a:lnTo>
                      <a:pt x="280" y="262"/>
                    </a:lnTo>
                    <a:close/>
                    <a:moveTo>
                      <a:pt x="116" y="208"/>
                    </a:moveTo>
                    <a:lnTo>
                      <a:pt x="116" y="208"/>
                    </a:lnTo>
                    <a:lnTo>
                      <a:pt x="98" y="206"/>
                    </a:lnTo>
                    <a:lnTo>
                      <a:pt x="82" y="200"/>
                    </a:lnTo>
                    <a:lnTo>
                      <a:pt x="66" y="192"/>
                    </a:lnTo>
                    <a:lnTo>
                      <a:pt x="54" y="180"/>
                    </a:lnTo>
                    <a:lnTo>
                      <a:pt x="42" y="168"/>
                    </a:lnTo>
                    <a:lnTo>
                      <a:pt x="34" y="152"/>
                    </a:lnTo>
                    <a:lnTo>
                      <a:pt x="28" y="136"/>
                    </a:lnTo>
                    <a:lnTo>
                      <a:pt x="26" y="116"/>
                    </a:lnTo>
                    <a:lnTo>
                      <a:pt x="26" y="116"/>
                    </a:lnTo>
                    <a:lnTo>
                      <a:pt x="28" y="98"/>
                    </a:lnTo>
                    <a:lnTo>
                      <a:pt x="34" y="82"/>
                    </a:lnTo>
                    <a:lnTo>
                      <a:pt x="42" y="66"/>
                    </a:lnTo>
                    <a:lnTo>
                      <a:pt x="54" y="54"/>
                    </a:lnTo>
                    <a:lnTo>
                      <a:pt x="66" y="42"/>
                    </a:lnTo>
                    <a:lnTo>
                      <a:pt x="82" y="34"/>
                    </a:lnTo>
                    <a:lnTo>
                      <a:pt x="98" y="28"/>
                    </a:lnTo>
                    <a:lnTo>
                      <a:pt x="116" y="26"/>
                    </a:lnTo>
                    <a:lnTo>
                      <a:pt x="116" y="26"/>
                    </a:lnTo>
                    <a:lnTo>
                      <a:pt x="136" y="28"/>
                    </a:lnTo>
                    <a:lnTo>
                      <a:pt x="152" y="34"/>
                    </a:lnTo>
                    <a:lnTo>
                      <a:pt x="168" y="42"/>
                    </a:lnTo>
                    <a:lnTo>
                      <a:pt x="180" y="54"/>
                    </a:lnTo>
                    <a:lnTo>
                      <a:pt x="192" y="66"/>
                    </a:lnTo>
                    <a:lnTo>
                      <a:pt x="200" y="82"/>
                    </a:lnTo>
                    <a:lnTo>
                      <a:pt x="206" y="98"/>
                    </a:lnTo>
                    <a:lnTo>
                      <a:pt x="208" y="116"/>
                    </a:lnTo>
                    <a:lnTo>
                      <a:pt x="208" y="116"/>
                    </a:lnTo>
                    <a:lnTo>
                      <a:pt x="206" y="136"/>
                    </a:lnTo>
                    <a:lnTo>
                      <a:pt x="200" y="152"/>
                    </a:lnTo>
                    <a:lnTo>
                      <a:pt x="192" y="168"/>
                    </a:lnTo>
                    <a:lnTo>
                      <a:pt x="180" y="180"/>
                    </a:lnTo>
                    <a:lnTo>
                      <a:pt x="168" y="192"/>
                    </a:lnTo>
                    <a:lnTo>
                      <a:pt x="152" y="200"/>
                    </a:lnTo>
                    <a:lnTo>
                      <a:pt x="136" y="206"/>
                    </a:lnTo>
                    <a:lnTo>
                      <a:pt x="116" y="208"/>
                    </a:lnTo>
                    <a:lnTo>
                      <a:pt x="116" y="208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" name="圆角矩形 31"/>
              <p:cNvSpPr/>
              <p:nvPr/>
            </p:nvSpPr>
            <p:spPr>
              <a:xfrm>
                <a:off x="2109548" y="3285542"/>
                <a:ext cx="388325" cy="797767"/>
              </a:xfrm>
              <a:prstGeom prst="roundRect">
                <a:avLst/>
              </a:prstGeom>
              <a:solidFill>
                <a:srgbClr val="404040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</p:grpSp>
      <p:grpSp>
        <p:nvGrpSpPr>
          <p:cNvPr id="52" name="组 51"/>
          <p:cNvGrpSpPr/>
          <p:nvPr/>
        </p:nvGrpSpPr>
        <p:grpSpPr>
          <a:xfrm>
            <a:off x="572379" y="901333"/>
            <a:ext cx="3447639" cy="769442"/>
            <a:chOff x="585205" y="578435"/>
            <a:chExt cx="2822852" cy="769442"/>
          </a:xfrm>
        </p:grpSpPr>
        <p:sp>
          <p:nvSpPr>
            <p:cNvPr id="33" name="圆角矩形 32"/>
            <p:cNvSpPr/>
            <p:nvPr/>
          </p:nvSpPr>
          <p:spPr>
            <a:xfrm>
              <a:off x="585205" y="849235"/>
              <a:ext cx="2822852" cy="394600"/>
            </a:xfrm>
            <a:prstGeom prst="roundRect">
              <a:avLst/>
            </a:prstGeom>
            <a:solidFill>
              <a:srgbClr val="56C1DA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585205" y="578435"/>
              <a:ext cx="28228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1200" b="1" dirty="0" smtClean="0">
                  <a:solidFill>
                    <a:srgbClr val="56C1DA"/>
                  </a:solidFill>
                </a:rPr>
                <a:t>TEXT</a:t>
              </a:r>
              <a:r>
                <a:rPr kumimoji="1" lang="zh-CN" altLang="en-US" sz="1200" b="1" dirty="0" smtClean="0">
                  <a:solidFill>
                    <a:srgbClr val="56C1DA"/>
                  </a:solidFill>
                </a:rPr>
                <a:t> </a:t>
              </a:r>
              <a:r>
                <a:rPr kumimoji="1" lang="en-US" altLang="zh-CN" sz="1200" b="1" dirty="0" smtClean="0">
                  <a:solidFill>
                    <a:srgbClr val="56C1DA"/>
                  </a:solidFill>
                </a:rPr>
                <a:t>HERE</a:t>
              </a:r>
              <a:r>
                <a:rPr kumimoji="1" lang="zh-CN" altLang="en-US" sz="1200" b="1" dirty="0" smtClean="0">
                  <a:solidFill>
                    <a:srgbClr val="56C1DA"/>
                  </a:solidFill>
                </a:rPr>
                <a:t> 点击此处添加标题</a:t>
              </a:r>
              <a:r>
                <a:rPr kumimoji="1" lang="en-US" altLang="zh-CN" sz="1200" b="1" dirty="0" smtClean="0">
                  <a:solidFill>
                    <a:srgbClr val="56C1DA"/>
                  </a:solidFill>
                </a:rPr>
                <a:t> </a:t>
              </a:r>
              <a:endParaRPr kumimoji="1" lang="zh-CN" altLang="en-US" sz="1200" b="1" dirty="0">
                <a:solidFill>
                  <a:srgbClr val="56C1DA"/>
                </a:solidFill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585205" y="855434"/>
              <a:ext cx="272839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zh-CN" sz="1000" dirty="0">
                  <a:solidFill>
                    <a:schemeClr val="bg1"/>
                  </a:solidFill>
                  <a:latin typeface="+mn-ea"/>
                </a:rPr>
                <a:t>点击此处添加文本</a:t>
              </a:r>
              <a:r>
                <a:rPr lang="zh-CN" altLang="zh-CN" sz="1000" dirty="0" smtClean="0">
                  <a:solidFill>
                    <a:schemeClr val="bg1"/>
                  </a:solidFill>
                  <a:latin typeface="+mn-ea"/>
                </a:rPr>
                <a:t>信息。</a:t>
              </a:r>
              <a:r>
                <a:rPr lang="zh-CN" altLang="zh-CN" sz="1000" dirty="0">
                  <a:solidFill>
                    <a:schemeClr val="bg1"/>
                  </a:solidFill>
                  <a:latin typeface="+mn-ea"/>
                </a:rPr>
                <a:t>建议正文</a:t>
              </a:r>
              <a:r>
                <a:rPr lang="en-US" altLang="zh-CN" sz="1000" dirty="0">
                  <a:solidFill>
                    <a:schemeClr val="bg1"/>
                  </a:solidFill>
                  <a:latin typeface="+mn-ea"/>
                </a:rPr>
                <a:t>10</a:t>
              </a:r>
              <a:r>
                <a:rPr lang="zh-CN" altLang="zh-CN" sz="1000" dirty="0">
                  <a:solidFill>
                    <a:schemeClr val="bg1"/>
                  </a:solidFill>
                  <a:latin typeface="+mn-ea"/>
                </a:rPr>
                <a:t>号字，</a:t>
              </a:r>
              <a:r>
                <a:rPr lang="en-US" altLang="zh-CN" sz="1000" dirty="0">
                  <a:solidFill>
                    <a:schemeClr val="bg1"/>
                  </a:solidFill>
                  <a:latin typeface="+mn-ea"/>
                </a:rPr>
                <a:t>1.3</a:t>
              </a:r>
              <a:r>
                <a:rPr lang="zh-CN" altLang="zh-CN" sz="1000" dirty="0">
                  <a:solidFill>
                    <a:schemeClr val="bg1"/>
                  </a:solidFill>
                  <a:latin typeface="+mn-ea"/>
                </a:rPr>
                <a:t>倍字间距。</a:t>
              </a:r>
              <a:endParaRPr lang="zh-CN" altLang="zh-CN" sz="1000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53" name="组 52"/>
          <p:cNvGrpSpPr/>
          <p:nvPr/>
        </p:nvGrpSpPr>
        <p:grpSpPr>
          <a:xfrm>
            <a:off x="572379" y="1758634"/>
            <a:ext cx="3447639" cy="771175"/>
            <a:chOff x="585205" y="1675692"/>
            <a:chExt cx="2822852" cy="771175"/>
          </a:xfrm>
        </p:grpSpPr>
        <p:sp>
          <p:nvSpPr>
            <p:cNvPr id="36" name="圆角矩形 35"/>
            <p:cNvSpPr/>
            <p:nvPr/>
          </p:nvSpPr>
          <p:spPr>
            <a:xfrm>
              <a:off x="585205" y="1946492"/>
              <a:ext cx="2822852" cy="442004"/>
            </a:xfrm>
            <a:prstGeom prst="roundRect">
              <a:avLst/>
            </a:prstGeom>
            <a:solidFill>
              <a:srgbClr val="82D64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585205" y="1675692"/>
              <a:ext cx="28228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1200" b="1" dirty="0" smtClean="0">
                  <a:solidFill>
                    <a:srgbClr val="82D640"/>
                  </a:solidFill>
                </a:rPr>
                <a:t>TEXT</a:t>
              </a:r>
              <a:r>
                <a:rPr kumimoji="1" lang="zh-CN" altLang="en-US" sz="1200" b="1" dirty="0" smtClean="0">
                  <a:solidFill>
                    <a:srgbClr val="82D640"/>
                  </a:solidFill>
                </a:rPr>
                <a:t> </a:t>
              </a:r>
              <a:r>
                <a:rPr kumimoji="1" lang="en-US" altLang="zh-CN" sz="1200" b="1" dirty="0" smtClean="0">
                  <a:solidFill>
                    <a:srgbClr val="82D640"/>
                  </a:solidFill>
                </a:rPr>
                <a:t>HERE</a:t>
              </a:r>
              <a:r>
                <a:rPr kumimoji="1" lang="zh-CN" altLang="en-US" sz="1200" b="1" dirty="0" smtClean="0">
                  <a:solidFill>
                    <a:srgbClr val="82D640"/>
                  </a:solidFill>
                </a:rPr>
                <a:t> 点击此处添加标题</a:t>
              </a:r>
              <a:endParaRPr kumimoji="1" lang="zh-CN" altLang="en-US" sz="1200" b="1" dirty="0">
                <a:solidFill>
                  <a:srgbClr val="82D640"/>
                </a:solidFill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585205" y="1973917"/>
              <a:ext cx="2728394" cy="472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charset="-122"/>
                </a:rPr>
                <a:t>点击此处添加文本信息。建议正文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charset="-122"/>
                </a:rPr>
                <a:t>10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charset="-122"/>
                </a:rPr>
                <a:t>号字，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charset="-122"/>
                </a:rPr>
                <a:t>1.3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charset="-122"/>
                </a:rPr>
                <a:t>倍字间距。</a:t>
              </a:r>
              <a:endParaRPr lang="zh-CN" altLang="zh-CN" sz="1000" dirty="0">
                <a:solidFill>
                  <a:srgbClr val="FFFFFF"/>
                </a:solidFill>
                <a:latin typeface="微软雅黑" panose="020B0503020204020204" charset="-122"/>
              </a:endParaRPr>
            </a:p>
          </p:txBody>
        </p:sp>
      </p:grpSp>
      <p:grpSp>
        <p:nvGrpSpPr>
          <p:cNvPr id="54" name="组 53"/>
          <p:cNvGrpSpPr/>
          <p:nvPr/>
        </p:nvGrpSpPr>
        <p:grpSpPr>
          <a:xfrm>
            <a:off x="630321" y="2617668"/>
            <a:ext cx="3447639" cy="755351"/>
            <a:chOff x="643147" y="2681458"/>
            <a:chExt cx="2822852" cy="755351"/>
          </a:xfrm>
        </p:grpSpPr>
        <p:sp>
          <p:nvSpPr>
            <p:cNvPr id="39" name="圆角矩形 38"/>
            <p:cNvSpPr/>
            <p:nvPr/>
          </p:nvSpPr>
          <p:spPr>
            <a:xfrm>
              <a:off x="643147" y="2952258"/>
              <a:ext cx="2822852" cy="466431"/>
            </a:xfrm>
            <a:prstGeom prst="roundRect">
              <a:avLst/>
            </a:prstGeom>
            <a:solidFill>
              <a:srgbClr val="175562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643147" y="2681458"/>
              <a:ext cx="28228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1200" b="1" dirty="0" smtClean="0">
                  <a:solidFill>
                    <a:srgbClr val="175562"/>
                  </a:solidFill>
                </a:rPr>
                <a:t>TEXT</a:t>
              </a:r>
              <a:r>
                <a:rPr kumimoji="1" lang="zh-CN" altLang="en-US" sz="1200" b="1" dirty="0" smtClean="0">
                  <a:solidFill>
                    <a:srgbClr val="175562"/>
                  </a:solidFill>
                </a:rPr>
                <a:t> </a:t>
              </a:r>
              <a:r>
                <a:rPr kumimoji="1" lang="en-US" altLang="zh-CN" sz="1200" b="1" dirty="0" smtClean="0">
                  <a:solidFill>
                    <a:srgbClr val="175562"/>
                  </a:solidFill>
                </a:rPr>
                <a:t>HERE</a:t>
              </a:r>
              <a:r>
                <a:rPr kumimoji="1" lang="zh-CN" altLang="en-US" sz="1200" b="1" dirty="0" smtClean="0">
                  <a:solidFill>
                    <a:srgbClr val="175562"/>
                  </a:solidFill>
                </a:rPr>
                <a:t> 点击此处添加标题</a:t>
              </a:r>
              <a:endParaRPr kumimoji="1" lang="zh-CN" altLang="en-US" sz="1200" b="1" dirty="0">
                <a:solidFill>
                  <a:srgbClr val="175562"/>
                </a:solidFill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643147" y="2963859"/>
              <a:ext cx="2728394" cy="472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charset="-122"/>
                </a:rPr>
                <a:t>点击此处添加文本信息。建议正文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charset="-122"/>
                </a:rPr>
                <a:t>10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charset="-122"/>
                </a:rPr>
                <a:t>号字，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charset="-122"/>
                </a:rPr>
                <a:t>1.3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charset="-122"/>
                </a:rPr>
                <a:t>倍字间距。</a:t>
              </a:r>
              <a:endParaRPr lang="zh-CN" altLang="zh-CN" sz="1000" dirty="0">
                <a:solidFill>
                  <a:srgbClr val="FFFFFF"/>
                </a:solidFill>
                <a:latin typeface="微软雅黑" panose="020B0503020204020204" charset="-122"/>
              </a:endParaRPr>
            </a:p>
          </p:txBody>
        </p:sp>
      </p:grpSp>
      <p:grpSp>
        <p:nvGrpSpPr>
          <p:cNvPr id="55" name="组 54"/>
          <p:cNvGrpSpPr/>
          <p:nvPr/>
        </p:nvGrpSpPr>
        <p:grpSpPr>
          <a:xfrm>
            <a:off x="630321" y="3460878"/>
            <a:ext cx="3447639" cy="763351"/>
            <a:chOff x="643147" y="3778715"/>
            <a:chExt cx="2822852" cy="763351"/>
          </a:xfrm>
        </p:grpSpPr>
        <p:sp>
          <p:nvSpPr>
            <p:cNvPr id="42" name="圆角矩形 41"/>
            <p:cNvSpPr/>
            <p:nvPr/>
          </p:nvSpPr>
          <p:spPr>
            <a:xfrm>
              <a:off x="643147" y="4049515"/>
              <a:ext cx="2822852" cy="440259"/>
            </a:xfrm>
            <a:prstGeom prst="roundRect">
              <a:avLst/>
            </a:prstGeom>
            <a:solidFill>
              <a:srgbClr val="FCA826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643147" y="3778715"/>
              <a:ext cx="28228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1200" b="1" dirty="0" smtClean="0">
                  <a:solidFill>
                    <a:srgbClr val="FCA826"/>
                  </a:solidFill>
                </a:rPr>
                <a:t>TEXT</a:t>
              </a:r>
              <a:r>
                <a:rPr kumimoji="1" lang="zh-CN" altLang="en-US" sz="1200" b="1" dirty="0" smtClean="0">
                  <a:solidFill>
                    <a:srgbClr val="FCA826"/>
                  </a:solidFill>
                </a:rPr>
                <a:t> </a:t>
              </a:r>
              <a:r>
                <a:rPr kumimoji="1" lang="en-US" altLang="zh-CN" sz="1200" b="1" dirty="0" smtClean="0">
                  <a:solidFill>
                    <a:srgbClr val="FCA826"/>
                  </a:solidFill>
                </a:rPr>
                <a:t>HERE</a:t>
              </a:r>
              <a:r>
                <a:rPr kumimoji="1" lang="zh-CN" altLang="en-US" sz="1200" b="1" dirty="0" smtClean="0">
                  <a:solidFill>
                    <a:srgbClr val="FCA826"/>
                  </a:solidFill>
                </a:rPr>
                <a:t> 点击此处添加标题</a:t>
              </a:r>
              <a:endParaRPr kumimoji="1" lang="zh-CN" altLang="en-US" sz="1200" b="1" dirty="0">
                <a:solidFill>
                  <a:srgbClr val="FCA826"/>
                </a:solidFill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679663" y="4069116"/>
              <a:ext cx="2728394" cy="472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charset="-122"/>
                </a:rPr>
                <a:t>点击此处添加文本信息。建议正文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charset="-122"/>
                </a:rPr>
                <a:t>10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charset="-122"/>
                </a:rPr>
                <a:t>号字，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charset="-122"/>
                </a:rPr>
                <a:t>1.3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charset="-122"/>
                </a:rPr>
                <a:t>倍字间距。</a:t>
              </a:r>
              <a:endParaRPr lang="zh-CN" altLang="zh-CN" sz="1000" dirty="0">
                <a:solidFill>
                  <a:srgbClr val="FFFFFF"/>
                </a:solidFill>
                <a:latin typeface="微软雅黑" panose="020B0503020204020204" charset="-122"/>
              </a:endParaRPr>
            </a:p>
          </p:txBody>
        </p:sp>
      </p:grpSp>
      <p:sp>
        <p:nvSpPr>
          <p:cNvPr id="45" name="文本框 44"/>
          <p:cNvSpPr txBox="1"/>
          <p:nvPr/>
        </p:nvSpPr>
        <p:spPr>
          <a:xfrm>
            <a:off x="3871309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000" dirty="0" smtClean="0"/>
              <a:t>LOGO | COMPANY</a:t>
            </a:r>
            <a:endParaRPr kumimoji="1" lang="zh-CN" altLang="en-US" sz="1000" dirty="0"/>
          </a:p>
        </p:txBody>
      </p:sp>
      <p:sp>
        <p:nvSpPr>
          <p:cNvPr id="46" name="矩形 45"/>
          <p:cNvSpPr/>
          <p:nvPr/>
        </p:nvSpPr>
        <p:spPr>
          <a:xfrm>
            <a:off x="5174591" y="2114358"/>
            <a:ext cx="1170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b="1" dirty="0">
                <a:solidFill>
                  <a:srgbClr val="103154"/>
                </a:solidFill>
              </a:rPr>
              <a:t>PIC</a:t>
            </a:r>
            <a:r>
              <a:rPr kumimoji="1" lang="zh-CN" altLang="en-US" b="1" dirty="0">
                <a:solidFill>
                  <a:srgbClr val="103154"/>
                </a:solidFill>
              </a:rPr>
              <a:t> </a:t>
            </a:r>
            <a:r>
              <a:rPr kumimoji="1" lang="en-US" altLang="zh-CN" b="1" dirty="0">
                <a:solidFill>
                  <a:srgbClr val="103154"/>
                </a:solidFill>
              </a:rPr>
              <a:t>HERE</a:t>
            </a:r>
            <a:endParaRPr kumimoji="1" lang="zh-CN" altLang="en-US" b="1" dirty="0">
              <a:solidFill>
                <a:srgbClr val="103154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7323569" y="2260540"/>
            <a:ext cx="561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b="1" dirty="0" smtClean="0">
                <a:solidFill>
                  <a:srgbClr val="103154"/>
                </a:solidFill>
              </a:rPr>
              <a:t>PIC</a:t>
            </a:r>
            <a:endParaRPr kumimoji="1" lang="zh-CN" altLang="en-US" b="1" dirty="0">
              <a:solidFill>
                <a:srgbClr val="103154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6781726" y="1244025"/>
            <a:ext cx="561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b="1" dirty="0" smtClean="0">
                <a:solidFill>
                  <a:srgbClr val="103154"/>
                </a:solidFill>
              </a:rPr>
              <a:t>PIC</a:t>
            </a:r>
            <a:endParaRPr kumimoji="1" lang="zh-CN" altLang="en-US" b="1" dirty="0">
              <a:solidFill>
                <a:srgbClr val="103154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5755255" y="3621044"/>
            <a:ext cx="561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b="1" dirty="0" smtClean="0">
                <a:solidFill>
                  <a:srgbClr val="103154"/>
                </a:solidFill>
              </a:rPr>
              <a:t>PIC</a:t>
            </a:r>
            <a:endParaRPr kumimoji="1" lang="zh-CN" altLang="en-US" b="1" dirty="0">
              <a:solidFill>
                <a:srgbClr val="103154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4839153" y="3164487"/>
            <a:ext cx="561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b="1" dirty="0" smtClean="0">
                <a:solidFill>
                  <a:srgbClr val="103154"/>
                </a:solidFill>
              </a:rPr>
              <a:t>PIC</a:t>
            </a:r>
            <a:endParaRPr kumimoji="1" lang="zh-CN" altLang="en-US" b="1" dirty="0">
              <a:solidFill>
                <a:srgbClr val="103154"/>
              </a:solidFill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220399" y="151146"/>
            <a:ext cx="1367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latin typeface="Century Gothic" panose="020B0502020202020204"/>
                <a:ea typeface="微软雅黑" panose="020B0503020204020204" charset="-122"/>
              </a:rPr>
              <a:t>PART ONE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  <a:p>
            <a:r>
              <a:rPr kumimoji="1" lang="zh-CN" altLang="en-US" b="1" dirty="0" smtClean="0">
                <a:latin typeface="Century Gothic" panose="020B0502020202020204"/>
                <a:ea typeface="微软雅黑" panose="020B0503020204020204" charset="-122"/>
              </a:rPr>
              <a:t>工作概况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6C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 6"/>
          <p:cNvGrpSpPr/>
          <p:nvPr/>
        </p:nvGrpSpPr>
        <p:grpSpPr>
          <a:xfrm>
            <a:off x="0" y="-7447"/>
            <a:ext cx="9144000" cy="5150948"/>
            <a:chOff x="0" y="-7447"/>
            <a:chExt cx="9144000" cy="5150948"/>
          </a:xfrm>
        </p:grpSpPr>
        <p:cxnSp>
          <p:nvCxnSpPr>
            <p:cNvPr id="8" name="直线连接符 7"/>
            <p:cNvCxnSpPr/>
            <p:nvPr/>
          </p:nvCxnSpPr>
          <p:spPr>
            <a:xfrm>
              <a:off x="0" y="0"/>
              <a:ext cx="1396002" cy="32629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线连接符 8"/>
            <p:cNvCxnSpPr/>
            <p:nvPr/>
          </p:nvCxnSpPr>
          <p:spPr>
            <a:xfrm flipV="1">
              <a:off x="732049" y="326292"/>
              <a:ext cx="663953" cy="9096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线连接符 9"/>
            <p:cNvCxnSpPr/>
            <p:nvPr/>
          </p:nvCxnSpPr>
          <p:spPr>
            <a:xfrm>
              <a:off x="0" y="0"/>
              <a:ext cx="732049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线连接符 10"/>
            <p:cNvCxnSpPr/>
            <p:nvPr/>
          </p:nvCxnSpPr>
          <p:spPr>
            <a:xfrm>
              <a:off x="0" y="1693188"/>
              <a:ext cx="1975651" cy="38939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线连接符 11"/>
            <p:cNvCxnSpPr/>
            <p:nvPr/>
          </p:nvCxnSpPr>
          <p:spPr>
            <a:xfrm flipV="1">
              <a:off x="1396002" y="0"/>
              <a:ext cx="1205861" cy="32629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线连接符 12"/>
            <p:cNvCxnSpPr/>
            <p:nvPr/>
          </p:nvCxnSpPr>
          <p:spPr>
            <a:xfrm flipV="1">
              <a:off x="1975651" y="0"/>
              <a:ext cx="626211" cy="20825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线连接符 13"/>
            <p:cNvCxnSpPr/>
            <p:nvPr/>
          </p:nvCxnSpPr>
          <p:spPr>
            <a:xfrm flipH="1" flipV="1">
              <a:off x="1396003" y="326292"/>
              <a:ext cx="579648" cy="1756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线连接符 14"/>
            <p:cNvCxnSpPr/>
            <p:nvPr/>
          </p:nvCxnSpPr>
          <p:spPr>
            <a:xfrm>
              <a:off x="732049" y="1235988"/>
              <a:ext cx="1243602" cy="84659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线连接符 15"/>
            <p:cNvCxnSpPr/>
            <p:nvPr/>
          </p:nvCxnSpPr>
          <p:spPr>
            <a:xfrm flipV="1">
              <a:off x="573292" y="2082584"/>
              <a:ext cx="1402359" cy="8981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线连接符 16"/>
            <p:cNvCxnSpPr/>
            <p:nvPr/>
          </p:nvCxnSpPr>
          <p:spPr>
            <a:xfrm>
              <a:off x="6676641" y="3311124"/>
              <a:ext cx="1561117" cy="27808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线连接符 17"/>
            <p:cNvCxnSpPr/>
            <p:nvPr/>
          </p:nvCxnSpPr>
          <p:spPr>
            <a:xfrm flipH="1">
              <a:off x="1975651" y="1693188"/>
              <a:ext cx="1058384" cy="389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线连接符 18"/>
            <p:cNvCxnSpPr/>
            <p:nvPr/>
          </p:nvCxnSpPr>
          <p:spPr>
            <a:xfrm>
              <a:off x="2601863" y="0"/>
              <a:ext cx="432172" cy="16931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19"/>
            <p:cNvCxnSpPr/>
            <p:nvPr/>
          </p:nvCxnSpPr>
          <p:spPr>
            <a:xfrm>
              <a:off x="574727" y="2980718"/>
              <a:ext cx="1321545" cy="3968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线连接符 20"/>
            <p:cNvCxnSpPr/>
            <p:nvPr/>
          </p:nvCxnSpPr>
          <p:spPr>
            <a:xfrm flipH="1">
              <a:off x="1896273" y="2082584"/>
              <a:ext cx="79378" cy="128752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/>
            <p:nvPr/>
          </p:nvCxnSpPr>
          <p:spPr>
            <a:xfrm>
              <a:off x="0" y="2980717"/>
              <a:ext cx="573294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线连接符 22"/>
            <p:cNvCxnSpPr/>
            <p:nvPr/>
          </p:nvCxnSpPr>
          <p:spPr>
            <a:xfrm>
              <a:off x="0" y="1693188"/>
              <a:ext cx="573293" cy="128752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线连接符 23"/>
            <p:cNvCxnSpPr/>
            <p:nvPr/>
          </p:nvCxnSpPr>
          <p:spPr>
            <a:xfrm flipV="1">
              <a:off x="0" y="1235988"/>
              <a:ext cx="732049" cy="45720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线连接符 24"/>
            <p:cNvCxnSpPr/>
            <p:nvPr/>
          </p:nvCxnSpPr>
          <p:spPr>
            <a:xfrm>
              <a:off x="8237759" y="3589204"/>
              <a:ext cx="906241" cy="15542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线连接符 25"/>
            <p:cNvCxnSpPr/>
            <p:nvPr/>
          </p:nvCxnSpPr>
          <p:spPr>
            <a:xfrm flipV="1">
              <a:off x="8237758" y="1587364"/>
              <a:ext cx="906242" cy="20018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线连接符 26"/>
            <p:cNvCxnSpPr/>
            <p:nvPr/>
          </p:nvCxnSpPr>
          <p:spPr>
            <a:xfrm>
              <a:off x="7496889" y="2151760"/>
              <a:ext cx="740870" cy="143744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线连接符 27"/>
            <p:cNvCxnSpPr/>
            <p:nvPr/>
          </p:nvCxnSpPr>
          <p:spPr>
            <a:xfrm>
              <a:off x="2601862" y="0"/>
              <a:ext cx="1658135" cy="108469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/>
            <p:nvPr/>
          </p:nvCxnSpPr>
          <p:spPr>
            <a:xfrm flipV="1">
              <a:off x="3448569" y="1084699"/>
              <a:ext cx="811428" cy="151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线连接符 29"/>
            <p:cNvCxnSpPr/>
            <p:nvPr/>
          </p:nvCxnSpPr>
          <p:spPr>
            <a:xfrm>
              <a:off x="2601863" y="0"/>
              <a:ext cx="846706" cy="122854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线连接符 30"/>
            <p:cNvCxnSpPr/>
            <p:nvPr/>
          </p:nvCxnSpPr>
          <p:spPr>
            <a:xfrm>
              <a:off x="3034035" y="1685741"/>
              <a:ext cx="1975651" cy="38939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线连接符 31"/>
            <p:cNvCxnSpPr/>
            <p:nvPr/>
          </p:nvCxnSpPr>
          <p:spPr>
            <a:xfrm flipV="1">
              <a:off x="4259997" y="-7446"/>
              <a:ext cx="1375901" cy="109214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/>
            <p:nvPr/>
          </p:nvCxnSpPr>
          <p:spPr>
            <a:xfrm flipV="1">
              <a:off x="5009686" y="-7447"/>
              <a:ext cx="626211" cy="20825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线连接符 33"/>
            <p:cNvCxnSpPr/>
            <p:nvPr/>
          </p:nvCxnSpPr>
          <p:spPr>
            <a:xfrm flipH="1" flipV="1">
              <a:off x="4259997" y="1084699"/>
              <a:ext cx="749689" cy="99043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线连接符 34"/>
            <p:cNvCxnSpPr/>
            <p:nvPr/>
          </p:nvCxnSpPr>
          <p:spPr>
            <a:xfrm>
              <a:off x="3448569" y="1235989"/>
              <a:ext cx="1561117" cy="83914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线连接符 35"/>
            <p:cNvCxnSpPr/>
            <p:nvPr/>
          </p:nvCxnSpPr>
          <p:spPr>
            <a:xfrm flipV="1">
              <a:off x="3607327" y="2075137"/>
              <a:ext cx="1402359" cy="8981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线连接符 36"/>
            <p:cNvCxnSpPr/>
            <p:nvPr/>
          </p:nvCxnSpPr>
          <p:spPr>
            <a:xfrm flipH="1">
              <a:off x="5009686" y="1685741"/>
              <a:ext cx="1058384" cy="389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线连接符 37"/>
            <p:cNvCxnSpPr/>
            <p:nvPr/>
          </p:nvCxnSpPr>
          <p:spPr>
            <a:xfrm>
              <a:off x="5635898" y="-7447"/>
              <a:ext cx="432172" cy="16931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线连接符 38"/>
            <p:cNvCxnSpPr/>
            <p:nvPr/>
          </p:nvCxnSpPr>
          <p:spPr>
            <a:xfrm flipH="1" flipV="1">
              <a:off x="1975651" y="2082584"/>
              <a:ext cx="1633111" cy="89068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线连接符 39"/>
            <p:cNvCxnSpPr/>
            <p:nvPr/>
          </p:nvCxnSpPr>
          <p:spPr>
            <a:xfrm flipH="1">
              <a:off x="4259999" y="326292"/>
              <a:ext cx="95536" cy="75840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线连接符 40"/>
            <p:cNvCxnSpPr/>
            <p:nvPr/>
          </p:nvCxnSpPr>
          <p:spPr>
            <a:xfrm flipV="1">
              <a:off x="1896272" y="2973271"/>
              <a:ext cx="1711057" cy="40428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线连接符 41"/>
            <p:cNvCxnSpPr/>
            <p:nvPr/>
          </p:nvCxnSpPr>
          <p:spPr>
            <a:xfrm>
              <a:off x="3034035" y="1685741"/>
              <a:ext cx="573293" cy="128752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线连接符 42"/>
            <p:cNvCxnSpPr/>
            <p:nvPr/>
          </p:nvCxnSpPr>
          <p:spPr>
            <a:xfrm flipV="1">
              <a:off x="3034035" y="1235989"/>
              <a:ext cx="414534" cy="44975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线连接符 43"/>
            <p:cNvCxnSpPr/>
            <p:nvPr/>
          </p:nvCxnSpPr>
          <p:spPr>
            <a:xfrm flipH="1">
              <a:off x="5741735" y="1693188"/>
              <a:ext cx="326335" cy="161793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线连接符 44"/>
            <p:cNvCxnSpPr/>
            <p:nvPr/>
          </p:nvCxnSpPr>
          <p:spPr>
            <a:xfrm flipH="1" flipV="1">
              <a:off x="5635898" y="0"/>
              <a:ext cx="1616497" cy="47869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线连接符 45"/>
            <p:cNvCxnSpPr/>
            <p:nvPr/>
          </p:nvCxnSpPr>
          <p:spPr>
            <a:xfrm>
              <a:off x="5009686" y="2075135"/>
              <a:ext cx="732049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线连接符 46"/>
            <p:cNvCxnSpPr/>
            <p:nvPr/>
          </p:nvCxnSpPr>
          <p:spPr>
            <a:xfrm flipH="1" flipV="1">
              <a:off x="1" y="2973270"/>
              <a:ext cx="574726" cy="79231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线连接符 47"/>
            <p:cNvCxnSpPr/>
            <p:nvPr/>
          </p:nvCxnSpPr>
          <p:spPr>
            <a:xfrm flipV="1">
              <a:off x="7252395" y="0"/>
              <a:ext cx="985363" cy="48943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线连接符 48"/>
            <p:cNvCxnSpPr/>
            <p:nvPr/>
          </p:nvCxnSpPr>
          <p:spPr>
            <a:xfrm flipV="1">
              <a:off x="7690926" y="0"/>
              <a:ext cx="546832" cy="12359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线连接符 49"/>
            <p:cNvCxnSpPr/>
            <p:nvPr/>
          </p:nvCxnSpPr>
          <p:spPr>
            <a:xfrm flipH="1" flipV="1">
              <a:off x="7108816" y="0"/>
              <a:ext cx="143579" cy="47869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线连接符 50"/>
            <p:cNvCxnSpPr/>
            <p:nvPr/>
          </p:nvCxnSpPr>
          <p:spPr>
            <a:xfrm flipV="1">
              <a:off x="6068070" y="478692"/>
              <a:ext cx="1184325" cy="121449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线连接符 51"/>
            <p:cNvCxnSpPr/>
            <p:nvPr/>
          </p:nvCxnSpPr>
          <p:spPr>
            <a:xfrm flipV="1">
              <a:off x="573292" y="3370112"/>
              <a:ext cx="1322980" cy="39546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线连接符 52"/>
            <p:cNvCxnSpPr/>
            <p:nvPr/>
          </p:nvCxnSpPr>
          <p:spPr>
            <a:xfrm flipH="1" flipV="1">
              <a:off x="7252396" y="489438"/>
              <a:ext cx="438530" cy="73910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线连接符 53"/>
            <p:cNvCxnSpPr/>
            <p:nvPr/>
          </p:nvCxnSpPr>
          <p:spPr>
            <a:xfrm flipV="1">
              <a:off x="6068070" y="1235988"/>
              <a:ext cx="1622856" cy="45720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线连接符 54"/>
            <p:cNvCxnSpPr/>
            <p:nvPr/>
          </p:nvCxnSpPr>
          <p:spPr>
            <a:xfrm flipH="1" flipV="1">
              <a:off x="1896273" y="3377558"/>
              <a:ext cx="961365" cy="7936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线连接符 55"/>
            <p:cNvCxnSpPr/>
            <p:nvPr/>
          </p:nvCxnSpPr>
          <p:spPr>
            <a:xfrm flipH="1">
              <a:off x="573292" y="2973270"/>
              <a:ext cx="1435" cy="79231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线连接符 56"/>
            <p:cNvCxnSpPr/>
            <p:nvPr/>
          </p:nvCxnSpPr>
          <p:spPr>
            <a:xfrm>
              <a:off x="3607327" y="2993390"/>
              <a:ext cx="2134408" cy="31773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线连接符 57"/>
            <p:cNvCxnSpPr/>
            <p:nvPr/>
          </p:nvCxnSpPr>
          <p:spPr>
            <a:xfrm flipH="1">
              <a:off x="2857638" y="2973270"/>
              <a:ext cx="749689" cy="119797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线连接符 58"/>
            <p:cNvCxnSpPr/>
            <p:nvPr/>
          </p:nvCxnSpPr>
          <p:spPr>
            <a:xfrm flipV="1">
              <a:off x="2857638" y="4171240"/>
              <a:ext cx="1322980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线连接符 59"/>
            <p:cNvCxnSpPr/>
            <p:nvPr/>
          </p:nvCxnSpPr>
          <p:spPr>
            <a:xfrm>
              <a:off x="6068070" y="1693189"/>
              <a:ext cx="608571" cy="161793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线连接符 60"/>
            <p:cNvCxnSpPr/>
            <p:nvPr/>
          </p:nvCxnSpPr>
          <p:spPr>
            <a:xfrm flipV="1">
              <a:off x="6676641" y="2151760"/>
              <a:ext cx="820248" cy="115936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线连接符 61"/>
            <p:cNvCxnSpPr/>
            <p:nvPr/>
          </p:nvCxnSpPr>
          <p:spPr>
            <a:xfrm>
              <a:off x="5741735" y="3311123"/>
              <a:ext cx="934906" cy="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线连接符 62"/>
            <p:cNvCxnSpPr/>
            <p:nvPr/>
          </p:nvCxnSpPr>
          <p:spPr>
            <a:xfrm flipV="1">
              <a:off x="8237759" y="3311123"/>
              <a:ext cx="906241" cy="278082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线连接符 63"/>
            <p:cNvCxnSpPr/>
            <p:nvPr/>
          </p:nvCxnSpPr>
          <p:spPr>
            <a:xfrm flipV="1">
              <a:off x="7496889" y="1235989"/>
              <a:ext cx="194037" cy="91577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线连接符 64"/>
            <p:cNvCxnSpPr/>
            <p:nvPr/>
          </p:nvCxnSpPr>
          <p:spPr>
            <a:xfrm flipV="1">
              <a:off x="7496889" y="1587364"/>
              <a:ext cx="1647111" cy="5643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线连接符 65"/>
            <p:cNvCxnSpPr/>
            <p:nvPr/>
          </p:nvCxnSpPr>
          <p:spPr>
            <a:xfrm flipH="1" flipV="1">
              <a:off x="6068071" y="1693190"/>
              <a:ext cx="1428818" cy="45857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线连接符 66"/>
            <p:cNvCxnSpPr/>
            <p:nvPr/>
          </p:nvCxnSpPr>
          <p:spPr>
            <a:xfrm flipV="1">
              <a:off x="4180618" y="3311124"/>
              <a:ext cx="1561117" cy="86011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线连接符 67"/>
            <p:cNvCxnSpPr/>
            <p:nvPr/>
          </p:nvCxnSpPr>
          <p:spPr>
            <a:xfrm flipH="1" flipV="1">
              <a:off x="5741735" y="3311124"/>
              <a:ext cx="493913" cy="159206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线连接符 68"/>
            <p:cNvCxnSpPr/>
            <p:nvPr/>
          </p:nvCxnSpPr>
          <p:spPr>
            <a:xfrm>
              <a:off x="8237759" y="0"/>
              <a:ext cx="906241" cy="1587364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线连接符 69"/>
            <p:cNvCxnSpPr/>
            <p:nvPr/>
          </p:nvCxnSpPr>
          <p:spPr>
            <a:xfrm>
              <a:off x="7690926" y="1235989"/>
              <a:ext cx="1453074" cy="351375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线连接符 70"/>
            <p:cNvCxnSpPr/>
            <p:nvPr/>
          </p:nvCxnSpPr>
          <p:spPr>
            <a:xfrm flipH="1">
              <a:off x="1825713" y="3370111"/>
              <a:ext cx="70560" cy="147134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线连接符 71"/>
            <p:cNvCxnSpPr/>
            <p:nvPr/>
          </p:nvCxnSpPr>
          <p:spPr>
            <a:xfrm>
              <a:off x="573292" y="3765580"/>
              <a:ext cx="1252421" cy="107588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线连接符 72"/>
            <p:cNvCxnSpPr/>
            <p:nvPr/>
          </p:nvCxnSpPr>
          <p:spPr>
            <a:xfrm flipV="1">
              <a:off x="1825713" y="4171240"/>
              <a:ext cx="1031925" cy="67022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线连接符 73"/>
            <p:cNvCxnSpPr/>
            <p:nvPr/>
          </p:nvCxnSpPr>
          <p:spPr>
            <a:xfrm flipH="1">
              <a:off x="1" y="3765580"/>
              <a:ext cx="573291" cy="52912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线连接符 74"/>
            <p:cNvCxnSpPr/>
            <p:nvPr/>
          </p:nvCxnSpPr>
          <p:spPr>
            <a:xfrm flipH="1" flipV="1">
              <a:off x="3607328" y="2993390"/>
              <a:ext cx="573290" cy="11778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线连接符 75"/>
            <p:cNvCxnSpPr/>
            <p:nvPr/>
          </p:nvCxnSpPr>
          <p:spPr>
            <a:xfrm>
              <a:off x="4180618" y="4171241"/>
              <a:ext cx="2055030" cy="7319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线连接符 76"/>
            <p:cNvCxnSpPr/>
            <p:nvPr/>
          </p:nvCxnSpPr>
          <p:spPr>
            <a:xfrm flipH="1">
              <a:off x="5971052" y="4903191"/>
              <a:ext cx="264597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线连接符 77"/>
            <p:cNvCxnSpPr/>
            <p:nvPr/>
          </p:nvCxnSpPr>
          <p:spPr>
            <a:xfrm flipH="1">
              <a:off x="6235649" y="3311124"/>
              <a:ext cx="440992" cy="1592067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线连接符 78"/>
            <p:cNvCxnSpPr/>
            <p:nvPr/>
          </p:nvCxnSpPr>
          <p:spPr>
            <a:xfrm flipH="1" flipV="1">
              <a:off x="6235649" y="4903191"/>
              <a:ext cx="1528298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线连接符 79"/>
            <p:cNvCxnSpPr/>
            <p:nvPr/>
          </p:nvCxnSpPr>
          <p:spPr>
            <a:xfrm flipH="1">
              <a:off x="7763947" y="3589204"/>
              <a:ext cx="473812" cy="155429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线连接符 80"/>
            <p:cNvCxnSpPr/>
            <p:nvPr/>
          </p:nvCxnSpPr>
          <p:spPr>
            <a:xfrm>
              <a:off x="6676641" y="3311124"/>
              <a:ext cx="1087306" cy="1832376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线连接符 81"/>
            <p:cNvCxnSpPr/>
            <p:nvPr/>
          </p:nvCxnSpPr>
          <p:spPr>
            <a:xfrm flipH="1" flipV="1">
              <a:off x="573293" y="3765581"/>
              <a:ext cx="560196" cy="137791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线连接符 82"/>
            <p:cNvCxnSpPr/>
            <p:nvPr/>
          </p:nvCxnSpPr>
          <p:spPr>
            <a:xfrm flipH="1" flipV="1">
              <a:off x="2857639" y="4171241"/>
              <a:ext cx="590930" cy="97225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线连接符 83"/>
            <p:cNvCxnSpPr/>
            <p:nvPr/>
          </p:nvCxnSpPr>
          <p:spPr>
            <a:xfrm flipH="1" flipV="1">
              <a:off x="1" y="4294702"/>
              <a:ext cx="1133488" cy="84879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线连接符 84"/>
            <p:cNvCxnSpPr/>
            <p:nvPr/>
          </p:nvCxnSpPr>
          <p:spPr>
            <a:xfrm flipV="1">
              <a:off x="3448569" y="4171241"/>
              <a:ext cx="732049" cy="97226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线连接符 85"/>
            <p:cNvCxnSpPr/>
            <p:nvPr/>
          </p:nvCxnSpPr>
          <p:spPr>
            <a:xfrm>
              <a:off x="1825713" y="4841460"/>
              <a:ext cx="1622856" cy="3020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线连接符 86"/>
            <p:cNvCxnSpPr/>
            <p:nvPr/>
          </p:nvCxnSpPr>
          <p:spPr>
            <a:xfrm flipH="1">
              <a:off x="1133491" y="4841460"/>
              <a:ext cx="692222" cy="30204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线连接符 87"/>
            <p:cNvCxnSpPr/>
            <p:nvPr/>
          </p:nvCxnSpPr>
          <p:spPr>
            <a:xfrm>
              <a:off x="4544450" y="4903191"/>
              <a:ext cx="1426602" cy="240309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线连接符 88"/>
            <p:cNvCxnSpPr/>
            <p:nvPr/>
          </p:nvCxnSpPr>
          <p:spPr>
            <a:xfrm flipV="1">
              <a:off x="3448569" y="4903192"/>
              <a:ext cx="1095881" cy="24030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线连接符 89"/>
            <p:cNvCxnSpPr/>
            <p:nvPr/>
          </p:nvCxnSpPr>
          <p:spPr>
            <a:xfrm flipH="1" flipV="1">
              <a:off x="4180619" y="4171241"/>
              <a:ext cx="363831" cy="73195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线连接符 90"/>
            <p:cNvCxnSpPr/>
            <p:nvPr/>
          </p:nvCxnSpPr>
          <p:spPr>
            <a:xfrm flipV="1">
              <a:off x="4355535" y="2"/>
              <a:ext cx="1280362" cy="32629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线连接符 91"/>
            <p:cNvCxnSpPr/>
            <p:nvPr/>
          </p:nvCxnSpPr>
          <p:spPr>
            <a:xfrm flipH="1" flipV="1">
              <a:off x="2601864" y="3"/>
              <a:ext cx="1753671" cy="326288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线连接符 92"/>
            <p:cNvCxnSpPr/>
            <p:nvPr/>
          </p:nvCxnSpPr>
          <p:spPr>
            <a:xfrm flipV="1">
              <a:off x="4544450" y="4903191"/>
              <a:ext cx="1691198" cy="1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线连接符 93"/>
            <p:cNvCxnSpPr/>
            <p:nvPr/>
          </p:nvCxnSpPr>
          <p:spPr>
            <a:xfrm flipH="1" flipV="1">
              <a:off x="1825714" y="4841460"/>
              <a:ext cx="294330" cy="302040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 1"/>
          <p:cNvGrpSpPr/>
          <p:nvPr/>
        </p:nvGrpSpPr>
        <p:grpSpPr>
          <a:xfrm>
            <a:off x="3138963" y="922818"/>
            <a:ext cx="2866074" cy="2866074"/>
            <a:chOff x="3131053" y="1062488"/>
            <a:chExt cx="2866074" cy="2866074"/>
          </a:xfrm>
          <a:solidFill>
            <a:srgbClr val="FDCC56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" name="空心弧 2"/>
            <p:cNvSpPr/>
            <p:nvPr/>
          </p:nvSpPr>
          <p:spPr>
            <a:xfrm>
              <a:off x="3131053" y="1062488"/>
              <a:ext cx="2866074" cy="2866074"/>
            </a:xfrm>
            <a:prstGeom prst="blockArc">
              <a:avLst>
                <a:gd name="adj1" fmla="val 13797986"/>
                <a:gd name="adj2" fmla="val 10838748"/>
                <a:gd name="adj3" fmla="val 22684"/>
              </a:avLst>
            </a:prstGeom>
            <a:solidFill>
              <a:srgbClr val="15629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3346948" y="1278383"/>
              <a:ext cx="2434284" cy="2434284"/>
            </a:xfrm>
            <a:prstGeom prst="ellipse">
              <a:avLst/>
            </a:prstGeom>
            <a:solidFill>
              <a:srgbClr val="FDCC56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2000" b="1" dirty="0" smtClean="0"/>
                <a:t>2</a:t>
              </a:r>
              <a:endParaRPr kumimoji="1" lang="zh-CN" altLang="en-US" sz="12000" b="1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/>
          <p:nvPr/>
        </p:nvSpPr>
        <p:spPr>
          <a:xfrm>
            <a:off x="3382584" y="2564847"/>
            <a:ext cx="588415" cy="307760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pPr defTabSz="914400">
              <a:defRPr/>
            </a:pPr>
            <a:r>
              <a:rPr lang="en-US" sz="1400" kern="0" dirty="0" smtClean="0">
                <a:solidFill>
                  <a:sysClr val="window" lastClr="FFFFFF">
                    <a:lumMod val="50000"/>
                  </a:sysClr>
                </a:solidFill>
              </a:rPr>
              <a:t>201</a:t>
            </a:r>
            <a:r>
              <a:rPr lang="zh-CN" altLang="zh-CN" sz="1400" kern="0" dirty="0">
                <a:solidFill>
                  <a:sysClr val="window" lastClr="FFFFFF">
                    <a:lumMod val="50000"/>
                  </a:sysClr>
                </a:solidFill>
              </a:rPr>
              <a:t>1</a:t>
            </a:r>
            <a:endParaRPr lang="en-US" sz="1400" kern="0" dirty="0">
              <a:solidFill>
                <a:sysClr val="window" lastClr="FFFFFF">
                  <a:lumMod val="50000"/>
                </a:sysClr>
              </a:solidFill>
            </a:endParaRPr>
          </a:p>
        </p:txBody>
      </p:sp>
      <p:sp>
        <p:nvSpPr>
          <p:cNvPr id="3" name="TextBox 7"/>
          <p:cNvSpPr txBox="1"/>
          <p:nvPr/>
        </p:nvSpPr>
        <p:spPr>
          <a:xfrm>
            <a:off x="3382585" y="2954365"/>
            <a:ext cx="588415" cy="307760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pPr defTabSz="914400">
              <a:defRPr/>
            </a:pPr>
            <a:r>
              <a:rPr lang="en-US" sz="1400" kern="0" dirty="0" smtClean="0">
                <a:solidFill>
                  <a:sysClr val="window" lastClr="FFFFFF">
                    <a:lumMod val="50000"/>
                  </a:sysClr>
                </a:solidFill>
              </a:rPr>
              <a:t>201</a:t>
            </a:r>
            <a:r>
              <a:rPr lang="zh-CN" altLang="zh-CN" sz="1400" kern="0" dirty="0">
                <a:solidFill>
                  <a:sysClr val="window" lastClr="FFFFFF">
                    <a:lumMod val="50000"/>
                  </a:sysClr>
                </a:solidFill>
              </a:rPr>
              <a:t>0</a:t>
            </a:r>
            <a:endParaRPr lang="en-US" sz="1400" kern="0" dirty="0">
              <a:solidFill>
                <a:sysClr val="window" lastClr="FFFFFF">
                  <a:lumMod val="50000"/>
                </a:sysClr>
              </a:solidFill>
            </a:endParaRPr>
          </a:p>
        </p:txBody>
      </p:sp>
      <p:sp>
        <p:nvSpPr>
          <p:cNvPr id="4" name="TextBox 8"/>
          <p:cNvSpPr txBox="1"/>
          <p:nvPr/>
        </p:nvSpPr>
        <p:spPr>
          <a:xfrm>
            <a:off x="3382585" y="3343874"/>
            <a:ext cx="582629" cy="307760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pPr defTabSz="914400">
              <a:defRPr/>
            </a:pPr>
            <a:r>
              <a:rPr lang="en-US" sz="1400" kern="0" dirty="0" smtClean="0">
                <a:solidFill>
                  <a:sysClr val="window" lastClr="FFFFFF">
                    <a:lumMod val="50000"/>
                  </a:sysClr>
                </a:solidFill>
              </a:rPr>
              <a:t>20</a:t>
            </a:r>
            <a:r>
              <a:rPr lang="en-US" altLang="zh-CN" sz="1400" kern="0" dirty="0" smtClean="0">
                <a:solidFill>
                  <a:sysClr val="window" lastClr="FFFFFF">
                    <a:lumMod val="50000"/>
                  </a:sysClr>
                </a:solidFill>
              </a:rPr>
              <a:t>09</a:t>
            </a:r>
            <a:endParaRPr lang="en-US" sz="1400" kern="0" dirty="0">
              <a:solidFill>
                <a:sysClr val="window" lastClr="FFFFFF">
                  <a:lumMod val="50000"/>
                </a:sysClr>
              </a:solidFill>
            </a:endParaRPr>
          </a:p>
        </p:txBody>
      </p:sp>
      <p:sp>
        <p:nvSpPr>
          <p:cNvPr id="5" name="TextBox 9"/>
          <p:cNvSpPr txBox="1"/>
          <p:nvPr/>
        </p:nvSpPr>
        <p:spPr>
          <a:xfrm>
            <a:off x="3382585" y="3733382"/>
            <a:ext cx="582629" cy="307760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pPr defTabSz="914400">
              <a:defRPr/>
            </a:pPr>
            <a:r>
              <a:rPr lang="en-US" sz="1400" kern="0" dirty="0" smtClean="0">
                <a:solidFill>
                  <a:sysClr val="window" lastClr="FFFFFF">
                    <a:lumMod val="50000"/>
                  </a:sysClr>
                </a:solidFill>
              </a:rPr>
              <a:t>20</a:t>
            </a:r>
            <a:r>
              <a:rPr lang="en-US" altLang="zh-CN" sz="1400" kern="0" dirty="0" smtClean="0">
                <a:solidFill>
                  <a:sysClr val="window" lastClr="FFFFFF">
                    <a:lumMod val="50000"/>
                  </a:sysClr>
                </a:solidFill>
              </a:rPr>
              <a:t>08</a:t>
            </a:r>
            <a:endParaRPr lang="en-US" sz="1400" kern="0" dirty="0">
              <a:solidFill>
                <a:sysClr val="window" lastClr="FFFFFF">
                  <a:lumMod val="50000"/>
                </a:sysClr>
              </a:solidFill>
            </a:endParaRPr>
          </a:p>
        </p:txBody>
      </p:sp>
      <p:sp>
        <p:nvSpPr>
          <p:cNvPr id="6" name="TextBox 10"/>
          <p:cNvSpPr txBox="1"/>
          <p:nvPr/>
        </p:nvSpPr>
        <p:spPr>
          <a:xfrm>
            <a:off x="3382585" y="1006814"/>
            <a:ext cx="582629" cy="307760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pPr defTabSz="914400">
              <a:defRPr/>
            </a:pPr>
            <a:r>
              <a:rPr lang="en-US" sz="1400" kern="0" dirty="0" smtClean="0">
                <a:solidFill>
                  <a:sysClr val="window" lastClr="FFFFFF">
                    <a:lumMod val="50000"/>
                  </a:sysClr>
                </a:solidFill>
              </a:rPr>
              <a:t>20</a:t>
            </a:r>
            <a:r>
              <a:rPr lang="en-US" altLang="zh-CN" sz="1400" kern="0" dirty="0" smtClean="0">
                <a:solidFill>
                  <a:sysClr val="window" lastClr="FFFFFF">
                    <a:lumMod val="50000"/>
                  </a:sysClr>
                </a:solidFill>
              </a:rPr>
              <a:t>15</a:t>
            </a:r>
            <a:endParaRPr lang="en-US" sz="1400" kern="0" dirty="0">
              <a:solidFill>
                <a:sysClr val="window" lastClr="FFFFFF">
                  <a:lumMod val="50000"/>
                </a:sysClr>
              </a:solidFill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3382585" y="1396325"/>
            <a:ext cx="582629" cy="307760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pPr defTabSz="914400">
              <a:defRPr/>
            </a:pPr>
            <a:r>
              <a:rPr lang="en-US" sz="1400" kern="0" dirty="0" smtClean="0">
                <a:solidFill>
                  <a:sysClr val="window" lastClr="FFFFFF">
                    <a:lumMod val="50000"/>
                  </a:sysClr>
                </a:solidFill>
              </a:rPr>
              <a:t>20</a:t>
            </a:r>
            <a:r>
              <a:rPr lang="en-US" altLang="zh-CN" sz="1400" kern="0" dirty="0" smtClean="0">
                <a:solidFill>
                  <a:sysClr val="window" lastClr="FFFFFF">
                    <a:lumMod val="50000"/>
                  </a:sysClr>
                </a:solidFill>
              </a:rPr>
              <a:t>14</a:t>
            </a:r>
            <a:endParaRPr lang="en-US" sz="1400" kern="0" dirty="0">
              <a:solidFill>
                <a:sysClr val="window" lastClr="FFFFFF">
                  <a:lumMod val="50000"/>
                </a:sysClr>
              </a:solidFill>
            </a:endParaRPr>
          </a:p>
        </p:txBody>
      </p:sp>
      <p:sp>
        <p:nvSpPr>
          <p:cNvPr id="8" name="TextBox 12"/>
          <p:cNvSpPr txBox="1"/>
          <p:nvPr/>
        </p:nvSpPr>
        <p:spPr>
          <a:xfrm>
            <a:off x="3382585" y="1785835"/>
            <a:ext cx="582629" cy="307760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pPr defTabSz="914400">
              <a:defRPr/>
            </a:pPr>
            <a:r>
              <a:rPr lang="en-US" sz="1400" kern="0" dirty="0" smtClean="0">
                <a:solidFill>
                  <a:sysClr val="window" lastClr="FFFFFF">
                    <a:lumMod val="50000"/>
                  </a:sysClr>
                </a:solidFill>
              </a:rPr>
              <a:t>20</a:t>
            </a:r>
            <a:r>
              <a:rPr lang="en-US" altLang="zh-CN" sz="1400" kern="0" dirty="0" smtClean="0">
                <a:solidFill>
                  <a:sysClr val="window" lastClr="FFFFFF">
                    <a:lumMod val="50000"/>
                  </a:sysClr>
                </a:solidFill>
              </a:rPr>
              <a:t>13</a:t>
            </a:r>
            <a:endParaRPr lang="en-US" sz="1400" kern="0" dirty="0">
              <a:solidFill>
                <a:sysClr val="window" lastClr="FFFFFF">
                  <a:lumMod val="50000"/>
                </a:sysClr>
              </a:solidFill>
            </a:endParaRPr>
          </a:p>
        </p:txBody>
      </p:sp>
      <p:sp>
        <p:nvSpPr>
          <p:cNvPr id="9" name="TextBox 13"/>
          <p:cNvSpPr txBox="1"/>
          <p:nvPr/>
        </p:nvSpPr>
        <p:spPr>
          <a:xfrm>
            <a:off x="3382585" y="2175344"/>
            <a:ext cx="588415" cy="307760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pPr defTabSz="914400">
              <a:defRPr/>
            </a:pPr>
            <a:r>
              <a:rPr lang="en-US" sz="1400" kern="0" dirty="0" smtClean="0">
                <a:solidFill>
                  <a:sysClr val="window" lastClr="FFFFFF">
                    <a:lumMod val="50000"/>
                  </a:sysClr>
                </a:solidFill>
              </a:rPr>
              <a:t>201</a:t>
            </a:r>
            <a:r>
              <a:rPr lang="zh-CN" altLang="zh-CN" sz="1400" kern="0" dirty="0">
                <a:solidFill>
                  <a:sysClr val="window" lastClr="FFFFFF">
                    <a:lumMod val="50000"/>
                  </a:sysClr>
                </a:solidFill>
              </a:rPr>
              <a:t>2</a:t>
            </a:r>
            <a:endParaRPr lang="en-US" sz="1400" kern="0" dirty="0">
              <a:solidFill>
                <a:sysClr val="window" lastClr="FFFFFF">
                  <a:lumMod val="50000"/>
                </a:sysClr>
              </a:solidFill>
            </a:endParaRPr>
          </a:p>
        </p:txBody>
      </p:sp>
      <p:cxnSp>
        <p:nvCxnSpPr>
          <p:cNvPr id="10" name="直接连接符 15"/>
          <p:cNvCxnSpPr/>
          <p:nvPr/>
        </p:nvCxnSpPr>
        <p:spPr>
          <a:xfrm>
            <a:off x="3996416" y="1153373"/>
            <a:ext cx="4320000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50000"/>
              </a:sysClr>
            </a:solidFill>
            <a:prstDash val="sysDot"/>
          </a:ln>
          <a:effectLst/>
        </p:spPr>
      </p:cxnSp>
      <p:cxnSp>
        <p:nvCxnSpPr>
          <p:cNvPr id="11" name="直接连接符 16"/>
          <p:cNvCxnSpPr/>
          <p:nvPr/>
        </p:nvCxnSpPr>
        <p:spPr>
          <a:xfrm>
            <a:off x="3996416" y="1542883"/>
            <a:ext cx="4320000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50000"/>
              </a:sysClr>
            </a:solidFill>
            <a:prstDash val="sysDot"/>
          </a:ln>
          <a:effectLst/>
        </p:spPr>
      </p:cxnSp>
      <p:cxnSp>
        <p:nvCxnSpPr>
          <p:cNvPr id="12" name="直接连接符 17"/>
          <p:cNvCxnSpPr/>
          <p:nvPr/>
        </p:nvCxnSpPr>
        <p:spPr>
          <a:xfrm>
            <a:off x="3996416" y="1932393"/>
            <a:ext cx="4320000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50000"/>
              </a:sysClr>
            </a:solidFill>
            <a:prstDash val="sysDot"/>
          </a:ln>
          <a:effectLst/>
        </p:spPr>
      </p:cxnSp>
      <p:cxnSp>
        <p:nvCxnSpPr>
          <p:cNvPr id="13" name="直接连接符 18"/>
          <p:cNvCxnSpPr/>
          <p:nvPr/>
        </p:nvCxnSpPr>
        <p:spPr>
          <a:xfrm>
            <a:off x="3996416" y="2321903"/>
            <a:ext cx="4320000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50000"/>
              </a:sysClr>
            </a:solidFill>
            <a:prstDash val="sysDot"/>
          </a:ln>
          <a:effectLst/>
        </p:spPr>
      </p:cxnSp>
      <p:cxnSp>
        <p:nvCxnSpPr>
          <p:cNvPr id="14" name="直接连接符 19"/>
          <p:cNvCxnSpPr/>
          <p:nvPr/>
        </p:nvCxnSpPr>
        <p:spPr>
          <a:xfrm>
            <a:off x="3996416" y="2711413"/>
            <a:ext cx="4320000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50000"/>
              </a:sysClr>
            </a:solidFill>
            <a:prstDash val="sysDot"/>
          </a:ln>
          <a:effectLst/>
        </p:spPr>
      </p:cxnSp>
      <p:cxnSp>
        <p:nvCxnSpPr>
          <p:cNvPr id="15" name="直接连接符 20"/>
          <p:cNvCxnSpPr/>
          <p:nvPr/>
        </p:nvCxnSpPr>
        <p:spPr>
          <a:xfrm>
            <a:off x="3996416" y="3100923"/>
            <a:ext cx="4320000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50000"/>
              </a:sysClr>
            </a:solidFill>
            <a:prstDash val="sysDot"/>
          </a:ln>
          <a:effectLst/>
        </p:spPr>
      </p:cxnSp>
      <p:cxnSp>
        <p:nvCxnSpPr>
          <p:cNvPr id="16" name="直接连接符 21"/>
          <p:cNvCxnSpPr/>
          <p:nvPr/>
        </p:nvCxnSpPr>
        <p:spPr>
          <a:xfrm>
            <a:off x="3996416" y="3490433"/>
            <a:ext cx="4320000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50000"/>
              </a:sysClr>
            </a:solidFill>
            <a:prstDash val="sysDot"/>
          </a:ln>
          <a:effectLst/>
        </p:spPr>
      </p:cxnSp>
      <p:cxnSp>
        <p:nvCxnSpPr>
          <p:cNvPr id="17" name="直接连接符 22"/>
          <p:cNvCxnSpPr/>
          <p:nvPr/>
        </p:nvCxnSpPr>
        <p:spPr>
          <a:xfrm>
            <a:off x="3996416" y="3879940"/>
            <a:ext cx="4320000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50000"/>
              </a:sysClr>
            </a:solidFill>
            <a:prstDash val="sysDot"/>
          </a:ln>
          <a:effectLst/>
        </p:spPr>
      </p:cxnSp>
      <p:sp>
        <p:nvSpPr>
          <p:cNvPr id="18" name="矩形 17"/>
          <p:cNvSpPr/>
          <p:nvPr/>
        </p:nvSpPr>
        <p:spPr>
          <a:xfrm>
            <a:off x="494339" y="1759126"/>
            <a:ext cx="2547945" cy="1685061"/>
          </a:xfrm>
          <a:prstGeom prst="rect">
            <a:avLst/>
          </a:prstGeom>
        </p:spPr>
        <p:txBody>
          <a:bodyPr wrap="square" lIns="91424" tIns="45712" rIns="91424" bIns="45712">
            <a:spAutoFit/>
          </a:bodyPr>
          <a:lstStyle/>
          <a:p>
            <a:pPr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000000"/>
                </a:solidFill>
                <a:latin typeface="Century Gothic" panose="020B0502020202020204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000000"/>
                </a:solidFill>
                <a:latin typeface="Century Gothic" panose="020B0502020202020204"/>
              </a:rPr>
              <a:t>10</a:t>
            </a:r>
            <a:r>
              <a:rPr lang="zh-CN" altLang="en-US" sz="1000" dirty="0">
                <a:solidFill>
                  <a:srgbClr val="000000"/>
                </a:solidFill>
                <a:latin typeface="Century Gothic" panose="020B0502020202020204"/>
              </a:rPr>
              <a:t>号字，</a:t>
            </a:r>
            <a:r>
              <a:rPr lang="en-US" altLang="zh-CN" sz="1000" dirty="0">
                <a:solidFill>
                  <a:srgbClr val="000000"/>
                </a:solidFill>
                <a:latin typeface="Century Gothic" panose="020B0502020202020204"/>
              </a:rPr>
              <a:t>1.3</a:t>
            </a:r>
            <a:r>
              <a:rPr lang="zh-CN" altLang="en-US" sz="1000" dirty="0">
                <a:solidFill>
                  <a:srgbClr val="000000"/>
                </a:solidFill>
                <a:latin typeface="Century Gothic" panose="020B0502020202020204"/>
              </a:rPr>
              <a:t>倍字间距</a:t>
            </a:r>
            <a:r>
              <a:rPr lang="zh-CN" altLang="en-US" sz="1000" dirty="0" smtClean="0">
                <a:solidFill>
                  <a:srgbClr val="000000"/>
                </a:solidFill>
                <a:latin typeface="Century Gothic" panose="020B0502020202020204"/>
              </a:rPr>
              <a:t>。</a:t>
            </a:r>
            <a:r>
              <a:rPr lang="zh-CN" altLang="en-US" sz="1000" dirty="0">
                <a:solidFill>
                  <a:srgbClr val="000000"/>
                </a:solidFill>
                <a:latin typeface="Century Gothic" panose="020B0502020202020204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000000"/>
                </a:solidFill>
                <a:latin typeface="Century Gothic" panose="020B0502020202020204"/>
              </a:rPr>
              <a:t>10</a:t>
            </a:r>
            <a:r>
              <a:rPr lang="zh-CN" altLang="en-US" sz="1000" dirty="0">
                <a:solidFill>
                  <a:srgbClr val="000000"/>
                </a:solidFill>
                <a:latin typeface="Century Gothic" panose="020B0502020202020204"/>
              </a:rPr>
              <a:t>号字，</a:t>
            </a:r>
            <a:r>
              <a:rPr lang="en-US" altLang="zh-CN" sz="1000" dirty="0">
                <a:solidFill>
                  <a:srgbClr val="000000"/>
                </a:solidFill>
                <a:latin typeface="Century Gothic" panose="020B0502020202020204"/>
              </a:rPr>
              <a:t>1.3</a:t>
            </a:r>
            <a:r>
              <a:rPr lang="zh-CN" altLang="en-US" sz="1000" dirty="0">
                <a:solidFill>
                  <a:srgbClr val="000000"/>
                </a:solidFill>
                <a:latin typeface="Century Gothic" panose="020B0502020202020204"/>
              </a:rPr>
              <a:t>倍字间距</a:t>
            </a:r>
            <a:r>
              <a:rPr lang="zh-CN" altLang="en-US" sz="1000" dirty="0" smtClean="0">
                <a:solidFill>
                  <a:srgbClr val="000000"/>
                </a:solidFill>
                <a:latin typeface="Century Gothic" panose="020B0502020202020204"/>
              </a:rPr>
              <a:t>。</a:t>
            </a:r>
            <a:endParaRPr lang="zh-CN" altLang="en-US" sz="1000" dirty="0">
              <a:solidFill>
                <a:srgbClr val="000000"/>
              </a:solidFill>
              <a:latin typeface="Century Gothic" panose="020B0502020202020204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94341" y="1210222"/>
            <a:ext cx="1726522" cy="484732"/>
          </a:xfrm>
          <a:prstGeom prst="rect">
            <a:avLst/>
          </a:prstGeom>
        </p:spPr>
        <p:txBody>
          <a:bodyPr wrap="none" lIns="91424" tIns="45712" rIns="91424" bIns="45712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en-US" altLang="zh-CN" b="1" kern="0" dirty="0">
                <a:solidFill>
                  <a:srgbClr val="56C1DA"/>
                </a:solidFill>
              </a:rPr>
              <a:t>EXAMPLE TEXT</a:t>
            </a:r>
            <a:endParaRPr lang="en-US" altLang="zh-CN" b="1" kern="0" dirty="0">
              <a:solidFill>
                <a:srgbClr val="56C1DA"/>
              </a:solidFill>
            </a:endParaRPr>
          </a:p>
        </p:txBody>
      </p:sp>
      <p:grpSp>
        <p:nvGrpSpPr>
          <p:cNvPr id="37" name="组 36"/>
          <p:cNvGrpSpPr/>
          <p:nvPr/>
        </p:nvGrpSpPr>
        <p:grpSpPr>
          <a:xfrm>
            <a:off x="7308305" y="1119821"/>
            <a:ext cx="406792" cy="1168528"/>
            <a:chOff x="7308305" y="2711414"/>
            <a:chExt cx="406792" cy="1168528"/>
          </a:xfrm>
        </p:grpSpPr>
        <p:sp>
          <p:nvSpPr>
            <p:cNvPr id="23" name="五边形 22"/>
            <p:cNvSpPr/>
            <p:nvPr/>
          </p:nvSpPr>
          <p:spPr>
            <a:xfrm rot="5400000">
              <a:off x="6925743" y="3093976"/>
              <a:ext cx="1168528" cy="403404"/>
            </a:xfrm>
            <a:prstGeom prst="homePlate">
              <a:avLst/>
            </a:prstGeom>
            <a:solidFill>
              <a:srgbClr val="FCA826"/>
            </a:solidFill>
            <a:ln w="25400" cap="flat" cmpd="sng" algn="ctr">
              <a:noFill/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91424" tIns="45712" rIns="91424" bIns="45712"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Arial" panose="020B0604020202020204"/>
                <a:ea typeface="微软雅黑" panose="020B0503020204020204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7308305" y="3206638"/>
              <a:ext cx="406792" cy="361634"/>
            </a:xfrm>
            <a:prstGeom prst="rect">
              <a:avLst/>
            </a:prstGeom>
          </p:spPr>
          <p:txBody>
            <a:bodyPr wrap="square" lIns="91424" tIns="45712" rIns="91424" bIns="45712">
              <a:spAutoFit/>
            </a:bodyPr>
            <a:lstStyle/>
            <a:p>
              <a:pPr algn="ctr" defTabSz="914400">
                <a:lnSpc>
                  <a:spcPct val="150000"/>
                </a:lnSpc>
                <a:defRPr/>
              </a:pPr>
              <a:r>
                <a:rPr lang="en-US" altLang="zh-CN" sz="600" kern="0" dirty="0">
                  <a:solidFill>
                    <a:sysClr val="window" lastClr="FFFFFF"/>
                  </a:solidFill>
                </a:rPr>
                <a:t>YOUR TEXT</a:t>
              </a:r>
              <a:endParaRPr lang="en-US" altLang="zh-CN" sz="600" kern="0" dirty="0">
                <a:solidFill>
                  <a:sysClr val="window" lastClr="FFFFFF"/>
                </a:solidFill>
              </a:endParaRPr>
            </a:p>
          </p:txBody>
        </p:sp>
        <p:sp>
          <p:nvSpPr>
            <p:cNvPr id="28" name="Freeform 89"/>
            <p:cNvSpPr>
              <a:spLocks noChangeAspect="1" noEditPoints="1"/>
            </p:cNvSpPr>
            <p:nvPr/>
          </p:nvSpPr>
          <p:spPr bwMode="auto">
            <a:xfrm>
              <a:off x="7397833" y="3026638"/>
              <a:ext cx="224348" cy="180000"/>
            </a:xfrm>
            <a:custGeom>
              <a:avLst/>
              <a:gdLst>
                <a:gd name="T0" fmla="*/ 51 w 173"/>
                <a:gd name="T1" fmla="*/ 35 h 137"/>
                <a:gd name="T2" fmla="*/ 65 w 173"/>
                <a:gd name="T3" fmla="*/ 76 h 137"/>
                <a:gd name="T4" fmla="*/ 136 w 173"/>
                <a:gd name="T5" fmla="*/ 72 h 137"/>
                <a:gd name="T6" fmla="*/ 151 w 173"/>
                <a:gd name="T7" fmla="*/ 35 h 137"/>
                <a:gd name="T8" fmla="*/ 51 w 173"/>
                <a:gd name="T9" fmla="*/ 35 h 137"/>
                <a:gd name="T10" fmla="*/ 8 w 173"/>
                <a:gd name="T11" fmla="*/ 0 h 137"/>
                <a:gd name="T12" fmla="*/ 33 w 173"/>
                <a:gd name="T13" fmla="*/ 0 h 137"/>
                <a:gd name="T14" fmla="*/ 35 w 173"/>
                <a:gd name="T15" fmla="*/ 0 h 137"/>
                <a:gd name="T16" fmla="*/ 39 w 173"/>
                <a:gd name="T17" fmla="*/ 2 h 137"/>
                <a:gd name="T18" fmla="*/ 41 w 173"/>
                <a:gd name="T19" fmla="*/ 6 h 137"/>
                <a:gd name="T20" fmla="*/ 41 w 173"/>
                <a:gd name="T21" fmla="*/ 6 h 137"/>
                <a:gd name="T22" fmla="*/ 45 w 173"/>
                <a:gd name="T23" fmla="*/ 17 h 137"/>
                <a:gd name="T24" fmla="*/ 165 w 173"/>
                <a:gd name="T25" fmla="*/ 17 h 137"/>
                <a:gd name="T26" fmla="*/ 169 w 173"/>
                <a:gd name="T27" fmla="*/ 19 h 137"/>
                <a:gd name="T28" fmla="*/ 171 w 173"/>
                <a:gd name="T29" fmla="*/ 21 h 137"/>
                <a:gd name="T30" fmla="*/ 173 w 173"/>
                <a:gd name="T31" fmla="*/ 27 h 137"/>
                <a:gd name="T32" fmla="*/ 171 w 173"/>
                <a:gd name="T33" fmla="*/ 29 h 137"/>
                <a:gd name="T34" fmla="*/ 171 w 173"/>
                <a:gd name="T35" fmla="*/ 29 h 137"/>
                <a:gd name="T36" fmla="*/ 147 w 173"/>
                <a:gd name="T37" fmla="*/ 84 h 137"/>
                <a:gd name="T38" fmla="*/ 147 w 173"/>
                <a:gd name="T39" fmla="*/ 84 h 137"/>
                <a:gd name="T40" fmla="*/ 145 w 173"/>
                <a:gd name="T41" fmla="*/ 86 h 137"/>
                <a:gd name="T42" fmla="*/ 142 w 173"/>
                <a:gd name="T43" fmla="*/ 88 h 137"/>
                <a:gd name="T44" fmla="*/ 71 w 173"/>
                <a:gd name="T45" fmla="*/ 92 h 137"/>
                <a:gd name="T46" fmla="*/ 75 w 173"/>
                <a:gd name="T47" fmla="*/ 104 h 137"/>
                <a:gd name="T48" fmla="*/ 151 w 173"/>
                <a:gd name="T49" fmla="*/ 104 h 137"/>
                <a:gd name="T50" fmla="*/ 157 w 173"/>
                <a:gd name="T51" fmla="*/ 106 h 137"/>
                <a:gd name="T52" fmla="*/ 163 w 173"/>
                <a:gd name="T53" fmla="*/ 110 h 137"/>
                <a:gd name="T54" fmla="*/ 165 w 173"/>
                <a:gd name="T55" fmla="*/ 114 h 137"/>
                <a:gd name="T56" fmla="*/ 167 w 173"/>
                <a:gd name="T57" fmla="*/ 119 h 137"/>
                <a:gd name="T58" fmla="*/ 165 w 173"/>
                <a:gd name="T59" fmla="*/ 127 h 137"/>
                <a:gd name="T60" fmla="*/ 163 w 173"/>
                <a:gd name="T61" fmla="*/ 131 h 137"/>
                <a:gd name="T62" fmla="*/ 157 w 173"/>
                <a:gd name="T63" fmla="*/ 135 h 137"/>
                <a:gd name="T64" fmla="*/ 151 w 173"/>
                <a:gd name="T65" fmla="*/ 137 h 137"/>
                <a:gd name="T66" fmla="*/ 145 w 173"/>
                <a:gd name="T67" fmla="*/ 135 h 137"/>
                <a:gd name="T68" fmla="*/ 140 w 173"/>
                <a:gd name="T69" fmla="*/ 131 h 137"/>
                <a:gd name="T70" fmla="*/ 136 w 173"/>
                <a:gd name="T71" fmla="*/ 127 h 137"/>
                <a:gd name="T72" fmla="*/ 136 w 173"/>
                <a:gd name="T73" fmla="*/ 119 h 137"/>
                <a:gd name="T74" fmla="*/ 59 w 173"/>
                <a:gd name="T75" fmla="*/ 119 h 137"/>
                <a:gd name="T76" fmla="*/ 59 w 173"/>
                <a:gd name="T77" fmla="*/ 127 h 137"/>
                <a:gd name="T78" fmla="*/ 55 w 173"/>
                <a:gd name="T79" fmla="*/ 131 h 137"/>
                <a:gd name="T80" fmla="*/ 49 w 173"/>
                <a:gd name="T81" fmla="*/ 135 h 137"/>
                <a:gd name="T82" fmla="*/ 43 w 173"/>
                <a:gd name="T83" fmla="*/ 137 h 137"/>
                <a:gd name="T84" fmla="*/ 37 w 173"/>
                <a:gd name="T85" fmla="*/ 135 h 137"/>
                <a:gd name="T86" fmla="*/ 31 w 173"/>
                <a:gd name="T87" fmla="*/ 131 h 137"/>
                <a:gd name="T88" fmla="*/ 30 w 173"/>
                <a:gd name="T89" fmla="*/ 127 h 137"/>
                <a:gd name="T90" fmla="*/ 28 w 173"/>
                <a:gd name="T91" fmla="*/ 119 h 137"/>
                <a:gd name="T92" fmla="*/ 30 w 173"/>
                <a:gd name="T93" fmla="*/ 114 h 137"/>
                <a:gd name="T94" fmla="*/ 31 w 173"/>
                <a:gd name="T95" fmla="*/ 110 h 137"/>
                <a:gd name="T96" fmla="*/ 37 w 173"/>
                <a:gd name="T97" fmla="*/ 106 h 137"/>
                <a:gd name="T98" fmla="*/ 43 w 173"/>
                <a:gd name="T99" fmla="*/ 104 h 137"/>
                <a:gd name="T100" fmla="*/ 59 w 173"/>
                <a:gd name="T101" fmla="*/ 104 h 137"/>
                <a:gd name="T102" fmla="*/ 28 w 173"/>
                <a:gd name="T103" fmla="*/ 15 h 137"/>
                <a:gd name="T104" fmla="*/ 8 w 173"/>
                <a:gd name="T105" fmla="*/ 15 h 137"/>
                <a:gd name="T106" fmla="*/ 4 w 173"/>
                <a:gd name="T107" fmla="*/ 13 h 137"/>
                <a:gd name="T108" fmla="*/ 2 w 173"/>
                <a:gd name="T109" fmla="*/ 11 h 137"/>
                <a:gd name="T110" fmla="*/ 0 w 173"/>
                <a:gd name="T111" fmla="*/ 7 h 137"/>
                <a:gd name="T112" fmla="*/ 2 w 173"/>
                <a:gd name="T113" fmla="*/ 4 h 137"/>
                <a:gd name="T114" fmla="*/ 4 w 173"/>
                <a:gd name="T115" fmla="*/ 0 h 137"/>
                <a:gd name="T116" fmla="*/ 8 w 173"/>
                <a:gd name="T11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3" h="137">
                  <a:moveTo>
                    <a:pt x="51" y="35"/>
                  </a:moveTo>
                  <a:lnTo>
                    <a:pt x="65" y="76"/>
                  </a:lnTo>
                  <a:lnTo>
                    <a:pt x="136" y="72"/>
                  </a:lnTo>
                  <a:lnTo>
                    <a:pt x="151" y="35"/>
                  </a:lnTo>
                  <a:lnTo>
                    <a:pt x="51" y="35"/>
                  </a:lnTo>
                  <a:close/>
                  <a:moveTo>
                    <a:pt x="8" y="0"/>
                  </a:moveTo>
                  <a:lnTo>
                    <a:pt x="33" y="0"/>
                  </a:lnTo>
                  <a:lnTo>
                    <a:pt x="35" y="0"/>
                  </a:lnTo>
                  <a:lnTo>
                    <a:pt x="39" y="2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5" y="17"/>
                  </a:lnTo>
                  <a:lnTo>
                    <a:pt x="165" y="17"/>
                  </a:lnTo>
                  <a:lnTo>
                    <a:pt x="169" y="19"/>
                  </a:lnTo>
                  <a:lnTo>
                    <a:pt x="171" y="21"/>
                  </a:lnTo>
                  <a:lnTo>
                    <a:pt x="173" y="27"/>
                  </a:lnTo>
                  <a:lnTo>
                    <a:pt x="171" y="29"/>
                  </a:lnTo>
                  <a:lnTo>
                    <a:pt x="171" y="29"/>
                  </a:lnTo>
                  <a:lnTo>
                    <a:pt x="147" y="84"/>
                  </a:lnTo>
                  <a:lnTo>
                    <a:pt x="147" y="84"/>
                  </a:lnTo>
                  <a:lnTo>
                    <a:pt x="145" y="86"/>
                  </a:lnTo>
                  <a:lnTo>
                    <a:pt x="142" y="88"/>
                  </a:lnTo>
                  <a:lnTo>
                    <a:pt x="71" y="92"/>
                  </a:lnTo>
                  <a:lnTo>
                    <a:pt x="75" y="104"/>
                  </a:lnTo>
                  <a:lnTo>
                    <a:pt x="151" y="104"/>
                  </a:lnTo>
                  <a:lnTo>
                    <a:pt x="157" y="106"/>
                  </a:lnTo>
                  <a:lnTo>
                    <a:pt x="163" y="110"/>
                  </a:lnTo>
                  <a:lnTo>
                    <a:pt x="165" y="114"/>
                  </a:lnTo>
                  <a:lnTo>
                    <a:pt x="167" y="119"/>
                  </a:lnTo>
                  <a:lnTo>
                    <a:pt x="165" y="127"/>
                  </a:lnTo>
                  <a:lnTo>
                    <a:pt x="163" y="131"/>
                  </a:lnTo>
                  <a:lnTo>
                    <a:pt x="157" y="135"/>
                  </a:lnTo>
                  <a:lnTo>
                    <a:pt x="151" y="137"/>
                  </a:lnTo>
                  <a:lnTo>
                    <a:pt x="145" y="135"/>
                  </a:lnTo>
                  <a:lnTo>
                    <a:pt x="140" y="131"/>
                  </a:lnTo>
                  <a:lnTo>
                    <a:pt x="136" y="127"/>
                  </a:lnTo>
                  <a:lnTo>
                    <a:pt x="136" y="119"/>
                  </a:lnTo>
                  <a:lnTo>
                    <a:pt x="59" y="119"/>
                  </a:lnTo>
                  <a:lnTo>
                    <a:pt x="59" y="127"/>
                  </a:lnTo>
                  <a:lnTo>
                    <a:pt x="55" y="131"/>
                  </a:lnTo>
                  <a:lnTo>
                    <a:pt x="49" y="135"/>
                  </a:lnTo>
                  <a:lnTo>
                    <a:pt x="43" y="137"/>
                  </a:lnTo>
                  <a:lnTo>
                    <a:pt x="37" y="135"/>
                  </a:lnTo>
                  <a:lnTo>
                    <a:pt x="31" y="131"/>
                  </a:lnTo>
                  <a:lnTo>
                    <a:pt x="30" y="127"/>
                  </a:lnTo>
                  <a:lnTo>
                    <a:pt x="28" y="119"/>
                  </a:lnTo>
                  <a:lnTo>
                    <a:pt x="30" y="114"/>
                  </a:lnTo>
                  <a:lnTo>
                    <a:pt x="31" y="110"/>
                  </a:lnTo>
                  <a:lnTo>
                    <a:pt x="37" y="106"/>
                  </a:lnTo>
                  <a:lnTo>
                    <a:pt x="43" y="104"/>
                  </a:lnTo>
                  <a:lnTo>
                    <a:pt x="59" y="104"/>
                  </a:lnTo>
                  <a:lnTo>
                    <a:pt x="28" y="15"/>
                  </a:lnTo>
                  <a:lnTo>
                    <a:pt x="8" y="15"/>
                  </a:lnTo>
                  <a:lnTo>
                    <a:pt x="4" y="13"/>
                  </a:lnTo>
                  <a:lnTo>
                    <a:pt x="2" y="11"/>
                  </a:lnTo>
                  <a:lnTo>
                    <a:pt x="0" y="7"/>
                  </a:lnTo>
                  <a:lnTo>
                    <a:pt x="2" y="4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ysClr val="window" lastClr="FFFFFF"/>
            </a:solidFill>
            <a:ln w="0">
              <a:noFill/>
              <a:prstDash val="solid"/>
              <a:round/>
            </a:ln>
          </p:spPr>
          <p:txBody>
            <a:bodyPr vert="horz" wrap="square" lIns="91424" tIns="45712" rIns="91424" bIns="45712" numCol="1" anchor="t" anchorCtr="0" compatLnSpc="1"/>
            <a:lstStyle/>
            <a:p>
              <a:pPr defTabSz="914400"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35" name="组 34"/>
          <p:cNvGrpSpPr/>
          <p:nvPr/>
        </p:nvGrpSpPr>
        <p:grpSpPr>
          <a:xfrm>
            <a:off x="5551203" y="2321903"/>
            <a:ext cx="406792" cy="1558040"/>
            <a:chOff x="5551203" y="1542883"/>
            <a:chExt cx="406792" cy="1558040"/>
          </a:xfrm>
        </p:grpSpPr>
        <p:sp>
          <p:nvSpPr>
            <p:cNvPr id="21" name="五边形 20"/>
            <p:cNvSpPr/>
            <p:nvPr/>
          </p:nvSpPr>
          <p:spPr>
            <a:xfrm rot="5400000">
              <a:off x="4973887" y="2120201"/>
              <a:ext cx="1558040" cy="403404"/>
            </a:xfrm>
            <a:prstGeom prst="homePlate">
              <a:avLst/>
            </a:prstGeom>
            <a:solidFill>
              <a:srgbClr val="82D640"/>
            </a:solidFill>
            <a:ln w="25400" cap="flat" cmpd="sng" algn="ctr">
              <a:noFill/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91424" tIns="45712" rIns="91424" bIns="45712"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Arial" panose="020B0604020202020204"/>
                <a:ea typeface="微软雅黑" panose="020B0503020204020204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5551203" y="2502214"/>
              <a:ext cx="406792" cy="361634"/>
            </a:xfrm>
            <a:prstGeom prst="rect">
              <a:avLst/>
            </a:prstGeom>
          </p:spPr>
          <p:txBody>
            <a:bodyPr wrap="square" lIns="91424" tIns="45712" rIns="91424" bIns="45712">
              <a:spAutoFit/>
            </a:bodyPr>
            <a:lstStyle/>
            <a:p>
              <a:pPr algn="ctr" defTabSz="914400">
                <a:lnSpc>
                  <a:spcPct val="150000"/>
                </a:lnSpc>
                <a:defRPr/>
              </a:pPr>
              <a:r>
                <a:rPr lang="en-US" altLang="zh-CN" sz="600" kern="0" dirty="0">
                  <a:solidFill>
                    <a:sysClr val="window" lastClr="FFFFFF"/>
                  </a:solidFill>
                </a:rPr>
                <a:t>YOUR TEXT</a:t>
              </a:r>
              <a:endParaRPr lang="en-US" altLang="zh-CN" sz="600" kern="0" dirty="0">
                <a:solidFill>
                  <a:sysClr val="window" lastClr="FFFFFF"/>
                </a:solidFill>
              </a:endParaRPr>
            </a:p>
          </p:txBody>
        </p:sp>
        <p:sp>
          <p:nvSpPr>
            <p:cNvPr id="29" name="Freeform 113"/>
            <p:cNvSpPr>
              <a:spLocks noChangeAspect="1"/>
            </p:cNvSpPr>
            <p:nvPr/>
          </p:nvSpPr>
          <p:spPr bwMode="auto">
            <a:xfrm>
              <a:off x="5654080" y="2294628"/>
              <a:ext cx="201038" cy="180000"/>
            </a:xfrm>
            <a:custGeom>
              <a:avLst/>
              <a:gdLst>
                <a:gd name="T0" fmla="*/ 90 w 173"/>
                <a:gd name="T1" fmla="*/ 0 h 153"/>
                <a:gd name="T2" fmla="*/ 120 w 173"/>
                <a:gd name="T3" fmla="*/ 2 h 153"/>
                <a:gd name="T4" fmla="*/ 142 w 173"/>
                <a:gd name="T5" fmla="*/ 11 h 153"/>
                <a:gd name="T6" fmla="*/ 159 w 173"/>
                <a:gd name="T7" fmla="*/ 25 h 153"/>
                <a:gd name="T8" fmla="*/ 169 w 173"/>
                <a:gd name="T9" fmla="*/ 45 h 153"/>
                <a:gd name="T10" fmla="*/ 173 w 173"/>
                <a:gd name="T11" fmla="*/ 65 h 153"/>
                <a:gd name="T12" fmla="*/ 169 w 173"/>
                <a:gd name="T13" fmla="*/ 86 h 153"/>
                <a:gd name="T14" fmla="*/ 159 w 173"/>
                <a:gd name="T15" fmla="*/ 104 h 153"/>
                <a:gd name="T16" fmla="*/ 142 w 173"/>
                <a:gd name="T17" fmla="*/ 118 h 153"/>
                <a:gd name="T18" fmla="*/ 120 w 173"/>
                <a:gd name="T19" fmla="*/ 127 h 153"/>
                <a:gd name="T20" fmla="*/ 90 w 173"/>
                <a:gd name="T21" fmla="*/ 131 h 153"/>
                <a:gd name="T22" fmla="*/ 83 w 173"/>
                <a:gd name="T23" fmla="*/ 129 h 153"/>
                <a:gd name="T24" fmla="*/ 73 w 173"/>
                <a:gd name="T25" fmla="*/ 127 h 153"/>
                <a:gd name="T26" fmla="*/ 57 w 173"/>
                <a:gd name="T27" fmla="*/ 141 h 153"/>
                <a:gd name="T28" fmla="*/ 41 w 173"/>
                <a:gd name="T29" fmla="*/ 149 h 153"/>
                <a:gd name="T30" fmla="*/ 28 w 173"/>
                <a:gd name="T31" fmla="*/ 151 h 153"/>
                <a:gd name="T32" fmla="*/ 16 w 173"/>
                <a:gd name="T33" fmla="*/ 153 h 153"/>
                <a:gd name="T34" fmla="*/ 12 w 173"/>
                <a:gd name="T35" fmla="*/ 151 h 153"/>
                <a:gd name="T36" fmla="*/ 28 w 173"/>
                <a:gd name="T37" fmla="*/ 141 h 153"/>
                <a:gd name="T38" fmla="*/ 35 w 173"/>
                <a:gd name="T39" fmla="*/ 129 h 153"/>
                <a:gd name="T40" fmla="*/ 35 w 173"/>
                <a:gd name="T41" fmla="*/ 121 h 153"/>
                <a:gd name="T42" fmla="*/ 33 w 173"/>
                <a:gd name="T43" fmla="*/ 116 h 153"/>
                <a:gd name="T44" fmla="*/ 16 w 173"/>
                <a:gd name="T45" fmla="*/ 102 h 153"/>
                <a:gd name="T46" fmla="*/ 4 w 173"/>
                <a:gd name="T47" fmla="*/ 84 h 153"/>
                <a:gd name="T48" fmla="*/ 0 w 173"/>
                <a:gd name="T49" fmla="*/ 65 h 153"/>
                <a:gd name="T50" fmla="*/ 6 w 173"/>
                <a:gd name="T51" fmla="*/ 45 h 153"/>
                <a:gd name="T52" fmla="*/ 18 w 173"/>
                <a:gd name="T53" fmla="*/ 25 h 153"/>
                <a:gd name="T54" fmla="*/ 37 w 173"/>
                <a:gd name="T55" fmla="*/ 11 h 153"/>
                <a:gd name="T56" fmla="*/ 63 w 173"/>
                <a:gd name="T57" fmla="*/ 2 h 153"/>
                <a:gd name="T58" fmla="*/ 90 w 173"/>
                <a:gd name="T59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73" h="153">
                  <a:moveTo>
                    <a:pt x="90" y="0"/>
                  </a:moveTo>
                  <a:lnTo>
                    <a:pt x="120" y="2"/>
                  </a:lnTo>
                  <a:lnTo>
                    <a:pt x="142" y="11"/>
                  </a:lnTo>
                  <a:lnTo>
                    <a:pt x="159" y="25"/>
                  </a:lnTo>
                  <a:lnTo>
                    <a:pt x="169" y="45"/>
                  </a:lnTo>
                  <a:lnTo>
                    <a:pt x="173" y="65"/>
                  </a:lnTo>
                  <a:lnTo>
                    <a:pt x="169" y="86"/>
                  </a:lnTo>
                  <a:lnTo>
                    <a:pt x="159" y="104"/>
                  </a:lnTo>
                  <a:lnTo>
                    <a:pt x="142" y="118"/>
                  </a:lnTo>
                  <a:lnTo>
                    <a:pt x="120" y="127"/>
                  </a:lnTo>
                  <a:lnTo>
                    <a:pt x="90" y="131"/>
                  </a:lnTo>
                  <a:lnTo>
                    <a:pt x="83" y="129"/>
                  </a:lnTo>
                  <a:lnTo>
                    <a:pt x="73" y="127"/>
                  </a:lnTo>
                  <a:lnTo>
                    <a:pt x="57" y="141"/>
                  </a:lnTo>
                  <a:lnTo>
                    <a:pt x="41" y="149"/>
                  </a:lnTo>
                  <a:lnTo>
                    <a:pt x="28" y="151"/>
                  </a:lnTo>
                  <a:lnTo>
                    <a:pt x="16" y="153"/>
                  </a:lnTo>
                  <a:lnTo>
                    <a:pt x="12" y="151"/>
                  </a:lnTo>
                  <a:lnTo>
                    <a:pt x="28" y="141"/>
                  </a:lnTo>
                  <a:lnTo>
                    <a:pt x="35" y="129"/>
                  </a:lnTo>
                  <a:lnTo>
                    <a:pt x="35" y="121"/>
                  </a:lnTo>
                  <a:lnTo>
                    <a:pt x="33" y="116"/>
                  </a:lnTo>
                  <a:lnTo>
                    <a:pt x="16" y="102"/>
                  </a:lnTo>
                  <a:lnTo>
                    <a:pt x="4" y="84"/>
                  </a:lnTo>
                  <a:lnTo>
                    <a:pt x="0" y="65"/>
                  </a:lnTo>
                  <a:lnTo>
                    <a:pt x="6" y="45"/>
                  </a:lnTo>
                  <a:lnTo>
                    <a:pt x="18" y="25"/>
                  </a:lnTo>
                  <a:lnTo>
                    <a:pt x="37" y="11"/>
                  </a:lnTo>
                  <a:lnTo>
                    <a:pt x="63" y="2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ysClr val="window" lastClr="FFFFFF"/>
            </a:solidFill>
            <a:ln w="0">
              <a:noFill/>
              <a:prstDash val="solid"/>
              <a:round/>
            </a:ln>
          </p:spPr>
          <p:txBody>
            <a:bodyPr vert="horz" wrap="square" lIns="91424" tIns="45712" rIns="91424" bIns="45712" numCol="1" anchor="t" anchorCtr="0" compatLnSpc="1"/>
            <a:lstStyle/>
            <a:p>
              <a:pPr defTabSz="914400"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36" name="组 35"/>
          <p:cNvGrpSpPr/>
          <p:nvPr/>
        </p:nvGrpSpPr>
        <p:grpSpPr>
          <a:xfrm>
            <a:off x="6426366" y="1932393"/>
            <a:ext cx="406793" cy="1558040"/>
            <a:chOff x="6426366" y="1932393"/>
            <a:chExt cx="406793" cy="1558040"/>
          </a:xfrm>
        </p:grpSpPr>
        <p:sp>
          <p:nvSpPr>
            <p:cNvPr id="22" name="五边形 21"/>
            <p:cNvSpPr/>
            <p:nvPr/>
          </p:nvSpPr>
          <p:spPr>
            <a:xfrm rot="5400000">
              <a:off x="5852437" y="2509711"/>
              <a:ext cx="1558040" cy="403404"/>
            </a:xfrm>
            <a:prstGeom prst="homePlate">
              <a:avLst/>
            </a:prstGeom>
            <a:solidFill>
              <a:srgbClr val="175562"/>
            </a:solidFill>
            <a:ln w="25400" cap="flat" cmpd="sng" algn="ctr">
              <a:noFill/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91424" tIns="45712" rIns="91424" bIns="45712"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Arial" panose="020B0604020202020204"/>
                <a:ea typeface="微软雅黑" panose="020B0503020204020204" charset="-122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6426366" y="2854426"/>
              <a:ext cx="406792" cy="361634"/>
            </a:xfrm>
            <a:prstGeom prst="rect">
              <a:avLst/>
            </a:prstGeom>
          </p:spPr>
          <p:txBody>
            <a:bodyPr wrap="square" lIns="91424" tIns="45712" rIns="91424" bIns="45712">
              <a:spAutoFit/>
            </a:bodyPr>
            <a:lstStyle/>
            <a:p>
              <a:pPr algn="ctr" defTabSz="914400">
                <a:lnSpc>
                  <a:spcPct val="150000"/>
                </a:lnSpc>
                <a:defRPr/>
              </a:pPr>
              <a:r>
                <a:rPr lang="en-US" altLang="zh-CN" sz="600" kern="0" dirty="0">
                  <a:solidFill>
                    <a:sysClr val="window" lastClr="FFFFFF"/>
                  </a:solidFill>
                </a:rPr>
                <a:t>YOUR TEXT</a:t>
              </a:r>
              <a:endParaRPr lang="en-US" altLang="zh-CN" sz="600" kern="0" dirty="0">
                <a:solidFill>
                  <a:sysClr val="window" lastClr="FFFFFF"/>
                </a:solidFill>
              </a:endParaRPr>
            </a:p>
          </p:txBody>
        </p:sp>
        <p:sp>
          <p:nvSpPr>
            <p:cNvPr id="30" name="Freeform 197"/>
            <p:cNvSpPr>
              <a:spLocks noChangeAspect="1" noEditPoints="1"/>
            </p:cNvSpPr>
            <p:nvPr/>
          </p:nvSpPr>
          <p:spPr bwMode="auto">
            <a:xfrm>
              <a:off x="6547817" y="2621413"/>
              <a:ext cx="167293" cy="180000"/>
            </a:xfrm>
            <a:custGeom>
              <a:avLst/>
              <a:gdLst>
                <a:gd name="T0" fmla="*/ 23 w 157"/>
                <a:gd name="T1" fmla="*/ 136 h 171"/>
                <a:gd name="T2" fmla="*/ 25 w 157"/>
                <a:gd name="T3" fmla="*/ 144 h 171"/>
                <a:gd name="T4" fmla="*/ 132 w 157"/>
                <a:gd name="T5" fmla="*/ 144 h 171"/>
                <a:gd name="T6" fmla="*/ 134 w 157"/>
                <a:gd name="T7" fmla="*/ 136 h 171"/>
                <a:gd name="T8" fmla="*/ 29 w 157"/>
                <a:gd name="T9" fmla="*/ 132 h 171"/>
                <a:gd name="T10" fmla="*/ 23 w 157"/>
                <a:gd name="T11" fmla="*/ 100 h 171"/>
                <a:gd name="T12" fmla="*/ 25 w 157"/>
                <a:gd name="T13" fmla="*/ 112 h 171"/>
                <a:gd name="T14" fmla="*/ 132 w 157"/>
                <a:gd name="T15" fmla="*/ 112 h 171"/>
                <a:gd name="T16" fmla="*/ 134 w 157"/>
                <a:gd name="T17" fmla="*/ 100 h 171"/>
                <a:gd name="T18" fmla="*/ 29 w 157"/>
                <a:gd name="T19" fmla="*/ 96 h 171"/>
                <a:gd name="T20" fmla="*/ 23 w 157"/>
                <a:gd name="T21" fmla="*/ 65 h 171"/>
                <a:gd name="T22" fmla="*/ 25 w 157"/>
                <a:gd name="T23" fmla="*/ 77 h 171"/>
                <a:gd name="T24" fmla="*/ 132 w 157"/>
                <a:gd name="T25" fmla="*/ 77 h 171"/>
                <a:gd name="T26" fmla="*/ 134 w 157"/>
                <a:gd name="T27" fmla="*/ 65 h 171"/>
                <a:gd name="T28" fmla="*/ 29 w 157"/>
                <a:gd name="T29" fmla="*/ 61 h 171"/>
                <a:gd name="T30" fmla="*/ 22 w 157"/>
                <a:gd name="T31" fmla="*/ 24 h 171"/>
                <a:gd name="T32" fmla="*/ 31 w 157"/>
                <a:gd name="T33" fmla="*/ 40 h 171"/>
                <a:gd name="T34" fmla="*/ 49 w 157"/>
                <a:gd name="T35" fmla="*/ 36 h 171"/>
                <a:gd name="T36" fmla="*/ 55 w 157"/>
                <a:gd name="T37" fmla="*/ 16 h 171"/>
                <a:gd name="T38" fmla="*/ 63 w 157"/>
                <a:gd name="T39" fmla="*/ 30 h 171"/>
                <a:gd name="T40" fmla="*/ 78 w 157"/>
                <a:gd name="T41" fmla="*/ 40 h 171"/>
                <a:gd name="T42" fmla="*/ 94 w 157"/>
                <a:gd name="T43" fmla="*/ 30 h 171"/>
                <a:gd name="T44" fmla="*/ 102 w 157"/>
                <a:gd name="T45" fmla="*/ 16 h 171"/>
                <a:gd name="T46" fmla="*/ 108 w 157"/>
                <a:gd name="T47" fmla="*/ 36 h 171"/>
                <a:gd name="T48" fmla="*/ 126 w 157"/>
                <a:gd name="T49" fmla="*/ 40 h 171"/>
                <a:gd name="T50" fmla="*/ 135 w 157"/>
                <a:gd name="T51" fmla="*/ 24 h 171"/>
                <a:gd name="T52" fmla="*/ 153 w 157"/>
                <a:gd name="T53" fmla="*/ 18 h 171"/>
                <a:gd name="T54" fmla="*/ 157 w 157"/>
                <a:gd name="T55" fmla="*/ 163 h 171"/>
                <a:gd name="T56" fmla="*/ 149 w 157"/>
                <a:gd name="T57" fmla="*/ 171 h 171"/>
                <a:gd name="T58" fmla="*/ 2 w 157"/>
                <a:gd name="T59" fmla="*/ 167 h 171"/>
                <a:gd name="T60" fmla="*/ 2 w 157"/>
                <a:gd name="T61" fmla="*/ 20 h 171"/>
                <a:gd name="T62" fmla="*/ 118 w 157"/>
                <a:gd name="T63" fmla="*/ 0 h 171"/>
                <a:gd name="T64" fmla="*/ 128 w 157"/>
                <a:gd name="T65" fmla="*/ 8 h 171"/>
                <a:gd name="T66" fmla="*/ 124 w 157"/>
                <a:gd name="T67" fmla="*/ 32 h 171"/>
                <a:gd name="T68" fmla="*/ 112 w 157"/>
                <a:gd name="T69" fmla="*/ 28 h 171"/>
                <a:gd name="T70" fmla="*/ 112 w 157"/>
                <a:gd name="T71" fmla="*/ 4 h 171"/>
                <a:gd name="T72" fmla="*/ 78 w 157"/>
                <a:gd name="T73" fmla="*/ 0 h 171"/>
                <a:gd name="T74" fmla="*/ 86 w 157"/>
                <a:gd name="T75" fmla="*/ 8 h 171"/>
                <a:gd name="T76" fmla="*/ 82 w 157"/>
                <a:gd name="T77" fmla="*/ 32 h 171"/>
                <a:gd name="T78" fmla="*/ 71 w 157"/>
                <a:gd name="T79" fmla="*/ 28 h 171"/>
                <a:gd name="T80" fmla="*/ 71 w 157"/>
                <a:gd name="T81" fmla="*/ 4 h 171"/>
                <a:gd name="T82" fmla="*/ 39 w 157"/>
                <a:gd name="T83" fmla="*/ 0 h 171"/>
                <a:gd name="T84" fmla="*/ 47 w 157"/>
                <a:gd name="T85" fmla="*/ 8 h 171"/>
                <a:gd name="T86" fmla="*/ 43 w 157"/>
                <a:gd name="T87" fmla="*/ 32 h 171"/>
                <a:gd name="T88" fmla="*/ 31 w 157"/>
                <a:gd name="T89" fmla="*/ 28 h 171"/>
                <a:gd name="T90" fmla="*/ 31 w 157"/>
                <a:gd name="T91" fmla="*/ 4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7" h="171">
                  <a:moveTo>
                    <a:pt x="29" y="132"/>
                  </a:moveTo>
                  <a:lnTo>
                    <a:pt x="25" y="132"/>
                  </a:lnTo>
                  <a:lnTo>
                    <a:pt x="23" y="136"/>
                  </a:lnTo>
                  <a:lnTo>
                    <a:pt x="22" y="138"/>
                  </a:lnTo>
                  <a:lnTo>
                    <a:pt x="23" y="142"/>
                  </a:lnTo>
                  <a:lnTo>
                    <a:pt x="25" y="144"/>
                  </a:lnTo>
                  <a:lnTo>
                    <a:pt x="29" y="146"/>
                  </a:lnTo>
                  <a:lnTo>
                    <a:pt x="128" y="146"/>
                  </a:lnTo>
                  <a:lnTo>
                    <a:pt x="132" y="144"/>
                  </a:lnTo>
                  <a:lnTo>
                    <a:pt x="134" y="142"/>
                  </a:lnTo>
                  <a:lnTo>
                    <a:pt x="135" y="138"/>
                  </a:lnTo>
                  <a:lnTo>
                    <a:pt x="134" y="136"/>
                  </a:lnTo>
                  <a:lnTo>
                    <a:pt x="132" y="132"/>
                  </a:lnTo>
                  <a:lnTo>
                    <a:pt x="128" y="132"/>
                  </a:lnTo>
                  <a:lnTo>
                    <a:pt x="29" y="132"/>
                  </a:lnTo>
                  <a:close/>
                  <a:moveTo>
                    <a:pt x="29" y="96"/>
                  </a:moveTo>
                  <a:lnTo>
                    <a:pt x="25" y="98"/>
                  </a:lnTo>
                  <a:lnTo>
                    <a:pt x="23" y="100"/>
                  </a:lnTo>
                  <a:lnTo>
                    <a:pt x="22" y="104"/>
                  </a:lnTo>
                  <a:lnTo>
                    <a:pt x="23" y="108"/>
                  </a:lnTo>
                  <a:lnTo>
                    <a:pt x="25" y="112"/>
                  </a:lnTo>
                  <a:lnTo>
                    <a:pt x="29" y="112"/>
                  </a:lnTo>
                  <a:lnTo>
                    <a:pt x="128" y="112"/>
                  </a:lnTo>
                  <a:lnTo>
                    <a:pt x="132" y="112"/>
                  </a:lnTo>
                  <a:lnTo>
                    <a:pt x="134" y="108"/>
                  </a:lnTo>
                  <a:lnTo>
                    <a:pt x="135" y="104"/>
                  </a:lnTo>
                  <a:lnTo>
                    <a:pt x="134" y="100"/>
                  </a:lnTo>
                  <a:lnTo>
                    <a:pt x="132" y="98"/>
                  </a:lnTo>
                  <a:lnTo>
                    <a:pt x="128" y="96"/>
                  </a:lnTo>
                  <a:lnTo>
                    <a:pt x="29" y="96"/>
                  </a:lnTo>
                  <a:close/>
                  <a:moveTo>
                    <a:pt x="29" y="61"/>
                  </a:moveTo>
                  <a:lnTo>
                    <a:pt x="25" y="63"/>
                  </a:lnTo>
                  <a:lnTo>
                    <a:pt x="23" y="65"/>
                  </a:lnTo>
                  <a:lnTo>
                    <a:pt x="22" y="69"/>
                  </a:lnTo>
                  <a:lnTo>
                    <a:pt x="23" y="73"/>
                  </a:lnTo>
                  <a:lnTo>
                    <a:pt x="25" y="77"/>
                  </a:lnTo>
                  <a:lnTo>
                    <a:pt x="29" y="79"/>
                  </a:lnTo>
                  <a:lnTo>
                    <a:pt x="128" y="79"/>
                  </a:lnTo>
                  <a:lnTo>
                    <a:pt x="132" y="77"/>
                  </a:lnTo>
                  <a:lnTo>
                    <a:pt x="134" y="73"/>
                  </a:lnTo>
                  <a:lnTo>
                    <a:pt x="135" y="69"/>
                  </a:lnTo>
                  <a:lnTo>
                    <a:pt x="134" y="65"/>
                  </a:lnTo>
                  <a:lnTo>
                    <a:pt x="132" y="63"/>
                  </a:lnTo>
                  <a:lnTo>
                    <a:pt x="128" y="61"/>
                  </a:lnTo>
                  <a:lnTo>
                    <a:pt x="29" y="61"/>
                  </a:lnTo>
                  <a:close/>
                  <a:moveTo>
                    <a:pt x="8" y="16"/>
                  </a:moveTo>
                  <a:lnTo>
                    <a:pt x="22" y="16"/>
                  </a:lnTo>
                  <a:lnTo>
                    <a:pt x="22" y="24"/>
                  </a:lnTo>
                  <a:lnTo>
                    <a:pt x="23" y="30"/>
                  </a:lnTo>
                  <a:lnTo>
                    <a:pt x="27" y="36"/>
                  </a:lnTo>
                  <a:lnTo>
                    <a:pt x="31" y="40"/>
                  </a:lnTo>
                  <a:lnTo>
                    <a:pt x="39" y="40"/>
                  </a:lnTo>
                  <a:lnTo>
                    <a:pt x="45" y="40"/>
                  </a:lnTo>
                  <a:lnTo>
                    <a:pt x="49" y="36"/>
                  </a:lnTo>
                  <a:lnTo>
                    <a:pt x="53" y="30"/>
                  </a:lnTo>
                  <a:lnTo>
                    <a:pt x="55" y="24"/>
                  </a:lnTo>
                  <a:lnTo>
                    <a:pt x="55" y="16"/>
                  </a:lnTo>
                  <a:lnTo>
                    <a:pt x="63" y="16"/>
                  </a:lnTo>
                  <a:lnTo>
                    <a:pt x="63" y="24"/>
                  </a:lnTo>
                  <a:lnTo>
                    <a:pt x="63" y="30"/>
                  </a:lnTo>
                  <a:lnTo>
                    <a:pt x="67" y="36"/>
                  </a:lnTo>
                  <a:lnTo>
                    <a:pt x="73" y="40"/>
                  </a:lnTo>
                  <a:lnTo>
                    <a:pt x="78" y="40"/>
                  </a:lnTo>
                  <a:lnTo>
                    <a:pt x="84" y="40"/>
                  </a:lnTo>
                  <a:lnTo>
                    <a:pt x="90" y="36"/>
                  </a:lnTo>
                  <a:lnTo>
                    <a:pt x="94" y="30"/>
                  </a:lnTo>
                  <a:lnTo>
                    <a:pt x="94" y="24"/>
                  </a:lnTo>
                  <a:lnTo>
                    <a:pt x="94" y="16"/>
                  </a:lnTo>
                  <a:lnTo>
                    <a:pt x="102" y="16"/>
                  </a:lnTo>
                  <a:lnTo>
                    <a:pt x="102" y="24"/>
                  </a:lnTo>
                  <a:lnTo>
                    <a:pt x="104" y="30"/>
                  </a:lnTo>
                  <a:lnTo>
                    <a:pt x="108" y="36"/>
                  </a:lnTo>
                  <a:lnTo>
                    <a:pt x="112" y="40"/>
                  </a:lnTo>
                  <a:lnTo>
                    <a:pt x="118" y="40"/>
                  </a:lnTo>
                  <a:lnTo>
                    <a:pt x="126" y="40"/>
                  </a:lnTo>
                  <a:lnTo>
                    <a:pt x="130" y="36"/>
                  </a:lnTo>
                  <a:lnTo>
                    <a:pt x="134" y="30"/>
                  </a:lnTo>
                  <a:lnTo>
                    <a:pt x="135" y="24"/>
                  </a:lnTo>
                  <a:lnTo>
                    <a:pt x="135" y="16"/>
                  </a:lnTo>
                  <a:lnTo>
                    <a:pt x="149" y="16"/>
                  </a:lnTo>
                  <a:lnTo>
                    <a:pt x="153" y="18"/>
                  </a:lnTo>
                  <a:lnTo>
                    <a:pt x="155" y="20"/>
                  </a:lnTo>
                  <a:lnTo>
                    <a:pt x="157" y="24"/>
                  </a:lnTo>
                  <a:lnTo>
                    <a:pt x="157" y="163"/>
                  </a:lnTo>
                  <a:lnTo>
                    <a:pt x="155" y="167"/>
                  </a:lnTo>
                  <a:lnTo>
                    <a:pt x="153" y="171"/>
                  </a:lnTo>
                  <a:lnTo>
                    <a:pt x="149" y="171"/>
                  </a:lnTo>
                  <a:lnTo>
                    <a:pt x="8" y="171"/>
                  </a:lnTo>
                  <a:lnTo>
                    <a:pt x="4" y="171"/>
                  </a:lnTo>
                  <a:lnTo>
                    <a:pt x="2" y="167"/>
                  </a:lnTo>
                  <a:lnTo>
                    <a:pt x="0" y="163"/>
                  </a:lnTo>
                  <a:lnTo>
                    <a:pt x="0" y="24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8" y="16"/>
                  </a:lnTo>
                  <a:close/>
                  <a:moveTo>
                    <a:pt x="118" y="0"/>
                  </a:moveTo>
                  <a:lnTo>
                    <a:pt x="124" y="0"/>
                  </a:lnTo>
                  <a:lnTo>
                    <a:pt x="126" y="4"/>
                  </a:lnTo>
                  <a:lnTo>
                    <a:pt x="128" y="8"/>
                  </a:lnTo>
                  <a:lnTo>
                    <a:pt x="128" y="24"/>
                  </a:lnTo>
                  <a:lnTo>
                    <a:pt x="126" y="28"/>
                  </a:lnTo>
                  <a:lnTo>
                    <a:pt x="124" y="32"/>
                  </a:lnTo>
                  <a:lnTo>
                    <a:pt x="118" y="32"/>
                  </a:lnTo>
                  <a:lnTo>
                    <a:pt x="114" y="32"/>
                  </a:lnTo>
                  <a:lnTo>
                    <a:pt x="112" y="28"/>
                  </a:lnTo>
                  <a:lnTo>
                    <a:pt x="110" y="24"/>
                  </a:lnTo>
                  <a:lnTo>
                    <a:pt x="110" y="8"/>
                  </a:lnTo>
                  <a:lnTo>
                    <a:pt x="112" y="4"/>
                  </a:lnTo>
                  <a:lnTo>
                    <a:pt x="114" y="0"/>
                  </a:lnTo>
                  <a:lnTo>
                    <a:pt x="118" y="0"/>
                  </a:lnTo>
                  <a:close/>
                  <a:moveTo>
                    <a:pt x="78" y="0"/>
                  </a:moveTo>
                  <a:lnTo>
                    <a:pt x="82" y="0"/>
                  </a:lnTo>
                  <a:lnTo>
                    <a:pt x="86" y="4"/>
                  </a:lnTo>
                  <a:lnTo>
                    <a:pt x="86" y="8"/>
                  </a:lnTo>
                  <a:lnTo>
                    <a:pt x="86" y="24"/>
                  </a:lnTo>
                  <a:lnTo>
                    <a:pt x="86" y="28"/>
                  </a:lnTo>
                  <a:lnTo>
                    <a:pt x="82" y="32"/>
                  </a:lnTo>
                  <a:lnTo>
                    <a:pt x="78" y="32"/>
                  </a:lnTo>
                  <a:lnTo>
                    <a:pt x="75" y="32"/>
                  </a:lnTo>
                  <a:lnTo>
                    <a:pt x="71" y="28"/>
                  </a:lnTo>
                  <a:lnTo>
                    <a:pt x="71" y="24"/>
                  </a:lnTo>
                  <a:lnTo>
                    <a:pt x="71" y="8"/>
                  </a:lnTo>
                  <a:lnTo>
                    <a:pt x="71" y="4"/>
                  </a:lnTo>
                  <a:lnTo>
                    <a:pt x="75" y="0"/>
                  </a:lnTo>
                  <a:lnTo>
                    <a:pt x="78" y="0"/>
                  </a:lnTo>
                  <a:close/>
                  <a:moveTo>
                    <a:pt x="39" y="0"/>
                  </a:moveTo>
                  <a:lnTo>
                    <a:pt x="43" y="0"/>
                  </a:lnTo>
                  <a:lnTo>
                    <a:pt x="45" y="4"/>
                  </a:lnTo>
                  <a:lnTo>
                    <a:pt x="47" y="8"/>
                  </a:lnTo>
                  <a:lnTo>
                    <a:pt x="47" y="24"/>
                  </a:lnTo>
                  <a:lnTo>
                    <a:pt x="45" y="28"/>
                  </a:lnTo>
                  <a:lnTo>
                    <a:pt x="43" y="32"/>
                  </a:lnTo>
                  <a:lnTo>
                    <a:pt x="39" y="32"/>
                  </a:lnTo>
                  <a:lnTo>
                    <a:pt x="33" y="32"/>
                  </a:lnTo>
                  <a:lnTo>
                    <a:pt x="31" y="28"/>
                  </a:lnTo>
                  <a:lnTo>
                    <a:pt x="29" y="24"/>
                  </a:lnTo>
                  <a:lnTo>
                    <a:pt x="29" y="8"/>
                  </a:lnTo>
                  <a:lnTo>
                    <a:pt x="31" y="4"/>
                  </a:lnTo>
                  <a:lnTo>
                    <a:pt x="33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ysClr val="window" lastClr="FFFFFF"/>
            </a:solidFill>
            <a:ln w="0">
              <a:noFill/>
              <a:prstDash val="solid"/>
              <a:round/>
            </a:ln>
          </p:spPr>
          <p:txBody>
            <a:bodyPr vert="horz" wrap="square" lIns="91424" tIns="45712" rIns="91424" bIns="45712" numCol="1" anchor="t" anchorCtr="0" compatLnSpc="1"/>
            <a:lstStyle/>
            <a:p>
              <a:pPr defTabSz="914400"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34" name="组 33"/>
          <p:cNvGrpSpPr/>
          <p:nvPr/>
        </p:nvGrpSpPr>
        <p:grpSpPr>
          <a:xfrm>
            <a:off x="4669266" y="3099281"/>
            <a:ext cx="406792" cy="833070"/>
            <a:chOff x="4669266" y="1143749"/>
            <a:chExt cx="406792" cy="833070"/>
          </a:xfrm>
        </p:grpSpPr>
        <p:sp>
          <p:nvSpPr>
            <p:cNvPr id="20" name="五边形 19"/>
            <p:cNvSpPr/>
            <p:nvPr/>
          </p:nvSpPr>
          <p:spPr>
            <a:xfrm rot="5400000">
              <a:off x="4457819" y="1358582"/>
              <a:ext cx="833070" cy="403404"/>
            </a:xfrm>
            <a:prstGeom prst="homePlate">
              <a:avLst/>
            </a:prstGeom>
            <a:solidFill>
              <a:srgbClr val="56C1DA"/>
            </a:solidFill>
            <a:ln w="25400" cap="flat" cmpd="sng" algn="ctr">
              <a:noFill/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91424" tIns="45712" rIns="91424" bIns="45712"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Arial" panose="020B0604020202020204"/>
                <a:ea typeface="微软雅黑" panose="020B0503020204020204" charset="-122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4669266" y="1408585"/>
              <a:ext cx="406792" cy="361634"/>
            </a:xfrm>
            <a:prstGeom prst="rect">
              <a:avLst/>
            </a:prstGeom>
          </p:spPr>
          <p:txBody>
            <a:bodyPr wrap="square" lIns="91424" tIns="45712" rIns="91424" bIns="45712">
              <a:spAutoFit/>
            </a:bodyPr>
            <a:lstStyle/>
            <a:p>
              <a:pPr algn="ctr" defTabSz="914400">
                <a:lnSpc>
                  <a:spcPct val="150000"/>
                </a:lnSpc>
                <a:defRPr/>
              </a:pPr>
              <a:r>
                <a:rPr lang="en-US" altLang="zh-CN" sz="600" kern="0" dirty="0">
                  <a:solidFill>
                    <a:sysClr val="window" lastClr="FFFFFF"/>
                  </a:solidFill>
                </a:rPr>
                <a:t>YOUR TEXT</a:t>
              </a:r>
              <a:endParaRPr lang="en-US" altLang="zh-CN" sz="600" kern="0" dirty="0">
                <a:solidFill>
                  <a:sysClr val="window" lastClr="FFFFFF"/>
                </a:solidFill>
              </a:endParaRPr>
            </a:p>
          </p:txBody>
        </p:sp>
        <p:sp>
          <p:nvSpPr>
            <p:cNvPr id="31" name="Freeform 234"/>
            <p:cNvSpPr>
              <a:spLocks noChangeAspect="1"/>
            </p:cNvSpPr>
            <p:nvPr/>
          </p:nvSpPr>
          <p:spPr bwMode="auto">
            <a:xfrm>
              <a:off x="4781101" y="1210222"/>
              <a:ext cx="186506" cy="180000"/>
            </a:xfrm>
            <a:custGeom>
              <a:avLst/>
              <a:gdLst>
                <a:gd name="T0" fmla="*/ 94 w 173"/>
                <a:gd name="T1" fmla="*/ 2 h 167"/>
                <a:gd name="T2" fmla="*/ 108 w 173"/>
                <a:gd name="T3" fmla="*/ 7 h 167"/>
                <a:gd name="T4" fmla="*/ 114 w 173"/>
                <a:gd name="T5" fmla="*/ 15 h 167"/>
                <a:gd name="T6" fmla="*/ 118 w 173"/>
                <a:gd name="T7" fmla="*/ 25 h 167"/>
                <a:gd name="T8" fmla="*/ 118 w 173"/>
                <a:gd name="T9" fmla="*/ 37 h 167"/>
                <a:gd name="T10" fmla="*/ 118 w 173"/>
                <a:gd name="T11" fmla="*/ 43 h 167"/>
                <a:gd name="T12" fmla="*/ 120 w 173"/>
                <a:gd name="T13" fmla="*/ 49 h 167"/>
                <a:gd name="T14" fmla="*/ 120 w 173"/>
                <a:gd name="T15" fmla="*/ 55 h 167"/>
                <a:gd name="T16" fmla="*/ 118 w 173"/>
                <a:gd name="T17" fmla="*/ 61 h 167"/>
                <a:gd name="T18" fmla="*/ 116 w 173"/>
                <a:gd name="T19" fmla="*/ 64 h 167"/>
                <a:gd name="T20" fmla="*/ 112 w 173"/>
                <a:gd name="T21" fmla="*/ 72 h 167"/>
                <a:gd name="T22" fmla="*/ 108 w 173"/>
                <a:gd name="T23" fmla="*/ 82 h 167"/>
                <a:gd name="T24" fmla="*/ 106 w 173"/>
                <a:gd name="T25" fmla="*/ 84 h 167"/>
                <a:gd name="T26" fmla="*/ 106 w 173"/>
                <a:gd name="T27" fmla="*/ 100 h 167"/>
                <a:gd name="T28" fmla="*/ 110 w 173"/>
                <a:gd name="T29" fmla="*/ 102 h 167"/>
                <a:gd name="T30" fmla="*/ 118 w 173"/>
                <a:gd name="T31" fmla="*/ 106 h 167"/>
                <a:gd name="T32" fmla="*/ 132 w 173"/>
                <a:gd name="T33" fmla="*/ 112 h 167"/>
                <a:gd name="T34" fmla="*/ 138 w 173"/>
                <a:gd name="T35" fmla="*/ 114 h 167"/>
                <a:gd name="T36" fmla="*/ 142 w 173"/>
                <a:gd name="T37" fmla="*/ 114 h 167"/>
                <a:gd name="T38" fmla="*/ 147 w 173"/>
                <a:gd name="T39" fmla="*/ 116 h 167"/>
                <a:gd name="T40" fmla="*/ 163 w 173"/>
                <a:gd name="T41" fmla="*/ 129 h 167"/>
                <a:gd name="T42" fmla="*/ 173 w 173"/>
                <a:gd name="T43" fmla="*/ 153 h 167"/>
                <a:gd name="T44" fmla="*/ 173 w 173"/>
                <a:gd name="T45" fmla="*/ 159 h 167"/>
                <a:gd name="T46" fmla="*/ 171 w 173"/>
                <a:gd name="T47" fmla="*/ 163 h 167"/>
                <a:gd name="T48" fmla="*/ 165 w 173"/>
                <a:gd name="T49" fmla="*/ 167 h 167"/>
                <a:gd name="T50" fmla="*/ 4 w 173"/>
                <a:gd name="T51" fmla="*/ 165 h 167"/>
                <a:gd name="T52" fmla="*/ 0 w 173"/>
                <a:gd name="T53" fmla="*/ 159 h 167"/>
                <a:gd name="T54" fmla="*/ 0 w 173"/>
                <a:gd name="T55" fmla="*/ 159 h 167"/>
                <a:gd name="T56" fmla="*/ 4 w 173"/>
                <a:gd name="T57" fmla="*/ 143 h 167"/>
                <a:gd name="T58" fmla="*/ 22 w 173"/>
                <a:gd name="T59" fmla="*/ 117 h 167"/>
                <a:gd name="T60" fmla="*/ 30 w 173"/>
                <a:gd name="T61" fmla="*/ 116 h 167"/>
                <a:gd name="T62" fmla="*/ 33 w 173"/>
                <a:gd name="T63" fmla="*/ 114 h 167"/>
                <a:gd name="T64" fmla="*/ 37 w 173"/>
                <a:gd name="T65" fmla="*/ 114 h 167"/>
                <a:gd name="T66" fmla="*/ 47 w 173"/>
                <a:gd name="T67" fmla="*/ 110 h 167"/>
                <a:gd name="T68" fmla="*/ 59 w 173"/>
                <a:gd name="T69" fmla="*/ 104 h 167"/>
                <a:gd name="T70" fmla="*/ 67 w 173"/>
                <a:gd name="T71" fmla="*/ 102 h 167"/>
                <a:gd name="T72" fmla="*/ 67 w 173"/>
                <a:gd name="T73" fmla="*/ 100 h 167"/>
                <a:gd name="T74" fmla="*/ 67 w 173"/>
                <a:gd name="T75" fmla="*/ 84 h 167"/>
                <a:gd name="T76" fmla="*/ 63 w 173"/>
                <a:gd name="T77" fmla="*/ 78 h 167"/>
                <a:gd name="T78" fmla="*/ 59 w 173"/>
                <a:gd name="T79" fmla="*/ 64 h 167"/>
                <a:gd name="T80" fmla="*/ 55 w 173"/>
                <a:gd name="T81" fmla="*/ 62 h 167"/>
                <a:gd name="T82" fmla="*/ 55 w 173"/>
                <a:gd name="T83" fmla="*/ 57 h 167"/>
                <a:gd name="T84" fmla="*/ 53 w 173"/>
                <a:gd name="T85" fmla="*/ 51 h 167"/>
                <a:gd name="T86" fmla="*/ 53 w 173"/>
                <a:gd name="T87" fmla="*/ 45 h 167"/>
                <a:gd name="T88" fmla="*/ 57 w 173"/>
                <a:gd name="T89" fmla="*/ 43 h 167"/>
                <a:gd name="T90" fmla="*/ 55 w 173"/>
                <a:gd name="T91" fmla="*/ 31 h 167"/>
                <a:gd name="T92" fmla="*/ 57 w 173"/>
                <a:gd name="T93" fmla="*/ 19 h 167"/>
                <a:gd name="T94" fmla="*/ 65 w 173"/>
                <a:gd name="T95" fmla="*/ 9 h 167"/>
                <a:gd name="T96" fmla="*/ 79 w 173"/>
                <a:gd name="T97" fmla="*/ 2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73" h="167">
                  <a:moveTo>
                    <a:pt x="86" y="0"/>
                  </a:moveTo>
                  <a:lnTo>
                    <a:pt x="94" y="2"/>
                  </a:lnTo>
                  <a:lnTo>
                    <a:pt x="102" y="4"/>
                  </a:lnTo>
                  <a:lnTo>
                    <a:pt x="108" y="7"/>
                  </a:lnTo>
                  <a:lnTo>
                    <a:pt x="112" y="11"/>
                  </a:lnTo>
                  <a:lnTo>
                    <a:pt x="114" y="15"/>
                  </a:lnTo>
                  <a:lnTo>
                    <a:pt x="116" y="21"/>
                  </a:lnTo>
                  <a:lnTo>
                    <a:pt x="118" y="25"/>
                  </a:lnTo>
                  <a:lnTo>
                    <a:pt x="118" y="31"/>
                  </a:lnTo>
                  <a:lnTo>
                    <a:pt x="118" y="37"/>
                  </a:lnTo>
                  <a:lnTo>
                    <a:pt x="116" y="43"/>
                  </a:lnTo>
                  <a:lnTo>
                    <a:pt x="118" y="43"/>
                  </a:lnTo>
                  <a:lnTo>
                    <a:pt x="120" y="45"/>
                  </a:lnTo>
                  <a:lnTo>
                    <a:pt x="120" y="49"/>
                  </a:lnTo>
                  <a:lnTo>
                    <a:pt x="120" y="51"/>
                  </a:lnTo>
                  <a:lnTo>
                    <a:pt x="120" y="55"/>
                  </a:lnTo>
                  <a:lnTo>
                    <a:pt x="118" y="57"/>
                  </a:lnTo>
                  <a:lnTo>
                    <a:pt x="118" y="61"/>
                  </a:lnTo>
                  <a:lnTo>
                    <a:pt x="118" y="62"/>
                  </a:lnTo>
                  <a:lnTo>
                    <a:pt x="116" y="64"/>
                  </a:lnTo>
                  <a:lnTo>
                    <a:pt x="114" y="64"/>
                  </a:lnTo>
                  <a:lnTo>
                    <a:pt x="112" y="72"/>
                  </a:lnTo>
                  <a:lnTo>
                    <a:pt x="110" y="78"/>
                  </a:lnTo>
                  <a:lnTo>
                    <a:pt x="108" y="82"/>
                  </a:lnTo>
                  <a:lnTo>
                    <a:pt x="106" y="84"/>
                  </a:lnTo>
                  <a:lnTo>
                    <a:pt x="106" y="84"/>
                  </a:lnTo>
                  <a:lnTo>
                    <a:pt x="106" y="100"/>
                  </a:lnTo>
                  <a:lnTo>
                    <a:pt x="106" y="100"/>
                  </a:lnTo>
                  <a:lnTo>
                    <a:pt x="106" y="102"/>
                  </a:lnTo>
                  <a:lnTo>
                    <a:pt x="110" y="102"/>
                  </a:lnTo>
                  <a:lnTo>
                    <a:pt x="114" y="104"/>
                  </a:lnTo>
                  <a:lnTo>
                    <a:pt x="118" y="106"/>
                  </a:lnTo>
                  <a:lnTo>
                    <a:pt x="126" y="110"/>
                  </a:lnTo>
                  <a:lnTo>
                    <a:pt x="132" y="112"/>
                  </a:lnTo>
                  <a:lnTo>
                    <a:pt x="136" y="114"/>
                  </a:lnTo>
                  <a:lnTo>
                    <a:pt x="138" y="114"/>
                  </a:lnTo>
                  <a:lnTo>
                    <a:pt x="140" y="114"/>
                  </a:lnTo>
                  <a:lnTo>
                    <a:pt x="142" y="114"/>
                  </a:lnTo>
                  <a:lnTo>
                    <a:pt x="143" y="116"/>
                  </a:lnTo>
                  <a:lnTo>
                    <a:pt x="147" y="116"/>
                  </a:lnTo>
                  <a:lnTo>
                    <a:pt x="151" y="117"/>
                  </a:lnTo>
                  <a:lnTo>
                    <a:pt x="163" y="129"/>
                  </a:lnTo>
                  <a:lnTo>
                    <a:pt x="169" y="143"/>
                  </a:lnTo>
                  <a:lnTo>
                    <a:pt x="173" y="153"/>
                  </a:lnTo>
                  <a:lnTo>
                    <a:pt x="173" y="159"/>
                  </a:lnTo>
                  <a:lnTo>
                    <a:pt x="173" y="159"/>
                  </a:lnTo>
                  <a:lnTo>
                    <a:pt x="173" y="159"/>
                  </a:lnTo>
                  <a:lnTo>
                    <a:pt x="171" y="163"/>
                  </a:lnTo>
                  <a:lnTo>
                    <a:pt x="169" y="165"/>
                  </a:lnTo>
                  <a:lnTo>
                    <a:pt x="165" y="167"/>
                  </a:lnTo>
                  <a:lnTo>
                    <a:pt x="8" y="167"/>
                  </a:lnTo>
                  <a:lnTo>
                    <a:pt x="4" y="165"/>
                  </a:lnTo>
                  <a:lnTo>
                    <a:pt x="2" y="163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0" y="153"/>
                  </a:lnTo>
                  <a:lnTo>
                    <a:pt x="4" y="143"/>
                  </a:lnTo>
                  <a:lnTo>
                    <a:pt x="10" y="129"/>
                  </a:lnTo>
                  <a:lnTo>
                    <a:pt x="22" y="117"/>
                  </a:lnTo>
                  <a:lnTo>
                    <a:pt x="26" y="116"/>
                  </a:lnTo>
                  <a:lnTo>
                    <a:pt x="30" y="116"/>
                  </a:lnTo>
                  <a:lnTo>
                    <a:pt x="31" y="114"/>
                  </a:lnTo>
                  <a:lnTo>
                    <a:pt x="33" y="114"/>
                  </a:lnTo>
                  <a:lnTo>
                    <a:pt x="35" y="114"/>
                  </a:lnTo>
                  <a:lnTo>
                    <a:pt x="37" y="114"/>
                  </a:lnTo>
                  <a:lnTo>
                    <a:pt x="41" y="112"/>
                  </a:lnTo>
                  <a:lnTo>
                    <a:pt x="47" y="110"/>
                  </a:lnTo>
                  <a:lnTo>
                    <a:pt x="55" y="108"/>
                  </a:lnTo>
                  <a:lnTo>
                    <a:pt x="59" y="104"/>
                  </a:lnTo>
                  <a:lnTo>
                    <a:pt x="63" y="104"/>
                  </a:lnTo>
                  <a:lnTo>
                    <a:pt x="67" y="102"/>
                  </a:lnTo>
                  <a:lnTo>
                    <a:pt x="67" y="102"/>
                  </a:lnTo>
                  <a:lnTo>
                    <a:pt x="67" y="100"/>
                  </a:lnTo>
                  <a:lnTo>
                    <a:pt x="67" y="84"/>
                  </a:lnTo>
                  <a:lnTo>
                    <a:pt x="67" y="84"/>
                  </a:lnTo>
                  <a:lnTo>
                    <a:pt x="65" y="82"/>
                  </a:lnTo>
                  <a:lnTo>
                    <a:pt x="63" y="78"/>
                  </a:lnTo>
                  <a:lnTo>
                    <a:pt x="61" y="72"/>
                  </a:lnTo>
                  <a:lnTo>
                    <a:pt x="59" y="64"/>
                  </a:lnTo>
                  <a:lnTo>
                    <a:pt x="57" y="64"/>
                  </a:lnTo>
                  <a:lnTo>
                    <a:pt x="55" y="62"/>
                  </a:lnTo>
                  <a:lnTo>
                    <a:pt x="55" y="61"/>
                  </a:lnTo>
                  <a:lnTo>
                    <a:pt x="55" y="57"/>
                  </a:lnTo>
                  <a:lnTo>
                    <a:pt x="53" y="55"/>
                  </a:lnTo>
                  <a:lnTo>
                    <a:pt x="53" y="51"/>
                  </a:lnTo>
                  <a:lnTo>
                    <a:pt x="53" y="49"/>
                  </a:lnTo>
                  <a:lnTo>
                    <a:pt x="53" y="45"/>
                  </a:lnTo>
                  <a:lnTo>
                    <a:pt x="55" y="43"/>
                  </a:lnTo>
                  <a:lnTo>
                    <a:pt x="57" y="43"/>
                  </a:lnTo>
                  <a:lnTo>
                    <a:pt x="55" y="37"/>
                  </a:lnTo>
                  <a:lnTo>
                    <a:pt x="55" y="31"/>
                  </a:lnTo>
                  <a:lnTo>
                    <a:pt x="55" y="25"/>
                  </a:lnTo>
                  <a:lnTo>
                    <a:pt x="57" y="19"/>
                  </a:lnTo>
                  <a:lnTo>
                    <a:pt x="59" y="13"/>
                  </a:lnTo>
                  <a:lnTo>
                    <a:pt x="65" y="9"/>
                  </a:lnTo>
                  <a:lnTo>
                    <a:pt x="71" y="4"/>
                  </a:lnTo>
                  <a:lnTo>
                    <a:pt x="79" y="2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ysClr val="window" lastClr="FFFFFF"/>
            </a:solidFill>
            <a:ln w="0">
              <a:noFill/>
              <a:prstDash val="solid"/>
              <a:round/>
            </a:ln>
          </p:spPr>
          <p:txBody>
            <a:bodyPr vert="horz" wrap="square" lIns="91424" tIns="45712" rIns="91424" bIns="45712" numCol="1" anchor="t" anchorCtr="0" compatLnSpc="1"/>
            <a:lstStyle/>
            <a:p>
              <a:pPr defTabSz="914400"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220399" y="151146"/>
            <a:ext cx="1367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latin typeface="Century Gothic" panose="020B0502020202020204"/>
                <a:ea typeface="微软雅黑" panose="020B0503020204020204" charset="-122"/>
              </a:rPr>
              <a:t>PART TWO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  <a:p>
            <a:r>
              <a:rPr kumimoji="1" lang="zh-CN" altLang="en-US" b="1" dirty="0" smtClean="0">
                <a:latin typeface="Century Gothic" panose="020B0502020202020204"/>
                <a:ea typeface="微软雅黑" panose="020B0503020204020204" charset="-122"/>
              </a:rPr>
              <a:t>工作亮点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4023709" y="48187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000" dirty="0" smtClean="0"/>
              <a:t>LOGO | COMPANY</a:t>
            </a:r>
            <a:endParaRPr kumimoji="1" lang="zh-CN" altLang="en-US" sz="1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0399" y="151146"/>
            <a:ext cx="1367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latin typeface="Century Gothic" panose="020B0502020202020204"/>
                <a:ea typeface="微软雅黑" panose="020B0503020204020204" charset="-122"/>
              </a:rPr>
              <a:t>PART TWO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  <a:p>
            <a:r>
              <a:rPr kumimoji="1" lang="zh-CN" altLang="en-US" b="1" dirty="0" smtClean="0">
                <a:latin typeface="Century Gothic" panose="020B0502020202020204"/>
                <a:ea typeface="微软雅黑" panose="020B0503020204020204" charset="-122"/>
              </a:rPr>
              <a:t>工作亮点</a:t>
            </a:r>
            <a:endParaRPr kumimoji="1" lang="en-US" altLang="zh-CN" b="1" dirty="0"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23709" y="48187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000" dirty="0" smtClean="0"/>
              <a:t>LOGO | COMPANY</a:t>
            </a:r>
            <a:endParaRPr kumimoji="1" lang="zh-CN" altLang="en-US" sz="1000" dirty="0"/>
          </a:p>
        </p:txBody>
      </p:sp>
      <p:grpSp>
        <p:nvGrpSpPr>
          <p:cNvPr id="36" name="组合 10"/>
          <p:cNvGrpSpPr/>
          <p:nvPr/>
        </p:nvGrpSpPr>
        <p:grpSpPr>
          <a:xfrm>
            <a:off x="683568" y="951570"/>
            <a:ext cx="2844316" cy="3672408"/>
            <a:chOff x="647564" y="987574"/>
            <a:chExt cx="2844316" cy="3672408"/>
          </a:xfrm>
        </p:grpSpPr>
        <p:sp>
          <p:nvSpPr>
            <p:cNvPr id="37" name="圆角矩形 36"/>
            <p:cNvSpPr/>
            <p:nvPr/>
          </p:nvSpPr>
          <p:spPr>
            <a:xfrm>
              <a:off x="647564" y="1059582"/>
              <a:ext cx="2844316" cy="3600400"/>
            </a:xfrm>
            <a:prstGeom prst="roundRect">
              <a:avLst>
                <a:gd name="adj" fmla="val 4947"/>
              </a:avLst>
            </a:prstGeom>
            <a:gradFill>
              <a:gsLst>
                <a:gs pos="0">
                  <a:sysClr val="windowText" lastClr="000000">
                    <a:lumMod val="77000"/>
                    <a:lumOff val="23000"/>
                  </a:sysClr>
                </a:gs>
                <a:gs pos="100000">
                  <a:sysClr val="windowText" lastClr="000000">
                    <a:lumMod val="57000"/>
                  </a:sysClr>
                </a:gs>
              </a:gsLst>
              <a:lin ang="2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grpSp>
          <p:nvGrpSpPr>
            <p:cNvPr id="38" name="组合 9"/>
            <p:cNvGrpSpPr/>
            <p:nvPr/>
          </p:nvGrpSpPr>
          <p:grpSpPr>
            <a:xfrm>
              <a:off x="769427" y="1383618"/>
              <a:ext cx="2600590" cy="3075736"/>
              <a:chOff x="769427" y="1383618"/>
              <a:chExt cx="2600590" cy="3075736"/>
            </a:xfrm>
          </p:grpSpPr>
          <p:sp>
            <p:nvSpPr>
              <p:cNvPr id="55" name="圆角矩形 54"/>
              <p:cNvSpPr/>
              <p:nvPr/>
            </p:nvSpPr>
            <p:spPr>
              <a:xfrm>
                <a:off x="769427" y="1383618"/>
                <a:ext cx="2600590" cy="3075736"/>
              </a:xfrm>
              <a:prstGeom prst="roundRect">
                <a:avLst>
                  <a:gd name="adj" fmla="val 4833"/>
                </a:avLst>
              </a:prstGeom>
              <a:solidFill>
                <a:sysClr val="window" lastClr="FFFFFF">
                  <a:lumMod val="95000"/>
                </a:sysClr>
              </a:solidFill>
              <a:ln w="25400" cap="flat" cmpd="sng" algn="ctr">
                <a:noFill/>
                <a:prstDash val="solid"/>
              </a:ln>
              <a:effectLst>
                <a:outerShdw blurRad="101600" dist="38100" dir="2700000" algn="tl" rotWithShape="0">
                  <a:prstClr val="black">
                    <a:alpha val="29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endParaRPr>
              </a:p>
            </p:txBody>
          </p:sp>
          <p:grpSp>
            <p:nvGrpSpPr>
              <p:cNvPr id="56" name="组合 8"/>
              <p:cNvGrpSpPr/>
              <p:nvPr/>
            </p:nvGrpSpPr>
            <p:grpSpPr>
              <a:xfrm>
                <a:off x="1015404" y="2031690"/>
                <a:ext cx="2066948" cy="2160240"/>
                <a:chOff x="954229" y="2031690"/>
                <a:chExt cx="2230986" cy="2160240"/>
              </a:xfrm>
            </p:grpSpPr>
            <p:cxnSp>
              <p:nvCxnSpPr>
                <p:cNvPr id="57" name="直接连接符 7"/>
                <p:cNvCxnSpPr/>
                <p:nvPr/>
              </p:nvCxnSpPr>
              <p:spPr>
                <a:xfrm>
                  <a:off x="954229" y="2031690"/>
                  <a:ext cx="223098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58" name="直接连接符 80"/>
                <p:cNvCxnSpPr/>
                <p:nvPr/>
              </p:nvCxnSpPr>
              <p:spPr>
                <a:xfrm>
                  <a:off x="954229" y="2391730"/>
                  <a:ext cx="223098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59" name="直接连接符 81"/>
                <p:cNvCxnSpPr/>
                <p:nvPr/>
              </p:nvCxnSpPr>
              <p:spPr>
                <a:xfrm>
                  <a:off x="954229" y="2751770"/>
                  <a:ext cx="223098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60" name="直接连接符 82"/>
                <p:cNvCxnSpPr/>
                <p:nvPr/>
              </p:nvCxnSpPr>
              <p:spPr>
                <a:xfrm>
                  <a:off x="954229" y="3111810"/>
                  <a:ext cx="223098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61" name="直接连接符 83"/>
                <p:cNvCxnSpPr/>
                <p:nvPr/>
              </p:nvCxnSpPr>
              <p:spPr>
                <a:xfrm>
                  <a:off x="954229" y="3471850"/>
                  <a:ext cx="223098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62" name="直接连接符 84"/>
                <p:cNvCxnSpPr/>
                <p:nvPr/>
              </p:nvCxnSpPr>
              <p:spPr>
                <a:xfrm>
                  <a:off x="954229" y="3831890"/>
                  <a:ext cx="223098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63" name="直接连接符 85"/>
                <p:cNvCxnSpPr/>
                <p:nvPr/>
              </p:nvCxnSpPr>
              <p:spPr>
                <a:xfrm>
                  <a:off x="954229" y="4191930"/>
                  <a:ext cx="223098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</a:ln>
                <a:effectLst/>
              </p:spPr>
            </p:cxnSp>
          </p:grpSp>
        </p:grpSp>
        <p:grpSp>
          <p:nvGrpSpPr>
            <p:cNvPr id="39" name="组合 5"/>
            <p:cNvGrpSpPr/>
            <p:nvPr/>
          </p:nvGrpSpPr>
          <p:grpSpPr>
            <a:xfrm>
              <a:off x="1007604" y="987574"/>
              <a:ext cx="146540" cy="648072"/>
              <a:chOff x="899592" y="987574"/>
              <a:chExt cx="146540" cy="648072"/>
            </a:xfrm>
          </p:grpSpPr>
          <p:sp>
            <p:nvSpPr>
              <p:cNvPr id="52" name="椭圆 51"/>
              <p:cNvSpPr/>
              <p:nvPr/>
            </p:nvSpPr>
            <p:spPr>
              <a:xfrm>
                <a:off x="899592" y="1489106"/>
                <a:ext cx="146540" cy="146540"/>
              </a:xfrm>
              <a:prstGeom prst="ellipse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25400" cap="flat" cmpd="sng" algn="ctr">
                <a:noFill/>
                <a:prstDash val="solid"/>
              </a:ln>
              <a:effectLst>
                <a:innerShdw blurRad="114300">
                  <a:prstClr val="black"/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53" name="圆角矩形 52"/>
              <p:cNvSpPr/>
              <p:nvPr/>
            </p:nvSpPr>
            <p:spPr>
              <a:xfrm>
                <a:off x="936858" y="987574"/>
                <a:ext cx="72008" cy="61206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ysClr val="windowText" lastClr="000000">
                      <a:lumMod val="50000"/>
                      <a:lumOff val="50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54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54" name="圆角矩形 53"/>
              <p:cNvSpPr/>
              <p:nvPr/>
            </p:nvSpPr>
            <p:spPr>
              <a:xfrm>
                <a:off x="961885" y="1023578"/>
                <a:ext cx="46981" cy="50279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ysClr val="window" lastClr="FFFFFF">
                      <a:alpha val="49000"/>
                    </a:sysClr>
                  </a:gs>
                  <a:gs pos="100000">
                    <a:sysClr val="window" lastClr="FFFFFF">
                      <a:lumMod val="75000"/>
                      <a:alpha val="38000"/>
                    </a:sysClr>
                  </a:gs>
                </a:gsLst>
                <a:lin ang="54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endParaRPr>
              </a:p>
            </p:txBody>
          </p:sp>
        </p:grpSp>
        <p:grpSp>
          <p:nvGrpSpPr>
            <p:cNvPr id="40" name="组合 32"/>
            <p:cNvGrpSpPr/>
            <p:nvPr/>
          </p:nvGrpSpPr>
          <p:grpSpPr>
            <a:xfrm>
              <a:off x="1259632" y="987574"/>
              <a:ext cx="146540" cy="648072"/>
              <a:chOff x="899592" y="987574"/>
              <a:chExt cx="146540" cy="648072"/>
            </a:xfrm>
          </p:grpSpPr>
          <p:sp>
            <p:nvSpPr>
              <p:cNvPr id="49" name="椭圆 48"/>
              <p:cNvSpPr/>
              <p:nvPr/>
            </p:nvSpPr>
            <p:spPr>
              <a:xfrm>
                <a:off x="899592" y="1489106"/>
                <a:ext cx="146540" cy="146540"/>
              </a:xfrm>
              <a:prstGeom prst="ellipse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25400" cap="flat" cmpd="sng" algn="ctr">
                <a:noFill/>
                <a:prstDash val="solid"/>
              </a:ln>
              <a:effectLst>
                <a:innerShdw blurRad="114300">
                  <a:prstClr val="black"/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50" name="圆角矩形 49"/>
              <p:cNvSpPr/>
              <p:nvPr/>
            </p:nvSpPr>
            <p:spPr>
              <a:xfrm>
                <a:off x="936858" y="987574"/>
                <a:ext cx="72008" cy="61206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ysClr val="windowText" lastClr="000000">
                      <a:lumMod val="50000"/>
                      <a:lumOff val="50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54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51" name="圆角矩形 50"/>
              <p:cNvSpPr/>
              <p:nvPr/>
            </p:nvSpPr>
            <p:spPr>
              <a:xfrm>
                <a:off x="961885" y="1023578"/>
                <a:ext cx="46981" cy="50279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ysClr val="window" lastClr="FFFFFF">
                      <a:alpha val="49000"/>
                    </a:sysClr>
                  </a:gs>
                  <a:gs pos="100000">
                    <a:sysClr val="window" lastClr="FFFFFF">
                      <a:lumMod val="75000"/>
                      <a:alpha val="38000"/>
                    </a:sysClr>
                  </a:gs>
                </a:gsLst>
                <a:lin ang="54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endParaRPr>
              </a:p>
            </p:txBody>
          </p:sp>
        </p:grpSp>
        <p:grpSp>
          <p:nvGrpSpPr>
            <p:cNvPr id="41" name="组合 52"/>
            <p:cNvGrpSpPr/>
            <p:nvPr/>
          </p:nvGrpSpPr>
          <p:grpSpPr>
            <a:xfrm>
              <a:off x="2733272" y="987574"/>
              <a:ext cx="146540" cy="648072"/>
              <a:chOff x="899592" y="987574"/>
              <a:chExt cx="146540" cy="648072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899592" y="1489106"/>
                <a:ext cx="146540" cy="146540"/>
              </a:xfrm>
              <a:prstGeom prst="ellipse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25400" cap="flat" cmpd="sng" algn="ctr">
                <a:noFill/>
                <a:prstDash val="solid"/>
              </a:ln>
              <a:effectLst>
                <a:innerShdw blurRad="114300">
                  <a:prstClr val="black"/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47" name="圆角矩形 46"/>
              <p:cNvSpPr/>
              <p:nvPr/>
            </p:nvSpPr>
            <p:spPr>
              <a:xfrm>
                <a:off x="936858" y="987574"/>
                <a:ext cx="72008" cy="61206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ysClr val="windowText" lastClr="000000">
                      <a:lumMod val="50000"/>
                      <a:lumOff val="50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54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48" name="圆角矩形 47"/>
              <p:cNvSpPr/>
              <p:nvPr/>
            </p:nvSpPr>
            <p:spPr>
              <a:xfrm>
                <a:off x="961885" y="1023578"/>
                <a:ext cx="46981" cy="50279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ysClr val="window" lastClr="FFFFFF">
                      <a:alpha val="49000"/>
                    </a:sysClr>
                  </a:gs>
                  <a:gs pos="100000">
                    <a:sysClr val="window" lastClr="FFFFFF">
                      <a:lumMod val="75000"/>
                      <a:alpha val="38000"/>
                    </a:sysClr>
                  </a:gs>
                </a:gsLst>
                <a:lin ang="54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endParaRPr>
              </a:p>
            </p:txBody>
          </p:sp>
        </p:grpSp>
        <p:grpSp>
          <p:nvGrpSpPr>
            <p:cNvPr id="42" name="组合 72"/>
            <p:cNvGrpSpPr/>
            <p:nvPr/>
          </p:nvGrpSpPr>
          <p:grpSpPr>
            <a:xfrm>
              <a:off x="2985300" y="987574"/>
              <a:ext cx="146540" cy="648072"/>
              <a:chOff x="899592" y="987574"/>
              <a:chExt cx="146540" cy="648072"/>
            </a:xfrm>
          </p:grpSpPr>
          <p:sp>
            <p:nvSpPr>
              <p:cNvPr id="43" name="椭圆 42"/>
              <p:cNvSpPr/>
              <p:nvPr/>
            </p:nvSpPr>
            <p:spPr>
              <a:xfrm>
                <a:off x="899592" y="1489106"/>
                <a:ext cx="146540" cy="146540"/>
              </a:xfrm>
              <a:prstGeom prst="ellipse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25400" cap="flat" cmpd="sng" algn="ctr">
                <a:noFill/>
                <a:prstDash val="solid"/>
              </a:ln>
              <a:effectLst>
                <a:innerShdw blurRad="114300">
                  <a:prstClr val="black"/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44" name="圆角矩形 43"/>
              <p:cNvSpPr/>
              <p:nvPr/>
            </p:nvSpPr>
            <p:spPr>
              <a:xfrm>
                <a:off x="936858" y="987574"/>
                <a:ext cx="72008" cy="61206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ysClr val="windowText" lastClr="000000">
                      <a:lumMod val="50000"/>
                      <a:lumOff val="50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54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45" name="圆角矩形 44"/>
              <p:cNvSpPr/>
              <p:nvPr/>
            </p:nvSpPr>
            <p:spPr>
              <a:xfrm>
                <a:off x="961885" y="1023578"/>
                <a:ext cx="46981" cy="50279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ysClr val="window" lastClr="FFFFFF">
                      <a:alpha val="49000"/>
                    </a:sysClr>
                  </a:gs>
                  <a:gs pos="100000">
                    <a:sysClr val="window" lastClr="FFFFFF">
                      <a:lumMod val="75000"/>
                      <a:alpha val="38000"/>
                    </a:sysClr>
                  </a:gs>
                </a:gsLst>
                <a:lin ang="54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endParaRPr>
              </a:p>
            </p:txBody>
          </p:sp>
        </p:grpSp>
      </p:grpSp>
      <p:sp>
        <p:nvSpPr>
          <p:cNvPr id="64" name="矩形 63"/>
          <p:cNvSpPr/>
          <p:nvPr/>
        </p:nvSpPr>
        <p:spPr>
          <a:xfrm>
            <a:off x="876919" y="2319722"/>
            <a:ext cx="2457631" cy="1418321"/>
          </a:xfrm>
          <a:prstGeom prst="rect">
            <a:avLst/>
          </a:prstGeom>
        </p:spPr>
        <p:txBody>
          <a:bodyPr wrap="square" lIns="91424" tIns="45712" rIns="91424" bIns="45712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标题数字等都可以通过点击和重新输入进行更改，顶部“开始”面板中可以对字体、字号、颜色、</a:t>
            </a:r>
            <a:r>
              <a:rPr kumimoji="0" lang="zh-CN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行距进行修改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。建议正文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10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号字，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1.3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倍字间距。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</a:endParaRPr>
          </a:p>
        </p:txBody>
      </p:sp>
      <p:sp>
        <p:nvSpPr>
          <p:cNvPr id="65" name="TextBox 87"/>
          <p:cNvSpPr txBox="1"/>
          <p:nvPr/>
        </p:nvSpPr>
        <p:spPr>
          <a:xfrm>
            <a:off x="948398" y="1995686"/>
            <a:ext cx="2314673" cy="307760"/>
          </a:xfrm>
          <a:prstGeom prst="rect">
            <a:avLst/>
          </a:prstGeom>
          <a:noFill/>
          <a:effectLst/>
        </p:spPr>
        <p:txBody>
          <a:bodyPr wrap="square" lIns="91424" tIns="45712" rIns="91424" bIns="45712" rtlCol="0">
            <a:spAutoFit/>
          </a:bodyPr>
          <a:lstStyle>
            <a:defPPr>
              <a:defRPr lang="zh-CN"/>
            </a:defPPr>
            <a:lvl1pPr algn="ctr">
              <a:defRPr sz="4800">
                <a:solidFill>
                  <a:schemeClr val="bg1"/>
                </a:solidFill>
                <a:effectLst>
                  <a:outerShdw blurRad="114300" dist="63500" dir="2700000" algn="tl">
                    <a:srgbClr val="000000">
                      <a:alpha val="20000"/>
                    </a:srgbClr>
                  </a:outerShdw>
                </a:effectLst>
                <a:latin typeface="+mj-lt"/>
                <a:ea typeface="方正粗宋简体" panose="03000509000000000000" pitchFamily="65" charset="-122"/>
              </a:defRPr>
            </a:lvl1pPr>
          </a:lstStyle>
          <a:p>
            <a:pPr lvl="0" defTabSz="457200"/>
            <a:r>
              <a:rPr lang="zh-CN" altLang="en-US" sz="1400" b="1" dirty="0">
                <a:solidFill>
                  <a:srgbClr val="56C1DA"/>
                </a:solidFill>
                <a:effectLst/>
                <a:latin typeface="Century Gothic" panose="020B0502020202020204"/>
                <a:ea typeface="微软雅黑" panose="020B0503020204020204" charset="-122"/>
              </a:rPr>
              <a:t>点击此处添加标题</a:t>
            </a:r>
            <a:endParaRPr lang="zh-CN" altLang="en-US" sz="1400" b="1" dirty="0">
              <a:solidFill>
                <a:srgbClr val="56C1DA"/>
              </a:solidFill>
              <a:effectLst/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3779913" y="3338454"/>
            <a:ext cx="4788532" cy="1084896"/>
          </a:xfrm>
          <a:prstGeom prst="rect">
            <a:avLst/>
          </a:prstGeom>
        </p:spPr>
        <p:txBody>
          <a:bodyPr wrap="square" lIns="91424" tIns="45712" rIns="91424" bIns="45712">
            <a:spAutoFit/>
          </a:bodyPr>
          <a:lstStyle/>
          <a:p>
            <a:pPr marL="171450" indent="-171450" defTabSz="457200">
              <a:lnSpc>
                <a:spcPct val="130000"/>
              </a:lnSpc>
              <a:buFont typeface="Arial" panose="020B0604020202020204"/>
              <a:buChar char="•"/>
            </a:pPr>
            <a:r>
              <a:rPr lang="zh-CN" altLang="en-US" sz="1000" dirty="0">
                <a:solidFill>
                  <a:srgbClr val="404040"/>
                </a:solidFill>
                <a:latin typeface="Century Gothic" panose="020B0502020202020204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404040"/>
                </a:solidFill>
                <a:latin typeface="Century Gothic" panose="020B0502020202020204"/>
              </a:rPr>
              <a:t>10</a:t>
            </a:r>
            <a:r>
              <a:rPr lang="zh-CN" altLang="en-US" sz="1000" dirty="0">
                <a:solidFill>
                  <a:srgbClr val="404040"/>
                </a:solidFill>
                <a:latin typeface="Century Gothic" panose="020B0502020202020204"/>
              </a:rPr>
              <a:t>号字，</a:t>
            </a:r>
            <a:r>
              <a:rPr lang="en-US" altLang="zh-CN" sz="1000" dirty="0">
                <a:solidFill>
                  <a:srgbClr val="404040"/>
                </a:solidFill>
                <a:latin typeface="Century Gothic" panose="020B0502020202020204"/>
              </a:rPr>
              <a:t>1.3</a:t>
            </a:r>
            <a:r>
              <a:rPr lang="zh-CN" altLang="en-US" sz="1000" dirty="0">
                <a:solidFill>
                  <a:srgbClr val="404040"/>
                </a:solidFill>
                <a:latin typeface="Century Gothic" panose="020B0502020202020204"/>
              </a:rPr>
              <a:t>倍字间距</a:t>
            </a:r>
            <a:r>
              <a:rPr lang="zh-CN" altLang="en-US" sz="1000" dirty="0" smtClean="0">
                <a:solidFill>
                  <a:srgbClr val="404040"/>
                </a:solidFill>
                <a:latin typeface="Century Gothic" panose="020B0502020202020204"/>
              </a:rPr>
              <a:t>。</a:t>
            </a:r>
            <a:endParaRPr lang="en-US" altLang="zh-CN" sz="1000" dirty="0" smtClean="0">
              <a:solidFill>
                <a:srgbClr val="404040"/>
              </a:solidFill>
              <a:latin typeface="Century Gothic" panose="020B0502020202020204"/>
            </a:endParaRPr>
          </a:p>
          <a:p>
            <a:pPr marL="171450" indent="-171450" defTabSz="457200">
              <a:lnSpc>
                <a:spcPct val="130000"/>
              </a:lnSpc>
              <a:buFont typeface="Arial" panose="020B0604020202020204"/>
              <a:buChar char="•"/>
            </a:pPr>
            <a:endParaRPr lang="en-US" altLang="zh-CN" sz="1000" dirty="0" smtClean="0">
              <a:solidFill>
                <a:srgbClr val="404040"/>
              </a:solidFill>
              <a:latin typeface="Century Gothic" panose="020B0502020202020204"/>
            </a:endParaRPr>
          </a:p>
          <a:p>
            <a:pPr marL="171450" indent="-171450" defTabSz="457200">
              <a:lnSpc>
                <a:spcPct val="130000"/>
              </a:lnSpc>
              <a:buFont typeface="Arial" panose="020B0604020202020204"/>
              <a:buChar char="•"/>
            </a:pPr>
            <a:r>
              <a:rPr lang="zh-CN" altLang="en-US" sz="1000" dirty="0" smtClean="0">
                <a:solidFill>
                  <a:srgbClr val="404040"/>
                </a:solidFill>
                <a:latin typeface="Century Gothic" panose="020B0502020202020204"/>
              </a:rPr>
              <a:t>标题数字等都可以通过点击</a:t>
            </a:r>
            <a:r>
              <a:rPr lang="zh-CN" altLang="en-US" sz="1000" dirty="0">
                <a:solidFill>
                  <a:srgbClr val="404040"/>
                </a:solidFill>
                <a:latin typeface="Century Gothic" panose="020B0502020202020204"/>
              </a:rPr>
              <a:t>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404040"/>
                </a:solidFill>
                <a:latin typeface="Century Gothic" panose="020B0502020202020204"/>
              </a:rPr>
              <a:t>10</a:t>
            </a:r>
            <a:r>
              <a:rPr lang="zh-CN" altLang="en-US" sz="1000" dirty="0">
                <a:solidFill>
                  <a:srgbClr val="404040"/>
                </a:solidFill>
                <a:latin typeface="Century Gothic" panose="020B0502020202020204"/>
              </a:rPr>
              <a:t>号字，</a:t>
            </a:r>
            <a:r>
              <a:rPr lang="en-US" altLang="zh-CN" sz="1000" dirty="0">
                <a:solidFill>
                  <a:srgbClr val="404040"/>
                </a:solidFill>
                <a:latin typeface="Century Gothic" panose="020B0502020202020204"/>
              </a:rPr>
              <a:t>1.3</a:t>
            </a:r>
            <a:r>
              <a:rPr lang="zh-CN" altLang="en-US" sz="1000" dirty="0">
                <a:solidFill>
                  <a:srgbClr val="404040"/>
                </a:solidFill>
                <a:latin typeface="Century Gothic" panose="020B0502020202020204"/>
              </a:rPr>
              <a:t>倍字间距</a:t>
            </a:r>
            <a:r>
              <a:rPr lang="zh-CN" altLang="en-US" sz="1000" dirty="0" smtClean="0">
                <a:solidFill>
                  <a:srgbClr val="404040"/>
                </a:solidFill>
                <a:latin typeface="Century Gothic" panose="020B0502020202020204"/>
              </a:rPr>
              <a:t>。</a:t>
            </a:r>
            <a:endParaRPr lang="en-US" altLang="zh-CN" sz="1000" dirty="0" smtClean="0">
              <a:solidFill>
                <a:srgbClr val="404040"/>
              </a:solidFill>
              <a:latin typeface="Century Gothic" panose="020B0502020202020204"/>
            </a:endParaRPr>
          </a:p>
        </p:txBody>
      </p:sp>
      <p:graphicFrame>
        <p:nvGraphicFramePr>
          <p:cNvPr id="67" name="图表 66"/>
          <p:cNvGraphicFramePr/>
          <p:nvPr/>
        </p:nvGraphicFramePr>
        <p:xfrm>
          <a:off x="3779913" y="951570"/>
          <a:ext cx="4788532" cy="2053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像素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常用字体2">
    <a:majorFont>
      <a:latin typeface="Impact"/>
      <a:ea typeface="微软雅黑"/>
      <a:cs typeface=""/>
    </a:majorFont>
    <a:minorFont>
      <a:latin typeface="Arial"/>
      <a:ea typeface="微软雅黑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微软雅黑.thmx</Template>
  <TotalTime>0</TotalTime>
  <Words>2897</Words>
  <Application>WPS 演示</Application>
  <PresentationFormat>全屏显示(16:9)</PresentationFormat>
  <Paragraphs>333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5" baseType="lpstr">
      <vt:lpstr>Arial</vt:lpstr>
      <vt:lpstr>宋体</vt:lpstr>
      <vt:lpstr>Wingdings</vt:lpstr>
      <vt:lpstr>Arial</vt:lpstr>
      <vt:lpstr>Century Gothic</vt:lpstr>
      <vt:lpstr>微软雅黑</vt:lpstr>
      <vt:lpstr>方正粗宋简体</vt:lpstr>
      <vt:lpstr>Impact</vt:lpstr>
      <vt:lpstr>Calibri</vt:lpstr>
      <vt:lpstr>Meiryo</vt:lpstr>
      <vt:lpstr>Yu Gothic UI</vt:lpstr>
      <vt:lpstr>Arial Narrow</vt:lpstr>
      <vt:lpstr>Calibri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Years later</cp:lastModifiedBy>
  <cp:revision>95</cp:revision>
  <dcterms:created xsi:type="dcterms:W3CDTF">2015-04-19T08:05:00Z</dcterms:created>
  <dcterms:modified xsi:type="dcterms:W3CDTF">2024-04-13T17:35:43Z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906BF61F6D4C4EC5AC95F84B7C5B41AB_13</vt:lpwstr>
  </property>
  <property fmtid="{D5CDD505-2E9C-101B-9397-08002B2CF9AE}" pid="3" name="KSOProductBuildVer">
    <vt:lpwstr>2052-12.1.0.16417</vt:lpwstr>
  </property>
</Properties>
</file>