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6" r:id="rId5"/>
    <p:sldId id="258" r:id="rId6"/>
    <p:sldId id="259" r:id="rId7"/>
    <p:sldId id="260" r:id="rId8"/>
    <p:sldId id="261" r:id="rId9"/>
    <p:sldId id="262" r:id="rId10"/>
    <p:sldId id="263" r:id="rId11"/>
    <p:sldId id="264" r:id="rId12"/>
    <p:sldId id="267" r:id="rId13"/>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40" userDrawn="1">
          <p15:clr>
            <a:srgbClr val="A4A3A4"/>
          </p15:clr>
        </p15:guide>
        <p15:guide id="3" pos="801" userDrawn="1">
          <p15:clr>
            <a:srgbClr val="A4A3A4"/>
          </p15:clr>
        </p15:guide>
        <p15:guide id="4" pos="6947" userDrawn="1">
          <p15:clr>
            <a:srgbClr val="A4A3A4"/>
          </p15:clr>
        </p15:guide>
        <p15:guide id="5" orient="horz" pos="3203" userDrawn="1">
          <p15:clr>
            <a:srgbClr val="A4A3A4"/>
          </p15:clr>
        </p15:guide>
        <p15:guide id="6" orient="horz" pos="34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10" d="100"/>
          <a:sy n="110" d="100"/>
        </p:scale>
        <p:origin x="558" y="84"/>
      </p:cViewPr>
      <p:guideLst>
        <p:guide orient="horz" pos="2115"/>
        <p:guide pos="3840"/>
        <p:guide pos="801"/>
        <p:guide pos="6947"/>
        <p:guide orient="horz" pos="3203"/>
        <p:guide orient="horz" pos="343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Workbook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69129737361899"/>
          <c:y val="0.489913322329382"/>
        </c:manualLayout>
      </c:layout>
      <c:overlay val="0"/>
      <c:spPr>
        <a:noFill/>
        <a:ln>
          <a:noFill/>
        </a:ln>
        <a:effectLst/>
      </c:spPr>
      <c:txPr>
        <a:bodyPr rot="0" spcFirstLastPara="1" vertOverflow="ellipsis" vert="horz" wrap="square" anchor="ctr" anchorCtr="1"/>
        <a:lstStyle/>
        <a:p>
          <a:pPr>
            <a:defRPr lang="zh-CN" sz="2400" b="0" i="0" u="none" strike="noStrike" kern="1200" spc="0" baseline="0">
              <a:solidFill>
                <a:schemeClr val="bg1"/>
              </a:solidFill>
              <a:latin typeface="+mn-lt"/>
              <a:ea typeface="微软雅黑" panose="020B0503020204020204" pitchFamily="34" charset="-122"/>
              <a:cs typeface="+mn-cs"/>
            </a:defRPr>
          </a:pPr>
        </a:p>
      </c:txPr>
    </c:title>
    <c:autoTitleDeleted val="0"/>
    <c:plotArea>
      <c:layout/>
      <c:doughnutChart>
        <c:varyColors val="1"/>
        <c:ser>
          <c:idx val="0"/>
          <c:order val="0"/>
          <c:tx>
            <c:strRef>
              <c:f>Sheet1!$B$1</c:f>
              <c:strCache>
                <c:ptCount val="1"/>
                <c:pt idx="0">
                  <c:v>office</c:v>
                </c:pt>
              </c:strCache>
            </c:strRef>
          </c:tx>
          <c:explosion val="0"/>
          <c:dPt>
            <c:idx val="0"/>
            <c:bubble3D val="0"/>
            <c:spPr>
              <a:solidFill>
                <a:schemeClr val="accent1">
                  <a:lumMod val="75000"/>
                </a:schemeClr>
              </a:solidFill>
              <a:ln w="19050">
                <a:noFill/>
              </a:ln>
              <a:effectLst/>
            </c:spPr>
          </c:dPt>
          <c:dPt>
            <c:idx val="1"/>
            <c:bubble3D val="0"/>
            <c:spPr>
              <a:solidFill>
                <a:schemeClr val="bg1">
                  <a:lumMod val="50000"/>
                </a:schemeClr>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office</c:v>
                </c:pt>
                <c:pt idx="1">
                  <c:v>辅助</c:v>
                </c:pt>
              </c:strCache>
            </c:strRef>
          </c:cat>
          <c:val>
            <c:numRef>
              <c:f>Sheet1!$B$2:$B$5</c:f>
              <c:numCache>
                <c:formatCode>General</c:formatCode>
                <c:ptCount val="4"/>
                <c:pt idx="0">
                  <c:v>80</c:v>
                </c:pt>
                <c:pt idx="1">
                  <c:v>20</c:v>
                </c:pt>
              </c:numCache>
            </c:numRef>
          </c:val>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2894503718552"/>
          <c:y val="0.51873175305464"/>
        </c:manualLayout>
      </c:layout>
      <c:overlay val="0"/>
      <c:spPr>
        <a:noFill/>
        <a:ln>
          <a:noFill/>
        </a:ln>
        <a:effectLst/>
      </c:spPr>
      <c:txPr>
        <a:bodyPr rot="0" spcFirstLastPara="1" vertOverflow="ellipsis" vert="horz" wrap="square" anchor="ctr" anchorCtr="1"/>
        <a:lstStyle/>
        <a:p>
          <a:pPr>
            <a:defRPr lang="zh-CN" sz="2400" b="0" i="0" u="none" strike="noStrike" kern="1200" spc="0" baseline="0">
              <a:solidFill>
                <a:schemeClr val="bg1"/>
              </a:solidFill>
              <a:latin typeface="+mn-lt"/>
              <a:ea typeface="微软雅黑" panose="020B0503020204020204" pitchFamily="34" charset="-122"/>
              <a:cs typeface="+mn-cs"/>
            </a:defRPr>
          </a:pPr>
        </a:p>
      </c:txPr>
    </c:title>
    <c:autoTitleDeleted val="0"/>
    <c:plotArea>
      <c:layout/>
      <c:doughnutChart>
        <c:varyColors val="1"/>
        <c:ser>
          <c:idx val="0"/>
          <c:order val="0"/>
          <c:tx>
            <c:strRef>
              <c:f>Sheet1!$B$1</c:f>
              <c:strCache>
                <c:ptCount val="1"/>
                <c:pt idx="0">
                  <c:v>English</c:v>
                </c:pt>
              </c:strCache>
            </c:strRef>
          </c:tx>
          <c:explosion val="0"/>
          <c:dPt>
            <c:idx val="0"/>
            <c:bubble3D val="0"/>
            <c:spPr>
              <a:solidFill>
                <a:schemeClr val="accent1">
                  <a:lumMod val="75000"/>
                </a:schemeClr>
              </a:solidFill>
              <a:ln w="19050">
                <a:noFill/>
              </a:ln>
              <a:effectLst/>
            </c:spPr>
          </c:dPt>
          <c:dPt>
            <c:idx val="1"/>
            <c:bubble3D val="0"/>
            <c:spPr>
              <a:solidFill>
                <a:schemeClr val="bg1">
                  <a:lumMod val="50000"/>
                </a:schemeClr>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English</c:v>
                </c:pt>
                <c:pt idx="1">
                  <c:v>辅助</c:v>
                </c:pt>
              </c:strCache>
            </c:strRef>
          </c:cat>
          <c:val>
            <c:numRef>
              <c:f>Sheet1!$B$2:$B$5</c:f>
              <c:numCache>
                <c:formatCode>General</c:formatCode>
                <c:ptCount val="4"/>
                <c:pt idx="0">
                  <c:v>95</c:v>
                </c:pt>
                <c:pt idx="1">
                  <c:v>5</c:v>
                </c:pt>
              </c:numCache>
            </c:numRef>
          </c:val>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showDLblsOverMax val="0"/>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9090360410826"/>
          <c:y val="0.51873175305464"/>
        </c:manualLayout>
      </c:layout>
      <c:overlay val="0"/>
      <c:spPr>
        <a:noFill/>
        <a:ln>
          <a:noFill/>
        </a:ln>
        <a:effectLst/>
      </c:spPr>
      <c:txPr>
        <a:bodyPr rot="0" spcFirstLastPara="1" vertOverflow="ellipsis" vert="horz" wrap="square" anchor="ctr" anchorCtr="1"/>
        <a:lstStyle/>
        <a:p>
          <a:pPr>
            <a:defRPr lang="zh-CN" sz="2400" b="0" i="0" u="none" strike="noStrike" kern="1200" spc="0" baseline="0">
              <a:solidFill>
                <a:schemeClr val="bg1"/>
              </a:solidFill>
              <a:latin typeface="+mn-lt"/>
              <a:ea typeface="微软雅黑" panose="020B0503020204020204" pitchFamily="34" charset="-122"/>
              <a:cs typeface="+mn-cs"/>
            </a:defRPr>
          </a:pPr>
        </a:p>
      </c:txPr>
    </c:title>
    <c:autoTitleDeleted val="0"/>
    <c:plotArea>
      <c:layout/>
      <c:doughnutChart>
        <c:varyColors val="1"/>
        <c:ser>
          <c:idx val="0"/>
          <c:order val="0"/>
          <c:tx>
            <c:strRef>
              <c:f>Sheet1!$B$1</c:f>
              <c:strCache>
                <c:ptCount val="1"/>
                <c:pt idx="0">
                  <c:v>PS</c:v>
                </c:pt>
              </c:strCache>
            </c:strRef>
          </c:tx>
          <c:explosion val="0"/>
          <c:dPt>
            <c:idx val="0"/>
            <c:bubble3D val="0"/>
            <c:spPr>
              <a:solidFill>
                <a:schemeClr val="accent1">
                  <a:lumMod val="75000"/>
                </a:schemeClr>
              </a:solidFill>
              <a:ln w="19050">
                <a:noFill/>
              </a:ln>
              <a:effectLst/>
            </c:spPr>
          </c:dPt>
          <c:dPt>
            <c:idx val="1"/>
            <c:bubble3D val="0"/>
            <c:spPr>
              <a:solidFill>
                <a:schemeClr val="bg1">
                  <a:lumMod val="50000"/>
                </a:schemeClr>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PS</c:v>
                </c:pt>
                <c:pt idx="1">
                  <c:v>辅助</c:v>
                </c:pt>
              </c:strCache>
            </c:strRef>
          </c:cat>
          <c:val>
            <c:numRef>
              <c:f>Sheet1!$B$2:$B$5</c:f>
              <c:numCache>
                <c:formatCode>General</c:formatCode>
                <c:ptCount val="4"/>
                <c:pt idx="0">
                  <c:v>60</c:v>
                </c:pt>
                <c:pt idx="1">
                  <c:v>40</c:v>
                </c:pt>
              </c:numCache>
            </c:numRef>
          </c:val>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showDLblsOverMax val="0"/>
  </c:chart>
  <c:spPr>
    <a:noFill/>
    <a:ln>
      <a:noFill/>
    </a:ln>
    <a:effectLst/>
  </c:spPr>
  <c:txPr>
    <a:bodyPr/>
    <a:lstStyle/>
    <a:p>
      <a:pPr>
        <a:defRPr lang="zh-CN"/>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60445D-1F35-441F-8267-9B0EF8790BE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AF775-EC7A-4572-BBEF-B7C4D5AD5B8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dirty="0" smtClean="0"/>
              <a:t>格式填充更换图片，点击设计一键换色，</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8ECAF775-EC7A-4572-BBEF-B7C4D5AD5B86}"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点击右键更换图片</a:t>
            </a:r>
            <a:endParaRPr lang="zh-CN" altLang="en-US" dirty="0"/>
          </a:p>
        </p:txBody>
      </p:sp>
      <p:sp>
        <p:nvSpPr>
          <p:cNvPr id="4" name="灯片编号占位符 3"/>
          <p:cNvSpPr>
            <a:spLocks noGrp="1"/>
          </p:cNvSpPr>
          <p:nvPr>
            <p:ph type="sldNum" sz="quarter" idx="10"/>
          </p:nvPr>
        </p:nvSpPr>
        <p:spPr/>
        <p:txBody>
          <a:bodyPr/>
          <a:lstStyle/>
          <a:p>
            <a:fld id="{8ECAF775-EC7A-4572-BBEF-B7C4D5AD5B8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右键编辑数据</a:t>
            </a:r>
            <a:endParaRPr lang="zh-CN" altLang="en-US" dirty="0"/>
          </a:p>
        </p:txBody>
      </p:sp>
      <p:sp>
        <p:nvSpPr>
          <p:cNvPr id="4" name="灯片编号占位符 3"/>
          <p:cNvSpPr>
            <a:spLocks noGrp="1"/>
          </p:cNvSpPr>
          <p:nvPr>
            <p:ph type="sldNum" sz="quarter" idx="10"/>
          </p:nvPr>
        </p:nvSpPr>
        <p:spPr/>
        <p:txBody>
          <a:bodyPr/>
          <a:lstStyle/>
          <a:p>
            <a:fld id="{8ECAF775-EC7A-4572-BBEF-B7C4D5AD5B8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51A23FF-9BB0-4542-913E-DB550BAAA3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D01B02-452B-44BD-A5F1-9EBA7DFD2A6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1A23FF-9BB0-4542-913E-DB550BAAA32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01B02-452B-44BD-A5F1-9EBA7DFD2A6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7.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6" name="矩形 5"/>
          <p:cNvSpPr/>
          <p:nvPr/>
        </p:nvSpPr>
        <p:spPr>
          <a:xfrm>
            <a:off x="-7029" y="3010546"/>
            <a:ext cx="12192000" cy="83690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928461" y="2705725"/>
            <a:ext cx="4742481" cy="1446550"/>
          </a:xfrm>
          <a:prstGeom prst="rect">
            <a:avLst/>
          </a:prstGeom>
          <a:noFill/>
        </p:spPr>
        <p:txBody>
          <a:bodyPr wrap="square" rtlCol="0">
            <a:spAutoFit/>
          </a:bodyPr>
          <a:lstStyle/>
          <a:p>
            <a:r>
              <a:rPr lang="zh-CN" altLang="en-US" sz="8800" dirty="0" smtClean="0">
                <a:solidFill>
                  <a:schemeClr val="bg1"/>
                </a:solidFill>
                <a:latin typeface="微软雅黑" panose="020B0503020204020204" pitchFamily="34" charset="-122"/>
                <a:ea typeface="微软雅黑" panose="020B0503020204020204" pitchFamily="34" charset="-122"/>
              </a:rPr>
              <a:t>个人简历</a:t>
            </a:r>
            <a:endParaRPr lang="zh-CN" altLang="en-US" sz="8800" dirty="0">
              <a:solidFill>
                <a:schemeClr val="bg1"/>
              </a:solidFill>
              <a:latin typeface="微软雅黑" panose="020B0503020204020204" pitchFamily="34" charset="-122"/>
              <a:ea typeface="微软雅黑" panose="020B0503020204020204" pitchFamily="34" charset="-122"/>
            </a:endParaRPr>
          </a:p>
        </p:txBody>
      </p:sp>
      <p:sp>
        <p:nvSpPr>
          <p:cNvPr id="16" name="椭圆 15"/>
          <p:cNvSpPr/>
          <p:nvPr/>
        </p:nvSpPr>
        <p:spPr>
          <a:xfrm>
            <a:off x="2301147" y="2380927"/>
            <a:ext cx="2061274" cy="2096146"/>
          </a:xfrm>
          <a:prstGeom prst="ellipse">
            <a:avLst/>
          </a:prstGeom>
          <a:blipFill>
            <a:blip r:embed="rId1"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4928461" y="4258674"/>
            <a:ext cx="2619213" cy="523220"/>
          </a:xfrm>
          <a:prstGeom prst="rect">
            <a:avLst/>
          </a:prstGeom>
          <a:noFill/>
        </p:spPr>
        <p:txBody>
          <a:bodyPr wrap="square" rtlCol="0">
            <a:spAutoFit/>
          </a:bodyPr>
          <a:lstStyle/>
          <a:p>
            <a:r>
              <a:rPr lang="en-US" altLang="zh-CN" sz="2800" dirty="0" smtClean="0">
                <a:solidFill>
                  <a:schemeClr val="bg1"/>
                </a:solidFill>
                <a:latin typeface="微软雅黑" panose="020B0503020204020204" pitchFamily="34" charset="-122"/>
                <a:ea typeface="微软雅黑" panose="020B0503020204020204" pitchFamily="34" charset="-122"/>
              </a:rPr>
              <a:t>MY RESUME</a:t>
            </a:r>
            <a:endParaRPr lang="zh-CN" altLang="en-US" sz="2800" dirty="0">
              <a:solidFill>
                <a:schemeClr val="bg1"/>
              </a:solidFill>
              <a:latin typeface="微软雅黑" panose="020B0503020204020204" pitchFamily="34" charset="-122"/>
              <a:ea typeface="微软雅黑" panose="020B0503020204020204" pitchFamily="34" charset="-122"/>
            </a:endParaRPr>
          </a:p>
        </p:txBody>
      </p:sp>
      <p:cxnSp>
        <p:nvCxnSpPr>
          <p:cNvPr id="19" name="直接连接符 18"/>
          <p:cNvCxnSpPr/>
          <p:nvPr/>
        </p:nvCxnSpPr>
        <p:spPr>
          <a:xfrm>
            <a:off x="5052447" y="4781894"/>
            <a:ext cx="435502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8175354" y="4258674"/>
            <a:ext cx="1356103" cy="523220"/>
          </a:xfrm>
          <a:prstGeom prst="rect">
            <a:avLst/>
          </a:prstGeom>
          <a:noFill/>
        </p:spPr>
        <p:txBody>
          <a:bodyPr wrap="square" rtlCol="0">
            <a:spAutoFit/>
          </a:bodyPr>
          <a:lstStyle/>
          <a:p>
            <a:r>
              <a:rPr lang="zh-CN" altLang="en-US" sz="2800" dirty="0" smtClean="0">
                <a:solidFill>
                  <a:schemeClr val="bg1"/>
                </a:solidFill>
                <a:latin typeface="微软雅黑" panose="020B0503020204020204" pitchFamily="34" charset="-122"/>
                <a:ea typeface="微软雅黑" panose="020B0503020204020204" pitchFamily="34" charset="-122"/>
              </a:rPr>
              <a:t>某某某</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cxnSp>
        <p:nvCxnSpPr>
          <p:cNvPr id="5" name="line01"/>
          <p:cNvCxnSpPr/>
          <p:nvPr/>
        </p:nvCxnSpPr>
        <p:spPr>
          <a:xfrm>
            <a:off x="3487609" y="2090048"/>
            <a:ext cx="0" cy="3309257"/>
          </a:xfrm>
          <a:prstGeom prst="line">
            <a:avLst/>
          </a:prstGeom>
          <a:ln>
            <a:solidFill>
              <a:srgbClr val="49741F"/>
            </a:solidFill>
            <a:prstDash val="dash"/>
          </a:ln>
        </p:spPr>
        <p:style>
          <a:lnRef idx="1">
            <a:schemeClr val="accent1"/>
          </a:lnRef>
          <a:fillRef idx="0">
            <a:schemeClr val="accent1"/>
          </a:fillRef>
          <a:effectRef idx="0">
            <a:schemeClr val="accent1"/>
          </a:effectRef>
          <a:fontRef idx="minor">
            <a:schemeClr val="tx1"/>
          </a:fontRef>
        </p:style>
      </p:cxnSp>
      <p:cxnSp>
        <p:nvCxnSpPr>
          <p:cNvPr id="6" name="line01"/>
          <p:cNvCxnSpPr/>
          <p:nvPr/>
        </p:nvCxnSpPr>
        <p:spPr>
          <a:xfrm>
            <a:off x="2467429" y="3354184"/>
            <a:ext cx="2670628" cy="0"/>
          </a:xfrm>
          <a:prstGeom prst="line">
            <a:avLst/>
          </a:prstGeom>
          <a:ln>
            <a:noFill/>
            <a:prstDash val="dash"/>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rotWithShape="1">
          <a:blip r:embed="rId1" cstate="print">
            <a:extLst>
              <a:ext uri="{28A0092B-C50C-407E-A947-70E740481C1C}">
                <a14:useLocalDpi xmlns:a14="http://schemas.microsoft.com/office/drawing/2010/main" val="0"/>
              </a:ext>
            </a:extLst>
          </a:blip>
          <a:srcRect l="3287" r="2825"/>
          <a:stretch>
            <a:fillRect/>
          </a:stretch>
        </p:blipFill>
        <p:spPr>
          <a:xfrm>
            <a:off x="2303017" y="2002898"/>
            <a:ext cx="2520000" cy="2981030"/>
          </a:xfrm>
          <a:prstGeom prst="rect">
            <a:avLst/>
          </a:prstGeom>
        </p:spPr>
      </p:pic>
      <p:sp>
        <p:nvSpPr>
          <p:cNvPr id="9" name="等腰三角形 8"/>
          <p:cNvSpPr/>
          <p:nvPr/>
        </p:nvSpPr>
        <p:spPr>
          <a:xfrm>
            <a:off x="3942980" y="4203418"/>
            <a:ext cx="1733330" cy="145684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089650" y="1108685"/>
            <a:ext cx="2619213" cy="646331"/>
          </a:xfrm>
          <a:prstGeom prst="rect">
            <a:avLst/>
          </a:prstGeom>
          <a:noFill/>
        </p:spPr>
        <p:txBody>
          <a:bodyPr wrap="square" rtlCol="0">
            <a:spAutoFit/>
          </a:bodyPr>
          <a:lstStyle/>
          <a:p>
            <a:r>
              <a:rPr lang="en-US" altLang="zh-CN" sz="3600" dirty="0" smtClean="0">
                <a:solidFill>
                  <a:schemeClr val="accent1">
                    <a:lumMod val="50000"/>
                  </a:schemeClr>
                </a:solidFill>
                <a:latin typeface="微软雅黑" panose="020B0503020204020204" pitchFamily="34" charset="-122"/>
                <a:ea typeface="微软雅黑" panose="020B0503020204020204" pitchFamily="34" charset="-122"/>
              </a:rPr>
              <a:t>ABOUT ME</a:t>
            </a:r>
            <a:endParaRPr lang="zh-CN" altLang="en-US" sz="3600" dirty="0">
              <a:solidFill>
                <a:schemeClr val="accent1">
                  <a:lumMod val="50000"/>
                </a:schemeClr>
              </a:solidFill>
              <a:latin typeface="微软雅黑" panose="020B0503020204020204" pitchFamily="34" charset="-122"/>
              <a:ea typeface="微软雅黑" panose="020B0503020204020204" pitchFamily="34" charset="-122"/>
            </a:endParaRPr>
          </a:p>
        </p:txBody>
      </p:sp>
      <p:cxnSp>
        <p:nvCxnSpPr>
          <p:cNvPr id="14" name="直接连接符 13"/>
          <p:cNvCxnSpPr/>
          <p:nvPr/>
        </p:nvCxnSpPr>
        <p:spPr>
          <a:xfrm>
            <a:off x="6089650" y="1755016"/>
            <a:ext cx="0" cy="368906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Freeform 221"/>
          <p:cNvSpPr/>
          <p:nvPr/>
        </p:nvSpPr>
        <p:spPr bwMode="auto">
          <a:xfrm>
            <a:off x="6523925" y="2069538"/>
            <a:ext cx="434975" cy="415925"/>
          </a:xfrm>
          <a:custGeom>
            <a:avLst/>
            <a:gdLst>
              <a:gd name="T0" fmla="*/ 174 w 174"/>
              <a:gd name="T1" fmla="*/ 139 h 166"/>
              <a:gd name="T2" fmla="*/ 153 w 174"/>
              <a:gd name="T3" fmla="*/ 126 h 166"/>
              <a:gd name="T4" fmla="*/ 126 w 174"/>
              <a:gd name="T5" fmla="*/ 115 h 166"/>
              <a:gd name="T6" fmla="*/ 118 w 174"/>
              <a:gd name="T7" fmla="*/ 112 h 166"/>
              <a:gd name="T8" fmla="*/ 111 w 174"/>
              <a:gd name="T9" fmla="*/ 100 h 166"/>
              <a:gd name="T10" fmla="*/ 106 w 174"/>
              <a:gd name="T11" fmla="*/ 100 h 166"/>
              <a:gd name="T12" fmla="*/ 111 w 174"/>
              <a:gd name="T13" fmla="*/ 90 h 166"/>
              <a:gd name="T14" fmla="*/ 113 w 174"/>
              <a:gd name="T15" fmla="*/ 79 h 166"/>
              <a:gd name="T16" fmla="*/ 118 w 174"/>
              <a:gd name="T17" fmla="*/ 74 h 166"/>
              <a:gd name="T18" fmla="*/ 121 w 174"/>
              <a:gd name="T19" fmla="*/ 67 h 166"/>
              <a:gd name="T20" fmla="*/ 120 w 174"/>
              <a:gd name="T21" fmla="*/ 54 h 166"/>
              <a:gd name="T22" fmla="*/ 118 w 174"/>
              <a:gd name="T23" fmla="*/ 49 h 166"/>
              <a:gd name="T24" fmla="*/ 119 w 174"/>
              <a:gd name="T25" fmla="*/ 32 h 166"/>
              <a:gd name="T26" fmla="*/ 118 w 174"/>
              <a:gd name="T27" fmla="*/ 20 h 166"/>
              <a:gd name="T28" fmla="*/ 113 w 174"/>
              <a:gd name="T29" fmla="*/ 13 h 166"/>
              <a:gd name="T30" fmla="*/ 108 w 174"/>
              <a:gd name="T31" fmla="*/ 12 h 166"/>
              <a:gd name="T32" fmla="*/ 104 w 174"/>
              <a:gd name="T33" fmla="*/ 9 h 166"/>
              <a:gd name="T34" fmla="*/ 67 w 174"/>
              <a:gd name="T35" fmla="*/ 9 h 166"/>
              <a:gd name="T36" fmla="*/ 54 w 174"/>
              <a:gd name="T37" fmla="*/ 48 h 166"/>
              <a:gd name="T38" fmla="*/ 52 w 174"/>
              <a:gd name="T39" fmla="*/ 57 h 166"/>
              <a:gd name="T40" fmla="*/ 57 w 174"/>
              <a:gd name="T41" fmla="*/ 76 h 166"/>
              <a:gd name="T42" fmla="*/ 60 w 174"/>
              <a:gd name="T43" fmla="*/ 77 h 166"/>
              <a:gd name="T44" fmla="*/ 62 w 174"/>
              <a:gd name="T45" fmla="*/ 91 h 166"/>
              <a:gd name="T46" fmla="*/ 67 w 174"/>
              <a:gd name="T47" fmla="*/ 99 h 166"/>
              <a:gd name="T48" fmla="*/ 63 w 174"/>
              <a:gd name="T49" fmla="*/ 100 h 166"/>
              <a:gd name="T50" fmla="*/ 56 w 174"/>
              <a:gd name="T51" fmla="*/ 112 h 166"/>
              <a:gd name="T52" fmla="*/ 48 w 174"/>
              <a:gd name="T53" fmla="*/ 115 h 166"/>
              <a:gd name="T54" fmla="*/ 21 w 174"/>
              <a:gd name="T55" fmla="*/ 126 h 166"/>
              <a:gd name="T56" fmla="*/ 0 w 174"/>
              <a:gd name="T57" fmla="*/ 139 h 166"/>
              <a:gd name="T58" fmla="*/ 0 w 174"/>
              <a:gd name="T59" fmla="*/ 166 h 166"/>
              <a:gd name="T60" fmla="*/ 76 w 174"/>
              <a:gd name="T61" fmla="*/ 166 h 166"/>
              <a:gd name="T62" fmla="*/ 82 w 174"/>
              <a:gd name="T63" fmla="*/ 127 h 166"/>
              <a:gd name="T64" fmla="*/ 77 w 174"/>
              <a:gd name="T65" fmla="*/ 117 h 166"/>
              <a:gd name="T66" fmla="*/ 88 w 174"/>
              <a:gd name="T67" fmla="*/ 112 h 166"/>
              <a:gd name="T68" fmla="*/ 97 w 174"/>
              <a:gd name="T69" fmla="*/ 117 h 166"/>
              <a:gd name="T70" fmla="*/ 92 w 174"/>
              <a:gd name="T71" fmla="*/ 128 h 166"/>
              <a:gd name="T72" fmla="*/ 101 w 174"/>
              <a:gd name="T73" fmla="*/ 166 h 166"/>
              <a:gd name="T74" fmla="*/ 174 w 174"/>
              <a:gd name="T75" fmla="*/ 166 h 166"/>
              <a:gd name="T76" fmla="*/ 174 w 174"/>
              <a:gd name="T77" fmla="*/ 13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4" h="166">
                <a:moveTo>
                  <a:pt x="174" y="139"/>
                </a:moveTo>
                <a:cubicBezTo>
                  <a:pt x="171" y="131"/>
                  <a:pt x="161" y="129"/>
                  <a:pt x="153" y="126"/>
                </a:cubicBezTo>
                <a:cubicBezTo>
                  <a:pt x="144" y="122"/>
                  <a:pt x="135" y="118"/>
                  <a:pt x="126" y="115"/>
                </a:cubicBezTo>
                <a:cubicBezTo>
                  <a:pt x="123" y="114"/>
                  <a:pt x="121" y="113"/>
                  <a:pt x="118" y="112"/>
                </a:cubicBezTo>
                <a:cubicBezTo>
                  <a:pt x="115" y="110"/>
                  <a:pt x="113" y="104"/>
                  <a:pt x="111" y="100"/>
                </a:cubicBezTo>
                <a:cubicBezTo>
                  <a:pt x="109" y="100"/>
                  <a:pt x="108" y="100"/>
                  <a:pt x="106" y="100"/>
                </a:cubicBezTo>
                <a:cubicBezTo>
                  <a:pt x="106" y="94"/>
                  <a:pt x="110" y="94"/>
                  <a:pt x="111" y="90"/>
                </a:cubicBezTo>
                <a:cubicBezTo>
                  <a:pt x="112" y="86"/>
                  <a:pt x="111" y="82"/>
                  <a:pt x="113" y="79"/>
                </a:cubicBezTo>
                <a:cubicBezTo>
                  <a:pt x="114" y="76"/>
                  <a:pt x="117" y="76"/>
                  <a:pt x="118" y="74"/>
                </a:cubicBezTo>
                <a:cubicBezTo>
                  <a:pt x="120" y="73"/>
                  <a:pt x="120" y="69"/>
                  <a:pt x="121" y="67"/>
                </a:cubicBezTo>
                <a:cubicBezTo>
                  <a:pt x="122" y="63"/>
                  <a:pt x="122" y="58"/>
                  <a:pt x="120" y="54"/>
                </a:cubicBezTo>
                <a:cubicBezTo>
                  <a:pt x="119" y="52"/>
                  <a:pt x="119" y="51"/>
                  <a:pt x="118" y="49"/>
                </a:cubicBezTo>
                <a:cubicBezTo>
                  <a:pt x="118" y="45"/>
                  <a:pt x="119" y="35"/>
                  <a:pt x="119" y="32"/>
                </a:cubicBezTo>
                <a:cubicBezTo>
                  <a:pt x="119" y="26"/>
                  <a:pt x="119" y="26"/>
                  <a:pt x="118" y="20"/>
                </a:cubicBezTo>
                <a:cubicBezTo>
                  <a:pt x="118" y="20"/>
                  <a:pt x="116" y="14"/>
                  <a:pt x="113" y="13"/>
                </a:cubicBezTo>
                <a:cubicBezTo>
                  <a:pt x="108" y="12"/>
                  <a:pt x="108" y="12"/>
                  <a:pt x="108" y="12"/>
                </a:cubicBezTo>
                <a:cubicBezTo>
                  <a:pt x="104" y="9"/>
                  <a:pt x="104" y="9"/>
                  <a:pt x="104" y="9"/>
                </a:cubicBezTo>
                <a:cubicBezTo>
                  <a:pt x="90" y="0"/>
                  <a:pt x="75" y="6"/>
                  <a:pt x="67" y="9"/>
                </a:cubicBezTo>
                <a:cubicBezTo>
                  <a:pt x="56" y="13"/>
                  <a:pt x="49" y="24"/>
                  <a:pt x="54" y="48"/>
                </a:cubicBezTo>
                <a:cubicBezTo>
                  <a:pt x="55" y="52"/>
                  <a:pt x="51" y="54"/>
                  <a:pt x="52" y="57"/>
                </a:cubicBezTo>
                <a:cubicBezTo>
                  <a:pt x="52" y="61"/>
                  <a:pt x="52" y="73"/>
                  <a:pt x="57" y="76"/>
                </a:cubicBezTo>
                <a:cubicBezTo>
                  <a:pt x="57" y="76"/>
                  <a:pt x="61" y="77"/>
                  <a:pt x="60" y="77"/>
                </a:cubicBezTo>
                <a:cubicBezTo>
                  <a:pt x="61" y="82"/>
                  <a:pt x="61" y="87"/>
                  <a:pt x="62" y="91"/>
                </a:cubicBezTo>
                <a:cubicBezTo>
                  <a:pt x="63" y="94"/>
                  <a:pt x="66" y="95"/>
                  <a:pt x="67" y="99"/>
                </a:cubicBezTo>
                <a:cubicBezTo>
                  <a:pt x="63" y="100"/>
                  <a:pt x="63" y="100"/>
                  <a:pt x="63" y="100"/>
                </a:cubicBezTo>
                <a:cubicBezTo>
                  <a:pt x="61" y="104"/>
                  <a:pt x="59" y="110"/>
                  <a:pt x="56" y="112"/>
                </a:cubicBezTo>
                <a:cubicBezTo>
                  <a:pt x="53" y="113"/>
                  <a:pt x="51" y="114"/>
                  <a:pt x="48" y="115"/>
                </a:cubicBezTo>
                <a:cubicBezTo>
                  <a:pt x="39" y="118"/>
                  <a:pt x="30" y="122"/>
                  <a:pt x="21" y="126"/>
                </a:cubicBezTo>
                <a:cubicBezTo>
                  <a:pt x="13" y="129"/>
                  <a:pt x="3" y="131"/>
                  <a:pt x="0" y="139"/>
                </a:cubicBezTo>
                <a:cubicBezTo>
                  <a:pt x="0" y="145"/>
                  <a:pt x="0" y="158"/>
                  <a:pt x="0" y="166"/>
                </a:cubicBezTo>
                <a:cubicBezTo>
                  <a:pt x="76" y="166"/>
                  <a:pt x="76" y="166"/>
                  <a:pt x="76" y="166"/>
                </a:cubicBezTo>
                <a:cubicBezTo>
                  <a:pt x="82" y="127"/>
                  <a:pt x="82" y="127"/>
                  <a:pt x="82" y="127"/>
                </a:cubicBezTo>
                <a:cubicBezTo>
                  <a:pt x="77" y="117"/>
                  <a:pt x="77" y="117"/>
                  <a:pt x="77" y="117"/>
                </a:cubicBezTo>
                <a:cubicBezTo>
                  <a:pt x="88" y="112"/>
                  <a:pt x="88" y="112"/>
                  <a:pt x="88" y="112"/>
                </a:cubicBezTo>
                <a:cubicBezTo>
                  <a:pt x="97" y="117"/>
                  <a:pt x="97" y="117"/>
                  <a:pt x="97" y="117"/>
                </a:cubicBezTo>
                <a:cubicBezTo>
                  <a:pt x="92" y="128"/>
                  <a:pt x="92" y="128"/>
                  <a:pt x="92" y="128"/>
                </a:cubicBezTo>
                <a:cubicBezTo>
                  <a:pt x="101" y="166"/>
                  <a:pt x="101" y="166"/>
                  <a:pt x="101" y="166"/>
                </a:cubicBezTo>
                <a:cubicBezTo>
                  <a:pt x="174" y="166"/>
                  <a:pt x="174" y="166"/>
                  <a:pt x="174" y="166"/>
                </a:cubicBezTo>
                <a:cubicBezTo>
                  <a:pt x="174" y="158"/>
                  <a:pt x="174" y="145"/>
                  <a:pt x="174" y="139"/>
                </a:cubicBezTo>
                <a:close/>
              </a:path>
            </a:pathLst>
          </a:custGeom>
          <a:solidFill>
            <a:schemeClr val="accent1">
              <a:lumMod val="75000"/>
            </a:schemeClr>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19" name="Freeform 74"/>
          <p:cNvSpPr>
            <a:spLocks noEditPoints="1"/>
          </p:cNvSpPr>
          <p:nvPr/>
        </p:nvSpPr>
        <p:spPr bwMode="auto">
          <a:xfrm>
            <a:off x="6627976" y="4220750"/>
            <a:ext cx="233122" cy="439346"/>
          </a:xfrm>
          <a:custGeom>
            <a:avLst/>
            <a:gdLst>
              <a:gd name="T0" fmla="*/ 81 w 96"/>
              <a:gd name="T1" fmla="*/ 0 h 180"/>
              <a:gd name="T2" fmla="*/ 15 w 96"/>
              <a:gd name="T3" fmla="*/ 0 h 180"/>
              <a:gd name="T4" fmla="*/ 0 w 96"/>
              <a:gd name="T5" fmla="*/ 15 h 180"/>
              <a:gd name="T6" fmla="*/ 0 w 96"/>
              <a:gd name="T7" fmla="*/ 165 h 180"/>
              <a:gd name="T8" fmla="*/ 15 w 96"/>
              <a:gd name="T9" fmla="*/ 180 h 180"/>
              <a:gd name="T10" fmla="*/ 81 w 96"/>
              <a:gd name="T11" fmla="*/ 180 h 180"/>
              <a:gd name="T12" fmla="*/ 96 w 96"/>
              <a:gd name="T13" fmla="*/ 165 h 180"/>
              <a:gd name="T14" fmla="*/ 96 w 96"/>
              <a:gd name="T15" fmla="*/ 15 h 180"/>
              <a:gd name="T16" fmla="*/ 81 w 96"/>
              <a:gd name="T17" fmla="*/ 0 h 180"/>
              <a:gd name="T18" fmla="*/ 39 w 96"/>
              <a:gd name="T19" fmla="*/ 12 h 180"/>
              <a:gd name="T20" fmla="*/ 57 w 96"/>
              <a:gd name="T21" fmla="*/ 12 h 180"/>
              <a:gd name="T22" fmla="*/ 60 w 96"/>
              <a:gd name="T23" fmla="*/ 15 h 180"/>
              <a:gd name="T24" fmla="*/ 57 w 96"/>
              <a:gd name="T25" fmla="*/ 18 h 180"/>
              <a:gd name="T26" fmla="*/ 39 w 96"/>
              <a:gd name="T27" fmla="*/ 18 h 180"/>
              <a:gd name="T28" fmla="*/ 36 w 96"/>
              <a:gd name="T29" fmla="*/ 15 h 180"/>
              <a:gd name="T30" fmla="*/ 39 w 96"/>
              <a:gd name="T31" fmla="*/ 12 h 180"/>
              <a:gd name="T32" fmla="*/ 48 w 96"/>
              <a:gd name="T33" fmla="*/ 174 h 180"/>
              <a:gd name="T34" fmla="*/ 39 w 96"/>
              <a:gd name="T35" fmla="*/ 165 h 180"/>
              <a:gd name="T36" fmla="*/ 48 w 96"/>
              <a:gd name="T37" fmla="*/ 156 h 180"/>
              <a:gd name="T38" fmla="*/ 57 w 96"/>
              <a:gd name="T39" fmla="*/ 165 h 180"/>
              <a:gd name="T40" fmla="*/ 48 w 96"/>
              <a:gd name="T41" fmla="*/ 174 h 180"/>
              <a:gd name="T42" fmla="*/ 90 w 96"/>
              <a:gd name="T43" fmla="*/ 150 h 180"/>
              <a:gd name="T44" fmla="*/ 6 w 96"/>
              <a:gd name="T45" fmla="*/ 150 h 180"/>
              <a:gd name="T46" fmla="*/ 6 w 96"/>
              <a:gd name="T47" fmla="*/ 30 h 180"/>
              <a:gd name="T48" fmla="*/ 90 w 96"/>
              <a:gd name="T49" fmla="*/ 30 h 180"/>
              <a:gd name="T50" fmla="*/ 90 w 96"/>
              <a:gd name="T51" fmla="*/ 15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 h="180">
                <a:moveTo>
                  <a:pt x="81" y="0"/>
                </a:moveTo>
                <a:cubicBezTo>
                  <a:pt x="15" y="0"/>
                  <a:pt x="15" y="0"/>
                  <a:pt x="15" y="0"/>
                </a:cubicBezTo>
                <a:cubicBezTo>
                  <a:pt x="7" y="0"/>
                  <a:pt x="0" y="7"/>
                  <a:pt x="0" y="15"/>
                </a:cubicBezTo>
                <a:cubicBezTo>
                  <a:pt x="0" y="165"/>
                  <a:pt x="0" y="165"/>
                  <a:pt x="0" y="165"/>
                </a:cubicBezTo>
                <a:cubicBezTo>
                  <a:pt x="0" y="173"/>
                  <a:pt x="7" y="180"/>
                  <a:pt x="15" y="180"/>
                </a:cubicBezTo>
                <a:cubicBezTo>
                  <a:pt x="81" y="180"/>
                  <a:pt x="81" y="180"/>
                  <a:pt x="81" y="180"/>
                </a:cubicBezTo>
                <a:cubicBezTo>
                  <a:pt x="89" y="180"/>
                  <a:pt x="96" y="173"/>
                  <a:pt x="96" y="165"/>
                </a:cubicBezTo>
                <a:cubicBezTo>
                  <a:pt x="96" y="15"/>
                  <a:pt x="96" y="15"/>
                  <a:pt x="96" y="15"/>
                </a:cubicBezTo>
                <a:cubicBezTo>
                  <a:pt x="96" y="7"/>
                  <a:pt x="89" y="0"/>
                  <a:pt x="81" y="0"/>
                </a:cubicBezTo>
                <a:moveTo>
                  <a:pt x="39" y="12"/>
                </a:moveTo>
                <a:cubicBezTo>
                  <a:pt x="57" y="12"/>
                  <a:pt x="57" y="12"/>
                  <a:pt x="57" y="12"/>
                </a:cubicBezTo>
                <a:cubicBezTo>
                  <a:pt x="59" y="12"/>
                  <a:pt x="60" y="13"/>
                  <a:pt x="60" y="15"/>
                </a:cubicBezTo>
                <a:cubicBezTo>
                  <a:pt x="60" y="17"/>
                  <a:pt x="59" y="18"/>
                  <a:pt x="57" y="18"/>
                </a:cubicBezTo>
                <a:cubicBezTo>
                  <a:pt x="39" y="18"/>
                  <a:pt x="39" y="18"/>
                  <a:pt x="39" y="18"/>
                </a:cubicBezTo>
                <a:cubicBezTo>
                  <a:pt x="37" y="18"/>
                  <a:pt x="36" y="17"/>
                  <a:pt x="36" y="15"/>
                </a:cubicBezTo>
                <a:cubicBezTo>
                  <a:pt x="36" y="13"/>
                  <a:pt x="37" y="12"/>
                  <a:pt x="39" y="12"/>
                </a:cubicBezTo>
                <a:moveTo>
                  <a:pt x="48" y="174"/>
                </a:moveTo>
                <a:cubicBezTo>
                  <a:pt x="43" y="174"/>
                  <a:pt x="39" y="170"/>
                  <a:pt x="39" y="165"/>
                </a:cubicBezTo>
                <a:cubicBezTo>
                  <a:pt x="39" y="160"/>
                  <a:pt x="43" y="156"/>
                  <a:pt x="48" y="156"/>
                </a:cubicBezTo>
                <a:cubicBezTo>
                  <a:pt x="53" y="156"/>
                  <a:pt x="57" y="160"/>
                  <a:pt x="57" y="165"/>
                </a:cubicBezTo>
                <a:cubicBezTo>
                  <a:pt x="57" y="170"/>
                  <a:pt x="53" y="174"/>
                  <a:pt x="48" y="174"/>
                </a:cubicBezTo>
                <a:moveTo>
                  <a:pt x="90" y="150"/>
                </a:moveTo>
                <a:cubicBezTo>
                  <a:pt x="6" y="150"/>
                  <a:pt x="6" y="150"/>
                  <a:pt x="6" y="150"/>
                </a:cubicBezTo>
                <a:cubicBezTo>
                  <a:pt x="6" y="30"/>
                  <a:pt x="6" y="30"/>
                  <a:pt x="6" y="30"/>
                </a:cubicBezTo>
                <a:cubicBezTo>
                  <a:pt x="90" y="30"/>
                  <a:pt x="90" y="30"/>
                  <a:pt x="90" y="30"/>
                </a:cubicBezTo>
                <a:lnTo>
                  <a:pt x="90" y="150"/>
                </a:lnTo>
                <a:close/>
              </a:path>
            </a:pathLst>
          </a:custGeom>
          <a:solidFill>
            <a:schemeClr val="accent1">
              <a:lumMod val="75000"/>
            </a:schemeClr>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20" name="Freeform 18"/>
          <p:cNvSpPr>
            <a:spLocks noEditPoints="1"/>
          </p:cNvSpPr>
          <p:nvPr/>
        </p:nvSpPr>
        <p:spPr bwMode="auto">
          <a:xfrm>
            <a:off x="6583677" y="2798014"/>
            <a:ext cx="271960" cy="443505"/>
          </a:xfrm>
          <a:custGeom>
            <a:avLst/>
            <a:gdLst>
              <a:gd name="T0" fmla="*/ 96 w 96"/>
              <a:gd name="T1" fmla="*/ 48 h 156"/>
              <a:gd name="T2" fmla="*/ 48 w 96"/>
              <a:gd name="T3" fmla="*/ 0 h 156"/>
              <a:gd name="T4" fmla="*/ 0 w 96"/>
              <a:gd name="T5" fmla="*/ 48 h 156"/>
              <a:gd name="T6" fmla="*/ 6 w 96"/>
              <a:gd name="T7" fmla="*/ 72 h 156"/>
              <a:gd name="T8" fmla="*/ 6 w 96"/>
              <a:gd name="T9" fmla="*/ 72 h 156"/>
              <a:gd name="T10" fmla="*/ 48 w 96"/>
              <a:gd name="T11" fmla="*/ 156 h 156"/>
              <a:gd name="T12" fmla="*/ 90 w 96"/>
              <a:gd name="T13" fmla="*/ 72 h 156"/>
              <a:gd name="T14" fmla="*/ 90 w 96"/>
              <a:gd name="T15" fmla="*/ 72 h 156"/>
              <a:gd name="T16" fmla="*/ 96 w 96"/>
              <a:gd name="T17" fmla="*/ 48 h 156"/>
              <a:gd name="T18" fmla="*/ 48 w 96"/>
              <a:gd name="T19" fmla="*/ 72 h 156"/>
              <a:gd name="T20" fmla="*/ 24 w 96"/>
              <a:gd name="T21" fmla="*/ 48 h 156"/>
              <a:gd name="T22" fmla="*/ 48 w 96"/>
              <a:gd name="T23" fmla="*/ 24 h 156"/>
              <a:gd name="T24" fmla="*/ 72 w 96"/>
              <a:gd name="T25" fmla="*/ 48 h 156"/>
              <a:gd name="T26" fmla="*/ 48 w 96"/>
              <a:gd name="T27" fmla="*/ 7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6" h="15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accent1">
              <a:lumMod val="75000"/>
            </a:schemeClr>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grpSp>
        <p:nvGrpSpPr>
          <p:cNvPr id="25" name="组合 24"/>
          <p:cNvGrpSpPr/>
          <p:nvPr/>
        </p:nvGrpSpPr>
        <p:grpSpPr>
          <a:xfrm>
            <a:off x="6545396" y="4972647"/>
            <a:ext cx="442182" cy="295542"/>
            <a:chOff x="1906588" y="2708275"/>
            <a:chExt cx="311149" cy="207963"/>
          </a:xfrm>
          <a:solidFill>
            <a:schemeClr val="accent1">
              <a:lumMod val="75000"/>
            </a:schemeClr>
          </a:solidFill>
        </p:grpSpPr>
        <p:sp>
          <p:nvSpPr>
            <p:cNvPr id="21" name="Freeform 61"/>
            <p:cNvSpPr/>
            <p:nvPr/>
          </p:nvSpPr>
          <p:spPr bwMode="auto">
            <a:xfrm>
              <a:off x="1917700" y="2708275"/>
              <a:ext cx="290512" cy="120650"/>
            </a:xfrm>
            <a:custGeom>
              <a:avLst/>
              <a:gdLst>
                <a:gd name="T0" fmla="*/ 67 w 134"/>
                <a:gd name="T1" fmla="*/ 56 h 56"/>
                <a:gd name="T2" fmla="*/ 134 w 134"/>
                <a:gd name="T3" fmla="*/ 0 h 56"/>
                <a:gd name="T4" fmla="*/ 133 w 134"/>
                <a:gd name="T5" fmla="*/ 0 h 56"/>
                <a:gd name="T6" fmla="*/ 1 w 134"/>
                <a:gd name="T7" fmla="*/ 0 h 56"/>
                <a:gd name="T8" fmla="*/ 0 w 134"/>
                <a:gd name="T9" fmla="*/ 0 h 56"/>
                <a:gd name="T10" fmla="*/ 67 w 134"/>
                <a:gd name="T11" fmla="*/ 56 h 56"/>
              </a:gdLst>
              <a:ahLst/>
              <a:cxnLst>
                <a:cxn ang="0">
                  <a:pos x="T0" y="T1"/>
                </a:cxn>
                <a:cxn ang="0">
                  <a:pos x="T2" y="T3"/>
                </a:cxn>
                <a:cxn ang="0">
                  <a:pos x="T4" y="T5"/>
                </a:cxn>
                <a:cxn ang="0">
                  <a:pos x="T6" y="T7"/>
                </a:cxn>
                <a:cxn ang="0">
                  <a:pos x="T8" y="T9"/>
                </a:cxn>
                <a:cxn ang="0">
                  <a:pos x="T10" y="T11"/>
                </a:cxn>
              </a:cxnLst>
              <a:rect l="0" t="0" r="r" b="b"/>
              <a:pathLst>
                <a:path w="134" h="56">
                  <a:moveTo>
                    <a:pt x="67" y="56"/>
                  </a:moveTo>
                  <a:cubicBezTo>
                    <a:pt x="134" y="0"/>
                    <a:pt x="134" y="0"/>
                    <a:pt x="134" y="0"/>
                  </a:cubicBezTo>
                  <a:cubicBezTo>
                    <a:pt x="134" y="0"/>
                    <a:pt x="133" y="0"/>
                    <a:pt x="133" y="0"/>
                  </a:cubicBezTo>
                  <a:cubicBezTo>
                    <a:pt x="1" y="0"/>
                    <a:pt x="1" y="0"/>
                    <a:pt x="1" y="0"/>
                  </a:cubicBezTo>
                  <a:cubicBezTo>
                    <a:pt x="1" y="0"/>
                    <a:pt x="0" y="0"/>
                    <a:pt x="0" y="0"/>
                  </a:cubicBezTo>
                  <a:lnTo>
                    <a:pt x="67"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22" name="Freeform 62"/>
            <p:cNvSpPr/>
            <p:nvPr/>
          </p:nvSpPr>
          <p:spPr bwMode="auto">
            <a:xfrm>
              <a:off x="2114550" y="2716213"/>
              <a:ext cx="103187" cy="188913"/>
            </a:xfrm>
            <a:custGeom>
              <a:avLst/>
              <a:gdLst>
                <a:gd name="T0" fmla="*/ 48 w 48"/>
                <a:gd name="T1" fmla="*/ 2 h 87"/>
                <a:gd name="T2" fmla="*/ 48 w 48"/>
                <a:gd name="T3" fmla="*/ 0 h 87"/>
                <a:gd name="T4" fmla="*/ 0 w 48"/>
                <a:gd name="T5" fmla="*/ 40 h 87"/>
                <a:gd name="T6" fmla="*/ 48 w 48"/>
                <a:gd name="T7" fmla="*/ 87 h 87"/>
                <a:gd name="T8" fmla="*/ 48 w 48"/>
                <a:gd name="T9" fmla="*/ 86 h 87"/>
                <a:gd name="T10" fmla="*/ 48 w 48"/>
                <a:gd name="T11" fmla="*/ 2 h 87"/>
              </a:gdLst>
              <a:ahLst/>
              <a:cxnLst>
                <a:cxn ang="0">
                  <a:pos x="T0" y="T1"/>
                </a:cxn>
                <a:cxn ang="0">
                  <a:pos x="T2" y="T3"/>
                </a:cxn>
                <a:cxn ang="0">
                  <a:pos x="T4" y="T5"/>
                </a:cxn>
                <a:cxn ang="0">
                  <a:pos x="T6" y="T7"/>
                </a:cxn>
                <a:cxn ang="0">
                  <a:pos x="T8" y="T9"/>
                </a:cxn>
                <a:cxn ang="0">
                  <a:pos x="T10" y="T11"/>
                </a:cxn>
              </a:cxnLst>
              <a:rect l="0" t="0" r="r" b="b"/>
              <a:pathLst>
                <a:path w="48" h="87">
                  <a:moveTo>
                    <a:pt x="48" y="2"/>
                  </a:moveTo>
                  <a:cubicBezTo>
                    <a:pt x="48" y="1"/>
                    <a:pt x="48" y="1"/>
                    <a:pt x="48" y="0"/>
                  </a:cubicBezTo>
                  <a:cubicBezTo>
                    <a:pt x="0" y="40"/>
                    <a:pt x="0" y="40"/>
                    <a:pt x="0" y="40"/>
                  </a:cubicBezTo>
                  <a:cubicBezTo>
                    <a:pt x="48" y="87"/>
                    <a:pt x="48" y="87"/>
                    <a:pt x="48" y="87"/>
                  </a:cubicBezTo>
                  <a:cubicBezTo>
                    <a:pt x="48" y="87"/>
                    <a:pt x="48" y="87"/>
                    <a:pt x="48" y="86"/>
                  </a:cubicBezTo>
                  <a:lnTo>
                    <a:pt x="48"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23" name="Freeform 63"/>
            <p:cNvSpPr/>
            <p:nvPr/>
          </p:nvSpPr>
          <p:spPr bwMode="auto">
            <a:xfrm>
              <a:off x="1906588" y="2716213"/>
              <a:ext cx="104775" cy="188913"/>
            </a:xfrm>
            <a:custGeom>
              <a:avLst/>
              <a:gdLst>
                <a:gd name="T0" fmla="*/ 0 w 48"/>
                <a:gd name="T1" fmla="*/ 0 h 87"/>
                <a:gd name="T2" fmla="*/ 0 w 48"/>
                <a:gd name="T3" fmla="*/ 2 h 87"/>
                <a:gd name="T4" fmla="*/ 0 w 48"/>
                <a:gd name="T5" fmla="*/ 86 h 87"/>
                <a:gd name="T6" fmla="*/ 0 w 48"/>
                <a:gd name="T7" fmla="*/ 87 h 87"/>
                <a:gd name="T8" fmla="*/ 48 w 48"/>
                <a:gd name="T9" fmla="*/ 40 h 87"/>
                <a:gd name="T10" fmla="*/ 0 w 48"/>
                <a:gd name="T11" fmla="*/ 0 h 87"/>
              </a:gdLst>
              <a:ahLst/>
              <a:cxnLst>
                <a:cxn ang="0">
                  <a:pos x="T0" y="T1"/>
                </a:cxn>
                <a:cxn ang="0">
                  <a:pos x="T2" y="T3"/>
                </a:cxn>
                <a:cxn ang="0">
                  <a:pos x="T4" y="T5"/>
                </a:cxn>
                <a:cxn ang="0">
                  <a:pos x="T6" y="T7"/>
                </a:cxn>
                <a:cxn ang="0">
                  <a:pos x="T8" y="T9"/>
                </a:cxn>
                <a:cxn ang="0">
                  <a:pos x="T10" y="T11"/>
                </a:cxn>
              </a:cxnLst>
              <a:rect l="0" t="0" r="r" b="b"/>
              <a:pathLst>
                <a:path w="48" h="87">
                  <a:moveTo>
                    <a:pt x="0" y="0"/>
                  </a:moveTo>
                  <a:cubicBezTo>
                    <a:pt x="0" y="1"/>
                    <a:pt x="0" y="1"/>
                    <a:pt x="0" y="2"/>
                  </a:cubicBezTo>
                  <a:cubicBezTo>
                    <a:pt x="0" y="86"/>
                    <a:pt x="0" y="86"/>
                    <a:pt x="0" y="86"/>
                  </a:cubicBezTo>
                  <a:cubicBezTo>
                    <a:pt x="0" y="87"/>
                    <a:pt x="0" y="87"/>
                    <a:pt x="0" y="87"/>
                  </a:cubicBezTo>
                  <a:cubicBezTo>
                    <a:pt x="48" y="40"/>
                    <a:pt x="48" y="40"/>
                    <a:pt x="48" y="4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24" name="Freeform 64"/>
            <p:cNvSpPr/>
            <p:nvPr/>
          </p:nvSpPr>
          <p:spPr bwMode="auto">
            <a:xfrm>
              <a:off x="1917700" y="2811463"/>
              <a:ext cx="290512" cy="104775"/>
            </a:xfrm>
            <a:custGeom>
              <a:avLst/>
              <a:gdLst>
                <a:gd name="T0" fmla="*/ 86 w 134"/>
                <a:gd name="T1" fmla="*/ 0 h 48"/>
                <a:gd name="T2" fmla="*/ 69 w 134"/>
                <a:gd name="T3" fmla="*/ 14 h 48"/>
                <a:gd name="T4" fmla="*/ 67 w 134"/>
                <a:gd name="T5" fmla="*/ 15 h 48"/>
                <a:gd name="T6" fmla="*/ 65 w 134"/>
                <a:gd name="T7" fmla="*/ 14 h 48"/>
                <a:gd name="T8" fmla="*/ 48 w 134"/>
                <a:gd name="T9" fmla="*/ 0 h 48"/>
                <a:gd name="T10" fmla="*/ 0 w 134"/>
                <a:gd name="T11" fmla="*/ 48 h 48"/>
                <a:gd name="T12" fmla="*/ 1 w 134"/>
                <a:gd name="T13" fmla="*/ 48 h 48"/>
                <a:gd name="T14" fmla="*/ 133 w 134"/>
                <a:gd name="T15" fmla="*/ 48 h 48"/>
                <a:gd name="T16" fmla="*/ 134 w 134"/>
                <a:gd name="T17" fmla="*/ 48 h 48"/>
                <a:gd name="T18" fmla="*/ 86 w 134"/>
                <a:gd name="T1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4" h="48">
                  <a:moveTo>
                    <a:pt x="86" y="0"/>
                  </a:moveTo>
                  <a:cubicBezTo>
                    <a:pt x="69" y="14"/>
                    <a:pt x="69" y="14"/>
                    <a:pt x="69" y="14"/>
                  </a:cubicBezTo>
                  <a:cubicBezTo>
                    <a:pt x="68" y="15"/>
                    <a:pt x="68" y="15"/>
                    <a:pt x="67" y="15"/>
                  </a:cubicBezTo>
                  <a:cubicBezTo>
                    <a:pt x="66" y="15"/>
                    <a:pt x="66" y="15"/>
                    <a:pt x="65" y="14"/>
                  </a:cubicBezTo>
                  <a:cubicBezTo>
                    <a:pt x="48" y="0"/>
                    <a:pt x="48" y="0"/>
                    <a:pt x="48" y="0"/>
                  </a:cubicBezTo>
                  <a:cubicBezTo>
                    <a:pt x="0" y="48"/>
                    <a:pt x="0" y="48"/>
                    <a:pt x="0" y="48"/>
                  </a:cubicBezTo>
                  <a:cubicBezTo>
                    <a:pt x="0" y="48"/>
                    <a:pt x="0" y="48"/>
                    <a:pt x="1" y="48"/>
                  </a:cubicBezTo>
                  <a:cubicBezTo>
                    <a:pt x="133" y="48"/>
                    <a:pt x="133" y="48"/>
                    <a:pt x="133" y="48"/>
                  </a:cubicBezTo>
                  <a:cubicBezTo>
                    <a:pt x="134" y="48"/>
                    <a:pt x="134" y="48"/>
                    <a:pt x="134" y="48"/>
                  </a:cubicBezTo>
                  <a:lnTo>
                    <a:pt x="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grpSp>
      <p:grpSp>
        <p:nvGrpSpPr>
          <p:cNvPr id="44" name="组合 43"/>
          <p:cNvGrpSpPr/>
          <p:nvPr/>
        </p:nvGrpSpPr>
        <p:grpSpPr>
          <a:xfrm>
            <a:off x="6545396" y="3554070"/>
            <a:ext cx="413504" cy="354129"/>
            <a:chOff x="6659696" y="3554070"/>
            <a:chExt cx="413504" cy="354129"/>
          </a:xfrm>
        </p:grpSpPr>
        <p:sp>
          <p:nvSpPr>
            <p:cNvPr id="30" name="矩形 29"/>
            <p:cNvSpPr/>
            <p:nvPr/>
          </p:nvSpPr>
          <p:spPr>
            <a:xfrm>
              <a:off x="6659696" y="3759079"/>
              <a:ext cx="219130" cy="145212"/>
            </a:xfrm>
            <a:prstGeom prst="rect">
              <a:avLst/>
            </a:prstGeom>
            <a:solidFill>
              <a:schemeClr val="accent1">
                <a:lumMod val="7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sp>
          <p:nvSpPr>
            <p:cNvPr id="31" name="矩形 30"/>
            <p:cNvSpPr/>
            <p:nvPr/>
          </p:nvSpPr>
          <p:spPr>
            <a:xfrm>
              <a:off x="6824570" y="3759079"/>
              <a:ext cx="219130" cy="145212"/>
            </a:xfrm>
            <a:prstGeom prst="rect">
              <a:avLst/>
            </a:prstGeom>
            <a:solidFill>
              <a:schemeClr val="accent1">
                <a:lumMod val="7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sp>
          <p:nvSpPr>
            <p:cNvPr id="32" name="流程图: 数据 31"/>
            <p:cNvSpPr/>
            <p:nvPr/>
          </p:nvSpPr>
          <p:spPr>
            <a:xfrm rot="2243564">
              <a:off x="6664111" y="3554070"/>
              <a:ext cx="367728" cy="274386"/>
            </a:xfrm>
            <a:prstGeom prst="flowChartInputOutput">
              <a:avLst/>
            </a:prstGeom>
            <a:solidFill>
              <a:schemeClr val="accent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cxnSp>
          <p:nvCxnSpPr>
            <p:cNvPr id="34" name="直接连接符 33"/>
            <p:cNvCxnSpPr/>
            <p:nvPr/>
          </p:nvCxnSpPr>
          <p:spPr>
            <a:xfrm>
              <a:off x="7056967" y="3691263"/>
              <a:ext cx="1201" cy="180746"/>
            </a:xfrm>
            <a:prstGeom prst="line">
              <a:avLst/>
            </a:prstGeom>
            <a:solidFill>
              <a:schemeClr val="accent1">
                <a:lumMod val="75000"/>
              </a:schemeClr>
            </a:solidFill>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等腰三角形 36"/>
            <p:cNvSpPr/>
            <p:nvPr/>
          </p:nvSpPr>
          <p:spPr>
            <a:xfrm flipV="1">
              <a:off x="7043398" y="3872008"/>
              <a:ext cx="29802" cy="36191"/>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grpSp>
      <p:sp>
        <p:nvSpPr>
          <p:cNvPr id="39" name="文本框 38"/>
          <p:cNvSpPr txBox="1"/>
          <p:nvPr/>
        </p:nvSpPr>
        <p:spPr>
          <a:xfrm>
            <a:off x="7365460" y="1962243"/>
            <a:ext cx="1356103" cy="400110"/>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某某某</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7365460" y="2711397"/>
            <a:ext cx="3239501" cy="400110"/>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某某某大学 财务管理专业</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7365460" y="4209705"/>
            <a:ext cx="1925881"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13510080000</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7365460" y="4958859"/>
            <a:ext cx="2446581"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10086@qq.com</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7365460" y="3460551"/>
            <a:ext cx="2405144" cy="400110"/>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本科   经济学学位</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矩形 2"/>
          <p:cNvSpPr/>
          <p:nvPr/>
        </p:nvSpPr>
        <p:spPr>
          <a:xfrm>
            <a:off x="0" y="4961845"/>
            <a:ext cx="12192000" cy="35219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Freeform 18"/>
          <p:cNvSpPr>
            <a:spLocks noEditPoints="1"/>
          </p:cNvSpPr>
          <p:nvPr/>
        </p:nvSpPr>
        <p:spPr bwMode="auto">
          <a:xfrm>
            <a:off x="1662964" y="4740092"/>
            <a:ext cx="271960" cy="443505"/>
          </a:xfrm>
          <a:custGeom>
            <a:avLst/>
            <a:gdLst>
              <a:gd name="T0" fmla="*/ 96 w 96"/>
              <a:gd name="T1" fmla="*/ 48 h 156"/>
              <a:gd name="T2" fmla="*/ 48 w 96"/>
              <a:gd name="T3" fmla="*/ 0 h 156"/>
              <a:gd name="T4" fmla="*/ 0 w 96"/>
              <a:gd name="T5" fmla="*/ 48 h 156"/>
              <a:gd name="T6" fmla="*/ 6 w 96"/>
              <a:gd name="T7" fmla="*/ 72 h 156"/>
              <a:gd name="T8" fmla="*/ 6 w 96"/>
              <a:gd name="T9" fmla="*/ 72 h 156"/>
              <a:gd name="T10" fmla="*/ 48 w 96"/>
              <a:gd name="T11" fmla="*/ 156 h 156"/>
              <a:gd name="T12" fmla="*/ 90 w 96"/>
              <a:gd name="T13" fmla="*/ 72 h 156"/>
              <a:gd name="T14" fmla="*/ 90 w 96"/>
              <a:gd name="T15" fmla="*/ 72 h 156"/>
              <a:gd name="T16" fmla="*/ 96 w 96"/>
              <a:gd name="T17" fmla="*/ 48 h 156"/>
              <a:gd name="T18" fmla="*/ 48 w 96"/>
              <a:gd name="T19" fmla="*/ 72 h 156"/>
              <a:gd name="T20" fmla="*/ 24 w 96"/>
              <a:gd name="T21" fmla="*/ 48 h 156"/>
              <a:gd name="T22" fmla="*/ 48 w 96"/>
              <a:gd name="T23" fmla="*/ 24 h 156"/>
              <a:gd name="T24" fmla="*/ 72 w 96"/>
              <a:gd name="T25" fmla="*/ 48 h 156"/>
              <a:gd name="T26" fmla="*/ 48 w 96"/>
              <a:gd name="T27" fmla="*/ 7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6" h="15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5" name="Freeform 18"/>
          <p:cNvSpPr>
            <a:spLocks noEditPoints="1"/>
          </p:cNvSpPr>
          <p:nvPr/>
        </p:nvSpPr>
        <p:spPr bwMode="auto">
          <a:xfrm>
            <a:off x="4545327" y="4740092"/>
            <a:ext cx="271960" cy="443505"/>
          </a:xfrm>
          <a:custGeom>
            <a:avLst/>
            <a:gdLst>
              <a:gd name="T0" fmla="*/ 96 w 96"/>
              <a:gd name="T1" fmla="*/ 48 h 156"/>
              <a:gd name="T2" fmla="*/ 48 w 96"/>
              <a:gd name="T3" fmla="*/ 0 h 156"/>
              <a:gd name="T4" fmla="*/ 0 w 96"/>
              <a:gd name="T5" fmla="*/ 48 h 156"/>
              <a:gd name="T6" fmla="*/ 6 w 96"/>
              <a:gd name="T7" fmla="*/ 72 h 156"/>
              <a:gd name="T8" fmla="*/ 6 w 96"/>
              <a:gd name="T9" fmla="*/ 72 h 156"/>
              <a:gd name="T10" fmla="*/ 48 w 96"/>
              <a:gd name="T11" fmla="*/ 156 h 156"/>
              <a:gd name="T12" fmla="*/ 90 w 96"/>
              <a:gd name="T13" fmla="*/ 72 h 156"/>
              <a:gd name="T14" fmla="*/ 90 w 96"/>
              <a:gd name="T15" fmla="*/ 72 h 156"/>
              <a:gd name="T16" fmla="*/ 96 w 96"/>
              <a:gd name="T17" fmla="*/ 48 h 156"/>
              <a:gd name="T18" fmla="*/ 48 w 96"/>
              <a:gd name="T19" fmla="*/ 72 h 156"/>
              <a:gd name="T20" fmla="*/ 24 w 96"/>
              <a:gd name="T21" fmla="*/ 48 h 156"/>
              <a:gd name="T22" fmla="*/ 48 w 96"/>
              <a:gd name="T23" fmla="*/ 24 h 156"/>
              <a:gd name="T24" fmla="*/ 72 w 96"/>
              <a:gd name="T25" fmla="*/ 48 h 156"/>
              <a:gd name="T26" fmla="*/ 48 w 96"/>
              <a:gd name="T27" fmla="*/ 7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6" h="15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6" name="Freeform 18"/>
          <p:cNvSpPr>
            <a:spLocks noEditPoints="1"/>
          </p:cNvSpPr>
          <p:nvPr/>
        </p:nvSpPr>
        <p:spPr bwMode="auto">
          <a:xfrm>
            <a:off x="7427690" y="4740092"/>
            <a:ext cx="271960" cy="443505"/>
          </a:xfrm>
          <a:custGeom>
            <a:avLst/>
            <a:gdLst>
              <a:gd name="T0" fmla="*/ 96 w 96"/>
              <a:gd name="T1" fmla="*/ 48 h 156"/>
              <a:gd name="T2" fmla="*/ 48 w 96"/>
              <a:gd name="T3" fmla="*/ 0 h 156"/>
              <a:gd name="T4" fmla="*/ 0 w 96"/>
              <a:gd name="T5" fmla="*/ 48 h 156"/>
              <a:gd name="T6" fmla="*/ 6 w 96"/>
              <a:gd name="T7" fmla="*/ 72 h 156"/>
              <a:gd name="T8" fmla="*/ 6 w 96"/>
              <a:gd name="T9" fmla="*/ 72 h 156"/>
              <a:gd name="T10" fmla="*/ 48 w 96"/>
              <a:gd name="T11" fmla="*/ 156 h 156"/>
              <a:gd name="T12" fmla="*/ 90 w 96"/>
              <a:gd name="T13" fmla="*/ 72 h 156"/>
              <a:gd name="T14" fmla="*/ 90 w 96"/>
              <a:gd name="T15" fmla="*/ 72 h 156"/>
              <a:gd name="T16" fmla="*/ 96 w 96"/>
              <a:gd name="T17" fmla="*/ 48 h 156"/>
              <a:gd name="T18" fmla="*/ 48 w 96"/>
              <a:gd name="T19" fmla="*/ 72 h 156"/>
              <a:gd name="T20" fmla="*/ 24 w 96"/>
              <a:gd name="T21" fmla="*/ 48 h 156"/>
              <a:gd name="T22" fmla="*/ 48 w 96"/>
              <a:gd name="T23" fmla="*/ 24 h 156"/>
              <a:gd name="T24" fmla="*/ 72 w 96"/>
              <a:gd name="T25" fmla="*/ 48 h 156"/>
              <a:gd name="T26" fmla="*/ 48 w 96"/>
              <a:gd name="T27" fmla="*/ 7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6" h="15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8" name="Freeform 18"/>
          <p:cNvSpPr>
            <a:spLocks noEditPoints="1"/>
          </p:cNvSpPr>
          <p:nvPr/>
        </p:nvSpPr>
        <p:spPr bwMode="auto">
          <a:xfrm>
            <a:off x="10310053" y="4740092"/>
            <a:ext cx="271960" cy="443505"/>
          </a:xfrm>
          <a:custGeom>
            <a:avLst/>
            <a:gdLst>
              <a:gd name="T0" fmla="*/ 96 w 96"/>
              <a:gd name="T1" fmla="*/ 48 h 156"/>
              <a:gd name="T2" fmla="*/ 48 w 96"/>
              <a:gd name="T3" fmla="*/ 0 h 156"/>
              <a:gd name="T4" fmla="*/ 0 w 96"/>
              <a:gd name="T5" fmla="*/ 48 h 156"/>
              <a:gd name="T6" fmla="*/ 6 w 96"/>
              <a:gd name="T7" fmla="*/ 72 h 156"/>
              <a:gd name="T8" fmla="*/ 6 w 96"/>
              <a:gd name="T9" fmla="*/ 72 h 156"/>
              <a:gd name="T10" fmla="*/ 48 w 96"/>
              <a:gd name="T11" fmla="*/ 156 h 156"/>
              <a:gd name="T12" fmla="*/ 90 w 96"/>
              <a:gd name="T13" fmla="*/ 72 h 156"/>
              <a:gd name="T14" fmla="*/ 90 w 96"/>
              <a:gd name="T15" fmla="*/ 72 h 156"/>
              <a:gd name="T16" fmla="*/ 96 w 96"/>
              <a:gd name="T17" fmla="*/ 48 h 156"/>
              <a:gd name="T18" fmla="*/ 48 w 96"/>
              <a:gd name="T19" fmla="*/ 72 h 156"/>
              <a:gd name="T20" fmla="*/ 24 w 96"/>
              <a:gd name="T21" fmla="*/ 48 h 156"/>
              <a:gd name="T22" fmla="*/ 48 w 96"/>
              <a:gd name="T23" fmla="*/ 24 h 156"/>
              <a:gd name="T24" fmla="*/ 72 w 96"/>
              <a:gd name="T25" fmla="*/ 48 h 156"/>
              <a:gd name="T26" fmla="*/ 48 w 96"/>
              <a:gd name="T27" fmla="*/ 7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6" h="156">
                <a:moveTo>
                  <a:pt x="96" y="48"/>
                </a:moveTo>
                <a:cubicBezTo>
                  <a:pt x="96" y="21"/>
                  <a:pt x="75" y="0"/>
                  <a:pt x="48" y="0"/>
                </a:cubicBezTo>
                <a:cubicBezTo>
                  <a:pt x="21" y="0"/>
                  <a:pt x="0" y="21"/>
                  <a:pt x="0" y="48"/>
                </a:cubicBezTo>
                <a:cubicBezTo>
                  <a:pt x="0" y="57"/>
                  <a:pt x="2" y="65"/>
                  <a:pt x="6" y="72"/>
                </a:cubicBezTo>
                <a:cubicBezTo>
                  <a:pt x="6" y="72"/>
                  <a:pt x="6" y="72"/>
                  <a:pt x="6" y="72"/>
                </a:cubicBezTo>
                <a:cubicBezTo>
                  <a:pt x="48" y="156"/>
                  <a:pt x="48" y="156"/>
                  <a:pt x="48" y="156"/>
                </a:cubicBezTo>
                <a:cubicBezTo>
                  <a:pt x="90" y="72"/>
                  <a:pt x="90" y="72"/>
                  <a:pt x="90" y="72"/>
                </a:cubicBezTo>
                <a:cubicBezTo>
                  <a:pt x="90" y="72"/>
                  <a:pt x="90" y="72"/>
                  <a:pt x="90" y="72"/>
                </a:cubicBezTo>
                <a:cubicBezTo>
                  <a:pt x="94" y="65"/>
                  <a:pt x="96" y="57"/>
                  <a:pt x="96" y="48"/>
                </a:cubicBezTo>
                <a:moveTo>
                  <a:pt x="48" y="72"/>
                </a:moveTo>
                <a:cubicBezTo>
                  <a:pt x="35" y="72"/>
                  <a:pt x="24" y="61"/>
                  <a:pt x="24" y="48"/>
                </a:cubicBezTo>
                <a:cubicBezTo>
                  <a:pt x="24" y="35"/>
                  <a:pt x="35" y="24"/>
                  <a:pt x="48" y="24"/>
                </a:cubicBezTo>
                <a:cubicBezTo>
                  <a:pt x="61" y="24"/>
                  <a:pt x="72" y="35"/>
                  <a:pt x="72" y="48"/>
                </a:cubicBezTo>
                <a:cubicBezTo>
                  <a:pt x="72" y="61"/>
                  <a:pt x="61" y="72"/>
                  <a:pt x="48" y="72"/>
                </a:cubicBezTo>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9" name="文本框 8"/>
          <p:cNvSpPr txBox="1"/>
          <p:nvPr/>
        </p:nvSpPr>
        <p:spPr>
          <a:xfrm>
            <a:off x="10072993" y="5505543"/>
            <a:ext cx="1018039"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2015</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7201648" y="5505543"/>
            <a:ext cx="1018039"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2014</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4330302" y="5505543"/>
            <a:ext cx="1018039"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2013</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1458956" y="5505543"/>
            <a:ext cx="1018039"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2012</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914833" y="1051159"/>
            <a:ext cx="2217249"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添加一些大学荣誉或者经历</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3722358" y="1051159"/>
            <a:ext cx="2217249"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添加一些大学荣誉或者经历</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9337408" y="1051159"/>
            <a:ext cx="2217249"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添加一些大学荣誉或者经历</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6529883" y="1051159"/>
            <a:ext cx="2217249"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添加一些大学荣誉或者经历</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1130386" y="2362877"/>
            <a:ext cx="1675177" cy="2246769"/>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点击添加该经历所学到的东西或者该荣誉的稀有性和奋斗过程中所学到的技能</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3990169" y="2362877"/>
            <a:ext cx="1675177" cy="2246769"/>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点击添加该经历所学到的东西或者该荣誉的稀有性和奋斗过程中所学到的技能</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6849952" y="2362877"/>
            <a:ext cx="1675177" cy="2246769"/>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点击添加该经历所学到的东西或者该荣誉的稀有性和奋斗过程中所学到的技能</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9709736" y="2362877"/>
            <a:ext cx="1675177" cy="2246769"/>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点击添加该经历所学到的东西或者该荣誉的稀有性和奋斗过程中所学到的技能</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grpSp>
        <p:nvGrpSpPr>
          <p:cNvPr id="2" name="组合 1"/>
          <p:cNvGrpSpPr/>
          <p:nvPr/>
        </p:nvGrpSpPr>
        <p:grpSpPr>
          <a:xfrm>
            <a:off x="1603970" y="2955119"/>
            <a:ext cx="1646137" cy="1382771"/>
            <a:chOff x="6659696" y="3554070"/>
            <a:chExt cx="423889" cy="356071"/>
          </a:xfrm>
          <a:solidFill>
            <a:schemeClr val="bg1"/>
          </a:solidFill>
        </p:grpSpPr>
        <p:sp>
          <p:nvSpPr>
            <p:cNvPr id="3" name="矩形 2"/>
            <p:cNvSpPr/>
            <p:nvPr/>
          </p:nvSpPr>
          <p:spPr>
            <a:xfrm>
              <a:off x="6659696" y="3759079"/>
              <a:ext cx="219130" cy="145212"/>
            </a:xfrm>
            <a:prstGeom prst="rect">
              <a:avLst/>
            </a:prstGeom>
            <a:grp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sp>
          <p:nvSpPr>
            <p:cNvPr id="4" name="矩形 3"/>
            <p:cNvSpPr/>
            <p:nvPr/>
          </p:nvSpPr>
          <p:spPr>
            <a:xfrm>
              <a:off x="6824570" y="3759079"/>
              <a:ext cx="219130" cy="145212"/>
            </a:xfrm>
            <a:prstGeom prst="rect">
              <a:avLst/>
            </a:prstGeom>
            <a:grp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sp>
          <p:nvSpPr>
            <p:cNvPr id="5" name="流程图: 数据 4"/>
            <p:cNvSpPr/>
            <p:nvPr/>
          </p:nvSpPr>
          <p:spPr>
            <a:xfrm rot="2243564">
              <a:off x="6664111" y="3554070"/>
              <a:ext cx="367728" cy="274386"/>
            </a:xfrm>
            <a:prstGeom prst="flowChartInputOutput">
              <a:avLst/>
            </a:prstGeom>
            <a:grp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cxnSp>
          <p:nvCxnSpPr>
            <p:cNvPr id="6" name="直接连接符 5"/>
            <p:cNvCxnSpPr/>
            <p:nvPr/>
          </p:nvCxnSpPr>
          <p:spPr>
            <a:xfrm>
              <a:off x="7062328" y="3691263"/>
              <a:ext cx="1201" cy="180746"/>
            </a:xfrm>
            <a:prstGeom prst="line">
              <a:avLst/>
            </a:prstGeom>
            <a:grpFill/>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等腰三角形 6"/>
            <p:cNvSpPr/>
            <p:nvPr/>
          </p:nvSpPr>
          <p:spPr>
            <a:xfrm flipV="1">
              <a:off x="7053783" y="3873950"/>
              <a:ext cx="29802" cy="3619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75000"/>
                  </a:schemeClr>
                </a:solidFill>
              </a:endParaRPr>
            </a:p>
          </p:txBody>
        </p:sp>
      </p:grpSp>
      <p:sp>
        <p:nvSpPr>
          <p:cNvPr id="9" name="Freeform 231"/>
          <p:cNvSpPr>
            <a:spLocks noEditPoints="1"/>
          </p:cNvSpPr>
          <p:nvPr/>
        </p:nvSpPr>
        <p:spPr bwMode="auto">
          <a:xfrm>
            <a:off x="4934704" y="1835149"/>
            <a:ext cx="312323" cy="569673"/>
          </a:xfrm>
          <a:custGeom>
            <a:avLst/>
            <a:gdLst>
              <a:gd name="T0" fmla="*/ 80 w 94"/>
              <a:gd name="T1" fmla="*/ 14 h 168"/>
              <a:gd name="T2" fmla="*/ 60 w 94"/>
              <a:gd name="T3" fmla="*/ 2 h 168"/>
              <a:gd name="T4" fmla="*/ 47 w 94"/>
              <a:gd name="T5" fmla="*/ 0 h 168"/>
              <a:gd name="T6" fmla="*/ 14 w 94"/>
              <a:gd name="T7" fmla="*/ 14 h 168"/>
              <a:gd name="T8" fmla="*/ 0 w 94"/>
              <a:gd name="T9" fmla="*/ 47 h 168"/>
              <a:gd name="T10" fmla="*/ 0 w 94"/>
              <a:gd name="T11" fmla="*/ 52 h 168"/>
              <a:gd name="T12" fmla="*/ 6 w 94"/>
              <a:gd name="T13" fmla="*/ 70 h 168"/>
              <a:gd name="T14" fmla="*/ 23 w 94"/>
              <a:gd name="T15" fmla="*/ 122 h 168"/>
              <a:gd name="T16" fmla="*/ 24 w 94"/>
              <a:gd name="T17" fmla="*/ 128 h 168"/>
              <a:gd name="T18" fmla="*/ 30 w 94"/>
              <a:gd name="T19" fmla="*/ 134 h 168"/>
              <a:gd name="T20" fmla="*/ 64 w 94"/>
              <a:gd name="T21" fmla="*/ 134 h 168"/>
              <a:gd name="T22" fmla="*/ 70 w 94"/>
              <a:gd name="T23" fmla="*/ 128 h 168"/>
              <a:gd name="T24" fmla="*/ 71 w 94"/>
              <a:gd name="T25" fmla="*/ 122 h 168"/>
              <a:gd name="T26" fmla="*/ 88 w 94"/>
              <a:gd name="T27" fmla="*/ 70 h 168"/>
              <a:gd name="T28" fmla="*/ 94 w 94"/>
              <a:gd name="T29" fmla="*/ 52 h 168"/>
              <a:gd name="T30" fmla="*/ 94 w 94"/>
              <a:gd name="T31" fmla="*/ 47 h 168"/>
              <a:gd name="T32" fmla="*/ 80 w 94"/>
              <a:gd name="T33" fmla="*/ 14 h 168"/>
              <a:gd name="T34" fmla="*/ 82 w 94"/>
              <a:gd name="T35" fmla="*/ 51 h 168"/>
              <a:gd name="T36" fmla="*/ 78 w 94"/>
              <a:gd name="T37" fmla="*/ 64 h 168"/>
              <a:gd name="T38" fmla="*/ 59 w 94"/>
              <a:gd name="T39" fmla="*/ 121 h 168"/>
              <a:gd name="T40" fmla="*/ 59 w 94"/>
              <a:gd name="T41" fmla="*/ 122 h 168"/>
              <a:gd name="T42" fmla="*/ 53 w 94"/>
              <a:gd name="T43" fmla="*/ 122 h 168"/>
              <a:gd name="T44" fmla="*/ 53 w 94"/>
              <a:gd name="T45" fmla="*/ 100 h 168"/>
              <a:gd name="T46" fmla="*/ 41 w 94"/>
              <a:gd name="T47" fmla="*/ 100 h 168"/>
              <a:gd name="T48" fmla="*/ 41 w 94"/>
              <a:gd name="T49" fmla="*/ 122 h 168"/>
              <a:gd name="T50" fmla="*/ 35 w 94"/>
              <a:gd name="T51" fmla="*/ 122 h 168"/>
              <a:gd name="T52" fmla="*/ 35 w 94"/>
              <a:gd name="T53" fmla="*/ 121 h 168"/>
              <a:gd name="T54" fmla="*/ 17 w 94"/>
              <a:gd name="T55" fmla="*/ 67 h 168"/>
              <a:gd name="T56" fmla="*/ 17 w 94"/>
              <a:gd name="T57" fmla="*/ 66 h 168"/>
              <a:gd name="T58" fmla="*/ 16 w 94"/>
              <a:gd name="T59" fmla="*/ 64 h 168"/>
              <a:gd name="T60" fmla="*/ 12 w 94"/>
              <a:gd name="T61" fmla="*/ 51 h 168"/>
              <a:gd name="T62" fmla="*/ 12 w 94"/>
              <a:gd name="T63" fmla="*/ 47 h 168"/>
              <a:gd name="T64" fmla="*/ 22 w 94"/>
              <a:gd name="T65" fmla="*/ 23 h 168"/>
              <a:gd name="T66" fmla="*/ 47 w 94"/>
              <a:gd name="T67" fmla="*/ 12 h 168"/>
              <a:gd name="T68" fmla="*/ 57 w 94"/>
              <a:gd name="T69" fmla="*/ 14 h 168"/>
              <a:gd name="T70" fmla="*/ 72 w 94"/>
              <a:gd name="T71" fmla="*/ 23 h 168"/>
              <a:gd name="T72" fmla="*/ 82 w 94"/>
              <a:gd name="T73" fmla="*/ 47 h 168"/>
              <a:gd name="T74" fmla="*/ 82 w 94"/>
              <a:gd name="T75" fmla="*/ 51 h 168"/>
              <a:gd name="T76" fmla="*/ 28 w 94"/>
              <a:gd name="T77" fmla="*/ 154 h 168"/>
              <a:gd name="T78" fmla="*/ 66 w 94"/>
              <a:gd name="T79" fmla="*/ 154 h 168"/>
              <a:gd name="T80" fmla="*/ 66 w 94"/>
              <a:gd name="T81" fmla="*/ 142 h 168"/>
              <a:gd name="T82" fmla="*/ 28 w 94"/>
              <a:gd name="T83" fmla="*/ 142 h 168"/>
              <a:gd name="T84" fmla="*/ 28 w 94"/>
              <a:gd name="T85" fmla="*/ 154 h 168"/>
              <a:gd name="T86" fmla="*/ 36 w 94"/>
              <a:gd name="T87" fmla="*/ 168 h 168"/>
              <a:gd name="T88" fmla="*/ 58 w 94"/>
              <a:gd name="T89" fmla="*/ 168 h 168"/>
              <a:gd name="T90" fmla="*/ 58 w 94"/>
              <a:gd name="T91" fmla="*/ 161 h 168"/>
              <a:gd name="T92" fmla="*/ 36 w 94"/>
              <a:gd name="T93" fmla="*/ 161 h 168"/>
              <a:gd name="T94" fmla="*/ 36 w 94"/>
              <a:gd name="T95"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168">
                <a:moveTo>
                  <a:pt x="80" y="14"/>
                </a:moveTo>
                <a:cubicBezTo>
                  <a:pt x="75" y="9"/>
                  <a:pt x="68" y="4"/>
                  <a:pt x="60" y="2"/>
                </a:cubicBezTo>
                <a:cubicBezTo>
                  <a:pt x="56" y="1"/>
                  <a:pt x="52" y="0"/>
                  <a:pt x="47" y="0"/>
                </a:cubicBezTo>
                <a:cubicBezTo>
                  <a:pt x="34" y="0"/>
                  <a:pt x="23" y="5"/>
                  <a:pt x="14" y="14"/>
                </a:cubicBezTo>
                <a:cubicBezTo>
                  <a:pt x="5" y="23"/>
                  <a:pt x="0" y="35"/>
                  <a:pt x="0" y="47"/>
                </a:cubicBezTo>
                <a:cubicBezTo>
                  <a:pt x="0" y="52"/>
                  <a:pt x="0" y="52"/>
                  <a:pt x="0" y="52"/>
                </a:cubicBezTo>
                <a:cubicBezTo>
                  <a:pt x="1" y="58"/>
                  <a:pt x="3" y="64"/>
                  <a:pt x="6" y="70"/>
                </a:cubicBezTo>
                <a:cubicBezTo>
                  <a:pt x="6" y="70"/>
                  <a:pt x="23" y="102"/>
                  <a:pt x="23" y="122"/>
                </a:cubicBezTo>
                <a:cubicBezTo>
                  <a:pt x="24" y="128"/>
                  <a:pt x="24" y="128"/>
                  <a:pt x="24" y="128"/>
                </a:cubicBezTo>
                <a:cubicBezTo>
                  <a:pt x="25" y="132"/>
                  <a:pt x="27" y="134"/>
                  <a:pt x="30" y="134"/>
                </a:cubicBezTo>
                <a:cubicBezTo>
                  <a:pt x="64" y="134"/>
                  <a:pt x="64" y="134"/>
                  <a:pt x="64" y="134"/>
                </a:cubicBezTo>
                <a:cubicBezTo>
                  <a:pt x="67" y="134"/>
                  <a:pt x="69" y="132"/>
                  <a:pt x="70" y="128"/>
                </a:cubicBezTo>
                <a:cubicBezTo>
                  <a:pt x="71" y="122"/>
                  <a:pt x="71" y="122"/>
                  <a:pt x="71" y="122"/>
                </a:cubicBezTo>
                <a:cubicBezTo>
                  <a:pt x="71" y="102"/>
                  <a:pt x="88" y="70"/>
                  <a:pt x="88" y="70"/>
                </a:cubicBezTo>
                <a:cubicBezTo>
                  <a:pt x="91" y="64"/>
                  <a:pt x="93" y="58"/>
                  <a:pt x="94" y="52"/>
                </a:cubicBezTo>
                <a:cubicBezTo>
                  <a:pt x="94" y="47"/>
                  <a:pt x="94" y="47"/>
                  <a:pt x="94" y="47"/>
                </a:cubicBezTo>
                <a:cubicBezTo>
                  <a:pt x="94" y="35"/>
                  <a:pt x="89" y="23"/>
                  <a:pt x="80" y="14"/>
                </a:cubicBezTo>
                <a:close/>
                <a:moveTo>
                  <a:pt x="82" y="51"/>
                </a:moveTo>
                <a:cubicBezTo>
                  <a:pt x="81" y="56"/>
                  <a:pt x="80" y="60"/>
                  <a:pt x="78" y="64"/>
                </a:cubicBezTo>
                <a:cubicBezTo>
                  <a:pt x="76" y="68"/>
                  <a:pt x="59" y="99"/>
                  <a:pt x="59" y="121"/>
                </a:cubicBezTo>
                <a:cubicBezTo>
                  <a:pt x="59" y="122"/>
                  <a:pt x="59" y="122"/>
                  <a:pt x="59" y="122"/>
                </a:cubicBezTo>
                <a:cubicBezTo>
                  <a:pt x="53" y="122"/>
                  <a:pt x="53" y="122"/>
                  <a:pt x="53" y="122"/>
                </a:cubicBezTo>
                <a:cubicBezTo>
                  <a:pt x="53" y="100"/>
                  <a:pt x="53" y="100"/>
                  <a:pt x="53" y="100"/>
                </a:cubicBezTo>
                <a:cubicBezTo>
                  <a:pt x="41" y="100"/>
                  <a:pt x="41" y="100"/>
                  <a:pt x="41" y="100"/>
                </a:cubicBezTo>
                <a:cubicBezTo>
                  <a:pt x="41" y="122"/>
                  <a:pt x="41" y="122"/>
                  <a:pt x="41" y="122"/>
                </a:cubicBezTo>
                <a:cubicBezTo>
                  <a:pt x="35" y="122"/>
                  <a:pt x="35" y="122"/>
                  <a:pt x="35" y="122"/>
                </a:cubicBezTo>
                <a:cubicBezTo>
                  <a:pt x="35" y="121"/>
                  <a:pt x="35" y="121"/>
                  <a:pt x="35" y="121"/>
                </a:cubicBezTo>
                <a:cubicBezTo>
                  <a:pt x="35" y="105"/>
                  <a:pt x="26" y="83"/>
                  <a:pt x="17" y="67"/>
                </a:cubicBezTo>
                <a:cubicBezTo>
                  <a:pt x="17" y="66"/>
                  <a:pt x="17" y="66"/>
                  <a:pt x="17" y="66"/>
                </a:cubicBezTo>
                <a:cubicBezTo>
                  <a:pt x="16" y="64"/>
                  <a:pt x="16" y="64"/>
                  <a:pt x="16" y="64"/>
                </a:cubicBezTo>
                <a:cubicBezTo>
                  <a:pt x="14" y="60"/>
                  <a:pt x="13" y="56"/>
                  <a:pt x="12" y="51"/>
                </a:cubicBezTo>
                <a:cubicBezTo>
                  <a:pt x="12" y="47"/>
                  <a:pt x="12" y="47"/>
                  <a:pt x="12" y="47"/>
                </a:cubicBezTo>
                <a:cubicBezTo>
                  <a:pt x="12" y="38"/>
                  <a:pt x="16" y="29"/>
                  <a:pt x="22" y="23"/>
                </a:cubicBezTo>
                <a:cubicBezTo>
                  <a:pt x="29" y="16"/>
                  <a:pt x="38" y="12"/>
                  <a:pt x="47" y="12"/>
                </a:cubicBezTo>
                <a:cubicBezTo>
                  <a:pt x="50" y="12"/>
                  <a:pt x="54" y="13"/>
                  <a:pt x="57" y="14"/>
                </a:cubicBezTo>
                <a:cubicBezTo>
                  <a:pt x="63" y="15"/>
                  <a:pt x="68" y="18"/>
                  <a:pt x="72" y="23"/>
                </a:cubicBezTo>
                <a:cubicBezTo>
                  <a:pt x="78" y="29"/>
                  <a:pt x="82" y="38"/>
                  <a:pt x="82" y="47"/>
                </a:cubicBezTo>
                <a:lnTo>
                  <a:pt x="82" y="51"/>
                </a:lnTo>
                <a:close/>
                <a:moveTo>
                  <a:pt x="28" y="154"/>
                </a:moveTo>
                <a:cubicBezTo>
                  <a:pt x="66" y="154"/>
                  <a:pt x="66" y="154"/>
                  <a:pt x="66" y="154"/>
                </a:cubicBezTo>
                <a:cubicBezTo>
                  <a:pt x="66" y="142"/>
                  <a:pt x="66" y="142"/>
                  <a:pt x="66" y="142"/>
                </a:cubicBezTo>
                <a:cubicBezTo>
                  <a:pt x="28" y="142"/>
                  <a:pt x="28" y="142"/>
                  <a:pt x="28" y="142"/>
                </a:cubicBezTo>
                <a:lnTo>
                  <a:pt x="28" y="154"/>
                </a:lnTo>
                <a:close/>
                <a:moveTo>
                  <a:pt x="36" y="168"/>
                </a:moveTo>
                <a:cubicBezTo>
                  <a:pt x="58" y="168"/>
                  <a:pt x="58" y="168"/>
                  <a:pt x="58" y="168"/>
                </a:cubicBezTo>
                <a:cubicBezTo>
                  <a:pt x="58" y="161"/>
                  <a:pt x="58" y="161"/>
                  <a:pt x="58" y="161"/>
                </a:cubicBezTo>
                <a:cubicBezTo>
                  <a:pt x="36" y="161"/>
                  <a:pt x="36" y="161"/>
                  <a:pt x="36" y="161"/>
                </a:cubicBezTo>
                <a:lnTo>
                  <a:pt x="36" y="16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4" name="矩形 13"/>
          <p:cNvSpPr/>
          <p:nvPr/>
        </p:nvSpPr>
        <p:spPr>
          <a:xfrm>
            <a:off x="1305188" y="2631002"/>
            <a:ext cx="2219062" cy="2147342"/>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Freeform 231"/>
          <p:cNvSpPr>
            <a:spLocks noEditPoints="1"/>
          </p:cNvSpPr>
          <p:nvPr/>
        </p:nvSpPr>
        <p:spPr bwMode="auto">
          <a:xfrm>
            <a:off x="4934704" y="4208671"/>
            <a:ext cx="312323" cy="569673"/>
          </a:xfrm>
          <a:custGeom>
            <a:avLst/>
            <a:gdLst>
              <a:gd name="T0" fmla="*/ 80 w 94"/>
              <a:gd name="T1" fmla="*/ 14 h 168"/>
              <a:gd name="T2" fmla="*/ 60 w 94"/>
              <a:gd name="T3" fmla="*/ 2 h 168"/>
              <a:gd name="T4" fmla="*/ 47 w 94"/>
              <a:gd name="T5" fmla="*/ 0 h 168"/>
              <a:gd name="T6" fmla="*/ 14 w 94"/>
              <a:gd name="T7" fmla="*/ 14 h 168"/>
              <a:gd name="T8" fmla="*/ 0 w 94"/>
              <a:gd name="T9" fmla="*/ 47 h 168"/>
              <a:gd name="T10" fmla="*/ 0 w 94"/>
              <a:gd name="T11" fmla="*/ 52 h 168"/>
              <a:gd name="T12" fmla="*/ 6 w 94"/>
              <a:gd name="T13" fmla="*/ 70 h 168"/>
              <a:gd name="T14" fmla="*/ 23 w 94"/>
              <a:gd name="T15" fmla="*/ 122 h 168"/>
              <a:gd name="T16" fmla="*/ 24 w 94"/>
              <a:gd name="T17" fmla="*/ 128 h 168"/>
              <a:gd name="T18" fmla="*/ 30 w 94"/>
              <a:gd name="T19" fmla="*/ 134 h 168"/>
              <a:gd name="T20" fmla="*/ 64 w 94"/>
              <a:gd name="T21" fmla="*/ 134 h 168"/>
              <a:gd name="T22" fmla="*/ 70 w 94"/>
              <a:gd name="T23" fmla="*/ 128 h 168"/>
              <a:gd name="T24" fmla="*/ 71 w 94"/>
              <a:gd name="T25" fmla="*/ 122 h 168"/>
              <a:gd name="T26" fmla="*/ 88 w 94"/>
              <a:gd name="T27" fmla="*/ 70 h 168"/>
              <a:gd name="T28" fmla="*/ 94 w 94"/>
              <a:gd name="T29" fmla="*/ 52 h 168"/>
              <a:gd name="T30" fmla="*/ 94 w 94"/>
              <a:gd name="T31" fmla="*/ 47 h 168"/>
              <a:gd name="T32" fmla="*/ 80 w 94"/>
              <a:gd name="T33" fmla="*/ 14 h 168"/>
              <a:gd name="T34" fmla="*/ 82 w 94"/>
              <a:gd name="T35" fmla="*/ 51 h 168"/>
              <a:gd name="T36" fmla="*/ 78 w 94"/>
              <a:gd name="T37" fmla="*/ 64 h 168"/>
              <a:gd name="T38" fmla="*/ 59 w 94"/>
              <a:gd name="T39" fmla="*/ 121 h 168"/>
              <a:gd name="T40" fmla="*/ 59 w 94"/>
              <a:gd name="T41" fmla="*/ 122 h 168"/>
              <a:gd name="T42" fmla="*/ 53 w 94"/>
              <a:gd name="T43" fmla="*/ 122 h 168"/>
              <a:gd name="T44" fmla="*/ 53 w 94"/>
              <a:gd name="T45" fmla="*/ 100 h 168"/>
              <a:gd name="T46" fmla="*/ 41 w 94"/>
              <a:gd name="T47" fmla="*/ 100 h 168"/>
              <a:gd name="T48" fmla="*/ 41 w 94"/>
              <a:gd name="T49" fmla="*/ 122 h 168"/>
              <a:gd name="T50" fmla="*/ 35 w 94"/>
              <a:gd name="T51" fmla="*/ 122 h 168"/>
              <a:gd name="T52" fmla="*/ 35 w 94"/>
              <a:gd name="T53" fmla="*/ 121 h 168"/>
              <a:gd name="T54" fmla="*/ 17 w 94"/>
              <a:gd name="T55" fmla="*/ 67 h 168"/>
              <a:gd name="T56" fmla="*/ 17 w 94"/>
              <a:gd name="T57" fmla="*/ 66 h 168"/>
              <a:gd name="T58" fmla="*/ 16 w 94"/>
              <a:gd name="T59" fmla="*/ 64 h 168"/>
              <a:gd name="T60" fmla="*/ 12 w 94"/>
              <a:gd name="T61" fmla="*/ 51 h 168"/>
              <a:gd name="T62" fmla="*/ 12 w 94"/>
              <a:gd name="T63" fmla="*/ 47 h 168"/>
              <a:gd name="T64" fmla="*/ 22 w 94"/>
              <a:gd name="T65" fmla="*/ 23 h 168"/>
              <a:gd name="T66" fmla="*/ 47 w 94"/>
              <a:gd name="T67" fmla="*/ 12 h 168"/>
              <a:gd name="T68" fmla="*/ 57 w 94"/>
              <a:gd name="T69" fmla="*/ 14 h 168"/>
              <a:gd name="T70" fmla="*/ 72 w 94"/>
              <a:gd name="T71" fmla="*/ 23 h 168"/>
              <a:gd name="T72" fmla="*/ 82 w 94"/>
              <a:gd name="T73" fmla="*/ 47 h 168"/>
              <a:gd name="T74" fmla="*/ 82 w 94"/>
              <a:gd name="T75" fmla="*/ 51 h 168"/>
              <a:gd name="T76" fmla="*/ 28 w 94"/>
              <a:gd name="T77" fmla="*/ 154 h 168"/>
              <a:gd name="T78" fmla="*/ 66 w 94"/>
              <a:gd name="T79" fmla="*/ 154 h 168"/>
              <a:gd name="T80" fmla="*/ 66 w 94"/>
              <a:gd name="T81" fmla="*/ 142 h 168"/>
              <a:gd name="T82" fmla="*/ 28 w 94"/>
              <a:gd name="T83" fmla="*/ 142 h 168"/>
              <a:gd name="T84" fmla="*/ 28 w 94"/>
              <a:gd name="T85" fmla="*/ 154 h 168"/>
              <a:gd name="T86" fmla="*/ 36 w 94"/>
              <a:gd name="T87" fmla="*/ 168 h 168"/>
              <a:gd name="T88" fmla="*/ 58 w 94"/>
              <a:gd name="T89" fmla="*/ 168 h 168"/>
              <a:gd name="T90" fmla="*/ 58 w 94"/>
              <a:gd name="T91" fmla="*/ 161 h 168"/>
              <a:gd name="T92" fmla="*/ 36 w 94"/>
              <a:gd name="T93" fmla="*/ 161 h 168"/>
              <a:gd name="T94" fmla="*/ 36 w 94"/>
              <a:gd name="T95"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4" h="168">
                <a:moveTo>
                  <a:pt x="80" y="14"/>
                </a:moveTo>
                <a:cubicBezTo>
                  <a:pt x="75" y="9"/>
                  <a:pt x="68" y="4"/>
                  <a:pt x="60" y="2"/>
                </a:cubicBezTo>
                <a:cubicBezTo>
                  <a:pt x="56" y="1"/>
                  <a:pt x="52" y="0"/>
                  <a:pt x="47" y="0"/>
                </a:cubicBezTo>
                <a:cubicBezTo>
                  <a:pt x="34" y="0"/>
                  <a:pt x="23" y="5"/>
                  <a:pt x="14" y="14"/>
                </a:cubicBezTo>
                <a:cubicBezTo>
                  <a:pt x="5" y="23"/>
                  <a:pt x="0" y="35"/>
                  <a:pt x="0" y="47"/>
                </a:cubicBezTo>
                <a:cubicBezTo>
                  <a:pt x="0" y="52"/>
                  <a:pt x="0" y="52"/>
                  <a:pt x="0" y="52"/>
                </a:cubicBezTo>
                <a:cubicBezTo>
                  <a:pt x="1" y="58"/>
                  <a:pt x="3" y="64"/>
                  <a:pt x="6" y="70"/>
                </a:cubicBezTo>
                <a:cubicBezTo>
                  <a:pt x="6" y="70"/>
                  <a:pt x="23" y="102"/>
                  <a:pt x="23" y="122"/>
                </a:cubicBezTo>
                <a:cubicBezTo>
                  <a:pt x="24" y="128"/>
                  <a:pt x="24" y="128"/>
                  <a:pt x="24" y="128"/>
                </a:cubicBezTo>
                <a:cubicBezTo>
                  <a:pt x="25" y="132"/>
                  <a:pt x="27" y="134"/>
                  <a:pt x="30" y="134"/>
                </a:cubicBezTo>
                <a:cubicBezTo>
                  <a:pt x="64" y="134"/>
                  <a:pt x="64" y="134"/>
                  <a:pt x="64" y="134"/>
                </a:cubicBezTo>
                <a:cubicBezTo>
                  <a:pt x="67" y="134"/>
                  <a:pt x="69" y="132"/>
                  <a:pt x="70" y="128"/>
                </a:cubicBezTo>
                <a:cubicBezTo>
                  <a:pt x="71" y="122"/>
                  <a:pt x="71" y="122"/>
                  <a:pt x="71" y="122"/>
                </a:cubicBezTo>
                <a:cubicBezTo>
                  <a:pt x="71" y="102"/>
                  <a:pt x="88" y="70"/>
                  <a:pt x="88" y="70"/>
                </a:cubicBezTo>
                <a:cubicBezTo>
                  <a:pt x="91" y="64"/>
                  <a:pt x="93" y="58"/>
                  <a:pt x="94" y="52"/>
                </a:cubicBezTo>
                <a:cubicBezTo>
                  <a:pt x="94" y="47"/>
                  <a:pt x="94" y="47"/>
                  <a:pt x="94" y="47"/>
                </a:cubicBezTo>
                <a:cubicBezTo>
                  <a:pt x="94" y="35"/>
                  <a:pt x="89" y="23"/>
                  <a:pt x="80" y="14"/>
                </a:cubicBezTo>
                <a:close/>
                <a:moveTo>
                  <a:pt x="82" y="51"/>
                </a:moveTo>
                <a:cubicBezTo>
                  <a:pt x="81" y="56"/>
                  <a:pt x="80" y="60"/>
                  <a:pt x="78" y="64"/>
                </a:cubicBezTo>
                <a:cubicBezTo>
                  <a:pt x="76" y="68"/>
                  <a:pt x="59" y="99"/>
                  <a:pt x="59" y="121"/>
                </a:cubicBezTo>
                <a:cubicBezTo>
                  <a:pt x="59" y="122"/>
                  <a:pt x="59" y="122"/>
                  <a:pt x="59" y="122"/>
                </a:cubicBezTo>
                <a:cubicBezTo>
                  <a:pt x="53" y="122"/>
                  <a:pt x="53" y="122"/>
                  <a:pt x="53" y="122"/>
                </a:cubicBezTo>
                <a:cubicBezTo>
                  <a:pt x="53" y="100"/>
                  <a:pt x="53" y="100"/>
                  <a:pt x="53" y="100"/>
                </a:cubicBezTo>
                <a:cubicBezTo>
                  <a:pt x="41" y="100"/>
                  <a:pt x="41" y="100"/>
                  <a:pt x="41" y="100"/>
                </a:cubicBezTo>
                <a:cubicBezTo>
                  <a:pt x="41" y="122"/>
                  <a:pt x="41" y="122"/>
                  <a:pt x="41" y="122"/>
                </a:cubicBezTo>
                <a:cubicBezTo>
                  <a:pt x="35" y="122"/>
                  <a:pt x="35" y="122"/>
                  <a:pt x="35" y="122"/>
                </a:cubicBezTo>
                <a:cubicBezTo>
                  <a:pt x="35" y="121"/>
                  <a:pt x="35" y="121"/>
                  <a:pt x="35" y="121"/>
                </a:cubicBezTo>
                <a:cubicBezTo>
                  <a:pt x="35" y="105"/>
                  <a:pt x="26" y="83"/>
                  <a:pt x="17" y="67"/>
                </a:cubicBezTo>
                <a:cubicBezTo>
                  <a:pt x="17" y="66"/>
                  <a:pt x="17" y="66"/>
                  <a:pt x="17" y="66"/>
                </a:cubicBezTo>
                <a:cubicBezTo>
                  <a:pt x="16" y="64"/>
                  <a:pt x="16" y="64"/>
                  <a:pt x="16" y="64"/>
                </a:cubicBezTo>
                <a:cubicBezTo>
                  <a:pt x="14" y="60"/>
                  <a:pt x="13" y="56"/>
                  <a:pt x="12" y="51"/>
                </a:cubicBezTo>
                <a:cubicBezTo>
                  <a:pt x="12" y="47"/>
                  <a:pt x="12" y="47"/>
                  <a:pt x="12" y="47"/>
                </a:cubicBezTo>
                <a:cubicBezTo>
                  <a:pt x="12" y="38"/>
                  <a:pt x="16" y="29"/>
                  <a:pt x="22" y="23"/>
                </a:cubicBezTo>
                <a:cubicBezTo>
                  <a:pt x="29" y="16"/>
                  <a:pt x="38" y="12"/>
                  <a:pt x="47" y="12"/>
                </a:cubicBezTo>
                <a:cubicBezTo>
                  <a:pt x="50" y="12"/>
                  <a:pt x="54" y="13"/>
                  <a:pt x="57" y="14"/>
                </a:cubicBezTo>
                <a:cubicBezTo>
                  <a:pt x="63" y="15"/>
                  <a:pt x="68" y="18"/>
                  <a:pt x="72" y="23"/>
                </a:cubicBezTo>
                <a:cubicBezTo>
                  <a:pt x="78" y="29"/>
                  <a:pt x="82" y="38"/>
                  <a:pt x="82" y="47"/>
                </a:cubicBezTo>
                <a:lnTo>
                  <a:pt x="82" y="51"/>
                </a:lnTo>
                <a:close/>
                <a:moveTo>
                  <a:pt x="28" y="154"/>
                </a:moveTo>
                <a:cubicBezTo>
                  <a:pt x="66" y="154"/>
                  <a:pt x="66" y="154"/>
                  <a:pt x="66" y="154"/>
                </a:cubicBezTo>
                <a:cubicBezTo>
                  <a:pt x="66" y="142"/>
                  <a:pt x="66" y="142"/>
                  <a:pt x="66" y="142"/>
                </a:cubicBezTo>
                <a:cubicBezTo>
                  <a:pt x="28" y="142"/>
                  <a:pt x="28" y="142"/>
                  <a:pt x="28" y="142"/>
                </a:cubicBezTo>
                <a:lnTo>
                  <a:pt x="28" y="154"/>
                </a:lnTo>
                <a:close/>
                <a:moveTo>
                  <a:pt x="36" y="168"/>
                </a:moveTo>
                <a:cubicBezTo>
                  <a:pt x="58" y="168"/>
                  <a:pt x="58" y="168"/>
                  <a:pt x="58" y="168"/>
                </a:cubicBezTo>
                <a:cubicBezTo>
                  <a:pt x="58" y="161"/>
                  <a:pt x="58" y="161"/>
                  <a:pt x="58" y="161"/>
                </a:cubicBezTo>
                <a:cubicBezTo>
                  <a:pt x="36" y="161"/>
                  <a:pt x="36" y="161"/>
                  <a:pt x="36" y="161"/>
                </a:cubicBezTo>
                <a:lnTo>
                  <a:pt x="36" y="16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2" name="矩形 21"/>
          <p:cNvSpPr/>
          <p:nvPr/>
        </p:nvSpPr>
        <p:spPr>
          <a:xfrm>
            <a:off x="1319702" y="1835149"/>
            <a:ext cx="2219062" cy="805885"/>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1406209" y="1891765"/>
            <a:ext cx="2292350" cy="646331"/>
          </a:xfrm>
          <a:prstGeom prst="rect">
            <a:avLst/>
          </a:prstGeom>
          <a:noFill/>
        </p:spPr>
        <p:txBody>
          <a:bodyPr wrap="square" rtlCol="0">
            <a:spAutoFit/>
          </a:bodyPr>
          <a:lstStyle/>
          <a:p>
            <a:r>
              <a:rPr lang="zh-CN" altLang="en-US" sz="3600" dirty="0" smtClean="0">
                <a:solidFill>
                  <a:schemeClr val="bg1"/>
                </a:solidFill>
                <a:latin typeface="微软雅黑" panose="020B0503020204020204" pitchFamily="34" charset="-122"/>
                <a:ea typeface="微软雅黑" panose="020B0503020204020204" pitchFamily="34" charset="-122"/>
              </a:rPr>
              <a:t>专业技能</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6029833" y="1766042"/>
            <a:ext cx="4998530" cy="707886"/>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点击添加专业，一些大学所学的课程，主修课程等等。。。。。点击添加点击添加</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6029833" y="4136470"/>
            <a:ext cx="4998530" cy="707886"/>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点击添加大学所学的课程，主修课程等等获得的基本技能</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6" name="矩形 15"/>
          <p:cNvSpPr/>
          <p:nvPr/>
        </p:nvSpPr>
        <p:spPr>
          <a:xfrm>
            <a:off x="0" y="6219145"/>
            <a:ext cx="12192000" cy="35219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8" name="矩形 7"/>
          <p:cNvSpPr/>
          <p:nvPr/>
        </p:nvSpPr>
        <p:spPr>
          <a:xfrm>
            <a:off x="1305188" y="2592902"/>
            <a:ext cx="2219062" cy="2147342"/>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319702" y="1797049"/>
            <a:ext cx="2219062" cy="805885"/>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1406209" y="1853665"/>
            <a:ext cx="2292350" cy="646331"/>
          </a:xfrm>
          <a:prstGeom prst="rect">
            <a:avLst/>
          </a:prstGeom>
          <a:noFill/>
        </p:spPr>
        <p:txBody>
          <a:bodyPr wrap="square" rtlCol="0">
            <a:spAutoFit/>
          </a:bodyPr>
          <a:lstStyle/>
          <a:p>
            <a:r>
              <a:rPr lang="zh-CN" altLang="en-US" sz="3600" dirty="0" smtClean="0">
                <a:solidFill>
                  <a:schemeClr val="bg1"/>
                </a:solidFill>
                <a:latin typeface="微软雅黑" panose="020B0503020204020204" pitchFamily="34" charset="-122"/>
                <a:ea typeface="微软雅黑" panose="020B0503020204020204" pitchFamily="34" charset="-122"/>
              </a:rPr>
              <a:t>技能掌握</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1" name="Freeform 234"/>
          <p:cNvSpPr/>
          <p:nvPr/>
        </p:nvSpPr>
        <p:spPr bwMode="auto">
          <a:xfrm>
            <a:off x="1546262" y="2772479"/>
            <a:ext cx="1736914" cy="1788188"/>
          </a:xfrm>
          <a:custGeom>
            <a:avLst/>
            <a:gdLst>
              <a:gd name="T0" fmla="*/ 151 w 172"/>
              <a:gd name="T1" fmla="*/ 55 h 177"/>
              <a:gd name="T2" fmla="*/ 147 w 172"/>
              <a:gd name="T3" fmla="*/ 43 h 177"/>
              <a:gd name="T4" fmla="*/ 141 w 172"/>
              <a:gd name="T5" fmla="*/ 38 h 177"/>
              <a:gd name="T6" fmla="*/ 69 w 172"/>
              <a:gd name="T7" fmla="*/ 22 h 177"/>
              <a:gd name="T8" fmla="*/ 71 w 172"/>
              <a:gd name="T9" fmla="*/ 24 h 177"/>
              <a:gd name="T10" fmla="*/ 86 w 172"/>
              <a:gd name="T11" fmla="*/ 22 h 177"/>
              <a:gd name="T12" fmla="*/ 74 w 172"/>
              <a:gd name="T13" fmla="*/ 27 h 177"/>
              <a:gd name="T14" fmla="*/ 76 w 172"/>
              <a:gd name="T15" fmla="*/ 30 h 177"/>
              <a:gd name="T16" fmla="*/ 112 w 172"/>
              <a:gd name="T17" fmla="*/ 51 h 177"/>
              <a:gd name="T18" fmla="*/ 83 w 172"/>
              <a:gd name="T19" fmla="*/ 80 h 177"/>
              <a:gd name="T20" fmla="*/ 83 w 172"/>
              <a:gd name="T21" fmla="*/ 80 h 177"/>
              <a:gd name="T22" fmla="*/ 76 w 172"/>
              <a:gd name="T23" fmla="*/ 83 h 177"/>
              <a:gd name="T24" fmla="*/ 0 w 172"/>
              <a:gd name="T25" fmla="*/ 153 h 177"/>
              <a:gd name="T26" fmla="*/ 24 w 172"/>
              <a:gd name="T27" fmla="*/ 177 h 177"/>
              <a:gd name="T28" fmla="*/ 94 w 172"/>
              <a:gd name="T29" fmla="*/ 101 h 177"/>
              <a:gd name="T30" fmla="*/ 98 w 172"/>
              <a:gd name="T31" fmla="*/ 94 h 177"/>
              <a:gd name="T32" fmla="*/ 98 w 172"/>
              <a:gd name="T33" fmla="*/ 93 h 177"/>
              <a:gd name="T34" fmla="*/ 129 w 172"/>
              <a:gd name="T35" fmla="*/ 63 h 177"/>
              <a:gd name="T36" fmla="*/ 129 w 172"/>
              <a:gd name="T37" fmla="*/ 63 h 177"/>
              <a:gd name="T38" fmla="*/ 140 w 172"/>
              <a:gd name="T39" fmla="*/ 67 h 177"/>
              <a:gd name="T40" fmla="*/ 144 w 172"/>
              <a:gd name="T41" fmla="*/ 78 h 177"/>
              <a:gd name="T42" fmla="*/ 153 w 172"/>
              <a:gd name="T43" fmla="*/ 87 h 177"/>
              <a:gd name="T44" fmla="*/ 172 w 172"/>
              <a:gd name="T45" fmla="*/ 68 h 177"/>
              <a:gd name="T46" fmla="*/ 163 w 172"/>
              <a:gd name="T47" fmla="*/ 60 h 177"/>
              <a:gd name="T48" fmla="*/ 151 w 172"/>
              <a:gd name="T49" fmla="*/ 55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2" h="177">
                <a:moveTo>
                  <a:pt x="151" y="55"/>
                </a:moveTo>
                <a:cubicBezTo>
                  <a:pt x="148" y="52"/>
                  <a:pt x="147" y="48"/>
                  <a:pt x="147" y="43"/>
                </a:cubicBezTo>
                <a:cubicBezTo>
                  <a:pt x="141" y="38"/>
                  <a:pt x="141" y="38"/>
                  <a:pt x="141" y="38"/>
                </a:cubicBezTo>
                <a:cubicBezTo>
                  <a:pt x="141" y="38"/>
                  <a:pt x="108" y="0"/>
                  <a:pt x="69" y="22"/>
                </a:cubicBezTo>
                <a:cubicBezTo>
                  <a:pt x="71" y="24"/>
                  <a:pt x="71" y="24"/>
                  <a:pt x="71" y="24"/>
                </a:cubicBezTo>
                <a:cubicBezTo>
                  <a:pt x="86" y="22"/>
                  <a:pt x="86" y="22"/>
                  <a:pt x="86" y="22"/>
                </a:cubicBezTo>
                <a:cubicBezTo>
                  <a:pt x="74" y="27"/>
                  <a:pt x="74" y="27"/>
                  <a:pt x="74" y="27"/>
                </a:cubicBezTo>
                <a:cubicBezTo>
                  <a:pt x="76" y="30"/>
                  <a:pt x="76" y="30"/>
                  <a:pt x="76" y="30"/>
                </a:cubicBezTo>
                <a:cubicBezTo>
                  <a:pt x="92" y="28"/>
                  <a:pt x="121" y="39"/>
                  <a:pt x="112" y="51"/>
                </a:cubicBezTo>
                <a:cubicBezTo>
                  <a:pt x="83" y="80"/>
                  <a:pt x="83" y="80"/>
                  <a:pt x="83" y="80"/>
                </a:cubicBezTo>
                <a:cubicBezTo>
                  <a:pt x="83" y="80"/>
                  <a:pt x="83" y="80"/>
                  <a:pt x="83" y="80"/>
                </a:cubicBezTo>
                <a:cubicBezTo>
                  <a:pt x="81" y="82"/>
                  <a:pt x="79" y="83"/>
                  <a:pt x="76" y="83"/>
                </a:cubicBezTo>
                <a:cubicBezTo>
                  <a:pt x="0" y="153"/>
                  <a:pt x="0" y="153"/>
                  <a:pt x="0" y="153"/>
                </a:cubicBezTo>
                <a:cubicBezTo>
                  <a:pt x="24" y="177"/>
                  <a:pt x="24" y="177"/>
                  <a:pt x="24" y="177"/>
                </a:cubicBezTo>
                <a:cubicBezTo>
                  <a:pt x="94" y="101"/>
                  <a:pt x="94" y="101"/>
                  <a:pt x="94" y="101"/>
                </a:cubicBezTo>
                <a:cubicBezTo>
                  <a:pt x="94" y="98"/>
                  <a:pt x="96" y="96"/>
                  <a:pt x="98" y="94"/>
                </a:cubicBezTo>
                <a:cubicBezTo>
                  <a:pt x="98" y="93"/>
                  <a:pt x="98" y="93"/>
                  <a:pt x="98" y="93"/>
                </a:cubicBezTo>
                <a:cubicBezTo>
                  <a:pt x="129" y="63"/>
                  <a:pt x="129" y="63"/>
                  <a:pt x="129" y="63"/>
                </a:cubicBezTo>
                <a:cubicBezTo>
                  <a:pt x="129" y="63"/>
                  <a:pt x="129" y="63"/>
                  <a:pt x="129" y="63"/>
                </a:cubicBezTo>
                <a:cubicBezTo>
                  <a:pt x="133" y="63"/>
                  <a:pt x="137" y="64"/>
                  <a:pt x="140" y="67"/>
                </a:cubicBezTo>
                <a:cubicBezTo>
                  <a:pt x="143" y="70"/>
                  <a:pt x="144" y="74"/>
                  <a:pt x="144" y="78"/>
                </a:cubicBezTo>
                <a:cubicBezTo>
                  <a:pt x="153" y="87"/>
                  <a:pt x="153" y="87"/>
                  <a:pt x="153" y="87"/>
                </a:cubicBezTo>
                <a:cubicBezTo>
                  <a:pt x="172" y="68"/>
                  <a:pt x="172" y="68"/>
                  <a:pt x="172" y="68"/>
                </a:cubicBezTo>
                <a:cubicBezTo>
                  <a:pt x="163" y="60"/>
                  <a:pt x="163" y="60"/>
                  <a:pt x="163" y="60"/>
                </a:cubicBezTo>
                <a:cubicBezTo>
                  <a:pt x="159" y="60"/>
                  <a:pt x="155" y="59"/>
                  <a:pt x="151" y="5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aphicFrame>
        <p:nvGraphicFramePr>
          <p:cNvPr id="19" name="图表 18"/>
          <p:cNvGraphicFramePr/>
          <p:nvPr/>
        </p:nvGraphicFramePr>
        <p:xfrm>
          <a:off x="3994150" y="1055370"/>
          <a:ext cx="2904491" cy="2203451"/>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20" name="图表 19"/>
          <p:cNvGraphicFramePr/>
          <p:nvPr/>
        </p:nvGraphicFramePr>
        <p:xfrm>
          <a:off x="6365875" y="1055370"/>
          <a:ext cx="2904491" cy="22034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图表 20"/>
          <p:cNvGraphicFramePr/>
          <p:nvPr/>
        </p:nvGraphicFramePr>
        <p:xfrm>
          <a:off x="8737600" y="1055370"/>
          <a:ext cx="2904491" cy="2203451"/>
        </p:xfrm>
        <a:graphic>
          <a:graphicData uri="http://schemas.openxmlformats.org/drawingml/2006/chart">
            <c:chart xmlns:c="http://schemas.openxmlformats.org/drawingml/2006/chart" xmlns:r="http://schemas.openxmlformats.org/officeDocument/2006/relationships" r:id="rId3"/>
          </a:graphicData>
        </a:graphic>
      </p:graphicFrame>
      <p:sp>
        <p:nvSpPr>
          <p:cNvPr id="22" name="文本框 21"/>
          <p:cNvSpPr txBox="1"/>
          <p:nvPr/>
        </p:nvSpPr>
        <p:spPr>
          <a:xfrm>
            <a:off x="4983671" y="3442442"/>
            <a:ext cx="942467" cy="584775"/>
          </a:xfrm>
          <a:prstGeom prst="rect">
            <a:avLst/>
          </a:prstGeom>
          <a:noFill/>
        </p:spPr>
        <p:txBody>
          <a:bodyPr wrap="square" rtlCol="0">
            <a:spAutoFit/>
          </a:bodyPr>
          <a:lstStyle/>
          <a:p>
            <a:r>
              <a:rPr lang="en-US" altLang="zh-CN" sz="3200" dirty="0" smtClean="0">
                <a:solidFill>
                  <a:schemeClr val="bg1"/>
                </a:solidFill>
                <a:latin typeface="微软雅黑" panose="020B0503020204020204" pitchFamily="34" charset="-122"/>
                <a:ea typeface="微软雅黑" panose="020B0503020204020204" pitchFamily="34" charset="-122"/>
              </a:rPr>
              <a:t>80</a:t>
            </a:r>
            <a:r>
              <a:rPr lang="en-US" altLang="zh-CN" sz="2000" dirty="0" smtClean="0">
                <a:solidFill>
                  <a:schemeClr val="bg1"/>
                </a:solidFill>
                <a:latin typeface="微软雅黑" panose="020B0503020204020204" pitchFamily="34" charset="-122"/>
                <a:ea typeface="微软雅黑" panose="020B0503020204020204" pitchFamily="34" charset="-122"/>
              </a:rPr>
              <a:t>%</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4335970" y="4352595"/>
            <a:ext cx="2314067" cy="400110"/>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点击添加证书级别</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6788403" y="4303462"/>
            <a:ext cx="2314067" cy="400110"/>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点击添加证书级别</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9240837" y="4320674"/>
            <a:ext cx="2314067" cy="400110"/>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点击添加证书级别</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7518909" y="3442442"/>
            <a:ext cx="942467" cy="584775"/>
          </a:xfrm>
          <a:prstGeom prst="rect">
            <a:avLst/>
          </a:prstGeom>
          <a:noFill/>
        </p:spPr>
        <p:txBody>
          <a:bodyPr wrap="square" rtlCol="0">
            <a:spAutoFit/>
          </a:bodyPr>
          <a:lstStyle/>
          <a:p>
            <a:r>
              <a:rPr lang="en-US" altLang="zh-CN" sz="3200" dirty="0" smtClean="0">
                <a:solidFill>
                  <a:schemeClr val="bg1"/>
                </a:solidFill>
                <a:latin typeface="微软雅黑" panose="020B0503020204020204" pitchFamily="34" charset="-122"/>
                <a:ea typeface="微软雅黑" panose="020B0503020204020204" pitchFamily="34" charset="-122"/>
              </a:rPr>
              <a:t>95</a:t>
            </a:r>
            <a:r>
              <a:rPr lang="en-US" altLang="zh-CN" sz="2000" dirty="0" smtClean="0">
                <a:solidFill>
                  <a:schemeClr val="bg1"/>
                </a:solidFill>
                <a:latin typeface="微软雅黑" panose="020B0503020204020204" pitchFamily="34" charset="-122"/>
                <a:ea typeface="微软雅黑" panose="020B0503020204020204" pitchFamily="34" charset="-122"/>
              </a:rPr>
              <a:t>%</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9888536" y="3493984"/>
            <a:ext cx="942467" cy="584775"/>
          </a:xfrm>
          <a:prstGeom prst="rect">
            <a:avLst/>
          </a:prstGeom>
          <a:noFill/>
        </p:spPr>
        <p:txBody>
          <a:bodyPr wrap="square" rtlCol="0">
            <a:spAutoFit/>
          </a:bodyPr>
          <a:lstStyle/>
          <a:p>
            <a:r>
              <a:rPr lang="en-US" altLang="zh-CN" sz="3200" dirty="0" smtClean="0">
                <a:solidFill>
                  <a:schemeClr val="bg1"/>
                </a:solidFill>
                <a:latin typeface="微软雅黑" panose="020B0503020204020204" pitchFamily="34" charset="-122"/>
                <a:ea typeface="微软雅黑" panose="020B0503020204020204" pitchFamily="34" charset="-122"/>
              </a:rPr>
              <a:t>60</a:t>
            </a:r>
            <a:r>
              <a:rPr lang="en-US" altLang="zh-CN" sz="2000" dirty="0" smtClean="0">
                <a:solidFill>
                  <a:schemeClr val="bg1"/>
                </a:solidFill>
                <a:latin typeface="微软雅黑" panose="020B0503020204020204" pitchFamily="34" charset="-122"/>
                <a:ea typeface="微软雅黑" panose="020B0503020204020204" pitchFamily="34" charset="-122"/>
              </a:rPr>
              <a:t>%</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5" name="矩形 14"/>
          <p:cNvSpPr/>
          <p:nvPr/>
        </p:nvSpPr>
        <p:spPr>
          <a:xfrm>
            <a:off x="0" y="6219145"/>
            <a:ext cx="12192000" cy="35219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cxnSp>
        <p:nvCxnSpPr>
          <p:cNvPr id="3" name="直接连接符 2"/>
          <p:cNvCxnSpPr/>
          <p:nvPr/>
        </p:nvCxnSpPr>
        <p:spPr>
          <a:xfrm>
            <a:off x="0" y="0"/>
            <a:ext cx="6838950" cy="685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Freeform 8"/>
          <p:cNvSpPr>
            <a:spLocks noEditPoints="1"/>
          </p:cNvSpPr>
          <p:nvPr/>
        </p:nvSpPr>
        <p:spPr bwMode="auto">
          <a:xfrm>
            <a:off x="682226" y="3965758"/>
            <a:ext cx="2577698" cy="2250207"/>
          </a:xfrm>
          <a:custGeom>
            <a:avLst/>
            <a:gdLst>
              <a:gd name="T0" fmla="*/ 109 w 174"/>
              <a:gd name="T1" fmla="*/ 132 h 152"/>
              <a:gd name="T2" fmla="*/ 108 w 174"/>
              <a:gd name="T3" fmla="*/ 127 h 152"/>
              <a:gd name="T4" fmla="*/ 66 w 174"/>
              <a:gd name="T5" fmla="*/ 127 h 152"/>
              <a:gd name="T6" fmla="*/ 64 w 174"/>
              <a:gd name="T7" fmla="*/ 137 h 152"/>
              <a:gd name="T8" fmla="*/ 59 w 174"/>
              <a:gd name="T9" fmla="*/ 145 h 152"/>
              <a:gd name="T10" fmla="*/ 50 w 174"/>
              <a:gd name="T11" fmla="*/ 148 h 152"/>
              <a:gd name="T12" fmla="*/ 50 w 174"/>
              <a:gd name="T13" fmla="*/ 152 h 152"/>
              <a:gd name="T14" fmla="*/ 124 w 174"/>
              <a:gd name="T15" fmla="*/ 152 h 152"/>
              <a:gd name="T16" fmla="*/ 124 w 174"/>
              <a:gd name="T17" fmla="*/ 148 h 152"/>
              <a:gd name="T18" fmla="*/ 115 w 174"/>
              <a:gd name="T19" fmla="*/ 145 h 152"/>
              <a:gd name="T20" fmla="*/ 109 w 174"/>
              <a:gd name="T21" fmla="*/ 132 h 152"/>
              <a:gd name="T22" fmla="*/ 169 w 174"/>
              <a:gd name="T23" fmla="*/ 0 h 152"/>
              <a:gd name="T24" fmla="*/ 5 w 174"/>
              <a:gd name="T25" fmla="*/ 0 h 152"/>
              <a:gd name="T26" fmla="*/ 0 w 174"/>
              <a:gd name="T27" fmla="*/ 5 h 152"/>
              <a:gd name="T28" fmla="*/ 0 w 174"/>
              <a:gd name="T29" fmla="*/ 113 h 152"/>
              <a:gd name="T30" fmla="*/ 5 w 174"/>
              <a:gd name="T31" fmla="*/ 118 h 152"/>
              <a:gd name="T32" fmla="*/ 169 w 174"/>
              <a:gd name="T33" fmla="*/ 118 h 152"/>
              <a:gd name="T34" fmla="*/ 174 w 174"/>
              <a:gd name="T35" fmla="*/ 113 h 152"/>
              <a:gd name="T36" fmla="*/ 174 w 174"/>
              <a:gd name="T37" fmla="*/ 5 h 152"/>
              <a:gd name="T38" fmla="*/ 169 w 174"/>
              <a:gd name="T39" fmla="*/ 0 h 152"/>
              <a:gd name="T40" fmla="*/ 162 w 174"/>
              <a:gd name="T41" fmla="*/ 106 h 152"/>
              <a:gd name="T42" fmla="*/ 12 w 174"/>
              <a:gd name="T43" fmla="*/ 106 h 152"/>
              <a:gd name="T44" fmla="*/ 12 w 174"/>
              <a:gd name="T45" fmla="*/ 13 h 152"/>
              <a:gd name="T46" fmla="*/ 162 w 174"/>
              <a:gd name="T47" fmla="*/ 13 h 152"/>
              <a:gd name="T48" fmla="*/ 162 w 174"/>
              <a:gd name="T49" fmla="*/ 10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 h="152">
                <a:moveTo>
                  <a:pt x="109" y="132"/>
                </a:moveTo>
                <a:cubicBezTo>
                  <a:pt x="108" y="130"/>
                  <a:pt x="108" y="129"/>
                  <a:pt x="108" y="127"/>
                </a:cubicBezTo>
                <a:cubicBezTo>
                  <a:pt x="66" y="127"/>
                  <a:pt x="66" y="127"/>
                  <a:pt x="66" y="127"/>
                </a:cubicBezTo>
                <a:cubicBezTo>
                  <a:pt x="66" y="130"/>
                  <a:pt x="65" y="133"/>
                  <a:pt x="64" y="137"/>
                </a:cubicBezTo>
                <a:cubicBezTo>
                  <a:pt x="63" y="140"/>
                  <a:pt x="61" y="143"/>
                  <a:pt x="59" y="145"/>
                </a:cubicBezTo>
                <a:cubicBezTo>
                  <a:pt x="57" y="147"/>
                  <a:pt x="54" y="148"/>
                  <a:pt x="50" y="148"/>
                </a:cubicBezTo>
                <a:cubicBezTo>
                  <a:pt x="50" y="152"/>
                  <a:pt x="50" y="152"/>
                  <a:pt x="50" y="152"/>
                </a:cubicBezTo>
                <a:cubicBezTo>
                  <a:pt x="124" y="152"/>
                  <a:pt x="124" y="152"/>
                  <a:pt x="124" y="152"/>
                </a:cubicBezTo>
                <a:cubicBezTo>
                  <a:pt x="124" y="148"/>
                  <a:pt x="124" y="148"/>
                  <a:pt x="124" y="148"/>
                </a:cubicBezTo>
                <a:cubicBezTo>
                  <a:pt x="120" y="148"/>
                  <a:pt x="117" y="147"/>
                  <a:pt x="115" y="145"/>
                </a:cubicBezTo>
                <a:cubicBezTo>
                  <a:pt x="112" y="142"/>
                  <a:pt x="110" y="137"/>
                  <a:pt x="109" y="132"/>
                </a:cubicBezTo>
                <a:close/>
                <a:moveTo>
                  <a:pt x="169" y="0"/>
                </a:moveTo>
                <a:cubicBezTo>
                  <a:pt x="5" y="0"/>
                  <a:pt x="5" y="0"/>
                  <a:pt x="5" y="0"/>
                </a:cubicBezTo>
                <a:cubicBezTo>
                  <a:pt x="2" y="0"/>
                  <a:pt x="0" y="3"/>
                  <a:pt x="0" y="5"/>
                </a:cubicBezTo>
                <a:cubicBezTo>
                  <a:pt x="0" y="113"/>
                  <a:pt x="0" y="113"/>
                  <a:pt x="0" y="113"/>
                </a:cubicBezTo>
                <a:cubicBezTo>
                  <a:pt x="0" y="116"/>
                  <a:pt x="2" y="118"/>
                  <a:pt x="5" y="118"/>
                </a:cubicBezTo>
                <a:cubicBezTo>
                  <a:pt x="169" y="118"/>
                  <a:pt x="169" y="118"/>
                  <a:pt x="169" y="118"/>
                </a:cubicBezTo>
                <a:cubicBezTo>
                  <a:pt x="172" y="118"/>
                  <a:pt x="174" y="116"/>
                  <a:pt x="174" y="113"/>
                </a:cubicBezTo>
                <a:cubicBezTo>
                  <a:pt x="174" y="5"/>
                  <a:pt x="174" y="5"/>
                  <a:pt x="174" y="5"/>
                </a:cubicBezTo>
                <a:cubicBezTo>
                  <a:pt x="174" y="3"/>
                  <a:pt x="172" y="0"/>
                  <a:pt x="169" y="0"/>
                </a:cubicBezTo>
                <a:close/>
                <a:moveTo>
                  <a:pt x="162" y="106"/>
                </a:moveTo>
                <a:cubicBezTo>
                  <a:pt x="12" y="106"/>
                  <a:pt x="12" y="106"/>
                  <a:pt x="12" y="106"/>
                </a:cubicBezTo>
                <a:cubicBezTo>
                  <a:pt x="12" y="13"/>
                  <a:pt x="12" y="13"/>
                  <a:pt x="12" y="13"/>
                </a:cubicBezTo>
                <a:cubicBezTo>
                  <a:pt x="162" y="13"/>
                  <a:pt x="162" y="13"/>
                  <a:pt x="162" y="13"/>
                </a:cubicBezTo>
                <a:lnTo>
                  <a:pt x="162" y="106"/>
                </a:lnTo>
                <a:close/>
              </a:path>
            </a:pathLst>
          </a:custGeom>
          <a:solidFill>
            <a:schemeClr val="accent1">
              <a:lumMod val="75000"/>
              <a:alpha val="85000"/>
            </a:schemeClr>
          </a:solidFill>
          <a:ln>
            <a:noFill/>
          </a:ln>
        </p:spPr>
        <p:txBody>
          <a:bodyPr vert="horz" wrap="square" lIns="91440" tIns="45720" rIns="91440" bIns="45720" numCol="1" anchor="t" anchorCtr="0" compatLnSpc="1"/>
          <a:lstStyle/>
          <a:p>
            <a:endParaRPr lang="zh-CN" altLang="en-US"/>
          </a:p>
        </p:txBody>
      </p:sp>
      <p:sp>
        <p:nvSpPr>
          <p:cNvPr id="5" name="文本框 4"/>
          <p:cNvSpPr txBox="1"/>
          <p:nvPr/>
        </p:nvSpPr>
        <p:spPr>
          <a:xfrm>
            <a:off x="902529" y="4493261"/>
            <a:ext cx="2137091" cy="646331"/>
          </a:xfrm>
          <a:prstGeom prst="rect">
            <a:avLst/>
          </a:prstGeom>
          <a:noFill/>
        </p:spPr>
        <p:txBody>
          <a:bodyPr wrap="square" rtlCol="0">
            <a:spAutoFit/>
          </a:bodyPr>
          <a:lstStyle/>
          <a:p>
            <a:r>
              <a:rPr lang="zh-CN" altLang="en-US" sz="3600" dirty="0" smtClean="0">
                <a:solidFill>
                  <a:schemeClr val="bg1"/>
                </a:solidFill>
                <a:latin typeface="微软雅黑" panose="020B0503020204020204" pitchFamily="34" charset="-122"/>
                <a:ea typeface="微软雅黑" panose="020B0503020204020204" pitchFamily="34" charset="-122"/>
              </a:rPr>
              <a:t>实习经历</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1" name="Freeform 85"/>
          <p:cNvSpPr/>
          <p:nvPr/>
        </p:nvSpPr>
        <p:spPr bwMode="auto">
          <a:xfrm rot="5400000">
            <a:off x="1541915" y="1296988"/>
            <a:ext cx="298450" cy="409575"/>
          </a:xfrm>
          <a:custGeom>
            <a:avLst/>
            <a:gdLst>
              <a:gd name="T0" fmla="*/ 96 w 134"/>
              <a:gd name="T1" fmla="*/ 75 h 184"/>
              <a:gd name="T2" fmla="*/ 96 w 134"/>
              <a:gd name="T3" fmla="*/ 74 h 184"/>
              <a:gd name="T4" fmla="*/ 92 w 134"/>
              <a:gd name="T5" fmla="*/ 74 h 184"/>
              <a:gd name="T6" fmla="*/ 89 w 134"/>
              <a:gd name="T7" fmla="*/ 69 h 184"/>
              <a:gd name="T8" fmla="*/ 87 w 134"/>
              <a:gd name="T9" fmla="*/ 67 h 184"/>
              <a:gd name="T10" fmla="*/ 73 w 134"/>
              <a:gd name="T11" fmla="*/ 62 h 184"/>
              <a:gd name="T12" fmla="*/ 69 w 134"/>
              <a:gd name="T13" fmla="*/ 63 h 184"/>
              <a:gd name="T14" fmla="*/ 68 w 134"/>
              <a:gd name="T15" fmla="*/ 63 h 184"/>
              <a:gd name="T16" fmla="*/ 68 w 134"/>
              <a:gd name="T17" fmla="*/ 63 h 184"/>
              <a:gd name="T18" fmla="*/ 54 w 134"/>
              <a:gd name="T19" fmla="*/ 7 h 184"/>
              <a:gd name="T20" fmla="*/ 44 w 134"/>
              <a:gd name="T21" fmla="*/ 1 h 184"/>
              <a:gd name="T22" fmla="*/ 38 w 134"/>
              <a:gd name="T23" fmla="*/ 10 h 184"/>
              <a:gd name="T24" fmla="*/ 53 w 134"/>
              <a:gd name="T25" fmla="*/ 88 h 184"/>
              <a:gd name="T26" fmla="*/ 53 w 134"/>
              <a:gd name="T27" fmla="*/ 90 h 184"/>
              <a:gd name="T28" fmla="*/ 49 w 134"/>
              <a:gd name="T29" fmla="*/ 100 h 184"/>
              <a:gd name="T30" fmla="*/ 47 w 134"/>
              <a:gd name="T31" fmla="*/ 101 h 184"/>
              <a:gd name="T32" fmla="*/ 35 w 134"/>
              <a:gd name="T33" fmla="*/ 98 h 184"/>
              <a:gd name="T34" fmla="*/ 25 w 134"/>
              <a:gd name="T35" fmla="*/ 83 h 184"/>
              <a:gd name="T36" fmla="*/ 19 w 134"/>
              <a:gd name="T37" fmla="*/ 75 h 184"/>
              <a:gd name="T38" fmla="*/ 3 w 134"/>
              <a:gd name="T39" fmla="*/ 72 h 184"/>
              <a:gd name="T40" fmla="*/ 1 w 134"/>
              <a:gd name="T41" fmla="*/ 79 h 184"/>
              <a:gd name="T42" fmla="*/ 7 w 134"/>
              <a:gd name="T43" fmla="*/ 87 h 184"/>
              <a:gd name="T44" fmla="*/ 10 w 134"/>
              <a:gd name="T45" fmla="*/ 95 h 184"/>
              <a:gd name="T46" fmla="*/ 12 w 134"/>
              <a:gd name="T47" fmla="*/ 102 h 184"/>
              <a:gd name="T48" fmla="*/ 16 w 134"/>
              <a:gd name="T49" fmla="*/ 108 h 184"/>
              <a:gd name="T50" fmla="*/ 23 w 134"/>
              <a:gd name="T51" fmla="*/ 120 h 184"/>
              <a:gd name="T52" fmla="*/ 35 w 134"/>
              <a:gd name="T53" fmla="*/ 141 h 184"/>
              <a:gd name="T54" fmla="*/ 56 w 134"/>
              <a:gd name="T55" fmla="*/ 161 h 184"/>
              <a:gd name="T56" fmla="*/ 64 w 134"/>
              <a:gd name="T57" fmla="*/ 168 h 184"/>
              <a:gd name="T58" fmla="*/ 67 w 134"/>
              <a:gd name="T59" fmla="*/ 184 h 184"/>
              <a:gd name="T60" fmla="*/ 131 w 134"/>
              <a:gd name="T61" fmla="*/ 173 h 184"/>
              <a:gd name="T62" fmla="*/ 128 w 134"/>
              <a:gd name="T63" fmla="*/ 160 h 184"/>
              <a:gd name="T64" fmla="*/ 128 w 134"/>
              <a:gd name="T65" fmla="*/ 159 h 184"/>
              <a:gd name="T66" fmla="*/ 131 w 134"/>
              <a:gd name="T67" fmla="*/ 149 h 184"/>
              <a:gd name="T68" fmla="*/ 132 w 134"/>
              <a:gd name="T69" fmla="*/ 140 h 184"/>
              <a:gd name="T70" fmla="*/ 133 w 134"/>
              <a:gd name="T71" fmla="*/ 118 h 184"/>
              <a:gd name="T72" fmla="*/ 134 w 134"/>
              <a:gd name="T73" fmla="*/ 114 h 184"/>
              <a:gd name="T74" fmla="*/ 122 w 134"/>
              <a:gd name="T75" fmla="*/ 97 h 184"/>
              <a:gd name="T76" fmla="*/ 122 w 134"/>
              <a:gd name="T77" fmla="*/ 97 h 184"/>
              <a:gd name="T78" fmla="*/ 113 w 134"/>
              <a:gd name="T79" fmla="*/ 83 h 184"/>
              <a:gd name="T80" fmla="*/ 96 w 134"/>
              <a:gd name="T81" fmla="*/ 75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4" h="184">
                <a:moveTo>
                  <a:pt x="96" y="75"/>
                </a:moveTo>
                <a:cubicBezTo>
                  <a:pt x="96" y="74"/>
                  <a:pt x="96" y="74"/>
                  <a:pt x="96" y="74"/>
                </a:cubicBezTo>
                <a:cubicBezTo>
                  <a:pt x="92" y="74"/>
                  <a:pt x="92" y="74"/>
                  <a:pt x="92" y="74"/>
                </a:cubicBezTo>
                <a:cubicBezTo>
                  <a:pt x="89" y="69"/>
                  <a:pt x="89" y="69"/>
                  <a:pt x="89" y="69"/>
                </a:cubicBezTo>
                <a:cubicBezTo>
                  <a:pt x="88" y="69"/>
                  <a:pt x="88" y="68"/>
                  <a:pt x="87" y="67"/>
                </a:cubicBezTo>
                <a:cubicBezTo>
                  <a:pt x="83" y="64"/>
                  <a:pt x="78" y="62"/>
                  <a:pt x="73" y="62"/>
                </a:cubicBezTo>
                <a:cubicBezTo>
                  <a:pt x="69" y="63"/>
                  <a:pt x="69" y="63"/>
                  <a:pt x="69" y="63"/>
                </a:cubicBezTo>
                <a:cubicBezTo>
                  <a:pt x="68" y="63"/>
                  <a:pt x="68" y="63"/>
                  <a:pt x="68" y="63"/>
                </a:cubicBezTo>
                <a:cubicBezTo>
                  <a:pt x="68" y="63"/>
                  <a:pt x="68" y="63"/>
                  <a:pt x="68" y="63"/>
                </a:cubicBezTo>
                <a:cubicBezTo>
                  <a:pt x="54" y="7"/>
                  <a:pt x="54" y="7"/>
                  <a:pt x="54" y="7"/>
                </a:cubicBezTo>
                <a:cubicBezTo>
                  <a:pt x="52" y="0"/>
                  <a:pt x="48" y="0"/>
                  <a:pt x="44" y="1"/>
                </a:cubicBezTo>
                <a:cubicBezTo>
                  <a:pt x="44" y="1"/>
                  <a:pt x="37" y="2"/>
                  <a:pt x="38" y="10"/>
                </a:cubicBezTo>
                <a:cubicBezTo>
                  <a:pt x="53" y="88"/>
                  <a:pt x="53" y="88"/>
                  <a:pt x="53" y="88"/>
                </a:cubicBezTo>
                <a:cubicBezTo>
                  <a:pt x="53" y="88"/>
                  <a:pt x="53" y="89"/>
                  <a:pt x="53" y="90"/>
                </a:cubicBezTo>
                <a:cubicBezTo>
                  <a:pt x="53" y="94"/>
                  <a:pt x="52" y="97"/>
                  <a:pt x="49" y="100"/>
                </a:cubicBezTo>
                <a:cubicBezTo>
                  <a:pt x="49" y="100"/>
                  <a:pt x="48" y="101"/>
                  <a:pt x="47" y="101"/>
                </a:cubicBezTo>
                <a:cubicBezTo>
                  <a:pt x="42" y="102"/>
                  <a:pt x="39" y="101"/>
                  <a:pt x="35" y="98"/>
                </a:cubicBezTo>
                <a:cubicBezTo>
                  <a:pt x="31" y="95"/>
                  <a:pt x="28" y="88"/>
                  <a:pt x="25" y="83"/>
                </a:cubicBezTo>
                <a:cubicBezTo>
                  <a:pt x="23" y="81"/>
                  <a:pt x="21" y="78"/>
                  <a:pt x="19" y="75"/>
                </a:cubicBezTo>
                <a:cubicBezTo>
                  <a:pt x="16" y="71"/>
                  <a:pt x="7" y="68"/>
                  <a:pt x="3" y="72"/>
                </a:cubicBezTo>
                <a:cubicBezTo>
                  <a:pt x="1" y="73"/>
                  <a:pt x="0" y="77"/>
                  <a:pt x="1" y="79"/>
                </a:cubicBezTo>
                <a:cubicBezTo>
                  <a:pt x="3" y="81"/>
                  <a:pt x="6" y="84"/>
                  <a:pt x="7" y="87"/>
                </a:cubicBezTo>
                <a:cubicBezTo>
                  <a:pt x="8" y="89"/>
                  <a:pt x="9" y="92"/>
                  <a:pt x="10" y="95"/>
                </a:cubicBezTo>
                <a:cubicBezTo>
                  <a:pt x="11" y="97"/>
                  <a:pt x="11" y="101"/>
                  <a:pt x="12" y="102"/>
                </a:cubicBezTo>
                <a:cubicBezTo>
                  <a:pt x="14" y="103"/>
                  <a:pt x="15" y="106"/>
                  <a:pt x="16" y="108"/>
                </a:cubicBezTo>
                <a:cubicBezTo>
                  <a:pt x="18" y="111"/>
                  <a:pt x="21" y="116"/>
                  <a:pt x="23" y="120"/>
                </a:cubicBezTo>
                <a:cubicBezTo>
                  <a:pt x="27" y="126"/>
                  <a:pt x="29" y="135"/>
                  <a:pt x="35" y="141"/>
                </a:cubicBezTo>
                <a:cubicBezTo>
                  <a:pt x="41" y="149"/>
                  <a:pt x="47" y="156"/>
                  <a:pt x="56" y="161"/>
                </a:cubicBezTo>
                <a:cubicBezTo>
                  <a:pt x="60" y="163"/>
                  <a:pt x="62" y="165"/>
                  <a:pt x="64" y="168"/>
                </a:cubicBezTo>
                <a:cubicBezTo>
                  <a:pt x="67" y="184"/>
                  <a:pt x="67" y="184"/>
                  <a:pt x="67" y="184"/>
                </a:cubicBezTo>
                <a:cubicBezTo>
                  <a:pt x="79" y="182"/>
                  <a:pt x="126" y="174"/>
                  <a:pt x="131" y="173"/>
                </a:cubicBezTo>
                <a:cubicBezTo>
                  <a:pt x="128" y="160"/>
                  <a:pt x="128" y="160"/>
                  <a:pt x="128" y="160"/>
                </a:cubicBezTo>
                <a:cubicBezTo>
                  <a:pt x="128" y="159"/>
                  <a:pt x="128" y="159"/>
                  <a:pt x="128" y="159"/>
                </a:cubicBezTo>
                <a:cubicBezTo>
                  <a:pt x="129" y="156"/>
                  <a:pt x="130" y="152"/>
                  <a:pt x="131" y="149"/>
                </a:cubicBezTo>
                <a:cubicBezTo>
                  <a:pt x="132" y="146"/>
                  <a:pt x="132" y="143"/>
                  <a:pt x="132" y="140"/>
                </a:cubicBezTo>
                <a:cubicBezTo>
                  <a:pt x="132" y="133"/>
                  <a:pt x="133" y="125"/>
                  <a:pt x="133" y="118"/>
                </a:cubicBezTo>
                <a:cubicBezTo>
                  <a:pt x="133" y="116"/>
                  <a:pt x="133" y="115"/>
                  <a:pt x="134" y="114"/>
                </a:cubicBezTo>
                <a:cubicBezTo>
                  <a:pt x="134" y="109"/>
                  <a:pt x="132" y="97"/>
                  <a:pt x="122" y="97"/>
                </a:cubicBezTo>
                <a:cubicBezTo>
                  <a:pt x="122" y="97"/>
                  <a:pt x="122" y="97"/>
                  <a:pt x="122" y="97"/>
                </a:cubicBezTo>
                <a:cubicBezTo>
                  <a:pt x="120" y="92"/>
                  <a:pt x="117" y="87"/>
                  <a:pt x="113" y="83"/>
                </a:cubicBezTo>
                <a:cubicBezTo>
                  <a:pt x="109" y="79"/>
                  <a:pt x="103" y="75"/>
                  <a:pt x="96" y="75"/>
                </a:cubicBezTo>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2" name="Freeform 85"/>
          <p:cNvSpPr/>
          <p:nvPr/>
        </p:nvSpPr>
        <p:spPr bwMode="auto">
          <a:xfrm rot="5400000">
            <a:off x="3482522" y="3325020"/>
            <a:ext cx="298450" cy="409575"/>
          </a:xfrm>
          <a:custGeom>
            <a:avLst/>
            <a:gdLst>
              <a:gd name="T0" fmla="*/ 96 w 134"/>
              <a:gd name="T1" fmla="*/ 75 h 184"/>
              <a:gd name="T2" fmla="*/ 96 w 134"/>
              <a:gd name="T3" fmla="*/ 74 h 184"/>
              <a:gd name="T4" fmla="*/ 92 w 134"/>
              <a:gd name="T5" fmla="*/ 74 h 184"/>
              <a:gd name="T6" fmla="*/ 89 w 134"/>
              <a:gd name="T7" fmla="*/ 69 h 184"/>
              <a:gd name="T8" fmla="*/ 87 w 134"/>
              <a:gd name="T9" fmla="*/ 67 h 184"/>
              <a:gd name="T10" fmla="*/ 73 w 134"/>
              <a:gd name="T11" fmla="*/ 62 h 184"/>
              <a:gd name="T12" fmla="*/ 69 w 134"/>
              <a:gd name="T13" fmla="*/ 63 h 184"/>
              <a:gd name="T14" fmla="*/ 68 w 134"/>
              <a:gd name="T15" fmla="*/ 63 h 184"/>
              <a:gd name="T16" fmla="*/ 68 w 134"/>
              <a:gd name="T17" fmla="*/ 63 h 184"/>
              <a:gd name="T18" fmla="*/ 54 w 134"/>
              <a:gd name="T19" fmla="*/ 7 h 184"/>
              <a:gd name="T20" fmla="*/ 44 w 134"/>
              <a:gd name="T21" fmla="*/ 1 h 184"/>
              <a:gd name="T22" fmla="*/ 38 w 134"/>
              <a:gd name="T23" fmla="*/ 10 h 184"/>
              <a:gd name="T24" fmla="*/ 53 w 134"/>
              <a:gd name="T25" fmla="*/ 88 h 184"/>
              <a:gd name="T26" fmla="*/ 53 w 134"/>
              <a:gd name="T27" fmla="*/ 90 h 184"/>
              <a:gd name="T28" fmla="*/ 49 w 134"/>
              <a:gd name="T29" fmla="*/ 100 h 184"/>
              <a:gd name="T30" fmla="*/ 47 w 134"/>
              <a:gd name="T31" fmla="*/ 101 h 184"/>
              <a:gd name="T32" fmla="*/ 35 w 134"/>
              <a:gd name="T33" fmla="*/ 98 h 184"/>
              <a:gd name="T34" fmla="*/ 25 w 134"/>
              <a:gd name="T35" fmla="*/ 83 h 184"/>
              <a:gd name="T36" fmla="*/ 19 w 134"/>
              <a:gd name="T37" fmla="*/ 75 h 184"/>
              <a:gd name="T38" fmla="*/ 3 w 134"/>
              <a:gd name="T39" fmla="*/ 72 h 184"/>
              <a:gd name="T40" fmla="*/ 1 w 134"/>
              <a:gd name="T41" fmla="*/ 79 h 184"/>
              <a:gd name="T42" fmla="*/ 7 w 134"/>
              <a:gd name="T43" fmla="*/ 87 h 184"/>
              <a:gd name="T44" fmla="*/ 10 w 134"/>
              <a:gd name="T45" fmla="*/ 95 h 184"/>
              <a:gd name="T46" fmla="*/ 12 w 134"/>
              <a:gd name="T47" fmla="*/ 102 h 184"/>
              <a:gd name="T48" fmla="*/ 16 w 134"/>
              <a:gd name="T49" fmla="*/ 108 h 184"/>
              <a:gd name="T50" fmla="*/ 23 w 134"/>
              <a:gd name="T51" fmla="*/ 120 h 184"/>
              <a:gd name="T52" fmla="*/ 35 w 134"/>
              <a:gd name="T53" fmla="*/ 141 h 184"/>
              <a:gd name="T54" fmla="*/ 56 w 134"/>
              <a:gd name="T55" fmla="*/ 161 h 184"/>
              <a:gd name="T56" fmla="*/ 64 w 134"/>
              <a:gd name="T57" fmla="*/ 168 h 184"/>
              <a:gd name="T58" fmla="*/ 67 w 134"/>
              <a:gd name="T59" fmla="*/ 184 h 184"/>
              <a:gd name="T60" fmla="*/ 131 w 134"/>
              <a:gd name="T61" fmla="*/ 173 h 184"/>
              <a:gd name="T62" fmla="*/ 128 w 134"/>
              <a:gd name="T63" fmla="*/ 160 h 184"/>
              <a:gd name="T64" fmla="*/ 128 w 134"/>
              <a:gd name="T65" fmla="*/ 159 h 184"/>
              <a:gd name="T66" fmla="*/ 131 w 134"/>
              <a:gd name="T67" fmla="*/ 149 h 184"/>
              <a:gd name="T68" fmla="*/ 132 w 134"/>
              <a:gd name="T69" fmla="*/ 140 h 184"/>
              <a:gd name="T70" fmla="*/ 133 w 134"/>
              <a:gd name="T71" fmla="*/ 118 h 184"/>
              <a:gd name="T72" fmla="*/ 134 w 134"/>
              <a:gd name="T73" fmla="*/ 114 h 184"/>
              <a:gd name="T74" fmla="*/ 122 w 134"/>
              <a:gd name="T75" fmla="*/ 97 h 184"/>
              <a:gd name="T76" fmla="*/ 122 w 134"/>
              <a:gd name="T77" fmla="*/ 97 h 184"/>
              <a:gd name="T78" fmla="*/ 113 w 134"/>
              <a:gd name="T79" fmla="*/ 83 h 184"/>
              <a:gd name="T80" fmla="*/ 96 w 134"/>
              <a:gd name="T81" fmla="*/ 75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4" h="184">
                <a:moveTo>
                  <a:pt x="96" y="75"/>
                </a:moveTo>
                <a:cubicBezTo>
                  <a:pt x="96" y="74"/>
                  <a:pt x="96" y="74"/>
                  <a:pt x="96" y="74"/>
                </a:cubicBezTo>
                <a:cubicBezTo>
                  <a:pt x="92" y="74"/>
                  <a:pt x="92" y="74"/>
                  <a:pt x="92" y="74"/>
                </a:cubicBezTo>
                <a:cubicBezTo>
                  <a:pt x="89" y="69"/>
                  <a:pt x="89" y="69"/>
                  <a:pt x="89" y="69"/>
                </a:cubicBezTo>
                <a:cubicBezTo>
                  <a:pt x="88" y="69"/>
                  <a:pt x="88" y="68"/>
                  <a:pt x="87" y="67"/>
                </a:cubicBezTo>
                <a:cubicBezTo>
                  <a:pt x="83" y="64"/>
                  <a:pt x="78" y="62"/>
                  <a:pt x="73" y="62"/>
                </a:cubicBezTo>
                <a:cubicBezTo>
                  <a:pt x="69" y="63"/>
                  <a:pt x="69" y="63"/>
                  <a:pt x="69" y="63"/>
                </a:cubicBezTo>
                <a:cubicBezTo>
                  <a:pt x="68" y="63"/>
                  <a:pt x="68" y="63"/>
                  <a:pt x="68" y="63"/>
                </a:cubicBezTo>
                <a:cubicBezTo>
                  <a:pt x="68" y="63"/>
                  <a:pt x="68" y="63"/>
                  <a:pt x="68" y="63"/>
                </a:cubicBezTo>
                <a:cubicBezTo>
                  <a:pt x="54" y="7"/>
                  <a:pt x="54" y="7"/>
                  <a:pt x="54" y="7"/>
                </a:cubicBezTo>
                <a:cubicBezTo>
                  <a:pt x="52" y="0"/>
                  <a:pt x="48" y="0"/>
                  <a:pt x="44" y="1"/>
                </a:cubicBezTo>
                <a:cubicBezTo>
                  <a:pt x="44" y="1"/>
                  <a:pt x="37" y="2"/>
                  <a:pt x="38" y="10"/>
                </a:cubicBezTo>
                <a:cubicBezTo>
                  <a:pt x="53" y="88"/>
                  <a:pt x="53" y="88"/>
                  <a:pt x="53" y="88"/>
                </a:cubicBezTo>
                <a:cubicBezTo>
                  <a:pt x="53" y="88"/>
                  <a:pt x="53" y="89"/>
                  <a:pt x="53" y="90"/>
                </a:cubicBezTo>
                <a:cubicBezTo>
                  <a:pt x="53" y="94"/>
                  <a:pt x="52" y="97"/>
                  <a:pt x="49" y="100"/>
                </a:cubicBezTo>
                <a:cubicBezTo>
                  <a:pt x="49" y="100"/>
                  <a:pt x="48" y="101"/>
                  <a:pt x="47" y="101"/>
                </a:cubicBezTo>
                <a:cubicBezTo>
                  <a:pt x="42" y="102"/>
                  <a:pt x="39" y="101"/>
                  <a:pt x="35" y="98"/>
                </a:cubicBezTo>
                <a:cubicBezTo>
                  <a:pt x="31" y="95"/>
                  <a:pt x="28" y="88"/>
                  <a:pt x="25" y="83"/>
                </a:cubicBezTo>
                <a:cubicBezTo>
                  <a:pt x="23" y="81"/>
                  <a:pt x="21" y="78"/>
                  <a:pt x="19" y="75"/>
                </a:cubicBezTo>
                <a:cubicBezTo>
                  <a:pt x="16" y="71"/>
                  <a:pt x="7" y="68"/>
                  <a:pt x="3" y="72"/>
                </a:cubicBezTo>
                <a:cubicBezTo>
                  <a:pt x="1" y="73"/>
                  <a:pt x="0" y="77"/>
                  <a:pt x="1" y="79"/>
                </a:cubicBezTo>
                <a:cubicBezTo>
                  <a:pt x="3" y="81"/>
                  <a:pt x="6" y="84"/>
                  <a:pt x="7" y="87"/>
                </a:cubicBezTo>
                <a:cubicBezTo>
                  <a:pt x="8" y="89"/>
                  <a:pt x="9" y="92"/>
                  <a:pt x="10" y="95"/>
                </a:cubicBezTo>
                <a:cubicBezTo>
                  <a:pt x="11" y="97"/>
                  <a:pt x="11" y="101"/>
                  <a:pt x="12" y="102"/>
                </a:cubicBezTo>
                <a:cubicBezTo>
                  <a:pt x="14" y="103"/>
                  <a:pt x="15" y="106"/>
                  <a:pt x="16" y="108"/>
                </a:cubicBezTo>
                <a:cubicBezTo>
                  <a:pt x="18" y="111"/>
                  <a:pt x="21" y="116"/>
                  <a:pt x="23" y="120"/>
                </a:cubicBezTo>
                <a:cubicBezTo>
                  <a:pt x="27" y="126"/>
                  <a:pt x="29" y="135"/>
                  <a:pt x="35" y="141"/>
                </a:cubicBezTo>
                <a:cubicBezTo>
                  <a:pt x="41" y="149"/>
                  <a:pt x="47" y="156"/>
                  <a:pt x="56" y="161"/>
                </a:cubicBezTo>
                <a:cubicBezTo>
                  <a:pt x="60" y="163"/>
                  <a:pt x="62" y="165"/>
                  <a:pt x="64" y="168"/>
                </a:cubicBezTo>
                <a:cubicBezTo>
                  <a:pt x="67" y="184"/>
                  <a:pt x="67" y="184"/>
                  <a:pt x="67" y="184"/>
                </a:cubicBezTo>
                <a:cubicBezTo>
                  <a:pt x="79" y="182"/>
                  <a:pt x="126" y="174"/>
                  <a:pt x="131" y="173"/>
                </a:cubicBezTo>
                <a:cubicBezTo>
                  <a:pt x="128" y="160"/>
                  <a:pt x="128" y="160"/>
                  <a:pt x="128" y="160"/>
                </a:cubicBezTo>
                <a:cubicBezTo>
                  <a:pt x="128" y="159"/>
                  <a:pt x="128" y="159"/>
                  <a:pt x="128" y="159"/>
                </a:cubicBezTo>
                <a:cubicBezTo>
                  <a:pt x="129" y="156"/>
                  <a:pt x="130" y="152"/>
                  <a:pt x="131" y="149"/>
                </a:cubicBezTo>
                <a:cubicBezTo>
                  <a:pt x="132" y="146"/>
                  <a:pt x="132" y="143"/>
                  <a:pt x="132" y="140"/>
                </a:cubicBezTo>
                <a:cubicBezTo>
                  <a:pt x="132" y="133"/>
                  <a:pt x="133" y="125"/>
                  <a:pt x="133" y="118"/>
                </a:cubicBezTo>
                <a:cubicBezTo>
                  <a:pt x="133" y="116"/>
                  <a:pt x="133" y="115"/>
                  <a:pt x="134" y="114"/>
                </a:cubicBezTo>
                <a:cubicBezTo>
                  <a:pt x="134" y="109"/>
                  <a:pt x="132" y="97"/>
                  <a:pt x="122" y="97"/>
                </a:cubicBezTo>
                <a:cubicBezTo>
                  <a:pt x="122" y="97"/>
                  <a:pt x="122" y="97"/>
                  <a:pt x="122" y="97"/>
                </a:cubicBezTo>
                <a:cubicBezTo>
                  <a:pt x="120" y="92"/>
                  <a:pt x="117" y="87"/>
                  <a:pt x="113" y="83"/>
                </a:cubicBezTo>
                <a:cubicBezTo>
                  <a:pt x="109" y="79"/>
                  <a:pt x="103" y="75"/>
                  <a:pt x="96" y="75"/>
                </a:cubicBezTo>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3" name="Freeform 85"/>
          <p:cNvSpPr/>
          <p:nvPr/>
        </p:nvSpPr>
        <p:spPr bwMode="auto">
          <a:xfrm rot="5400000">
            <a:off x="5601608" y="5353051"/>
            <a:ext cx="298450" cy="409575"/>
          </a:xfrm>
          <a:custGeom>
            <a:avLst/>
            <a:gdLst>
              <a:gd name="T0" fmla="*/ 96 w 134"/>
              <a:gd name="T1" fmla="*/ 75 h 184"/>
              <a:gd name="T2" fmla="*/ 96 w 134"/>
              <a:gd name="T3" fmla="*/ 74 h 184"/>
              <a:gd name="T4" fmla="*/ 92 w 134"/>
              <a:gd name="T5" fmla="*/ 74 h 184"/>
              <a:gd name="T6" fmla="*/ 89 w 134"/>
              <a:gd name="T7" fmla="*/ 69 h 184"/>
              <a:gd name="T8" fmla="*/ 87 w 134"/>
              <a:gd name="T9" fmla="*/ 67 h 184"/>
              <a:gd name="T10" fmla="*/ 73 w 134"/>
              <a:gd name="T11" fmla="*/ 62 h 184"/>
              <a:gd name="T12" fmla="*/ 69 w 134"/>
              <a:gd name="T13" fmla="*/ 63 h 184"/>
              <a:gd name="T14" fmla="*/ 68 w 134"/>
              <a:gd name="T15" fmla="*/ 63 h 184"/>
              <a:gd name="T16" fmla="*/ 68 w 134"/>
              <a:gd name="T17" fmla="*/ 63 h 184"/>
              <a:gd name="T18" fmla="*/ 54 w 134"/>
              <a:gd name="T19" fmla="*/ 7 h 184"/>
              <a:gd name="T20" fmla="*/ 44 w 134"/>
              <a:gd name="T21" fmla="*/ 1 h 184"/>
              <a:gd name="T22" fmla="*/ 38 w 134"/>
              <a:gd name="T23" fmla="*/ 10 h 184"/>
              <a:gd name="T24" fmla="*/ 53 w 134"/>
              <a:gd name="T25" fmla="*/ 88 h 184"/>
              <a:gd name="T26" fmla="*/ 53 w 134"/>
              <a:gd name="T27" fmla="*/ 90 h 184"/>
              <a:gd name="T28" fmla="*/ 49 w 134"/>
              <a:gd name="T29" fmla="*/ 100 h 184"/>
              <a:gd name="T30" fmla="*/ 47 w 134"/>
              <a:gd name="T31" fmla="*/ 101 h 184"/>
              <a:gd name="T32" fmla="*/ 35 w 134"/>
              <a:gd name="T33" fmla="*/ 98 h 184"/>
              <a:gd name="T34" fmla="*/ 25 w 134"/>
              <a:gd name="T35" fmla="*/ 83 h 184"/>
              <a:gd name="T36" fmla="*/ 19 w 134"/>
              <a:gd name="T37" fmla="*/ 75 h 184"/>
              <a:gd name="T38" fmla="*/ 3 w 134"/>
              <a:gd name="T39" fmla="*/ 72 h 184"/>
              <a:gd name="T40" fmla="*/ 1 w 134"/>
              <a:gd name="T41" fmla="*/ 79 h 184"/>
              <a:gd name="T42" fmla="*/ 7 w 134"/>
              <a:gd name="T43" fmla="*/ 87 h 184"/>
              <a:gd name="T44" fmla="*/ 10 w 134"/>
              <a:gd name="T45" fmla="*/ 95 h 184"/>
              <a:gd name="T46" fmla="*/ 12 w 134"/>
              <a:gd name="T47" fmla="*/ 102 h 184"/>
              <a:gd name="T48" fmla="*/ 16 w 134"/>
              <a:gd name="T49" fmla="*/ 108 h 184"/>
              <a:gd name="T50" fmla="*/ 23 w 134"/>
              <a:gd name="T51" fmla="*/ 120 h 184"/>
              <a:gd name="T52" fmla="*/ 35 w 134"/>
              <a:gd name="T53" fmla="*/ 141 h 184"/>
              <a:gd name="T54" fmla="*/ 56 w 134"/>
              <a:gd name="T55" fmla="*/ 161 h 184"/>
              <a:gd name="T56" fmla="*/ 64 w 134"/>
              <a:gd name="T57" fmla="*/ 168 h 184"/>
              <a:gd name="T58" fmla="*/ 67 w 134"/>
              <a:gd name="T59" fmla="*/ 184 h 184"/>
              <a:gd name="T60" fmla="*/ 131 w 134"/>
              <a:gd name="T61" fmla="*/ 173 h 184"/>
              <a:gd name="T62" fmla="*/ 128 w 134"/>
              <a:gd name="T63" fmla="*/ 160 h 184"/>
              <a:gd name="T64" fmla="*/ 128 w 134"/>
              <a:gd name="T65" fmla="*/ 159 h 184"/>
              <a:gd name="T66" fmla="*/ 131 w 134"/>
              <a:gd name="T67" fmla="*/ 149 h 184"/>
              <a:gd name="T68" fmla="*/ 132 w 134"/>
              <a:gd name="T69" fmla="*/ 140 h 184"/>
              <a:gd name="T70" fmla="*/ 133 w 134"/>
              <a:gd name="T71" fmla="*/ 118 h 184"/>
              <a:gd name="T72" fmla="*/ 134 w 134"/>
              <a:gd name="T73" fmla="*/ 114 h 184"/>
              <a:gd name="T74" fmla="*/ 122 w 134"/>
              <a:gd name="T75" fmla="*/ 97 h 184"/>
              <a:gd name="T76" fmla="*/ 122 w 134"/>
              <a:gd name="T77" fmla="*/ 97 h 184"/>
              <a:gd name="T78" fmla="*/ 113 w 134"/>
              <a:gd name="T79" fmla="*/ 83 h 184"/>
              <a:gd name="T80" fmla="*/ 96 w 134"/>
              <a:gd name="T81" fmla="*/ 75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4" h="184">
                <a:moveTo>
                  <a:pt x="96" y="75"/>
                </a:moveTo>
                <a:cubicBezTo>
                  <a:pt x="96" y="74"/>
                  <a:pt x="96" y="74"/>
                  <a:pt x="96" y="74"/>
                </a:cubicBezTo>
                <a:cubicBezTo>
                  <a:pt x="92" y="74"/>
                  <a:pt x="92" y="74"/>
                  <a:pt x="92" y="74"/>
                </a:cubicBezTo>
                <a:cubicBezTo>
                  <a:pt x="89" y="69"/>
                  <a:pt x="89" y="69"/>
                  <a:pt x="89" y="69"/>
                </a:cubicBezTo>
                <a:cubicBezTo>
                  <a:pt x="88" y="69"/>
                  <a:pt x="88" y="68"/>
                  <a:pt x="87" y="67"/>
                </a:cubicBezTo>
                <a:cubicBezTo>
                  <a:pt x="83" y="64"/>
                  <a:pt x="78" y="62"/>
                  <a:pt x="73" y="62"/>
                </a:cubicBezTo>
                <a:cubicBezTo>
                  <a:pt x="69" y="63"/>
                  <a:pt x="69" y="63"/>
                  <a:pt x="69" y="63"/>
                </a:cubicBezTo>
                <a:cubicBezTo>
                  <a:pt x="68" y="63"/>
                  <a:pt x="68" y="63"/>
                  <a:pt x="68" y="63"/>
                </a:cubicBezTo>
                <a:cubicBezTo>
                  <a:pt x="68" y="63"/>
                  <a:pt x="68" y="63"/>
                  <a:pt x="68" y="63"/>
                </a:cubicBezTo>
                <a:cubicBezTo>
                  <a:pt x="54" y="7"/>
                  <a:pt x="54" y="7"/>
                  <a:pt x="54" y="7"/>
                </a:cubicBezTo>
                <a:cubicBezTo>
                  <a:pt x="52" y="0"/>
                  <a:pt x="48" y="0"/>
                  <a:pt x="44" y="1"/>
                </a:cubicBezTo>
                <a:cubicBezTo>
                  <a:pt x="44" y="1"/>
                  <a:pt x="37" y="2"/>
                  <a:pt x="38" y="10"/>
                </a:cubicBezTo>
                <a:cubicBezTo>
                  <a:pt x="53" y="88"/>
                  <a:pt x="53" y="88"/>
                  <a:pt x="53" y="88"/>
                </a:cubicBezTo>
                <a:cubicBezTo>
                  <a:pt x="53" y="88"/>
                  <a:pt x="53" y="89"/>
                  <a:pt x="53" y="90"/>
                </a:cubicBezTo>
                <a:cubicBezTo>
                  <a:pt x="53" y="94"/>
                  <a:pt x="52" y="97"/>
                  <a:pt x="49" y="100"/>
                </a:cubicBezTo>
                <a:cubicBezTo>
                  <a:pt x="49" y="100"/>
                  <a:pt x="48" y="101"/>
                  <a:pt x="47" y="101"/>
                </a:cubicBezTo>
                <a:cubicBezTo>
                  <a:pt x="42" y="102"/>
                  <a:pt x="39" y="101"/>
                  <a:pt x="35" y="98"/>
                </a:cubicBezTo>
                <a:cubicBezTo>
                  <a:pt x="31" y="95"/>
                  <a:pt x="28" y="88"/>
                  <a:pt x="25" y="83"/>
                </a:cubicBezTo>
                <a:cubicBezTo>
                  <a:pt x="23" y="81"/>
                  <a:pt x="21" y="78"/>
                  <a:pt x="19" y="75"/>
                </a:cubicBezTo>
                <a:cubicBezTo>
                  <a:pt x="16" y="71"/>
                  <a:pt x="7" y="68"/>
                  <a:pt x="3" y="72"/>
                </a:cubicBezTo>
                <a:cubicBezTo>
                  <a:pt x="1" y="73"/>
                  <a:pt x="0" y="77"/>
                  <a:pt x="1" y="79"/>
                </a:cubicBezTo>
                <a:cubicBezTo>
                  <a:pt x="3" y="81"/>
                  <a:pt x="6" y="84"/>
                  <a:pt x="7" y="87"/>
                </a:cubicBezTo>
                <a:cubicBezTo>
                  <a:pt x="8" y="89"/>
                  <a:pt x="9" y="92"/>
                  <a:pt x="10" y="95"/>
                </a:cubicBezTo>
                <a:cubicBezTo>
                  <a:pt x="11" y="97"/>
                  <a:pt x="11" y="101"/>
                  <a:pt x="12" y="102"/>
                </a:cubicBezTo>
                <a:cubicBezTo>
                  <a:pt x="14" y="103"/>
                  <a:pt x="15" y="106"/>
                  <a:pt x="16" y="108"/>
                </a:cubicBezTo>
                <a:cubicBezTo>
                  <a:pt x="18" y="111"/>
                  <a:pt x="21" y="116"/>
                  <a:pt x="23" y="120"/>
                </a:cubicBezTo>
                <a:cubicBezTo>
                  <a:pt x="27" y="126"/>
                  <a:pt x="29" y="135"/>
                  <a:pt x="35" y="141"/>
                </a:cubicBezTo>
                <a:cubicBezTo>
                  <a:pt x="41" y="149"/>
                  <a:pt x="47" y="156"/>
                  <a:pt x="56" y="161"/>
                </a:cubicBezTo>
                <a:cubicBezTo>
                  <a:pt x="60" y="163"/>
                  <a:pt x="62" y="165"/>
                  <a:pt x="64" y="168"/>
                </a:cubicBezTo>
                <a:cubicBezTo>
                  <a:pt x="67" y="184"/>
                  <a:pt x="67" y="184"/>
                  <a:pt x="67" y="184"/>
                </a:cubicBezTo>
                <a:cubicBezTo>
                  <a:pt x="79" y="182"/>
                  <a:pt x="126" y="174"/>
                  <a:pt x="131" y="173"/>
                </a:cubicBezTo>
                <a:cubicBezTo>
                  <a:pt x="128" y="160"/>
                  <a:pt x="128" y="160"/>
                  <a:pt x="128" y="160"/>
                </a:cubicBezTo>
                <a:cubicBezTo>
                  <a:pt x="128" y="159"/>
                  <a:pt x="128" y="159"/>
                  <a:pt x="128" y="159"/>
                </a:cubicBezTo>
                <a:cubicBezTo>
                  <a:pt x="129" y="156"/>
                  <a:pt x="130" y="152"/>
                  <a:pt x="131" y="149"/>
                </a:cubicBezTo>
                <a:cubicBezTo>
                  <a:pt x="132" y="146"/>
                  <a:pt x="132" y="143"/>
                  <a:pt x="132" y="140"/>
                </a:cubicBezTo>
                <a:cubicBezTo>
                  <a:pt x="132" y="133"/>
                  <a:pt x="133" y="125"/>
                  <a:pt x="133" y="118"/>
                </a:cubicBezTo>
                <a:cubicBezTo>
                  <a:pt x="133" y="116"/>
                  <a:pt x="133" y="115"/>
                  <a:pt x="134" y="114"/>
                </a:cubicBezTo>
                <a:cubicBezTo>
                  <a:pt x="134" y="109"/>
                  <a:pt x="132" y="97"/>
                  <a:pt x="122" y="97"/>
                </a:cubicBezTo>
                <a:cubicBezTo>
                  <a:pt x="122" y="97"/>
                  <a:pt x="122" y="97"/>
                  <a:pt x="122" y="97"/>
                </a:cubicBezTo>
                <a:cubicBezTo>
                  <a:pt x="120" y="92"/>
                  <a:pt x="117" y="87"/>
                  <a:pt x="113" y="83"/>
                </a:cubicBezTo>
                <a:cubicBezTo>
                  <a:pt x="109" y="79"/>
                  <a:pt x="103" y="75"/>
                  <a:pt x="96" y="75"/>
                </a:cubicBezTo>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4" name="文本框 13"/>
          <p:cNvSpPr txBox="1"/>
          <p:nvPr/>
        </p:nvSpPr>
        <p:spPr>
          <a:xfrm>
            <a:off x="4506140" y="1223924"/>
            <a:ext cx="2566320" cy="707886"/>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a:t>
            </a:r>
            <a:r>
              <a:rPr lang="zh-CN" altLang="en-US" sz="2000" dirty="0">
                <a:solidFill>
                  <a:schemeClr val="bg1"/>
                </a:solidFill>
                <a:latin typeface="微软雅黑" panose="020B0503020204020204" pitchFamily="34" charset="-122"/>
                <a:ea typeface="微软雅黑" panose="020B0503020204020204" pitchFamily="34" charset="-122"/>
              </a:rPr>
              <a:t>你在实习中所学到的</a:t>
            </a:r>
            <a:r>
              <a:rPr lang="zh-CN" altLang="en-US" sz="2000" dirty="0" smtClean="0">
                <a:solidFill>
                  <a:schemeClr val="bg1"/>
                </a:solidFill>
                <a:latin typeface="微软雅黑" panose="020B0503020204020204" pitchFamily="34" charset="-122"/>
                <a:ea typeface="微软雅黑" panose="020B0503020204020204" pitchFamily="34" charset="-122"/>
              </a:rPr>
              <a:t>技能和体会</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8491767" y="5172514"/>
            <a:ext cx="2566320" cy="707886"/>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a:t>
            </a:r>
            <a:r>
              <a:rPr lang="zh-CN" altLang="en-US" sz="2000" dirty="0">
                <a:solidFill>
                  <a:schemeClr val="bg1"/>
                </a:solidFill>
                <a:latin typeface="微软雅黑" panose="020B0503020204020204" pitchFamily="34" charset="-122"/>
                <a:ea typeface="微软雅黑" panose="020B0503020204020204" pitchFamily="34" charset="-122"/>
              </a:rPr>
              <a:t>你在实习中所学到的</a:t>
            </a:r>
            <a:r>
              <a:rPr lang="zh-CN" altLang="en-US" sz="2000" dirty="0" smtClean="0">
                <a:solidFill>
                  <a:schemeClr val="bg1"/>
                </a:solidFill>
                <a:latin typeface="微软雅黑" panose="020B0503020204020204" pitchFamily="34" charset="-122"/>
                <a:ea typeface="微软雅黑" panose="020B0503020204020204" pitchFamily="34" charset="-122"/>
              </a:rPr>
              <a:t>技能和体会</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6558751" y="3198219"/>
            <a:ext cx="2566320" cy="707886"/>
          </a:xfrm>
          <a:prstGeom prst="rect">
            <a:avLst/>
          </a:prstGeom>
          <a:noFill/>
        </p:spPr>
        <p:txBody>
          <a:bodyPr wrap="squar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点击添加</a:t>
            </a:r>
            <a:r>
              <a:rPr lang="zh-CN" altLang="en-US" sz="2000" dirty="0">
                <a:solidFill>
                  <a:schemeClr val="bg1"/>
                </a:solidFill>
                <a:latin typeface="微软雅黑" panose="020B0503020204020204" pitchFamily="34" charset="-122"/>
                <a:ea typeface="微软雅黑" panose="020B0503020204020204" pitchFamily="34" charset="-122"/>
              </a:rPr>
              <a:t>你在实习中所学到的</a:t>
            </a:r>
            <a:r>
              <a:rPr lang="zh-CN" altLang="en-US" sz="2000" dirty="0" smtClean="0">
                <a:solidFill>
                  <a:schemeClr val="bg1"/>
                </a:solidFill>
                <a:latin typeface="微软雅黑" panose="020B0503020204020204" pitchFamily="34" charset="-122"/>
                <a:ea typeface="微软雅黑" panose="020B0503020204020204" pitchFamily="34" charset="-122"/>
              </a:rPr>
              <a:t>技能和体会</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1895928" y="969228"/>
            <a:ext cx="2504642"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添加一些大学校内外实习经历</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5955621" y="4966554"/>
            <a:ext cx="2504642"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添加一些大学校内外实习经历</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3968751" y="2936934"/>
            <a:ext cx="2504642"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添加一些大学校内外实习经历</a:t>
            </a:r>
            <a:endParaRPr lang="zh-CN" altLang="en-US" sz="2400" dirty="0">
              <a:solidFill>
                <a:schemeClr val="bg1"/>
              </a:solidFill>
              <a:latin typeface="微软雅黑" panose="020B0503020204020204" pitchFamily="34" charset="-122"/>
              <a:ea typeface="微软雅黑" panose="020B0503020204020204" pitchFamily="34" charset="-122"/>
            </a:endParaRPr>
          </a:p>
        </p:txBody>
      </p:sp>
      <p:cxnSp>
        <p:nvCxnSpPr>
          <p:cNvPr id="21" name="直接连接符 20"/>
          <p:cNvCxnSpPr/>
          <p:nvPr/>
        </p:nvCxnSpPr>
        <p:spPr>
          <a:xfrm>
            <a:off x="6454363" y="3013501"/>
            <a:ext cx="0" cy="830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8418596" y="4993114"/>
            <a:ext cx="0" cy="830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4400570" y="1030425"/>
            <a:ext cx="0" cy="830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直角三角形 23"/>
          <p:cNvSpPr/>
          <p:nvPr/>
        </p:nvSpPr>
        <p:spPr>
          <a:xfrm rot="5400000" flipV="1">
            <a:off x="10664200" y="-13715"/>
            <a:ext cx="1562100" cy="1541325"/>
          </a:xfrm>
          <a:prstGeom prst="rtTriangle">
            <a:avLst/>
          </a:prstGeom>
          <a:solidFill>
            <a:schemeClr val="accent1">
              <a:lumMod val="75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Freeform 277"/>
          <p:cNvSpPr/>
          <p:nvPr/>
        </p:nvSpPr>
        <p:spPr bwMode="auto">
          <a:xfrm>
            <a:off x="1661618" y="3368675"/>
            <a:ext cx="3586162" cy="2024063"/>
          </a:xfrm>
          <a:custGeom>
            <a:avLst/>
            <a:gdLst>
              <a:gd name="T0" fmla="*/ 0 w 266"/>
              <a:gd name="T1" fmla="*/ 195 h 221"/>
              <a:gd name="T2" fmla="*/ 48 w 266"/>
              <a:gd name="T3" fmla="*/ 195 h 221"/>
              <a:gd name="T4" fmla="*/ 48 w 266"/>
              <a:gd name="T5" fmla="*/ 147 h 221"/>
              <a:gd name="T6" fmla="*/ 96 w 266"/>
              <a:gd name="T7" fmla="*/ 147 h 221"/>
              <a:gd name="T8" fmla="*/ 96 w 266"/>
              <a:gd name="T9" fmla="*/ 97 h 221"/>
              <a:gd name="T10" fmla="*/ 145 w 266"/>
              <a:gd name="T11" fmla="*/ 97 h 221"/>
              <a:gd name="T12" fmla="*/ 145 w 266"/>
              <a:gd name="T13" fmla="*/ 48 h 221"/>
              <a:gd name="T14" fmla="*/ 193 w 266"/>
              <a:gd name="T15" fmla="*/ 48 h 221"/>
              <a:gd name="T16" fmla="*/ 193 w 266"/>
              <a:gd name="T17" fmla="*/ 0 h 221"/>
              <a:gd name="T18" fmla="*/ 266 w 266"/>
              <a:gd name="T19" fmla="*/ 0 h 221"/>
              <a:gd name="T20" fmla="*/ 266 w 266"/>
              <a:gd name="T21" fmla="*/ 24 h 221"/>
              <a:gd name="T22" fmla="*/ 217 w 266"/>
              <a:gd name="T23" fmla="*/ 24 h 221"/>
              <a:gd name="T24" fmla="*/ 217 w 266"/>
              <a:gd name="T25" fmla="*/ 72 h 221"/>
              <a:gd name="T26" fmla="*/ 169 w 266"/>
              <a:gd name="T27" fmla="*/ 72 h 221"/>
              <a:gd name="T28" fmla="*/ 169 w 266"/>
              <a:gd name="T29" fmla="*/ 122 h 221"/>
              <a:gd name="T30" fmla="*/ 121 w 266"/>
              <a:gd name="T31" fmla="*/ 122 h 221"/>
              <a:gd name="T32" fmla="*/ 121 w 266"/>
              <a:gd name="T33" fmla="*/ 171 h 221"/>
              <a:gd name="T34" fmla="*/ 72 w 266"/>
              <a:gd name="T35" fmla="*/ 171 h 221"/>
              <a:gd name="T36" fmla="*/ 72 w 266"/>
              <a:gd name="T37" fmla="*/ 221 h 221"/>
              <a:gd name="T38" fmla="*/ 0 w 266"/>
              <a:gd name="T39" fmla="*/ 221 h 221"/>
              <a:gd name="T40" fmla="*/ 0 w 266"/>
              <a:gd name="T41" fmla="*/ 195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6" h="221">
                <a:moveTo>
                  <a:pt x="0" y="195"/>
                </a:moveTo>
                <a:lnTo>
                  <a:pt x="48" y="195"/>
                </a:lnTo>
                <a:lnTo>
                  <a:pt x="48" y="147"/>
                </a:lnTo>
                <a:lnTo>
                  <a:pt x="96" y="147"/>
                </a:lnTo>
                <a:lnTo>
                  <a:pt x="96" y="97"/>
                </a:lnTo>
                <a:lnTo>
                  <a:pt x="145" y="97"/>
                </a:lnTo>
                <a:lnTo>
                  <a:pt x="145" y="48"/>
                </a:lnTo>
                <a:lnTo>
                  <a:pt x="193" y="48"/>
                </a:lnTo>
                <a:lnTo>
                  <a:pt x="193" y="0"/>
                </a:lnTo>
                <a:lnTo>
                  <a:pt x="266" y="0"/>
                </a:lnTo>
                <a:lnTo>
                  <a:pt x="266" y="24"/>
                </a:lnTo>
                <a:lnTo>
                  <a:pt x="217" y="24"/>
                </a:lnTo>
                <a:lnTo>
                  <a:pt x="217" y="72"/>
                </a:lnTo>
                <a:lnTo>
                  <a:pt x="169" y="72"/>
                </a:lnTo>
                <a:lnTo>
                  <a:pt x="169" y="122"/>
                </a:lnTo>
                <a:lnTo>
                  <a:pt x="121" y="122"/>
                </a:lnTo>
                <a:lnTo>
                  <a:pt x="121" y="171"/>
                </a:lnTo>
                <a:lnTo>
                  <a:pt x="72" y="171"/>
                </a:lnTo>
                <a:lnTo>
                  <a:pt x="72" y="221"/>
                </a:lnTo>
                <a:lnTo>
                  <a:pt x="0" y="221"/>
                </a:lnTo>
                <a:lnTo>
                  <a:pt x="0" y="195"/>
                </a:lnTo>
                <a:close/>
              </a:path>
            </a:pathLst>
          </a:custGeom>
          <a:solidFill>
            <a:schemeClr val="accent1">
              <a:lumMod val="75000"/>
            </a:schemeClr>
          </a:solidFill>
          <a:ln>
            <a:noFill/>
          </a:ln>
        </p:spPr>
        <p:txBody>
          <a:bodyPr vert="horz" wrap="square" lIns="91440" tIns="45720" rIns="91440" bIns="45720" numCol="1" anchor="t" anchorCtr="0" compatLnSpc="1"/>
          <a:lstStyle/>
          <a:p>
            <a:endParaRPr lang="zh-CN" altLang="en-US"/>
          </a:p>
        </p:txBody>
      </p:sp>
      <p:sp>
        <p:nvSpPr>
          <p:cNvPr id="3" name="矩形 2"/>
          <p:cNvSpPr/>
          <p:nvPr/>
        </p:nvSpPr>
        <p:spPr>
          <a:xfrm>
            <a:off x="3607099" y="1656556"/>
            <a:ext cx="7421264" cy="2362199"/>
          </a:xfrm>
          <a:prstGeom prst="rect">
            <a:avLst/>
          </a:prstGeom>
          <a:noFill/>
          <a:ln w="3810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 name="矩形 3"/>
          <p:cNvSpPr/>
          <p:nvPr/>
        </p:nvSpPr>
        <p:spPr>
          <a:xfrm>
            <a:off x="2302717" y="1656555"/>
            <a:ext cx="985348" cy="3201195"/>
          </a:xfrm>
          <a:prstGeom prst="rect">
            <a:avLst/>
          </a:prstGeom>
          <a:noFill/>
          <a:ln w="317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83211" y="1909345"/>
            <a:ext cx="907221" cy="2308324"/>
          </a:xfrm>
          <a:prstGeom prst="rect">
            <a:avLst/>
          </a:prstGeom>
          <a:noFill/>
        </p:spPr>
        <p:txBody>
          <a:bodyPr wrap="square" rtlCol="0">
            <a:spAutoFit/>
          </a:bodyPr>
          <a:lstStyle/>
          <a:p>
            <a:r>
              <a:rPr lang="zh-CN" altLang="en-US" sz="3600" dirty="0">
                <a:solidFill>
                  <a:schemeClr val="bg1"/>
                </a:solidFill>
                <a:latin typeface="微软雅黑" panose="020B0503020204020204" pitchFamily="34" charset="-122"/>
                <a:ea typeface="微软雅黑" panose="020B0503020204020204" pitchFamily="34" charset="-122"/>
              </a:rPr>
              <a:t>求职意向</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5464447" y="2648008"/>
            <a:ext cx="2932112" cy="830997"/>
          </a:xfrm>
          <a:prstGeom prst="rect">
            <a:avLst/>
          </a:prstGeom>
          <a:noFill/>
        </p:spPr>
        <p:txBody>
          <a:bodyPr wrap="square" rtlCol="0">
            <a:spAutoFit/>
          </a:bodyPr>
          <a:lstStyle/>
          <a:p>
            <a:r>
              <a:rPr lang="zh-CN" altLang="en-US" sz="4800" dirty="0" smtClean="0">
                <a:solidFill>
                  <a:schemeClr val="bg1"/>
                </a:solidFill>
                <a:latin typeface="微软雅黑" panose="020B0503020204020204" pitchFamily="34" charset="-122"/>
                <a:ea typeface="微软雅黑" panose="020B0503020204020204" pitchFamily="34" charset="-122"/>
              </a:rPr>
              <a:t>经理助理</a:t>
            </a:r>
            <a:endParaRPr lang="zh-CN" altLang="en-US" sz="4800" dirty="0">
              <a:solidFill>
                <a:schemeClr val="bg1"/>
              </a:solidFill>
              <a:latin typeface="微软雅黑" panose="020B0503020204020204" pitchFamily="34" charset="-122"/>
              <a:ea typeface="微软雅黑" panose="020B0503020204020204" pitchFamily="34" charset="-122"/>
            </a:endParaRPr>
          </a:p>
        </p:txBody>
      </p:sp>
      <p:sp>
        <p:nvSpPr>
          <p:cNvPr id="7" name="矩形 6"/>
          <p:cNvSpPr/>
          <p:nvPr/>
        </p:nvSpPr>
        <p:spPr>
          <a:xfrm>
            <a:off x="5247780" y="3367088"/>
            <a:ext cx="5780583" cy="223837"/>
          </a:xfrm>
          <a:prstGeom prst="rect">
            <a:avLst/>
          </a:prstGeom>
          <a:solidFill>
            <a:schemeClr val="accent1">
              <a:lumMod val="75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8" name="直角三角形 7"/>
          <p:cNvSpPr/>
          <p:nvPr/>
        </p:nvSpPr>
        <p:spPr>
          <a:xfrm rot="5400000" flipV="1">
            <a:off x="10664200" y="-13715"/>
            <a:ext cx="1562100" cy="1541325"/>
          </a:xfrm>
          <a:prstGeom prst="rtTriangle">
            <a:avLst/>
          </a:prstGeom>
          <a:solidFill>
            <a:schemeClr val="accent1">
              <a:lumMod val="75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矩形 1"/>
          <p:cNvSpPr/>
          <p:nvPr/>
        </p:nvSpPr>
        <p:spPr>
          <a:xfrm>
            <a:off x="1709737" y="1038871"/>
            <a:ext cx="8772525" cy="836908"/>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0520362" y="785811"/>
            <a:ext cx="1671638" cy="828675"/>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9524" y="785811"/>
            <a:ext cx="1671638" cy="828675"/>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三角形 4"/>
          <p:cNvSpPr/>
          <p:nvPr/>
        </p:nvSpPr>
        <p:spPr>
          <a:xfrm>
            <a:off x="10515826" y="757236"/>
            <a:ext cx="327818" cy="857249"/>
          </a:xfrm>
          <a:prstGeom prst="rtTriangle">
            <a:avLst/>
          </a:prstGeom>
          <a:solidFill>
            <a:schemeClr val="tx1">
              <a:alpha val="20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6" name="直角三角形 5"/>
          <p:cNvSpPr/>
          <p:nvPr/>
        </p:nvSpPr>
        <p:spPr>
          <a:xfrm flipH="1">
            <a:off x="1351439" y="763903"/>
            <a:ext cx="327818" cy="857249"/>
          </a:xfrm>
          <a:prstGeom prst="rtTriangle">
            <a:avLst/>
          </a:prstGeom>
          <a:solidFill>
            <a:schemeClr val="tx1">
              <a:alpha val="20000"/>
            </a:schemeClr>
          </a:solidFill>
          <a:ln w="3175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7" name="文本框 6"/>
          <p:cNvSpPr txBox="1"/>
          <p:nvPr/>
        </p:nvSpPr>
        <p:spPr>
          <a:xfrm>
            <a:off x="5112579" y="1147760"/>
            <a:ext cx="2137091" cy="646331"/>
          </a:xfrm>
          <a:prstGeom prst="rect">
            <a:avLst/>
          </a:prstGeom>
          <a:noFill/>
        </p:spPr>
        <p:txBody>
          <a:bodyPr wrap="square" rtlCol="0">
            <a:spAutoFit/>
          </a:bodyPr>
          <a:lstStyle/>
          <a:p>
            <a:r>
              <a:rPr lang="zh-CN" altLang="en-US" sz="3600" dirty="0" smtClean="0">
                <a:solidFill>
                  <a:schemeClr val="bg1"/>
                </a:solidFill>
                <a:latin typeface="微软雅黑" panose="020B0503020204020204" pitchFamily="34" charset="-122"/>
                <a:ea typeface="微软雅黑" panose="020B0503020204020204" pitchFamily="34" charset="-122"/>
              </a:rPr>
              <a:t>求职自荐</a:t>
            </a:r>
            <a:endParaRPr lang="zh-CN" altLang="en-US" sz="3600" dirty="0">
              <a:solidFill>
                <a:schemeClr val="bg1"/>
              </a:solidFill>
              <a:latin typeface="微软雅黑" panose="020B0503020204020204" pitchFamily="34" charset="-122"/>
              <a:ea typeface="微软雅黑" panose="020B0503020204020204" pitchFamily="34" charset="-122"/>
            </a:endParaRPr>
          </a:p>
        </p:txBody>
      </p:sp>
      <p:grpSp>
        <p:nvGrpSpPr>
          <p:cNvPr id="8" name="组合 7"/>
          <p:cNvGrpSpPr/>
          <p:nvPr/>
        </p:nvGrpSpPr>
        <p:grpSpPr>
          <a:xfrm>
            <a:off x="2048748" y="2934280"/>
            <a:ext cx="1584326" cy="2420220"/>
            <a:chOff x="1477963" y="2553652"/>
            <a:chExt cx="258763" cy="395287"/>
          </a:xfrm>
        </p:grpSpPr>
        <p:sp>
          <p:nvSpPr>
            <p:cNvPr id="9" name="Freeform 52"/>
            <p:cNvSpPr/>
            <p:nvPr/>
          </p:nvSpPr>
          <p:spPr bwMode="auto">
            <a:xfrm>
              <a:off x="1611313" y="2709227"/>
              <a:ext cx="114300" cy="50800"/>
            </a:xfrm>
            <a:custGeom>
              <a:avLst/>
              <a:gdLst>
                <a:gd name="T0" fmla="*/ 0 w 51"/>
                <a:gd name="T1" fmla="*/ 12 h 23"/>
                <a:gd name="T2" fmla="*/ 8 w 51"/>
                <a:gd name="T3" fmla="*/ 23 h 23"/>
                <a:gd name="T4" fmla="*/ 43 w 51"/>
                <a:gd name="T5" fmla="*/ 23 h 23"/>
                <a:gd name="T6" fmla="*/ 51 w 51"/>
                <a:gd name="T7" fmla="*/ 12 h 23"/>
                <a:gd name="T8" fmla="*/ 51 w 51"/>
                <a:gd name="T9" fmla="*/ 12 h 23"/>
                <a:gd name="T10" fmla="*/ 43 w 51"/>
                <a:gd name="T11" fmla="*/ 0 h 23"/>
                <a:gd name="T12" fmla="*/ 8 w 51"/>
                <a:gd name="T13" fmla="*/ 0 h 23"/>
                <a:gd name="T14" fmla="*/ 0 w 51"/>
                <a:gd name="T15" fmla="*/ 12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23">
                  <a:moveTo>
                    <a:pt x="0" y="12"/>
                  </a:moveTo>
                  <a:cubicBezTo>
                    <a:pt x="0" y="18"/>
                    <a:pt x="1" y="23"/>
                    <a:pt x="8" y="23"/>
                  </a:cubicBezTo>
                  <a:cubicBezTo>
                    <a:pt x="43" y="23"/>
                    <a:pt x="43" y="23"/>
                    <a:pt x="43" y="23"/>
                  </a:cubicBezTo>
                  <a:cubicBezTo>
                    <a:pt x="50" y="23"/>
                    <a:pt x="51" y="18"/>
                    <a:pt x="51" y="12"/>
                  </a:cubicBezTo>
                  <a:cubicBezTo>
                    <a:pt x="51" y="12"/>
                    <a:pt x="51" y="12"/>
                    <a:pt x="51" y="12"/>
                  </a:cubicBezTo>
                  <a:cubicBezTo>
                    <a:pt x="51" y="5"/>
                    <a:pt x="50" y="0"/>
                    <a:pt x="43" y="0"/>
                  </a:cubicBezTo>
                  <a:cubicBezTo>
                    <a:pt x="8" y="0"/>
                    <a:pt x="8" y="0"/>
                    <a:pt x="8" y="0"/>
                  </a:cubicBezTo>
                  <a:cubicBezTo>
                    <a:pt x="1" y="0"/>
                    <a:pt x="0" y="5"/>
                    <a:pt x="0" y="1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0" name="Freeform 53"/>
            <p:cNvSpPr/>
            <p:nvPr/>
          </p:nvSpPr>
          <p:spPr bwMode="auto">
            <a:xfrm>
              <a:off x="1598613" y="2771139"/>
              <a:ext cx="138113" cy="50800"/>
            </a:xfrm>
            <a:custGeom>
              <a:avLst/>
              <a:gdLst>
                <a:gd name="T0" fmla="*/ 0 w 62"/>
                <a:gd name="T1" fmla="*/ 11 h 23"/>
                <a:gd name="T2" fmla="*/ 7 w 62"/>
                <a:gd name="T3" fmla="*/ 23 h 23"/>
                <a:gd name="T4" fmla="*/ 55 w 62"/>
                <a:gd name="T5" fmla="*/ 23 h 23"/>
                <a:gd name="T6" fmla="*/ 62 w 62"/>
                <a:gd name="T7" fmla="*/ 11 h 23"/>
                <a:gd name="T8" fmla="*/ 62 w 62"/>
                <a:gd name="T9" fmla="*/ 11 h 23"/>
                <a:gd name="T10" fmla="*/ 55 w 62"/>
                <a:gd name="T11" fmla="*/ 0 h 23"/>
                <a:gd name="T12" fmla="*/ 7 w 62"/>
                <a:gd name="T13" fmla="*/ 0 h 23"/>
                <a:gd name="T14" fmla="*/ 0 w 62"/>
                <a:gd name="T15" fmla="*/ 11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 h="23">
                  <a:moveTo>
                    <a:pt x="0" y="11"/>
                  </a:moveTo>
                  <a:cubicBezTo>
                    <a:pt x="0" y="18"/>
                    <a:pt x="1" y="23"/>
                    <a:pt x="7" y="23"/>
                  </a:cubicBezTo>
                  <a:cubicBezTo>
                    <a:pt x="55" y="23"/>
                    <a:pt x="55" y="23"/>
                    <a:pt x="55" y="23"/>
                  </a:cubicBezTo>
                  <a:cubicBezTo>
                    <a:pt x="61" y="23"/>
                    <a:pt x="62" y="18"/>
                    <a:pt x="62" y="11"/>
                  </a:cubicBezTo>
                  <a:cubicBezTo>
                    <a:pt x="62" y="11"/>
                    <a:pt x="62" y="11"/>
                    <a:pt x="62" y="11"/>
                  </a:cubicBezTo>
                  <a:cubicBezTo>
                    <a:pt x="62" y="5"/>
                    <a:pt x="61" y="0"/>
                    <a:pt x="55" y="0"/>
                  </a:cubicBezTo>
                  <a:cubicBezTo>
                    <a:pt x="7" y="0"/>
                    <a:pt x="7" y="0"/>
                    <a:pt x="7" y="0"/>
                  </a:cubicBezTo>
                  <a:cubicBezTo>
                    <a:pt x="1" y="0"/>
                    <a:pt x="0" y="5"/>
                    <a:pt x="0" y="1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1" name="Freeform 54"/>
            <p:cNvSpPr/>
            <p:nvPr/>
          </p:nvSpPr>
          <p:spPr bwMode="auto">
            <a:xfrm>
              <a:off x="1611313" y="2833052"/>
              <a:ext cx="117475" cy="50800"/>
            </a:xfrm>
            <a:custGeom>
              <a:avLst/>
              <a:gdLst>
                <a:gd name="T0" fmla="*/ 0 w 53"/>
                <a:gd name="T1" fmla="*/ 11 h 23"/>
                <a:gd name="T2" fmla="*/ 8 w 53"/>
                <a:gd name="T3" fmla="*/ 23 h 23"/>
                <a:gd name="T4" fmla="*/ 45 w 53"/>
                <a:gd name="T5" fmla="*/ 23 h 23"/>
                <a:gd name="T6" fmla="*/ 53 w 53"/>
                <a:gd name="T7" fmla="*/ 11 h 23"/>
                <a:gd name="T8" fmla="*/ 53 w 53"/>
                <a:gd name="T9" fmla="*/ 11 h 23"/>
                <a:gd name="T10" fmla="*/ 45 w 53"/>
                <a:gd name="T11" fmla="*/ 0 h 23"/>
                <a:gd name="T12" fmla="*/ 8 w 53"/>
                <a:gd name="T13" fmla="*/ 0 h 23"/>
                <a:gd name="T14" fmla="*/ 0 w 53"/>
                <a:gd name="T15" fmla="*/ 11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3" h="23">
                  <a:moveTo>
                    <a:pt x="0" y="11"/>
                  </a:moveTo>
                  <a:cubicBezTo>
                    <a:pt x="0" y="18"/>
                    <a:pt x="1" y="23"/>
                    <a:pt x="8" y="23"/>
                  </a:cubicBezTo>
                  <a:cubicBezTo>
                    <a:pt x="45" y="23"/>
                    <a:pt x="45" y="23"/>
                    <a:pt x="45" y="23"/>
                  </a:cubicBezTo>
                  <a:cubicBezTo>
                    <a:pt x="52" y="23"/>
                    <a:pt x="53" y="18"/>
                    <a:pt x="53" y="11"/>
                  </a:cubicBezTo>
                  <a:cubicBezTo>
                    <a:pt x="53" y="11"/>
                    <a:pt x="53" y="11"/>
                    <a:pt x="53" y="11"/>
                  </a:cubicBezTo>
                  <a:cubicBezTo>
                    <a:pt x="53" y="5"/>
                    <a:pt x="52" y="0"/>
                    <a:pt x="45" y="0"/>
                  </a:cubicBezTo>
                  <a:cubicBezTo>
                    <a:pt x="8" y="0"/>
                    <a:pt x="8" y="0"/>
                    <a:pt x="8" y="0"/>
                  </a:cubicBezTo>
                  <a:cubicBezTo>
                    <a:pt x="1" y="0"/>
                    <a:pt x="0" y="5"/>
                    <a:pt x="0" y="1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2" name="Freeform 55"/>
            <p:cNvSpPr/>
            <p:nvPr/>
          </p:nvSpPr>
          <p:spPr bwMode="auto">
            <a:xfrm>
              <a:off x="1625601" y="2894964"/>
              <a:ext cx="80963" cy="53975"/>
            </a:xfrm>
            <a:custGeom>
              <a:avLst/>
              <a:gdLst>
                <a:gd name="T0" fmla="*/ 0 w 37"/>
                <a:gd name="T1" fmla="*/ 12 h 24"/>
                <a:gd name="T2" fmla="*/ 8 w 37"/>
                <a:gd name="T3" fmla="*/ 24 h 24"/>
                <a:gd name="T4" fmla="*/ 29 w 37"/>
                <a:gd name="T5" fmla="*/ 24 h 24"/>
                <a:gd name="T6" fmla="*/ 37 w 37"/>
                <a:gd name="T7" fmla="*/ 12 h 24"/>
                <a:gd name="T8" fmla="*/ 37 w 37"/>
                <a:gd name="T9" fmla="*/ 12 h 24"/>
                <a:gd name="T10" fmla="*/ 29 w 37"/>
                <a:gd name="T11" fmla="*/ 0 h 24"/>
                <a:gd name="T12" fmla="*/ 8 w 37"/>
                <a:gd name="T13" fmla="*/ 0 h 24"/>
                <a:gd name="T14" fmla="*/ 0 w 37"/>
                <a:gd name="T15" fmla="*/ 12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24">
                  <a:moveTo>
                    <a:pt x="0" y="12"/>
                  </a:moveTo>
                  <a:cubicBezTo>
                    <a:pt x="0" y="18"/>
                    <a:pt x="2" y="24"/>
                    <a:pt x="8" y="24"/>
                  </a:cubicBezTo>
                  <a:cubicBezTo>
                    <a:pt x="29" y="24"/>
                    <a:pt x="29" y="24"/>
                    <a:pt x="29" y="24"/>
                  </a:cubicBezTo>
                  <a:cubicBezTo>
                    <a:pt x="36" y="24"/>
                    <a:pt x="37" y="18"/>
                    <a:pt x="37" y="12"/>
                  </a:cubicBezTo>
                  <a:cubicBezTo>
                    <a:pt x="37" y="12"/>
                    <a:pt x="37" y="12"/>
                    <a:pt x="37" y="12"/>
                  </a:cubicBezTo>
                  <a:cubicBezTo>
                    <a:pt x="37" y="5"/>
                    <a:pt x="36" y="0"/>
                    <a:pt x="29" y="0"/>
                  </a:cubicBezTo>
                  <a:cubicBezTo>
                    <a:pt x="8" y="0"/>
                    <a:pt x="8" y="0"/>
                    <a:pt x="8" y="0"/>
                  </a:cubicBezTo>
                  <a:cubicBezTo>
                    <a:pt x="2" y="0"/>
                    <a:pt x="0" y="5"/>
                    <a:pt x="0" y="1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3" name="Freeform 56"/>
            <p:cNvSpPr/>
            <p:nvPr/>
          </p:nvSpPr>
          <p:spPr bwMode="auto">
            <a:xfrm>
              <a:off x="1477963" y="2553652"/>
              <a:ext cx="200025" cy="392113"/>
            </a:xfrm>
            <a:custGeom>
              <a:avLst/>
              <a:gdLst>
                <a:gd name="T0" fmla="*/ 63 w 90"/>
                <a:gd name="T1" fmla="*/ 176 h 177"/>
                <a:gd name="T2" fmla="*/ 62 w 90"/>
                <a:gd name="T3" fmla="*/ 166 h 177"/>
                <a:gd name="T4" fmla="*/ 63 w 90"/>
                <a:gd name="T5" fmla="*/ 156 h 177"/>
                <a:gd name="T6" fmla="*/ 65 w 90"/>
                <a:gd name="T7" fmla="*/ 153 h 177"/>
                <a:gd name="T8" fmla="*/ 57 w 90"/>
                <a:gd name="T9" fmla="*/ 148 h 177"/>
                <a:gd name="T10" fmla="*/ 55 w 90"/>
                <a:gd name="T11" fmla="*/ 137 h 177"/>
                <a:gd name="T12" fmla="*/ 57 w 90"/>
                <a:gd name="T13" fmla="*/ 127 h 177"/>
                <a:gd name="T14" fmla="*/ 59 w 90"/>
                <a:gd name="T15" fmla="*/ 125 h 177"/>
                <a:gd name="T16" fmla="*/ 51 w 90"/>
                <a:gd name="T17" fmla="*/ 120 h 177"/>
                <a:gd name="T18" fmla="*/ 49 w 90"/>
                <a:gd name="T19" fmla="*/ 109 h 177"/>
                <a:gd name="T20" fmla="*/ 51 w 90"/>
                <a:gd name="T21" fmla="*/ 99 h 177"/>
                <a:gd name="T22" fmla="*/ 58 w 90"/>
                <a:gd name="T23" fmla="*/ 94 h 177"/>
                <a:gd name="T24" fmla="*/ 57 w 90"/>
                <a:gd name="T25" fmla="*/ 92 h 177"/>
                <a:gd name="T26" fmla="*/ 55 w 90"/>
                <a:gd name="T27" fmla="*/ 82 h 177"/>
                <a:gd name="T28" fmla="*/ 57 w 90"/>
                <a:gd name="T29" fmla="*/ 72 h 177"/>
                <a:gd name="T30" fmla="*/ 67 w 90"/>
                <a:gd name="T31" fmla="*/ 66 h 177"/>
                <a:gd name="T32" fmla="*/ 75 w 90"/>
                <a:gd name="T33" fmla="*/ 66 h 177"/>
                <a:gd name="T34" fmla="*/ 90 w 90"/>
                <a:gd name="T35" fmla="*/ 26 h 177"/>
                <a:gd name="T36" fmla="*/ 63 w 90"/>
                <a:gd name="T37" fmla="*/ 3 h 177"/>
                <a:gd name="T38" fmla="*/ 63 w 90"/>
                <a:gd name="T39" fmla="*/ 19 h 177"/>
                <a:gd name="T40" fmla="*/ 17 w 90"/>
                <a:gd name="T41" fmla="*/ 72 h 177"/>
                <a:gd name="T42" fmla="*/ 0 w 90"/>
                <a:gd name="T43" fmla="*/ 101 h 177"/>
                <a:gd name="T44" fmla="*/ 0 w 90"/>
                <a:gd name="T45" fmla="*/ 140 h 177"/>
                <a:gd name="T46" fmla="*/ 36 w 90"/>
                <a:gd name="T47" fmla="*/ 177 h 177"/>
                <a:gd name="T48" fmla="*/ 64 w 90"/>
                <a:gd name="T49" fmla="*/ 177 h 177"/>
                <a:gd name="T50" fmla="*/ 63 w 90"/>
                <a:gd name="T51" fmla="*/ 17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0" h="177">
                  <a:moveTo>
                    <a:pt x="63" y="176"/>
                  </a:moveTo>
                  <a:cubicBezTo>
                    <a:pt x="62" y="174"/>
                    <a:pt x="62" y="170"/>
                    <a:pt x="62" y="166"/>
                  </a:cubicBezTo>
                  <a:cubicBezTo>
                    <a:pt x="62" y="161"/>
                    <a:pt x="62" y="158"/>
                    <a:pt x="63" y="156"/>
                  </a:cubicBezTo>
                  <a:cubicBezTo>
                    <a:pt x="64" y="155"/>
                    <a:pt x="64" y="154"/>
                    <a:pt x="65" y="153"/>
                  </a:cubicBezTo>
                  <a:cubicBezTo>
                    <a:pt x="61" y="152"/>
                    <a:pt x="58" y="150"/>
                    <a:pt x="57" y="148"/>
                  </a:cubicBezTo>
                  <a:cubicBezTo>
                    <a:pt x="56" y="145"/>
                    <a:pt x="55" y="142"/>
                    <a:pt x="55" y="137"/>
                  </a:cubicBezTo>
                  <a:cubicBezTo>
                    <a:pt x="55" y="133"/>
                    <a:pt x="56" y="130"/>
                    <a:pt x="57" y="127"/>
                  </a:cubicBezTo>
                  <a:cubicBezTo>
                    <a:pt x="58" y="126"/>
                    <a:pt x="58" y="126"/>
                    <a:pt x="59" y="125"/>
                  </a:cubicBezTo>
                  <a:cubicBezTo>
                    <a:pt x="54" y="124"/>
                    <a:pt x="52" y="122"/>
                    <a:pt x="51" y="120"/>
                  </a:cubicBezTo>
                  <a:cubicBezTo>
                    <a:pt x="50" y="117"/>
                    <a:pt x="49" y="114"/>
                    <a:pt x="49" y="109"/>
                  </a:cubicBezTo>
                  <a:cubicBezTo>
                    <a:pt x="49" y="105"/>
                    <a:pt x="50" y="102"/>
                    <a:pt x="51" y="99"/>
                  </a:cubicBezTo>
                  <a:cubicBezTo>
                    <a:pt x="52" y="97"/>
                    <a:pt x="54" y="94"/>
                    <a:pt x="58" y="94"/>
                  </a:cubicBezTo>
                  <a:cubicBezTo>
                    <a:pt x="58" y="93"/>
                    <a:pt x="58" y="93"/>
                    <a:pt x="57" y="92"/>
                  </a:cubicBezTo>
                  <a:cubicBezTo>
                    <a:pt x="56" y="90"/>
                    <a:pt x="55" y="86"/>
                    <a:pt x="55" y="82"/>
                  </a:cubicBezTo>
                  <a:cubicBezTo>
                    <a:pt x="55" y="77"/>
                    <a:pt x="56" y="74"/>
                    <a:pt x="57" y="72"/>
                  </a:cubicBezTo>
                  <a:cubicBezTo>
                    <a:pt x="59" y="69"/>
                    <a:pt x="62" y="66"/>
                    <a:pt x="67" y="66"/>
                  </a:cubicBezTo>
                  <a:cubicBezTo>
                    <a:pt x="75" y="66"/>
                    <a:pt x="75" y="66"/>
                    <a:pt x="75" y="66"/>
                  </a:cubicBezTo>
                  <a:cubicBezTo>
                    <a:pt x="75" y="61"/>
                    <a:pt x="90" y="49"/>
                    <a:pt x="90" y="26"/>
                  </a:cubicBezTo>
                  <a:cubicBezTo>
                    <a:pt x="90" y="0"/>
                    <a:pt x="63" y="3"/>
                    <a:pt x="63" y="3"/>
                  </a:cubicBezTo>
                  <a:cubicBezTo>
                    <a:pt x="63" y="3"/>
                    <a:pt x="63" y="10"/>
                    <a:pt x="63" y="19"/>
                  </a:cubicBezTo>
                  <a:cubicBezTo>
                    <a:pt x="58" y="37"/>
                    <a:pt x="26" y="64"/>
                    <a:pt x="17" y="72"/>
                  </a:cubicBezTo>
                  <a:cubicBezTo>
                    <a:pt x="6" y="77"/>
                    <a:pt x="0" y="88"/>
                    <a:pt x="0" y="101"/>
                  </a:cubicBezTo>
                  <a:cubicBezTo>
                    <a:pt x="0" y="101"/>
                    <a:pt x="0" y="140"/>
                    <a:pt x="0" y="140"/>
                  </a:cubicBezTo>
                  <a:cubicBezTo>
                    <a:pt x="0" y="161"/>
                    <a:pt x="16" y="177"/>
                    <a:pt x="36" y="177"/>
                  </a:cubicBezTo>
                  <a:cubicBezTo>
                    <a:pt x="64" y="177"/>
                    <a:pt x="64" y="177"/>
                    <a:pt x="64" y="177"/>
                  </a:cubicBezTo>
                  <a:cubicBezTo>
                    <a:pt x="64" y="177"/>
                    <a:pt x="64" y="176"/>
                    <a:pt x="63" y="17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14" name="文本框 13"/>
          <p:cNvSpPr txBox="1"/>
          <p:nvPr/>
        </p:nvSpPr>
        <p:spPr>
          <a:xfrm>
            <a:off x="5511800" y="3913558"/>
            <a:ext cx="3098799" cy="830997"/>
          </a:xfrm>
          <a:prstGeom prst="rect">
            <a:avLst/>
          </a:prstGeom>
          <a:noFill/>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添加一些</a:t>
            </a:r>
            <a:r>
              <a:rPr lang="zh-CN" altLang="en-US" sz="2400" dirty="0">
                <a:solidFill>
                  <a:schemeClr val="bg1"/>
                </a:solidFill>
                <a:latin typeface="微软雅黑" panose="020B0503020204020204" pitchFamily="34" charset="-122"/>
                <a:ea typeface="微软雅黑" panose="020B0503020204020204" pitchFamily="34" charset="-122"/>
              </a:rPr>
              <a:t>自己的</a:t>
            </a:r>
            <a:r>
              <a:rPr lang="zh-CN" altLang="en-US" sz="2400" dirty="0" smtClean="0">
                <a:solidFill>
                  <a:schemeClr val="bg1"/>
                </a:solidFill>
                <a:latin typeface="微软雅黑" panose="020B0503020204020204" pitchFamily="34" charset="-122"/>
                <a:ea typeface="微软雅黑" panose="020B0503020204020204" pitchFamily="34" charset="-122"/>
              </a:rPr>
              <a:t>优点，优势，座右铭</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grpSp>
        <p:nvGrpSpPr>
          <p:cNvPr id="13" name="组合 12"/>
          <p:cNvGrpSpPr/>
          <p:nvPr/>
        </p:nvGrpSpPr>
        <p:grpSpPr>
          <a:xfrm>
            <a:off x="2503325" y="4920591"/>
            <a:ext cx="3022381" cy="744992"/>
            <a:chOff x="6495580" y="2612571"/>
            <a:chExt cx="3022381" cy="744992"/>
          </a:xfrm>
        </p:grpSpPr>
        <p:sp>
          <p:nvSpPr>
            <p:cNvPr id="4" name="Freeform 74"/>
            <p:cNvSpPr>
              <a:spLocks noEditPoints="1"/>
            </p:cNvSpPr>
            <p:nvPr/>
          </p:nvSpPr>
          <p:spPr bwMode="auto">
            <a:xfrm>
              <a:off x="6495580" y="2612571"/>
              <a:ext cx="380002" cy="744992"/>
            </a:xfrm>
            <a:custGeom>
              <a:avLst/>
              <a:gdLst>
                <a:gd name="T0" fmla="*/ 81 w 96"/>
                <a:gd name="T1" fmla="*/ 0 h 180"/>
                <a:gd name="T2" fmla="*/ 15 w 96"/>
                <a:gd name="T3" fmla="*/ 0 h 180"/>
                <a:gd name="T4" fmla="*/ 0 w 96"/>
                <a:gd name="T5" fmla="*/ 15 h 180"/>
                <a:gd name="T6" fmla="*/ 0 w 96"/>
                <a:gd name="T7" fmla="*/ 165 h 180"/>
                <a:gd name="T8" fmla="*/ 15 w 96"/>
                <a:gd name="T9" fmla="*/ 180 h 180"/>
                <a:gd name="T10" fmla="*/ 81 w 96"/>
                <a:gd name="T11" fmla="*/ 180 h 180"/>
                <a:gd name="T12" fmla="*/ 96 w 96"/>
                <a:gd name="T13" fmla="*/ 165 h 180"/>
                <a:gd name="T14" fmla="*/ 96 w 96"/>
                <a:gd name="T15" fmla="*/ 15 h 180"/>
                <a:gd name="T16" fmla="*/ 81 w 96"/>
                <a:gd name="T17" fmla="*/ 0 h 180"/>
                <a:gd name="T18" fmla="*/ 39 w 96"/>
                <a:gd name="T19" fmla="*/ 12 h 180"/>
                <a:gd name="T20" fmla="*/ 57 w 96"/>
                <a:gd name="T21" fmla="*/ 12 h 180"/>
                <a:gd name="T22" fmla="*/ 60 w 96"/>
                <a:gd name="T23" fmla="*/ 15 h 180"/>
                <a:gd name="T24" fmla="*/ 57 w 96"/>
                <a:gd name="T25" fmla="*/ 18 h 180"/>
                <a:gd name="T26" fmla="*/ 39 w 96"/>
                <a:gd name="T27" fmla="*/ 18 h 180"/>
                <a:gd name="T28" fmla="*/ 36 w 96"/>
                <a:gd name="T29" fmla="*/ 15 h 180"/>
                <a:gd name="T30" fmla="*/ 39 w 96"/>
                <a:gd name="T31" fmla="*/ 12 h 180"/>
                <a:gd name="T32" fmla="*/ 48 w 96"/>
                <a:gd name="T33" fmla="*/ 174 h 180"/>
                <a:gd name="T34" fmla="*/ 39 w 96"/>
                <a:gd name="T35" fmla="*/ 165 h 180"/>
                <a:gd name="T36" fmla="*/ 48 w 96"/>
                <a:gd name="T37" fmla="*/ 156 h 180"/>
                <a:gd name="T38" fmla="*/ 57 w 96"/>
                <a:gd name="T39" fmla="*/ 165 h 180"/>
                <a:gd name="T40" fmla="*/ 48 w 96"/>
                <a:gd name="T41" fmla="*/ 174 h 180"/>
                <a:gd name="T42" fmla="*/ 90 w 96"/>
                <a:gd name="T43" fmla="*/ 150 h 180"/>
                <a:gd name="T44" fmla="*/ 6 w 96"/>
                <a:gd name="T45" fmla="*/ 150 h 180"/>
                <a:gd name="T46" fmla="*/ 6 w 96"/>
                <a:gd name="T47" fmla="*/ 30 h 180"/>
                <a:gd name="T48" fmla="*/ 90 w 96"/>
                <a:gd name="T49" fmla="*/ 30 h 180"/>
                <a:gd name="T50" fmla="*/ 90 w 96"/>
                <a:gd name="T51" fmla="*/ 15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 h="180">
                  <a:moveTo>
                    <a:pt x="81" y="0"/>
                  </a:moveTo>
                  <a:cubicBezTo>
                    <a:pt x="15" y="0"/>
                    <a:pt x="15" y="0"/>
                    <a:pt x="15" y="0"/>
                  </a:cubicBezTo>
                  <a:cubicBezTo>
                    <a:pt x="7" y="0"/>
                    <a:pt x="0" y="7"/>
                    <a:pt x="0" y="15"/>
                  </a:cubicBezTo>
                  <a:cubicBezTo>
                    <a:pt x="0" y="165"/>
                    <a:pt x="0" y="165"/>
                    <a:pt x="0" y="165"/>
                  </a:cubicBezTo>
                  <a:cubicBezTo>
                    <a:pt x="0" y="173"/>
                    <a:pt x="7" y="180"/>
                    <a:pt x="15" y="180"/>
                  </a:cubicBezTo>
                  <a:cubicBezTo>
                    <a:pt x="81" y="180"/>
                    <a:pt x="81" y="180"/>
                    <a:pt x="81" y="180"/>
                  </a:cubicBezTo>
                  <a:cubicBezTo>
                    <a:pt x="89" y="180"/>
                    <a:pt x="96" y="173"/>
                    <a:pt x="96" y="165"/>
                  </a:cubicBezTo>
                  <a:cubicBezTo>
                    <a:pt x="96" y="15"/>
                    <a:pt x="96" y="15"/>
                    <a:pt x="96" y="15"/>
                  </a:cubicBezTo>
                  <a:cubicBezTo>
                    <a:pt x="96" y="7"/>
                    <a:pt x="89" y="0"/>
                    <a:pt x="81" y="0"/>
                  </a:cubicBezTo>
                  <a:moveTo>
                    <a:pt x="39" y="12"/>
                  </a:moveTo>
                  <a:cubicBezTo>
                    <a:pt x="57" y="12"/>
                    <a:pt x="57" y="12"/>
                    <a:pt x="57" y="12"/>
                  </a:cubicBezTo>
                  <a:cubicBezTo>
                    <a:pt x="59" y="12"/>
                    <a:pt x="60" y="13"/>
                    <a:pt x="60" y="15"/>
                  </a:cubicBezTo>
                  <a:cubicBezTo>
                    <a:pt x="60" y="17"/>
                    <a:pt x="59" y="18"/>
                    <a:pt x="57" y="18"/>
                  </a:cubicBezTo>
                  <a:cubicBezTo>
                    <a:pt x="39" y="18"/>
                    <a:pt x="39" y="18"/>
                    <a:pt x="39" y="18"/>
                  </a:cubicBezTo>
                  <a:cubicBezTo>
                    <a:pt x="37" y="18"/>
                    <a:pt x="36" y="17"/>
                    <a:pt x="36" y="15"/>
                  </a:cubicBezTo>
                  <a:cubicBezTo>
                    <a:pt x="36" y="13"/>
                    <a:pt x="37" y="12"/>
                    <a:pt x="39" y="12"/>
                  </a:cubicBezTo>
                  <a:moveTo>
                    <a:pt x="48" y="174"/>
                  </a:moveTo>
                  <a:cubicBezTo>
                    <a:pt x="43" y="174"/>
                    <a:pt x="39" y="170"/>
                    <a:pt x="39" y="165"/>
                  </a:cubicBezTo>
                  <a:cubicBezTo>
                    <a:pt x="39" y="160"/>
                    <a:pt x="43" y="156"/>
                    <a:pt x="48" y="156"/>
                  </a:cubicBezTo>
                  <a:cubicBezTo>
                    <a:pt x="53" y="156"/>
                    <a:pt x="57" y="160"/>
                    <a:pt x="57" y="165"/>
                  </a:cubicBezTo>
                  <a:cubicBezTo>
                    <a:pt x="57" y="170"/>
                    <a:pt x="53" y="174"/>
                    <a:pt x="48" y="174"/>
                  </a:cubicBezTo>
                  <a:moveTo>
                    <a:pt x="90" y="150"/>
                  </a:moveTo>
                  <a:cubicBezTo>
                    <a:pt x="6" y="150"/>
                    <a:pt x="6" y="150"/>
                    <a:pt x="6" y="150"/>
                  </a:cubicBezTo>
                  <a:cubicBezTo>
                    <a:pt x="6" y="30"/>
                    <a:pt x="6" y="30"/>
                    <a:pt x="6" y="30"/>
                  </a:cubicBezTo>
                  <a:cubicBezTo>
                    <a:pt x="90" y="30"/>
                    <a:pt x="90" y="30"/>
                    <a:pt x="90" y="30"/>
                  </a:cubicBezTo>
                  <a:lnTo>
                    <a:pt x="90" y="150"/>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10" name="文本框 9"/>
            <p:cNvSpPr txBox="1"/>
            <p:nvPr/>
          </p:nvSpPr>
          <p:spPr>
            <a:xfrm>
              <a:off x="7592080" y="2911190"/>
              <a:ext cx="1925881"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13510080000</a:t>
              </a:r>
              <a:endParaRPr lang="zh-CN" altLang="en-US" sz="2000"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6624254" y="5100156"/>
            <a:ext cx="3723390" cy="519164"/>
            <a:chOff x="6315271" y="3818800"/>
            <a:chExt cx="3723390" cy="519164"/>
          </a:xfrm>
        </p:grpSpPr>
        <p:grpSp>
          <p:nvGrpSpPr>
            <p:cNvPr id="5" name="组合 4"/>
            <p:cNvGrpSpPr/>
            <p:nvPr/>
          </p:nvGrpSpPr>
          <p:grpSpPr>
            <a:xfrm>
              <a:off x="6315271" y="3818800"/>
              <a:ext cx="825757" cy="519164"/>
              <a:chOff x="1906588" y="2708275"/>
              <a:chExt cx="311149" cy="207963"/>
            </a:xfrm>
            <a:solidFill>
              <a:schemeClr val="bg1"/>
            </a:solidFill>
          </p:grpSpPr>
          <p:sp>
            <p:nvSpPr>
              <p:cNvPr id="6" name="Freeform 61"/>
              <p:cNvSpPr/>
              <p:nvPr/>
            </p:nvSpPr>
            <p:spPr bwMode="auto">
              <a:xfrm>
                <a:off x="1917700" y="2708275"/>
                <a:ext cx="290512" cy="120650"/>
              </a:xfrm>
              <a:custGeom>
                <a:avLst/>
                <a:gdLst>
                  <a:gd name="T0" fmla="*/ 67 w 134"/>
                  <a:gd name="T1" fmla="*/ 56 h 56"/>
                  <a:gd name="T2" fmla="*/ 134 w 134"/>
                  <a:gd name="T3" fmla="*/ 0 h 56"/>
                  <a:gd name="T4" fmla="*/ 133 w 134"/>
                  <a:gd name="T5" fmla="*/ 0 h 56"/>
                  <a:gd name="T6" fmla="*/ 1 w 134"/>
                  <a:gd name="T7" fmla="*/ 0 h 56"/>
                  <a:gd name="T8" fmla="*/ 0 w 134"/>
                  <a:gd name="T9" fmla="*/ 0 h 56"/>
                  <a:gd name="T10" fmla="*/ 67 w 134"/>
                  <a:gd name="T11" fmla="*/ 56 h 56"/>
                </a:gdLst>
                <a:ahLst/>
                <a:cxnLst>
                  <a:cxn ang="0">
                    <a:pos x="T0" y="T1"/>
                  </a:cxn>
                  <a:cxn ang="0">
                    <a:pos x="T2" y="T3"/>
                  </a:cxn>
                  <a:cxn ang="0">
                    <a:pos x="T4" y="T5"/>
                  </a:cxn>
                  <a:cxn ang="0">
                    <a:pos x="T6" y="T7"/>
                  </a:cxn>
                  <a:cxn ang="0">
                    <a:pos x="T8" y="T9"/>
                  </a:cxn>
                  <a:cxn ang="0">
                    <a:pos x="T10" y="T11"/>
                  </a:cxn>
                </a:cxnLst>
                <a:rect l="0" t="0" r="r" b="b"/>
                <a:pathLst>
                  <a:path w="134" h="56">
                    <a:moveTo>
                      <a:pt x="67" y="56"/>
                    </a:moveTo>
                    <a:cubicBezTo>
                      <a:pt x="134" y="0"/>
                      <a:pt x="134" y="0"/>
                      <a:pt x="134" y="0"/>
                    </a:cubicBezTo>
                    <a:cubicBezTo>
                      <a:pt x="134" y="0"/>
                      <a:pt x="133" y="0"/>
                      <a:pt x="133" y="0"/>
                    </a:cubicBezTo>
                    <a:cubicBezTo>
                      <a:pt x="1" y="0"/>
                      <a:pt x="1" y="0"/>
                      <a:pt x="1" y="0"/>
                    </a:cubicBezTo>
                    <a:cubicBezTo>
                      <a:pt x="1" y="0"/>
                      <a:pt x="0" y="0"/>
                      <a:pt x="0" y="0"/>
                    </a:cubicBezTo>
                    <a:lnTo>
                      <a:pt x="67"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7" name="Freeform 62"/>
              <p:cNvSpPr/>
              <p:nvPr/>
            </p:nvSpPr>
            <p:spPr bwMode="auto">
              <a:xfrm>
                <a:off x="2114550" y="2716213"/>
                <a:ext cx="103187" cy="188913"/>
              </a:xfrm>
              <a:custGeom>
                <a:avLst/>
                <a:gdLst>
                  <a:gd name="T0" fmla="*/ 48 w 48"/>
                  <a:gd name="T1" fmla="*/ 2 h 87"/>
                  <a:gd name="T2" fmla="*/ 48 w 48"/>
                  <a:gd name="T3" fmla="*/ 0 h 87"/>
                  <a:gd name="T4" fmla="*/ 0 w 48"/>
                  <a:gd name="T5" fmla="*/ 40 h 87"/>
                  <a:gd name="T6" fmla="*/ 48 w 48"/>
                  <a:gd name="T7" fmla="*/ 87 h 87"/>
                  <a:gd name="T8" fmla="*/ 48 w 48"/>
                  <a:gd name="T9" fmla="*/ 86 h 87"/>
                  <a:gd name="T10" fmla="*/ 48 w 48"/>
                  <a:gd name="T11" fmla="*/ 2 h 87"/>
                </a:gdLst>
                <a:ahLst/>
                <a:cxnLst>
                  <a:cxn ang="0">
                    <a:pos x="T0" y="T1"/>
                  </a:cxn>
                  <a:cxn ang="0">
                    <a:pos x="T2" y="T3"/>
                  </a:cxn>
                  <a:cxn ang="0">
                    <a:pos x="T4" y="T5"/>
                  </a:cxn>
                  <a:cxn ang="0">
                    <a:pos x="T6" y="T7"/>
                  </a:cxn>
                  <a:cxn ang="0">
                    <a:pos x="T8" y="T9"/>
                  </a:cxn>
                  <a:cxn ang="0">
                    <a:pos x="T10" y="T11"/>
                  </a:cxn>
                </a:cxnLst>
                <a:rect l="0" t="0" r="r" b="b"/>
                <a:pathLst>
                  <a:path w="48" h="87">
                    <a:moveTo>
                      <a:pt x="48" y="2"/>
                    </a:moveTo>
                    <a:cubicBezTo>
                      <a:pt x="48" y="1"/>
                      <a:pt x="48" y="1"/>
                      <a:pt x="48" y="0"/>
                    </a:cubicBezTo>
                    <a:cubicBezTo>
                      <a:pt x="0" y="40"/>
                      <a:pt x="0" y="40"/>
                      <a:pt x="0" y="40"/>
                    </a:cubicBezTo>
                    <a:cubicBezTo>
                      <a:pt x="48" y="87"/>
                      <a:pt x="48" y="87"/>
                      <a:pt x="48" y="87"/>
                    </a:cubicBezTo>
                    <a:cubicBezTo>
                      <a:pt x="48" y="87"/>
                      <a:pt x="48" y="87"/>
                      <a:pt x="48" y="86"/>
                    </a:cubicBezTo>
                    <a:lnTo>
                      <a:pt x="48"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8" name="Freeform 63"/>
              <p:cNvSpPr/>
              <p:nvPr/>
            </p:nvSpPr>
            <p:spPr bwMode="auto">
              <a:xfrm>
                <a:off x="1906588" y="2716213"/>
                <a:ext cx="104775" cy="188913"/>
              </a:xfrm>
              <a:custGeom>
                <a:avLst/>
                <a:gdLst>
                  <a:gd name="T0" fmla="*/ 0 w 48"/>
                  <a:gd name="T1" fmla="*/ 0 h 87"/>
                  <a:gd name="T2" fmla="*/ 0 w 48"/>
                  <a:gd name="T3" fmla="*/ 2 h 87"/>
                  <a:gd name="T4" fmla="*/ 0 w 48"/>
                  <a:gd name="T5" fmla="*/ 86 h 87"/>
                  <a:gd name="T6" fmla="*/ 0 w 48"/>
                  <a:gd name="T7" fmla="*/ 87 h 87"/>
                  <a:gd name="T8" fmla="*/ 48 w 48"/>
                  <a:gd name="T9" fmla="*/ 40 h 87"/>
                  <a:gd name="T10" fmla="*/ 0 w 48"/>
                  <a:gd name="T11" fmla="*/ 0 h 87"/>
                </a:gdLst>
                <a:ahLst/>
                <a:cxnLst>
                  <a:cxn ang="0">
                    <a:pos x="T0" y="T1"/>
                  </a:cxn>
                  <a:cxn ang="0">
                    <a:pos x="T2" y="T3"/>
                  </a:cxn>
                  <a:cxn ang="0">
                    <a:pos x="T4" y="T5"/>
                  </a:cxn>
                  <a:cxn ang="0">
                    <a:pos x="T6" y="T7"/>
                  </a:cxn>
                  <a:cxn ang="0">
                    <a:pos x="T8" y="T9"/>
                  </a:cxn>
                  <a:cxn ang="0">
                    <a:pos x="T10" y="T11"/>
                  </a:cxn>
                </a:cxnLst>
                <a:rect l="0" t="0" r="r" b="b"/>
                <a:pathLst>
                  <a:path w="48" h="87">
                    <a:moveTo>
                      <a:pt x="0" y="0"/>
                    </a:moveTo>
                    <a:cubicBezTo>
                      <a:pt x="0" y="1"/>
                      <a:pt x="0" y="1"/>
                      <a:pt x="0" y="2"/>
                    </a:cubicBezTo>
                    <a:cubicBezTo>
                      <a:pt x="0" y="86"/>
                      <a:pt x="0" y="86"/>
                      <a:pt x="0" y="86"/>
                    </a:cubicBezTo>
                    <a:cubicBezTo>
                      <a:pt x="0" y="87"/>
                      <a:pt x="0" y="87"/>
                      <a:pt x="0" y="87"/>
                    </a:cubicBezTo>
                    <a:cubicBezTo>
                      <a:pt x="48" y="40"/>
                      <a:pt x="48" y="40"/>
                      <a:pt x="48" y="4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sp>
            <p:nvSpPr>
              <p:cNvPr id="9" name="Freeform 64"/>
              <p:cNvSpPr/>
              <p:nvPr/>
            </p:nvSpPr>
            <p:spPr bwMode="auto">
              <a:xfrm>
                <a:off x="1917700" y="2811463"/>
                <a:ext cx="290512" cy="104775"/>
              </a:xfrm>
              <a:custGeom>
                <a:avLst/>
                <a:gdLst>
                  <a:gd name="T0" fmla="*/ 86 w 134"/>
                  <a:gd name="T1" fmla="*/ 0 h 48"/>
                  <a:gd name="T2" fmla="*/ 69 w 134"/>
                  <a:gd name="T3" fmla="*/ 14 h 48"/>
                  <a:gd name="T4" fmla="*/ 67 w 134"/>
                  <a:gd name="T5" fmla="*/ 15 h 48"/>
                  <a:gd name="T6" fmla="*/ 65 w 134"/>
                  <a:gd name="T7" fmla="*/ 14 h 48"/>
                  <a:gd name="T8" fmla="*/ 48 w 134"/>
                  <a:gd name="T9" fmla="*/ 0 h 48"/>
                  <a:gd name="T10" fmla="*/ 0 w 134"/>
                  <a:gd name="T11" fmla="*/ 48 h 48"/>
                  <a:gd name="T12" fmla="*/ 1 w 134"/>
                  <a:gd name="T13" fmla="*/ 48 h 48"/>
                  <a:gd name="T14" fmla="*/ 133 w 134"/>
                  <a:gd name="T15" fmla="*/ 48 h 48"/>
                  <a:gd name="T16" fmla="*/ 134 w 134"/>
                  <a:gd name="T17" fmla="*/ 48 h 48"/>
                  <a:gd name="T18" fmla="*/ 86 w 134"/>
                  <a:gd name="T1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4" h="48">
                    <a:moveTo>
                      <a:pt x="86" y="0"/>
                    </a:moveTo>
                    <a:cubicBezTo>
                      <a:pt x="69" y="14"/>
                      <a:pt x="69" y="14"/>
                      <a:pt x="69" y="14"/>
                    </a:cubicBezTo>
                    <a:cubicBezTo>
                      <a:pt x="68" y="15"/>
                      <a:pt x="68" y="15"/>
                      <a:pt x="67" y="15"/>
                    </a:cubicBezTo>
                    <a:cubicBezTo>
                      <a:pt x="66" y="15"/>
                      <a:pt x="66" y="15"/>
                      <a:pt x="65" y="14"/>
                    </a:cubicBezTo>
                    <a:cubicBezTo>
                      <a:pt x="48" y="0"/>
                      <a:pt x="48" y="0"/>
                      <a:pt x="48" y="0"/>
                    </a:cubicBezTo>
                    <a:cubicBezTo>
                      <a:pt x="0" y="48"/>
                      <a:pt x="0" y="48"/>
                      <a:pt x="0" y="48"/>
                    </a:cubicBezTo>
                    <a:cubicBezTo>
                      <a:pt x="0" y="48"/>
                      <a:pt x="0" y="48"/>
                      <a:pt x="1" y="48"/>
                    </a:cubicBezTo>
                    <a:cubicBezTo>
                      <a:pt x="133" y="48"/>
                      <a:pt x="133" y="48"/>
                      <a:pt x="133" y="48"/>
                    </a:cubicBezTo>
                    <a:cubicBezTo>
                      <a:pt x="134" y="48"/>
                      <a:pt x="134" y="48"/>
                      <a:pt x="134" y="48"/>
                    </a:cubicBezTo>
                    <a:lnTo>
                      <a:pt x="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accent1">
                      <a:lumMod val="75000"/>
                    </a:schemeClr>
                  </a:solidFill>
                </a:endParaRPr>
              </a:p>
            </p:txBody>
          </p:sp>
        </p:grpSp>
        <p:sp>
          <p:nvSpPr>
            <p:cNvPr id="11" name="文本框 10"/>
            <p:cNvSpPr txBox="1"/>
            <p:nvPr/>
          </p:nvSpPr>
          <p:spPr>
            <a:xfrm>
              <a:off x="7592080" y="3937854"/>
              <a:ext cx="2446581" cy="400110"/>
            </a:xfrm>
            <a:prstGeom prst="rect">
              <a:avLst/>
            </a:prstGeom>
            <a:noFill/>
          </p:spPr>
          <p:txBody>
            <a:bodyPr wrap="square" rtlCol="0">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rPr>
                <a:t>10086@qq.com</a:t>
              </a:r>
              <a:endParaRPr lang="zh-CN" altLang="en-US" sz="2000" dirty="0">
                <a:solidFill>
                  <a:schemeClr val="bg1"/>
                </a:solidFill>
                <a:latin typeface="微软雅黑" panose="020B0503020204020204" pitchFamily="34" charset="-122"/>
                <a:ea typeface="微软雅黑" panose="020B0503020204020204" pitchFamily="34" charset="-122"/>
              </a:endParaRPr>
            </a:p>
          </p:txBody>
        </p:sp>
      </p:grpSp>
      <p:sp>
        <p:nvSpPr>
          <p:cNvPr id="12" name="矩形 11"/>
          <p:cNvSpPr/>
          <p:nvPr/>
        </p:nvSpPr>
        <p:spPr>
          <a:xfrm>
            <a:off x="0" y="1643484"/>
            <a:ext cx="12192000" cy="1241454"/>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5605163" y="1540936"/>
            <a:ext cx="4742481" cy="1446550"/>
          </a:xfrm>
          <a:prstGeom prst="rect">
            <a:avLst/>
          </a:prstGeom>
          <a:noFill/>
        </p:spPr>
        <p:txBody>
          <a:bodyPr wrap="square" rtlCol="0">
            <a:spAutoFit/>
          </a:bodyPr>
          <a:lstStyle/>
          <a:p>
            <a:r>
              <a:rPr lang="en-US" altLang="zh-CN" sz="8800" dirty="0" smtClean="0">
                <a:solidFill>
                  <a:schemeClr val="bg1"/>
                </a:solidFill>
                <a:latin typeface="微软雅黑" panose="020B0503020204020204" pitchFamily="34" charset="-122"/>
                <a:ea typeface="微软雅黑" panose="020B0503020204020204" pitchFamily="34" charset="-122"/>
              </a:rPr>
              <a:t>THANK</a:t>
            </a:r>
            <a:endParaRPr lang="zh-CN" altLang="en-US" sz="8800" dirty="0">
              <a:solidFill>
                <a:schemeClr val="bg1"/>
              </a:solidFill>
              <a:latin typeface="微软雅黑" panose="020B0503020204020204" pitchFamily="34" charset="-122"/>
              <a:ea typeface="微软雅黑" panose="020B0503020204020204" pitchFamily="34" charset="-122"/>
            </a:endParaRPr>
          </a:p>
        </p:txBody>
      </p:sp>
      <p:pic>
        <p:nvPicPr>
          <p:cNvPr id="16" name="图片 15"/>
          <p:cNvPicPr>
            <a:picLocks noChangeAspect="1"/>
          </p:cNvPicPr>
          <p:nvPr/>
        </p:nvPicPr>
        <p:blipFill rotWithShape="1">
          <a:blip r:embed="rId1" cstate="print">
            <a:extLst>
              <a:ext uri="{28A0092B-C50C-407E-A947-70E740481C1C}">
                <a14:useLocalDpi xmlns:a14="http://schemas.microsoft.com/office/drawing/2010/main" val="0"/>
              </a:ext>
            </a:extLst>
          </a:blip>
          <a:srcRect l="3287" r="2825"/>
          <a:stretch>
            <a:fillRect/>
          </a:stretch>
        </p:blipFill>
        <p:spPr>
          <a:xfrm>
            <a:off x="2020825" y="921735"/>
            <a:ext cx="2520000" cy="2981030"/>
          </a:xfrm>
          <a:prstGeom prst="rect">
            <a:avLst/>
          </a:prstGeom>
        </p:spPr>
      </p:pic>
      <p:sp>
        <p:nvSpPr>
          <p:cNvPr id="3" name="等腰三角形 2"/>
          <p:cNvSpPr/>
          <p:nvPr/>
        </p:nvSpPr>
        <p:spPr>
          <a:xfrm>
            <a:off x="3760807" y="2936944"/>
            <a:ext cx="1733330" cy="145684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市镇">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31750">
          <a:noFill/>
          <a:prstDash val="dash"/>
        </a:ln>
      </a:spPr>
      <a:bodyPr rot="0" spcFirstLastPara="0" vertOverflow="overflow" horzOverflow="overflow" vert="horz" wrap="square" lIns="91440" tIns="45720" rIns="91440" bIns="45720" numCol="1" spcCol="0" rtlCol="0" fromWordArt="0" anchor="ctr" anchorCtr="0" forceAA="0" compatLnSpc="1">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Words>
  <Application>WPS 演示</Application>
  <PresentationFormat>宽屏</PresentationFormat>
  <Paragraphs>95</Paragraphs>
  <Slides>10</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Arial</vt:lpstr>
      <vt:lpstr>宋体</vt:lpstr>
      <vt:lpstr>Wingdings</vt:lpstr>
      <vt:lpstr>微软雅黑</vt:lpstr>
      <vt:lpstr>Meiryo</vt:lpstr>
      <vt:lpstr>Yu Gothic UI</vt:lpstr>
      <vt:lpstr>Arial Narrow</vt:lpstr>
      <vt:lpstr>Calibri</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Years later</cp:lastModifiedBy>
  <cp:revision>140</cp:revision>
  <dcterms:created xsi:type="dcterms:W3CDTF">2015-03-11T10:01:00Z</dcterms:created>
  <dcterms:modified xsi:type="dcterms:W3CDTF">2024-04-13T17:38:54Z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53169036AAF74C4FA151B1A6802CCCD6_13</vt:lpwstr>
  </property>
  <property fmtid="{D5CDD505-2E9C-101B-9397-08002B2CF9AE}" pid="3" name="KSOProductBuildVer">
    <vt:lpwstr>2052-12.1.0.16417</vt:lpwstr>
  </property>
</Properties>
</file>