
<file path=[Content_Types].xml><?xml version="1.0" encoding="utf-8"?>
<Types xmlns="http://schemas.openxmlformats.org/package/2006/content-types">
  <Default Extension="jpeg" ContentType="image/jpeg"/>
  <Default Extension="JPG" ContentType="image/.jpg"/>
  <Default Extension="png" ContentType="image/png"/>
  <Default Extension="mp3" ContentType="audio/mp3"/>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403" r:id="rId3"/>
    <p:sldId id="404" r:id="rId5"/>
    <p:sldId id="405" r:id="rId6"/>
    <p:sldId id="395" r:id="rId7"/>
    <p:sldId id="372" r:id="rId8"/>
    <p:sldId id="375" r:id="rId9"/>
    <p:sldId id="370" r:id="rId10"/>
    <p:sldId id="374" r:id="rId11"/>
    <p:sldId id="396" r:id="rId12"/>
    <p:sldId id="373" r:id="rId13"/>
    <p:sldId id="377" r:id="rId14"/>
    <p:sldId id="378" r:id="rId15"/>
    <p:sldId id="399" r:id="rId16"/>
    <p:sldId id="380" r:id="rId17"/>
    <p:sldId id="381" r:id="rId18"/>
    <p:sldId id="397" r:id="rId19"/>
    <p:sldId id="383" r:id="rId20"/>
    <p:sldId id="384" r:id="rId21"/>
    <p:sldId id="382" r:id="rId22"/>
    <p:sldId id="319" r:id="rId23"/>
    <p:sldId id="398" r:id="rId24"/>
    <p:sldId id="358" r:id="rId25"/>
    <p:sldId id="386" r:id="rId26"/>
    <p:sldId id="387" r:id="rId27"/>
    <p:sldId id="363" r:id="rId28"/>
    <p:sldId id="341" r:id="rId29"/>
    <p:sldId id="429" r:id="rId30"/>
  </p:sldIdLst>
  <p:sldSz cx="9144000" cy="5143500" type="screen16x9"/>
  <p:notesSz cx="6858000" cy="9144000"/>
  <p:custDataLst>
    <p:tags r:id="rId34"/>
  </p:custDataLst>
  <p:defaultTex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59"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90202"/>
    <a:srgbClr val="13436C"/>
    <a:srgbClr val="1A204C"/>
    <a:srgbClr val="00458A"/>
    <a:srgbClr val="8F6A6F"/>
    <a:srgbClr val="0E73BE"/>
    <a:srgbClr val="072249"/>
    <a:srgbClr val="293B57"/>
    <a:srgbClr val="B89259"/>
    <a:srgbClr val="371A4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006" autoAdjust="0"/>
    <p:restoredTop sz="94660"/>
  </p:normalViewPr>
  <p:slideViewPr>
    <p:cSldViewPr showGuides="1">
      <p:cViewPr varScale="1">
        <p:scale>
          <a:sx n="142" d="100"/>
          <a:sy n="142" d="100"/>
        </p:scale>
        <p:origin x="924" y="144"/>
      </p:cViewPr>
      <p:guideLst>
        <p:guide orient="horz" pos="259"/>
        <p:guide pos="2880"/>
      </p:guideLst>
    </p:cSldViewPr>
  </p:slideViewPr>
  <p:notesTextViewPr>
    <p:cViewPr>
      <p:scale>
        <a:sx n="125" d="100"/>
        <a:sy n="125"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4" Type="http://schemas.openxmlformats.org/officeDocument/2006/relationships/tags" Target="tags/tag8.xml"/><Relationship Id="rId33" Type="http://schemas.openxmlformats.org/officeDocument/2006/relationships/tableStyles" Target="tableStyles.xml"/><Relationship Id="rId32" Type="http://schemas.openxmlformats.org/officeDocument/2006/relationships/viewProps" Target="viewProps.xml"/><Relationship Id="rId31" Type="http://schemas.openxmlformats.org/officeDocument/2006/relationships/presProps" Target="presProps.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ea typeface="微软雅黑" panose="020B0503020204020204" pitchFamily="34" charset="-122"/>
              </a:defRPr>
            </a:lvl1pPr>
          </a:lstStyle>
          <a:p>
            <a:endParaRPr lang="zh-CN" altLang="en-US" dirty="0"/>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ea typeface="微软雅黑" panose="020B0503020204020204" pitchFamily="34" charset="-122"/>
              </a:defRPr>
            </a:lvl1pPr>
          </a:lstStyle>
          <a:p>
            <a:fld id="{673B58EF-4ABD-40F4-ACA4-FE81D742E6DD}" type="datetimeFigureOut">
              <a:rPr lang="zh-CN" altLang="en-US" smtClean="0"/>
            </a:fld>
            <a:endParaRPr lang="zh-CN" altLang="en-US" dirty="0"/>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ea typeface="微软雅黑" panose="020B0503020204020204" pitchFamily="34" charset="-122"/>
              </a:defRPr>
            </a:lvl1pPr>
          </a:lstStyle>
          <a:p>
            <a:endParaRPr lang="zh-CN" altLang="en-US" dirty="0"/>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ea typeface="微软雅黑" panose="020B0503020204020204" pitchFamily="34" charset="-122"/>
              </a:defRPr>
            </a:lvl1pPr>
          </a:lstStyle>
          <a:p>
            <a:fld id="{A11FC198-2D83-4DFC-8CDD-7D23AF44D411}" type="slidenum">
              <a:rPr lang="zh-CN" altLang="en-US" smtClean="0"/>
            </a:fld>
            <a:endParaRPr lang="zh-CN" alt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微软雅黑" panose="020B0503020204020204" pitchFamily="34" charset="-122"/>
        <a:cs typeface="+mn-cs"/>
      </a:defRPr>
    </a:lvl1pPr>
    <a:lvl2pPr marL="457200" algn="l" defTabSz="914400" rtl="0" eaLnBrk="1" latinLnBrk="0" hangingPunct="1">
      <a:defRPr sz="1200" kern="1200">
        <a:solidFill>
          <a:schemeClr val="tx1"/>
        </a:solidFill>
        <a:latin typeface="+mn-lt"/>
        <a:ea typeface="微软雅黑" panose="020B0503020204020204" pitchFamily="34" charset="-122"/>
        <a:cs typeface="+mn-cs"/>
      </a:defRPr>
    </a:lvl2pPr>
    <a:lvl3pPr marL="914400" algn="l" defTabSz="914400" rtl="0" eaLnBrk="1" latinLnBrk="0" hangingPunct="1">
      <a:defRPr sz="1200" kern="1200">
        <a:solidFill>
          <a:schemeClr val="tx1"/>
        </a:solidFill>
        <a:latin typeface="+mn-lt"/>
        <a:ea typeface="微软雅黑" panose="020B0503020204020204" pitchFamily="34" charset="-122"/>
        <a:cs typeface="+mn-cs"/>
      </a:defRPr>
    </a:lvl3pPr>
    <a:lvl4pPr marL="1371600" algn="l" defTabSz="914400" rtl="0" eaLnBrk="1" latinLnBrk="0" hangingPunct="1">
      <a:defRPr sz="1200" kern="1200">
        <a:solidFill>
          <a:schemeClr val="tx1"/>
        </a:solidFill>
        <a:latin typeface="+mn-lt"/>
        <a:ea typeface="微软雅黑" panose="020B0503020204020204" pitchFamily="34" charset="-122"/>
        <a:cs typeface="+mn-cs"/>
      </a:defRPr>
    </a:lvl4pPr>
    <a:lvl5pPr marL="1828800" algn="l" defTabSz="914400" rtl="0" eaLnBrk="1" latinLnBrk="0" hangingPunct="1">
      <a:defRPr sz="1200" kern="1200">
        <a:solidFill>
          <a:schemeClr val="tx1"/>
        </a:solidFill>
        <a:latin typeface="+mn-lt"/>
        <a:ea typeface="微软雅黑" panose="020B0503020204020204" pitchFamily="34"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fld>
            <a:endParaRPr lang="zh-CN"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fld>
            <a:endParaRPr lang="zh-CN" alt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fld>
            <a:endParaRPr lang="zh-CN" alt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fld>
            <a:endParaRPr lang="zh-CN" alt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fld>
            <a:endParaRPr lang="zh-CN" alt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fld>
            <a:endParaRPr lang="zh-CN" alt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fld>
            <a:endParaRPr lang="zh-CN" alt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fld>
            <a:endParaRPr lang="zh-CN" alt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fld>
            <a:endParaRPr lang="zh-CN" alt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fld>
            <a:endParaRPr lang="zh-CN" alt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fld>
            <a:endParaRPr lang="zh-CN"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fld>
            <a:endParaRPr lang="zh-CN" alt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fld>
            <a:endParaRPr lang="zh-CN" alt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fld>
            <a:endParaRPr lang="zh-CN" alt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fld>
            <a:endParaRPr lang="zh-CN" alt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fld>
            <a:endParaRPr lang="zh-CN" alt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p:nvPr>
        </p:nvSpPr>
        <p:spPr>
          <a:noFill/>
          <a:ln>
            <a:noFill/>
          </a:ln>
        </p:spPr>
        <p:txBody>
          <a:bodyPr wrap="square" lIns="91440" tIns="45720" rIns="91440" bIns="45720" anchor="t"/>
          <a:p>
            <a:pPr lvl="0">
              <a:spcBef>
                <a:spcPct val="0"/>
              </a:spcBef>
            </a:pPr>
            <a:r>
              <a:rPr lang="zh-CN" altLang="en-US" dirty="0"/>
              <a:t>模板来自于 </a:t>
            </a:r>
            <a:r>
              <a:rPr lang="en-US" altLang="zh-CN" dirty="0"/>
              <a:t>https://www.pptying.com    【PPT</a:t>
            </a:r>
            <a:r>
              <a:rPr lang="zh-CN" altLang="en-US" dirty="0"/>
              <a:t>营</a:t>
            </a:r>
            <a:r>
              <a:rPr lang="en-US" altLang="zh-CN" dirty="0"/>
              <a:t>】</a:t>
            </a:r>
            <a:endParaRPr lang="zh-CN" altLang="en-US" dirty="0"/>
          </a:p>
        </p:txBody>
      </p:sp>
      <p:sp>
        <p:nvSpPr>
          <p:cNvPr id="39939" name="灯片编号占位符 3"/>
          <p:cNvSpPr>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p>
            <a:pPr lvl="0" algn="r" eaLnBrk="1" hangingPunct="1"/>
            <a:fld id="{9A0DB2DC-4C9A-4742-B13C-FB6460FD3503}" type="slidenum">
              <a:rPr lang="zh-CN" altLang="en-US" sz="1200">
                <a:solidFill>
                  <a:srgbClr val="000000"/>
                </a:solidFill>
                <a:latin typeface="Calibri" panose="020F0502020204030204" pitchFamily="34" charset="0"/>
                <a:ea typeface="宋体" panose="02010600030101010101" pitchFamily="2" charset="-122"/>
              </a:rPr>
            </a:fld>
            <a:endParaRPr lang="zh-CN" altLang="en-US" sz="1200">
              <a:solidFill>
                <a:srgbClr val="000000"/>
              </a:solidFill>
              <a:latin typeface="Calibri" panose="020F0502020204030204" pitchFamily="34" charset="0"/>
              <a:ea typeface="宋体" panose="02010600030101010101"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fld>
            <a:endParaRPr lang="zh-CN"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fld>
            <a:endParaRPr lang="zh-CN"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fld>
            <a:endParaRPr lang="zh-CN"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fld>
            <a:endParaRPr lang="zh-CN" alt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fld>
            <a:endParaRPr lang="zh-CN" alt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fld>
            <a:endParaRPr lang="zh-CN" alt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fld>
            <a:endParaRPr lang="zh-CN" alt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和内容">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p14:dur="10" advTm="0"/>
    </mc:Choice>
    <mc:Fallback>
      <p:transition advTm="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和内容">
    <p:bg>
      <p:bgPr>
        <a:gradFill flip="none" rotWithShape="1">
          <a:gsLst>
            <a:gs pos="26000">
              <a:srgbClr val="EBECF0"/>
            </a:gs>
            <a:gs pos="0">
              <a:srgbClr val="D7D9E1"/>
            </a:gs>
            <a:gs pos="100000">
              <a:schemeClr val="bg1"/>
            </a:gs>
          </a:gsLst>
          <a:lin ang="5400000" scaled="1"/>
          <a:tileRect/>
        </a:gradFill>
        <a:effectLst/>
      </p:bgPr>
    </p:bg>
    <p:spTree>
      <p:nvGrpSpPr>
        <p:cNvPr id="1" name=""/>
        <p:cNvGrpSpPr/>
        <p:nvPr/>
      </p:nvGrpSpPr>
      <p:grpSpPr>
        <a:xfrm>
          <a:off x="0" y="0"/>
          <a:ext cx="0" cy="0"/>
          <a:chOff x="0" y="0"/>
          <a:chExt cx="0" cy="0"/>
        </a:xfrm>
      </p:grpSpPr>
      <p:sp>
        <p:nvSpPr>
          <p:cNvPr id="8" name="Freeform 17"/>
          <p:cNvSpPr/>
          <p:nvPr/>
        </p:nvSpPr>
        <p:spPr bwMode="auto">
          <a:xfrm>
            <a:off x="224911" y="241791"/>
            <a:ext cx="447530" cy="279984"/>
          </a:xfrm>
          <a:custGeom>
            <a:avLst/>
            <a:gdLst>
              <a:gd name="T0" fmla="*/ 346 w 939"/>
              <a:gd name="T1" fmla="*/ 695 h 695"/>
              <a:gd name="T2" fmla="*/ 340 w 939"/>
              <a:gd name="T3" fmla="*/ 695 h 695"/>
              <a:gd name="T4" fmla="*/ 340 w 939"/>
              <a:gd name="T5" fmla="*/ 695 h 695"/>
              <a:gd name="T6" fmla="*/ 333 w 939"/>
              <a:gd name="T7" fmla="*/ 695 h 695"/>
              <a:gd name="T8" fmla="*/ 332 w 939"/>
              <a:gd name="T9" fmla="*/ 695 h 695"/>
              <a:gd name="T10" fmla="*/ 0 w 939"/>
              <a:gd name="T11" fmla="*/ 348 h 695"/>
              <a:gd name="T12" fmla="*/ 332 w 939"/>
              <a:gd name="T13" fmla="*/ 1 h 695"/>
              <a:gd name="T14" fmla="*/ 333 w 939"/>
              <a:gd name="T15" fmla="*/ 1 h 695"/>
              <a:gd name="T16" fmla="*/ 339 w 939"/>
              <a:gd name="T17" fmla="*/ 0 h 695"/>
              <a:gd name="T18" fmla="*/ 340 w 939"/>
              <a:gd name="T19" fmla="*/ 0 h 695"/>
              <a:gd name="T20" fmla="*/ 346 w 939"/>
              <a:gd name="T21" fmla="*/ 0 h 695"/>
              <a:gd name="T22" fmla="*/ 349 w 939"/>
              <a:gd name="T23" fmla="*/ 0 h 695"/>
              <a:gd name="T24" fmla="*/ 358 w 939"/>
              <a:gd name="T25" fmla="*/ 0 h 695"/>
              <a:gd name="T26" fmla="*/ 360 w 939"/>
              <a:gd name="T27" fmla="*/ 1 h 695"/>
              <a:gd name="T28" fmla="*/ 794 w 939"/>
              <a:gd name="T29" fmla="*/ 190 h 695"/>
              <a:gd name="T30" fmla="*/ 939 w 939"/>
              <a:gd name="T31" fmla="*/ 348 h 695"/>
              <a:gd name="T32" fmla="*/ 794 w 939"/>
              <a:gd name="T33" fmla="*/ 505 h 695"/>
              <a:gd name="T34" fmla="*/ 360 w 939"/>
              <a:gd name="T35" fmla="*/ 695 h 695"/>
              <a:gd name="T36" fmla="*/ 358 w 939"/>
              <a:gd name="T37" fmla="*/ 695 h 695"/>
              <a:gd name="T38" fmla="*/ 348 w 939"/>
              <a:gd name="T39" fmla="*/ 695 h 695"/>
              <a:gd name="T40" fmla="*/ 346 w 939"/>
              <a:gd name="T41" fmla="*/ 695 h 6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39" h="695">
                <a:moveTo>
                  <a:pt x="346" y="695"/>
                </a:moveTo>
                <a:cubicBezTo>
                  <a:pt x="344" y="695"/>
                  <a:pt x="342" y="695"/>
                  <a:pt x="340" y="695"/>
                </a:cubicBezTo>
                <a:cubicBezTo>
                  <a:pt x="340" y="695"/>
                  <a:pt x="340" y="695"/>
                  <a:pt x="340" y="695"/>
                </a:cubicBezTo>
                <a:cubicBezTo>
                  <a:pt x="338" y="695"/>
                  <a:pt x="336" y="695"/>
                  <a:pt x="333" y="695"/>
                </a:cubicBezTo>
                <a:cubicBezTo>
                  <a:pt x="332" y="695"/>
                  <a:pt x="332" y="695"/>
                  <a:pt x="332" y="695"/>
                </a:cubicBezTo>
                <a:cubicBezTo>
                  <a:pt x="146" y="686"/>
                  <a:pt x="0" y="534"/>
                  <a:pt x="0" y="348"/>
                </a:cubicBezTo>
                <a:cubicBezTo>
                  <a:pt x="0" y="161"/>
                  <a:pt x="146" y="9"/>
                  <a:pt x="332" y="1"/>
                </a:cubicBezTo>
                <a:cubicBezTo>
                  <a:pt x="333" y="1"/>
                  <a:pt x="333" y="1"/>
                  <a:pt x="333" y="1"/>
                </a:cubicBezTo>
                <a:cubicBezTo>
                  <a:pt x="335" y="1"/>
                  <a:pt x="337" y="0"/>
                  <a:pt x="339" y="0"/>
                </a:cubicBezTo>
                <a:cubicBezTo>
                  <a:pt x="340" y="0"/>
                  <a:pt x="340" y="0"/>
                  <a:pt x="340" y="0"/>
                </a:cubicBezTo>
                <a:cubicBezTo>
                  <a:pt x="342" y="0"/>
                  <a:pt x="344" y="0"/>
                  <a:pt x="346" y="0"/>
                </a:cubicBezTo>
                <a:cubicBezTo>
                  <a:pt x="349" y="0"/>
                  <a:pt x="349" y="0"/>
                  <a:pt x="349" y="0"/>
                </a:cubicBezTo>
                <a:cubicBezTo>
                  <a:pt x="352" y="0"/>
                  <a:pt x="355" y="0"/>
                  <a:pt x="358" y="0"/>
                </a:cubicBezTo>
                <a:cubicBezTo>
                  <a:pt x="360" y="1"/>
                  <a:pt x="360" y="1"/>
                  <a:pt x="360" y="1"/>
                </a:cubicBezTo>
                <a:cubicBezTo>
                  <a:pt x="510" y="4"/>
                  <a:pt x="656" y="68"/>
                  <a:pt x="794" y="190"/>
                </a:cubicBezTo>
                <a:cubicBezTo>
                  <a:pt x="862" y="251"/>
                  <a:pt x="912" y="312"/>
                  <a:pt x="939" y="348"/>
                </a:cubicBezTo>
                <a:cubicBezTo>
                  <a:pt x="912" y="384"/>
                  <a:pt x="862" y="445"/>
                  <a:pt x="794" y="505"/>
                </a:cubicBezTo>
                <a:cubicBezTo>
                  <a:pt x="656" y="628"/>
                  <a:pt x="510" y="692"/>
                  <a:pt x="360" y="695"/>
                </a:cubicBezTo>
                <a:cubicBezTo>
                  <a:pt x="358" y="695"/>
                  <a:pt x="358" y="695"/>
                  <a:pt x="358" y="695"/>
                </a:cubicBezTo>
                <a:cubicBezTo>
                  <a:pt x="355" y="695"/>
                  <a:pt x="352" y="695"/>
                  <a:pt x="348" y="695"/>
                </a:cubicBezTo>
                <a:cubicBezTo>
                  <a:pt x="347" y="695"/>
                  <a:pt x="347" y="695"/>
                  <a:pt x="346" y="695"/>
                </a:cubicBezTo>
                <a:close/>
              </a:path>
            </a:pathLst>
          </a:custGeom>
          <a:gradFill>
            <a:gsLst>
              <a:gs pos="12000">
                <a:srgbClr val="1A497C">
                  <a:lumMod val="95000"/>
                  <a:lumOff val="5000"/>
                </a:srgbClr>
              </a:gs>
              <a:gs pos="59000">
                <a:srgbClr val="0B3754"/>
              </a:gs>
              <a:gs pos="100000">
                <a:srgbClr val="0D243F"/>
              </a:gs>
            </a:gsLst>
            <a:lin ang="13200000" scaled="0"/>
          </a:gradFill>
          <a:ln>
            <a:gradFill>
              <a:gsLst>
                <a:gs pos="0">
                  <a:srgbClr val="163B67"/>
                </a:gs>
                <a:gs pos="100000">
                  <a:srgbClr val="0C2A42"/>
                </a:gs>
              </a:gsLst>
              <a:lin ang="5400000" scaled="1"/>
            </a:gradFill>
          </a:ln>
          <a:effectLst>
            <a:outerShdw blurRad="127000" dist="63500" dir="5400000" algn="ctr" rotWithShape="0">
              <a:srgbClr val="000000">
                <a:alpha val="6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u="sng">
              <a:solidFill>
                <a:srgbClr val="C00000"/>
              </a:solidFill>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10" advTm="0"/>
    </mc:Choice>
    <mc:Fallback>
      <p:transition advTm="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userDrawn="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p14:dur="10" advTm="0"/>
    </mc:Choice>
    <mc:Fallback>
      <p:transition advTm="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p14:dur="10" advTm="0"/>
    </mc:Choice>
    <mc:Fallback>
      <p:transition advTm="0"/>
    </mc:Fallback>
  </mc:AlternateContent>
</p:sldLayout>
</file>

<file path=ppt/slideMasters/_rels/slideMaster1.xml.rels><?xml version="1.0" encoding="UTF-8" standalone="yes"?>
<Relationships xmlns="http://schemas.openxmlformats.org/package/2006/relationships"><Relationship Id="rId6" Type="http://schemas.openxmlformats.org/officeDocument/2006/relationships/theme" Target="../theme/theme1.xml"/><Relationship Id="rId5" Type="http://schemas.openxmlformats.org/officeDocument/2006/relationships/image" Target="../media/image2.jpeg"/><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Picture 2" descr="C:\Users\Administrator\Desktop\灰色01副本.jp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0" y="-620"/>
            <a:ext cx="9145588" cy="5145816"/>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mc:AlternateContent xmlns:mc="http://schemas.openxmlformats.org/markup-compatibility/2006">
    <mc:Choice xmlns:p14="http://schemas.microsoft.com/office/powerpoint/2010/main" Requires="p14">
      <p:transition p14:dur="10" advTm="0"/>
    </mc:Choice>
    <mc:Fallback>
      <p:transition advTm="0"/>
    </mc:Fallback>
  </mc:AlternateContent>
  <p:txStyles>
    <p:titleStyle>
      <a:lvl1pPr algn="ctr" rtl="0" fontAlgn="base">
        <a:spcBef>
          <a:spcPct val="0"/>
        </a:spcBef>
        <a:spcAft>
          <a:spcPct val="0"/>
        </a:spcAft>
        <a:defRPr sz="4400" kern="1200">
          <a:solidFill>
            <a:schemeClr val="tx1"/>
          </a:solidFill>
          <a:latin typeface="+mj-lt"/>
          <a:ea typeface="微软雅黑" panose="020B0503020204020204" pitchFamily="34" charset="-122"/>
          <a:cs typeface="+mj-cs"/>
        </a:defRPr>
      </a:lvl1pPr>
      <a:lvl2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微软雅黑" panose="020B0503020204020204" pitchFamily="34" charset="-122"/>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微软雅黑" panose="020B0503020204020204" pitchFamily="34" charset="-122"/>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微软雅黑" panose="020B0503020204020204" pitchFamily="34" charset="-122"/>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微软雅黑" panose="020B0503020204020204" pitchFamily="34" charset="-122"/>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微软雅黑" panose="020B0503020204020204" pitchFamily="34" charset="-122"/>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1.xml"/><Relationship Id="rId3" Type="http://schemas.openxmlformats.org/officeDocument/2006/relationships/image" Target="../media/image4.png"/><Relationship Id="rId2" Type="http://schemas.microsoft.com/office/2007/relationships/media" Target="../media/media1.mp3"/><Relationship Id="rId1" Type="http://schemas.openxmlformats.org/officeDocument/2006/relationships/audio" Target="../media/media1.mp3"/></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notesSlide" Target="../notesSlides/notesSlide9.xml"/><Relationship Id="rId7" Type="http://schemas.openxmlformats.org/officeDocument/2006/relationships/slideLayout" Target="../slideLayouts/slideLayout2.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image" Target="../media/image6.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image" Target="../media/image7.png"/></Relationships>
</file>

<file path=ppt/slides/_rels/slide18.xml.rels><?xml version="1.0" encoding="UTF-8" standalone="yes"?>
<Relationships xmlns="http://schemas.openxmlformats.org/package/2006/relationships"><Relationship Id="rId7" Type="http://schemas.openxmlformats.org/officeDocument/2006/relationships/notesSlide" Target="../notesSlides/notesSlide16.xml"/><Relationship Id="rId6"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image" Target="../media/image8.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xml"/><Relationship Id="rId1" Type="http://schemas.openxmlformats.org/officeDocument/2006/relationships/image" Target="../media/image13.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image" Target="../media/image14.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4" Type="http://schemas.openxmlformats.org/officeDocument/2006/relationships/notesSlide" Target="../notesSlides/notesSlide23.xml"/><Relationship Id="rId3" Type="http://schemas.openxmlformats.org/officeDocument/2006/relationships/slideLayout" Target="../slideLayouts/slideLayout2.xml"/><Relationship Id="rId2" Type="http://schemas.openxmlformats.org/officeDocument/2006/relationships/image" Target="../media/image16.jpeg"/><Relationship Id="rId1" Type="http://schemas.openxmlformats.org/officeDocument/2006/relationships/image" Target="../media/image15.jpe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xml"/><Relationship Id="rId1" Type="http://schemas.openxmlformats.org/officeDocument/2006/relationships/tags" Target="../tags/tag7.xml"/></Relationships>
</file>

<file path=ppt/slides/_rels/slide27.xml.rels><?xml version="1.0" encoding="UTF-8" standalone="yes"?>
<Relationships xmlns="http://schemas.openxmlformats.org/package/2006/relationships"><Relationship Id="rId4" Type="http://schemas.openxmlformats.org/officeDocument/2006/relationships/notesSlide" Target="../notesSlides/notesSlide25.xml"/><Relationship Id="rId3" Type="http://schemas.openxmlformats.org/officeDocument/2006/relationships/slideLayout" Target="../slideLayouts/slideLayout4.xml"/><Relationship Id="rId2" Type="http://schemas.openxmlformats.org/officeDocument/2006/relationships/hyperlink" Target="https://www.pptying.com" TargetMode="External"/><Relationship Id="rId1" Type="http://schemas.openxmlformats.org/officeDocument/2006/relationships/image" Target="../media/image1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image" Target="../media/image5.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震撼呐喊节奏空旷.mp3">
            <a:hlinkClick r:id="" action="ppaction://media"/>
          </p:cNvPr>
          <p:cNvPicPr>
            <a:picLocks noChangeAspect="1"/>
          </p:cNvPicPr>
          <p:nvPr>
            <a:audioFile r:link="rId1"/>
            <p:extLst>
              <p:ext uri="{DAA4B4D4-6D71-4841-9C94-3DE7FCFB9230}">
                <p14:media xmlns:p14="http://schemas.microsoft.com/office/powerpoint/2010/main" r:embed="rId2"/>
              </p:ext>
            </p:extLst>
          </p:nvPr>
        </p:nvPicPr>
        <p:blipFill>
          <a:blip r:embed="rId3" cstate="print"/>
          <a:stretch>
            <a:fillRect/>
          </a:stretch>
        </p:blipFill>
        <p:spPr>
          <a:xfrm>
            <a:off x="9167579" y="-171033"/>
            <a:ext cx="609600" cy="609600"/>
          </a:xfrm>
          <a:prstGeom prst="rect">
            <a:avLst/>
          </a:prstGeom>
        </p:spPr>
      </p:pic>
      <p:sp>
        <p:nvSpPr>
          <p:cNvPr id="85" name="TextBox 84"/>
          <p:cNvSpPr txBox="1"/>
          <p:nvPr/>
        </p:nvSpPr>
        <p:spPr>
          <a:xfrm>
            <a:off x="6732240" y="4515966"/>
            <a:ext cx="1795684" cy="261610"/>
          </a:xfrm>
          <a:prstGeom prst="rect">
            <a:avLst/>
          </a:prstGeom>
          <a:noFill/>
        </p:spPr>
        <p:txBody>
          <a:bodyPr wrap="none" rtlCol="0">
            <a:spAutoFit/>
          </a:bodyPr>
          <a:lstStyle/>
          <a:p>
            <a:r>
              <a:rPr lang="zh-CN" altLang="en-US" sz="1100" dirty="0">
                <a:latin typeface="微软雅黑" panose="020B0503020204020204" pitchFamily="34" charset="-122"/>
                <a:ea typeface="微软雅黑" panose="020B0503020204020204" pitchFamily="34" charset="-122"/>
              </a:rPr>
              <a:t>部门：亮亮</a:t>
            </a:r>
            <a:r>
              <a:rPr lang="en-US" altLang="zh-CN" sz="1100" dirty="0">
                <a:latin typeface="微软雅黑" panose="020B0503020204020204" pitchFamily="34" charset="-122"/>
                <a:ea typeface="微软雅黑" panose="020B0503020204020204" pitchFamily="34" charset="-122"/>
              </a:rPr>
              <a:t>   </a:t>
            </a:r>
            <a:r>
              <a:rPr lang="zh-CN" altLang="en-US" sz="1100" dirty="0">
                <a:latin typeface="微软雅黑" panose="020B0503020204020204" pitchFamily="34" charset="-122"/>
                <a:ea typeface="微软雅黑" panose="020B0503020204020204" pitchFamily="34" charset="-122"/>
              </a:rPr>
              <a:t>汇报人：</a:t>
            </a:r>
            <a:r>
              <a:rPr lang="en-US" altLang="zh-CN" sz="1100" dirty="0">
                <a:latin typeface="微软雅黑" panose="020B0503020204020204" pitchFamily="34" charset="-122"/>
                <a:ea typeface="微软雅黑" panose="020B0503020204020204" pitchFamily="34" charset="-122"/>
              </a:rPr>
              <a:t>xxx</a:t>
            </a:r>
            <a:endParaRPr lang="zh-CN" altLang="en-US" sz="1100" dirty="0">
              <a:latin typeface="微软雅黑" panose="020B0503020204020204" pitchFamily="34" charset="-122"/>
              <a:ea typeface="微软雅黑" panose="020B0503020204020204" pitchFamily="34" charset="-122"/>
            </a:endParaRPr>
          </a:p>
        </p:txBody>
      </p:sp>
      <p:sp>
        <p:nvSpPr>
          <p:cNvPr id="50" name="TextBox 71"/>
          <p:cNvSpPr txBox="1"/>
          <p:nvPr/>
        </p:nvSpPr>
        <p:spPr>
          <a:xfrm>
            <a:off x="2863745" y="2995287"/>
            <a:ext cx="4493538" cy="307777"/>
          </a:xfrm>
          <a:prstGeom prst="rect">
            <a:avLst/>
          </a:prstGeom>
          <a:noFill/>
        </p:spPr>
        <p:txBody>
          <a:bodyPr wrap="none" rtlCol="0">
            <a:spAutoFit/>
          </a:bodyPr>
          <a:lstStyle/>
          <a:p>
            <a:r>
              <a:rPr lang="en-US" altLang="zh-CN" sz="1400" dirty="0">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rPr>
              <a:t>年终总结</a:t>
            </a:r>
            <a:r>
              <a:rPr lang="en-US" altLang="zh-CN" sz="1400" dirty="0">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rPr>
              <a:t>新年计划</a:t>
            </a:r>
            <a:r>
              <a:rPr lang="en-US" altLang="zh-CN" sz="1400" dirty="0">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rPr>
              <a:t>述职报告</a:t>
            </a:r>
            <a:r>
              <a:rPr lang="en-US" altLang="zh-CN" sz="1400" dirty="0">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rPr>
              <a:t>工作汇报</a:t>
            </a:r>
            <a:r>
              <a:rPr lang="en-US" altLang="zh-CN" sz="1400" dirty="0">
                <a:latin typeface="微软雅黑" panose="020B0503020204020204" pitchFamily="34" charset="-122"/>
                <a:ea typeface="微软雅黑" panose="020B0503020204020204" pitchFamily="34" charset="-122"/>
              </a:rPr>
              <a:t>】</a:t>
            </a:r>
            <a:endParaRPr lang="zh-CN" altLang="en-US" sz="1400" dirty="0">
              <a:latin typeface="微软雅黑" panose="020B0503020204020204" pitchFamily="34" charset="-122"/>
              <a:ea typeface="微软雅黑" panose="020B0503020204020204" pitchFamily="34" charset="-122"/>
            </a:endParaRPr>
          </a:p>
        </p:txBody>
      </p:sp>
      <p:sp>
        <p:nvSpPr>
          <p:cNvPr id="51" name="矩形 50"/>
          <p:cNvSpPr/>
          <p:nvPr/>
        </p:nvSpPr>
        <p:spPr>
          <a:xfrm>
            <a:off x="2983000" y="2207034"/>
            <a:ext cx="5933705" cy="707886"/>
          </a:xfrm>
          <a:prstGeom prst="rect">
            <a:avLst/>
          </a:prstGeom>
        </p:spPr>
        <p:txBody>
          <a:bodyPr wrap="square">
            <a:spAutoFit/>
          </a:bodyPr>
          <a:lstStyle/>
          <a:p>
            <a:pPr fontAlgn="auto">
              <a:spcBef>
                <a:spcPts val="0"/>
              </a:spcBef>
              <a:spcAft>
                <a:spcPts val="0"/>
              </a:spcAft>
              <a:defRPr/>
            </a:pPr>
            <a:r>
              <a:rPr lang="zh-CN" altLang="en-US" sz="4000" b="1" spc="300" dirty="0">
                <a:solidFill>
                  <a:srgbClr val="A90202"/>
                </a:solidFill>
                <a:latin typeface="微软雅黑" panose="020B0503020204020204" pitchFamily="34" charset="-122"/>
                <a:ea typeface="微软雅黑" panose="020B0503020204020204" pitchFamily="34" charset="-122"/>
                <a:sym typeface="微软雅黑" panose="020B0503020204020204" pitchFamily="34" charset="-122"/>
              </a:rPr>
              <a:t>年度教学工作汇报</a:t>
            </a:r>
            <a:r>
              <a:rPr lang="en-US" altLang="zh-CN" sz="4000" b="1" spc="300" dirty="0">
                <a:solidFill>
                  <a:srgbClr val="A90202"/>
                </a:solidFill>
                <a:latin typeface="微软雅黑" panose="020B0503020204020204" pitchFamily="34" charset="-122"/>
                <a:ea typeface="微软雅黑" panose="020B0503020204020204" pitchFamily="34" charset="-122"/>
                <a:sym typeface="微软雅黑" panose="020B0503020204020204" pitchFamily="34" charset="-122"/>
              </a:rPr>
              <a:t>PPT</a:t>
            </a:r>
            <a:endParaRPr lang="zh-CN" altLang="en-US" sz="4000" b="1" spc="300" dirty="0">
              <a:solidFill>
                <a:srgbClr val="A90202"/>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52" name="组合 51"/>
          <p:cNvGrpSpPr/>
          <p:nvPr/>
        </p:nvGrpSpPr>
        <p:grpSpPr>
          <a:xfrm>
            <a:off x="3055008" y="2907968"/>
            <a:ext cx="5407149" cy="45719"/>
            <a:chOff x="4572000" y="2901013"/>
            <a:chExt cx="4752528" cy="45719"/>
          </a:xfrm>
          <a:solidFill>
            <a:schemeClr val="tx1"/>
          </a:solidFill>
        </p:grpSpPr>
        <p:sp>
          <p:nvSpPr>
            <p:cNvPr id="53" name="矩形 52"/>
            <p:cNvSpPr/>
            <p:nvPr/>
          </p:nvSpPr>
          <p:spPr>
            <a:xfrm>
              <a:off x="4572000" y="2901013"/>
              <a:ext cx="2376264" cy="45719"/>
            </a:xfrm>
            <a:prstGeom prst="rect">
              <a:avLst/>
            </a:prstGeom>
            <a:solidFill>
              <a:srgbClr val="13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矩形 53"/>
            <p:cNvSpPr/>
            <p:nvPr/>
          </p:nvSpPr>
          <p:spPr>
            <a:xfrm>
              <a:off x="6948264" y="2901013"/>
              <a:ext cx="2376264" cy="45719"/>
            </a:xfrm>
            <a:prstGeom prst="rect">
              <a:avLst/>
            </a:prstGeom>
            <a:solidFill>
              <a:srgbClr val="A902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5" name="TextBox 11"/>
          <p:cNvSpPr txBox="1"/>
          <p:nvPr/>
        </p:nvSpPr>
        <p:spPr>
          <a:xfrm flipH="1">
            <a:off x="2851142" y="1069143"/>
            <a:ext cx="3161017" cy="1445260"/>
          </a:xfrm>
          <a:prstGeom prst="rect">
            <a:avLst/>
          </a:prstGeom>
          <a:noFill/>
        </p:spPr>
        <p:txBody>
          <a:bodyPr wrap="square" rtlCol="0">
            <a:spAutoFit/>
          </a:bodyPr>
          <a:lstStyle/>
          <a:p>
            <a:pPr algn="ctr"/>
            <a:r>
              <a:rPr lang="en-US" sz="8800" b="1" dirty="0">
                <a:solidFill>
                  <a:srgbClr val="13436C"/>
                </a:solidFill>
                <a:latin typeface="Rockwell Condensed" panose="02060603050405020104" pitchFamily="18" charset="0"/>
              </a:rPr>
              <a:t>202X</a:t>
            </a:r>
            <a:endParaRPr lang="id-ID" sz="8800" b="1" dirty="0">
              <a:solidFill>
                <a:srgbClr val="13436C"/>
              </a:solidFill>
              <a:latin typeface="Rockwell Condensed" panose="02060603050405020104" pitchFamily="18" charset="0"/>
            </a:endParaRPr>
          </a:p>
        </p:txBody>
      </p:sp>
      <p:grpSp>
        <p:nvGrpSpPr>
          <p:cNvPr id="86" name="组合 85"/>
          <p:cNvGrpSpPr/>
          <p:nvPr/>
        </p:nvGrpSpPr>
        <p:grpSpPr>
          <a:xfrm rot="19829320">
            <a:off x="2751127" y="3868250"/>
            <a:ext cx="801892" cy="801892"/>
            <a:chOff x="4482708" y="3301238"/>
            <a:chExt cx="661162" cy="661162"/>
          </a:xfrm>
        </p:grpSpPr>
        <p:grpSp>
          <p:nvGrpSpPr>
            <p:cNvPr id="87" name="组合 86"/>
            <p:cNvGrpSpPr/>
            <p:nvPr/>
          </p:nvGrpSpPr>
          <p:grpSpPr>
            <a:xfrm>
              <a:off x="4482708" y="3301238"/>
              <a:ext cx="661162" cy="661162"/>
              <a:chOff x="775780" y="771550"/>
              <a:chExt cx="1852004" cy="1852004"/>
            </a:xfrm>
          </p:grpSpPr>
          <p:sp>
            <p:nvSpPr>
              <p:cNvPr id="91" name="椭圆 90"/>
              <p:cNvSpPr/>
              <p:nvPr/>
            </p:nvSpPr>
            <p:spPr>
              <a:xfrm>
                <a:off x="775780" y="771550"/>
                <a:ext cx="1852004" cy="1852004"/>
              </a:xfrm>
              <a:prstGeom prst="ellipse">
                <a:avLst/>
              </a:prstGeom>
              <a:gradFill>
                <a:gsLst>
                  <a:gs pos="12000">
                    <a:srgbClr val="B30304"/>
                  </a:gs>
                  <a:gs pos="59000">
                    <a:srgbClr val="9F0100"/>
                  </a:gs>
                  <a:gs pos="100000">
                    <a:srgbClr val="780202"/>
                  </a:gs>
                </a:gsLst>
                <a:lin ang="13200000" scaled="0"/>
              </a:gradFill>
              <a:ln>
                <a:gradFill>
                  <a:gsLst>
                    <a:gs pos="0">
                      <a:srgbClr val="B30304"/>
                    </a:gs>
                    <a:gs pos="100000">
                      <a:srgbClr val="780202"/>
                    </a:gs>
                  </a:gsLst>
                  <a:lin ang="5400000" scaled="1"/>
                </a:gradFill>
              </a:ln>
              <a:effectLst>
                <a:outerShdw blurRad="127000" dist="63500" dir="5400000" algn="ctr" rotWithShape="0">
                  <a:srgbClr val="000000">
                    <a:alpha val="6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050" b="0" i="0" u="none" strike="noStrike" kern="0" cap="none" spc="0" normalizeH="0" baseline="0" noProof="0">
                  <a:ln>
                    <a:noFill/>
                  </a:ln>
                  <a:solidFill>
                    <a:sysClr val="window" lastClr="FFFFFF"/>
                  </a:solidFill>
                  <a:effectLst/>
                  <a:uLnTx/>
                  <a:uFillTx/>
                  <a:latin typeface="Century Gothic" panose="020B0502020202020204"/>
                  <a:ea typeface="幼圆" panose="02010509060101010101" charset="-122"/>
                  <a:cs typeface="+mn-cs"/>
                </a:endParaRPr>
              </a:p>
            </p:txBody>
          </p:sp>
          <p:sp>
            <p:nvSpPr>
              <p:cNvPr id="92" name="椭圆 91"/>
              <p:cNvSpPr/>
              <p:nvPr/>
            </p:nvSpPr>
            <p:spPr>
              <a:xfrm>
                <a:off x="1007828" y="1003597"/>
                <a:ext cx="1387908" cy="1387908"/>
              </a:xfrm>
              <a:prstGeom prst="ellipse">
                <a:avLst/>
              </a:prstGeom>
              <a:gradFill flip="none" rotWithShape="1">
                <a:gsLst>
                  <a:gs pos="27000">
                    <a:sysClr val="window" lastClr="FFFFFF">
                      <a:lumMod val="95000"/>
                    </a:sysClr>
                  </a:gs>
                  <a:gs pos="100000">
                    <a:sysClr val="window" lastClr="FFFFFF">
                      <a:lumMod val="75000"/>
                    </a:sysClr>
                  </a:gs>
                </a:gsLst>
                <a:lin ang="18900000" scaled="1"/>
                <a:tileRect/>
              </a:gradFill>
              <a:ln w="19050" cap="flat" cmpd="sng" algn="ctr">
                <a:gradFill>
                  <a:gsLst>
                    <a:gs pos="0">
                      <a:sysClr val="window" lastClr="FFFFFF">
                        <a:lumMod val="85000"/>
                      </a:sysClr>
                    </a:gs>
                    <a:gs pos="100000">
                      <a:sysClr val="window" lastClr="FFFFFF">
                        <a:lumMod val="95000"/>
                      </a:sysClr>
                    </a:gs>
                  </a:gsLst>
                  <a:lin ang="3000000" scaled="0"/>
                </a:gradFill>
                <a:prstDash val="solid"/>
              </a:ln>
              <a:effectLst>
                <a:outerShdw blurRad="177800" dist="152400" dir="8820000" algn="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800" b="0" i="0" u="none" strike="noStrike" kern="0" cap="none" spc="0" normalizeH="0" baseline="0" noProof="0">
                  <a:ln>
                    <a:noFill/>
                  </a:ln>
                  <a:solidFill>
                    <a:sysClr val="window" lastClr="FFFFFF"/>
                  </a:solidFill>
                  <a:effectLst/>
                  <a:uLnTx/>
                  <a:uFillTx/>
                  <a:latin typeface="Century Gothic" panose="020B0502020202020204"/>
                  <a:ea typeface="幼圆" panose="02010509060101010101" charset="-122"/>
                  <a:cs typeface="+mn-cs"/>
                </a:endParaRPr>
              </a:p>
            </p:txBody>
          </p:sp>
        </p:grpSp>
        <p:grpSp>
          <p:nvGrpSpPr>
            <p:cNvPr id="88" name="组合 87"/>
            <p:cNvGrpSpPr/>
            <p:nvPr/>
          </p:nvGrpSpPr>
          <p:grpSpPr>
            <a:xfrm>
              <a:off x="4679943" y="3516067"/>
              <a:ext cx="266691" cy="231503"/>
              <a:chOff x="6434683" y="510993"/>
              <a:chExt cx="987549" cy="857250"/>
            </a:xfrm>
          </p:grpSpPr>
          <p:sp>
            <p:nvSpPr>
              <p:cNvPr id="89" name="任意多边形 88"/>
              <p:cNvSpPr/>
              <p:nvPr/>
            </p:nvSpPr>
            <p:spPr>
              <a:xfrm>
                <a:off x="6978347" y="510993"/>
                <a:ext cx="438150" cy="857250"/>
              </a:xfrm>
              <a:custGeom>
                <a:avLst/>
                <a:gdLst>
                  <a:gd name="connsiteX0" fmla="*/ 0 w 438150"/>
                  <a:gd name="connsiteY0" fmla="*/ 0 h 857250"/>
                  <a:gd name="connsiteX1" fmla="*/ 438150 w 438150"/>
                  <a:gd name="connsiteY1" fmla="*/ 438150 h 857250"/>
                  <a:gd name="connsiteX2" fmla="*/ 19050 w 438150"/>
                  <a:gd name="connsiteY2" fmla="*/ 857250 h 857250"/>
                </a:gdLst>
                <a:ahLst/>
                <a:cxnLst>
                  <a:cxn ang="0">
                    <a:pos x="connsiteX0" y="connsiteY0"/>
                  </a:cxn>
                  <a:cxn ang="0">
                    <a:pos x="connsiteX1" y="connsiteY1"/>
                  </a:cxn>
                  <a:cxn ang="0">
                    <a:pos x="connsiteX2" y="connsiteY2"/>
                  </a:cxn>
                </a:cxnLst>
                <a:rect l="l" t="t" r="r" b="b"/>
                <a:pathLst>
                  <a:path w="438150" h="857250">
                    <a:moveTo>
                      <a:pt x="0" y="0"/>
                    </a:moveTo>
                    <a:lnTo>
                      <a:pt x="438150" y="438150"/>
                    </a:lnTo>
                    <a:lnTo>
                      <a:pt x="19050" y="857250"/>
                    </a:lnTo>
                  </a:path>
                </a:pathLst>
              </a:custGeom>
              <a:noFill/>
              <a:ln w="57150" cap="flat" cmpd="sng" algn="ctr">
                <a:solidFill>
                  <a:srgbClr val="BF010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entury Gothic" panose="020B0502020202020204"/>
                  <a:ea typeface="幼圆" panose="02010509060101010101" charset="-122"/>
                  <a:cs typeface="+mn-cs"/>
                </a:endParaRPr>
              </a:p>
            </p:txBody>
          </p:sp>
          <p:cxnSp>
            <p:nvCxnSpPr>
              <p:cNvPr id="90" name="直接连接符 89"/>
              <p:cNvCxnSpPr/>
              <p:nvPr/>
            </p:nvCxnSpPr>
            <p:spPr>
              <a:xfrm>
                <a:off x="6434683" y="954806"/>
                <a:ext cx="987549" cy="0"/>
              </a:xfrm>
              <a:prstGeom prst="line">
                <a:avLst/>
              </a:prstGeom>
              <a:noFill/>
              <a:ln w="57150" cap="flat" cmpd="sng" algn="ctr">
                <a:solidFill>
                  <a:srgbClr val="BF0101"/>
                </a:solidFill>
                <a:prstDash val="solid"/>
              </a:ln>
              <a:effectLst/>
            </p:spPr>
          </p:cxnSp>
        </p:grpSp>
      </p:grpSp>
      <p:grpSp>
        <p:nvGrpSpPr>
          <p:cNvPr id="93" name="组合 92"/>
          <p:cNvGrpSpPr/>
          <p:nvPr/>
        </p:nvGrpSpPr>
        <p:grpSpPr>
          <a:xfrm rot="19829320">
            <a:off x="1284714" y="3689123"/>
            <a:ext cx="1065568" cy="1065568"/>
            <a:chOff x="4482708" y="3301238"/>
            <a:chExt cx="661162" cy="661162"/>
          </a:xfrm>
        </p:grpSpPr>
        <p:grpSp>
          <p:nvGrpSpPr>
            <p:cNvPr id="94" name="组合 93"/>
            <p:cNvGrpSpPr/>
            <p:nvPr/>
          </p:nvGrpSpPr>
          <p:grpSpPr>
            <a:xfrm>
              <a:off x="4482708" y="3301238"/>
              <a:ext cx="661162" cy="661162"/>
              <a:chOff x="775780" y="771550"/>
              <a:chExt cx="1852004" cy="1852004"/>
            </a:xfrm>
          </p:grpSpPr>
          <p:sp>
            <p:nvSpPr>
              <p:cNvPr id="99" name="椭圆 98"/>
              <p:cNvSpPr/>
              <p:nvPr/>
            </p:nvSpPr>
            <p:spPr>
              <a:xfrm>
                <a:off x="775780" y="771550"/>
                <a:ext cx="1852004" cy="1852004"/>
              </a:xfrm>
              <a:prstGeom prst="ellipse">
                <a:avLst/>
              </a:prstGeom>
              <a:gradFill>
                <a:gsLst>
                  <a:gs pos="12000">
                    <a:srgbClr val="B30304"/>
                  </a:gs>
                  <a:gs pos="59000">
                    <a:srgbClr val="9F0100"/>
                  </a:gs>
                  <a:gs pos="100000">
                    <a:srgbClr val="780202"/>
                  </a:gs>
                </a:gsLst>
                <a:lin ang="13200000" scaled="0"/>
              </a:gradFill>
              <a:ln>
                <a:gradFill>
                  <a:gsLst>
                    <a:gs pos="0">
                      <a:srgbClr val="B30304"/>
                    </a:gs>
                    <a:gs pos="100000">
                      <a:srgbClr val="780202"/>
                    </a:gs>
                  </a:gsLst>
                  <a:lin ang="5400000" scaled="1"/>
                </a:gradFill>
              </a:ln>
              <a:effectLst>
                <a:outerShdw blurRad="127000" dist="63500" dir="5400000" algn="ctr" rotWithShape="0">
                  <a:srgbClr val="000000">
                    <a:alpha val="6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050" b="0" i="0" u="none" strike="noStrike" kern="0" cap="none" spc="0" normalizeH="0" baseline="0" noProof="0">
                  <a:ln>
                    <a:noFill/>
                  </a:ln>
                  <a:solidFill>
                    <a:sysClr val="window" lastClr="FFFFFF"/>
                  </a:solidFill>
                  <a:effectLst/>
                  <a:uLnTx/>
                  <a:uFillTx/>
                  <a:latin typeface="Century Gothic" panose="020B0502020202020204"/>
                  <a:ea typeface="幼圆" panose="02010509060101010101" charset="-122"/>
                  <a:cs typeface="+mn-cs"/>
                </a:endParaRPr>
              </a:p>
            </p:txBody>
          </p:sp>
          <p:sp>
            <p:nvSpPr>
              <p:cNvPr id="100" name="椭圆 99"/>
              <p:cNvSpPr/>
              <p:nvPr/>
            </p:nvSpPr>
            <p:spPr>
              <a:xfrm>
                <a:off x="1007828" y="1003597"/>
                <a:ext cx="1387908" cy="1387908"/>
              </a:xfrm>
              <a:prstGeom prst="ellipse">
                <a:avLst/>
              </a:prstGeom>
              <a:gradFill flip="none" rotWithShape="1">
                <a:gsLst>
                  <a:gs pos="27000">
                    <a:sysClr val="window" lastClr="FFFFFF">
                      <a:lumMod val="95000"/>
                    </a:sysClr>
                  </a:gs>
                  <a:gs pos="100000">
                    <a:sysClr val="window" lastClr="FFFFFF">
                      <a:lumMod val="75000"/>
                    </a:sysClr>
                  </a:gs>
                </a:gsLst>
                <a:lin ang="18900000" scaled="1"/>
                <a:tileRect/>
              </a:gradFill>
              <a:ln w="19050" cap="flat" cmpd="sng" algn="ctr">
                <a:gradFill>
                  <a:gsLst>
                    <a:gs pos="0">
                      <a:sysClr val="window" lastClr="FFFFFF">
                        <a:lumMod val="85000"/>
                      </a:sysClr>
                    </a:gs>
                    <a:gs pos="100000">
                      <a:sysClr val="window" lastClr="FFFFFF">
                        <a:lumMod val="95000"/>
                      </a:sysClr>
                    </a:gs>
                  </a:gsLst>
                  <a:lin ang="3000000" scaled="0"/>
                </a:gradFill>
                <a:prstDash val="solid"/>
              </a:ln>
              <a:effectLst>
                <a:outerShdw blurRad="177800" dist="152400" dir="8820000" algn="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800" b="0" i="0" u="none" strike="noStrike" kern="0" cap="none" spc="0" normalizeH="0" baseline="0" noProof="0">
                  <a:ln>
                    <a:noFill/>
                  </a:ln>
                  <a:solidFill>
                    <a:sysClr val="window" lastClr="FFFFFF"/>
                  </a:solidFill>
                  <a:effectLst/>
                  <a:uLnTx/>
                  <a:uFillTx/>
                  <a:latin typeface="Century Gothic" panose="020B0502020202020204"/>
                  <a:ea typeface="幼圆" panose="02010509060101010101" charset="-122"/>
                  <a:cs typeface="+mn-cs"/>
                </a:endParaRPr>
              </a:p>
            </p:txBody>
          </p:sp>
        </p:grpSp>
        <p:grpSp>
          <p:nvGrpSpPr>
            <p:cNvPr id="95" name="组合 94"/>
            <p:cNvGrpSpPr/>
            <p:nvPr/>
          </p:nvGrpSpPr>
          <p:grpSpPr>
            <a:xfrm>
              <a:off x="4679943" y="3516067"/>
              <a:ext cx="266691" cy="231503"/>
              <a:chOff x="6434683" y="510993"/>
              <a:chExt cx="987549" cy="857250"/>
            </a:xfrm>
          </p:grpSpPr>
          <p:sp>
            <p:nvSpPr>
              <p:cNvPr id="96" name="任意多边形 88"/>
              <p:cNvSpPr/>
              <p:nvPr/>
            </p:nvSpPr>
            <p:spPr>
              <a:xfrm>
                <a:off x="6978347" y="510993"/>
                <a:ext cx="438150" cy="857250"/>
              </a:xfrm>
              <a:custGeom>
                <a:avLst/>
                <a:gdLst>
                  <a:gd name="connsiteX0" fmla="*/ 0 w 438150"/>
                  <a:gd name="connsiteY0" fmla="*/ 0 h 857250"/>
                  <a:gd name="connsiteX1" fmla="*/ 438150 w 438150"/>
                  <a:gd name="connsiteY1" fmla="*/ 438150 h 857250"/>
                  <a:gd name="connsiteX2" fmla="*/ 19050 w 438150"/>
                  <a:gd name="connsiteY2" fmla="*/ 857250 h 857250"/>
                </a:gdLst>
                <a:ahLst/>
                <a:cxnLst>
                  <a:cxn ang="0">
                    <a:pos x="connsiteX0" y="connsiteY0"/>
                  </a:cxn>
                  <a:cxn ang="0">
                    <a:pos x="connsiteX1" y="connsiteY1"/>
                  </a:cxn>
                  <a:cxn ang="0">
                    <a:pos x="connsiteX2" y="connsiteY2"/>
                  </a:cxn>
                </a:cxnLst>
                <a:rect l="l" t="t" r="r" b="b"/>
                <a:pathLst>
                  <a:path w="438150" h="857250">
                    <a:moveTo>
                      <a:pt x="0" y="0"/>
                    </a:moveTo>
                    <a:lnTo>
                      <a:pt x="438150" y="438150"/>
                    </a:lnTo>
                    <a:lnTo>
                      <a:pt x="19050" y="857250"/>
                    </a:lnTo>
                  </a:path>
                </a:pathLst>
              </a:custGeom>
              <a:noFill/>
              <a:ln w="57150" cap="flat" cmpd="sng" algn="ctr">
                <a:solidFill>
                  <a:srgbClr val="BF010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entury Gothic" panose="020B0502020202020204"/>
                  <a:ea typeface="幼圆" panose="02010509060101010101" charset="-122"/>
                  <a:cs typeface="+mn-cs"/>
                </a:endParaRPr>
              </a:p>
            </p:txBody>
          </p:sp>
          <p:cxnSp>
            <p:nvCxnSpPr>
              <p:cNvPr id="97" name="直接连接符 96"/>
              <p:cNvCxnSpPr/>
              <p:nvPr/>
            </p:nvCxnSpPr>
            <p:spPr>
              <a:xfrm>
                <a:off x="6434683" y="954806"/>
                <a:ext cx="987549" cy="0"/>
              </a:xfrm>
              <a:prstGeom prst="line">
                <a:avLst/>
              </a:prstGeom>
              <a:noFill/>
              <a:ln w="57150" cap="flat" cmpd="sng" algn="ctr">
                <a:solidFill>
                  <a:srgbClr val="BF0101"/>
                </a:solidFill>
                <a:prstDash val="solid"/>
              </a:ln>
              <a:effectLst/>
            </p:spPr>
          </p:cxnSp>
        </p:grpSp>
      </p:grpSp>
      <p:grpSp>
        <p:nvGrpSpPr>
          <p:cNvPr id="101" name="组合 100"/>
          <p:cNvGrpSpPr/>
          <p:nvPr/>
        </p:nvGrpSpPr>
        <p:grpSpPr>
          <a:xfrm rot="19829320">
            <a:off x="4141322" y="3808885"/>
            <a:ext cx="486440" cy="486440"/>
            <a:chOff x="4482708" y="3301238"/>
            <a:chExt cx="661162" cy="661162"/>
          </a:xfrm>
        </p:grpSpPr>
        <p:grpSp>
          <p:nvGrpSpPr>
            <p:cNvPr id="102" name="组合 101"/>
            <p:cNvGrpSpPr/>
            <p:nvPr/>
          </p:nvGrpSpPr>
          <p:grpSpPr>
            <a:xfrm>
              <a:off x="4482708" y="3301238"/>
              <a:ext cx="661162" cy="661162"/>
              <a:chOff x="775780" y="771550"/>
              <a:chExt cx="1852004" cy="1852004"/>
            </a:xfrm>
          </p:grpSpPr>
          <p:sp>
            <p:nvSpPr>
              <p:cNvPr id="106" name="椭圆 105"/>
              <p:cNvSpPr/>
              <p:nvPr/>
            </p:nvSpPr>
            <p:spPr>
              <a:xfrm>
                <a:off x="775780" y="771550"/>
                <a:ext cx="1852004" cy="1852004"/>
              </a:xfrm>
              <a:prstGeom prst="ellipse">
                <a:avLst/>
              </a:prstGeom>
              <a:gradFill>
                <a:gsLst>
                  <a:gs pos="12000">
                    <a:srgbClr val="B30304"/>
                  </a:gs>
                  <a:gs pos="59000">
                    <a:srgbClr val="9F0100"/>
                  </a:gs>
                  <a:gs pos="100000">
                    <a:srgbClr val="780202"/>
                  </a:gs>
                </a:gsLst>
                <a:lin ang="13200000" scaled="0"/>
              </a:gradFill>
              <a:ln>
                <a:gradFill>
                  <a:gsLst>
                    <a:gs pos="0">
                      <a:srgbClr val="B30304"/>
                    </a:gs>
                    <a:gs pos="100000">
                      <a:srgbClr val="780202"/>
                    </a:gs>
                  </a:gsLst>
                  <a:lin ang="5400000" scaled="1"/>
                </a:gradFill>
              </a:ln>
              <a:effectLst>
                <a:outerShdw blurRad="127000" dist="63500" dir="5400000" algn="ctr" rotWithShape="0">
                  <a:srgbClr val="000000">
                    <a:alpha val="6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050" b="0" i="0" u="none" strike="noStrike" kern="0" cap="none" spc="0" normalizeH="0" baseline="0" noProof="0">
                  <a:ln>
                    <a:noFill/>
                  </a:ln>
                  <a:solidFill>
                    <a:sysClr val="window" lastClr="FFFFFF"/>
                  </a:solidFill>
                  <a:effectLst/>
                  <a:uLnTx/>
                  <a:uFillTx/>
                  <a:latin typeface="Century Gothic" panose="020B0502020202020204"/>
                  <a:ea typeface="幼圆" panose="02010509060101010101" charset="-122"/>
                  <a:cs typeface="+mn-cs"/>
                </a:endParaRPr>
              </a:p>
            </p:txBody>
          </p:sp>
          <p:sp>
            <p:nvSpPr>
              <p:cNvPr id="107" name="椭圆 106"/>
              <p:cNvSpPr/>
              <p:nvPr/>
            </p:nvSpPr>
            <p:spPr>
              <a:xfrm>
                <a:off x="1007828" y="1003597"/>
                <a:ext cx="1387908" cy="1387908"/>
              </a:xfrm>
              <a:prstGeom prst="ellipse">
                <a:avLst/>
              </a:prstGeom>
              <a:gradFill flip="none" rotWithShape="1">
                <a:gsLst>
                  <a:gs pos="27000">
                    <a:sysClr val="window" lastClr="FFFFFF">
                      <a:lumMod val="95000"/>
                    </a:sysClr>
                  </a:gs>
                  <a:gs pos="100000">
                    <a:sysClr val="window" lastClr="FFFFFF">
                      <a:lumMod val="75000"/>
                    </a:sysClr>
                  </a:gs>
                </a:gsLst>
                <a:lin ang="18900000" scaled="1"/>
                <a:tileRect/>
              </a:gradFill>
              <a:ln w="19050" cap="flat" cmpd="sng" algn="ctr">
                <a:gradFill>
                  <a:gsLst>
                    <a:gs pos="0">
                      <a:sysClr val="window" lastClr="FFFFFF">
                        <a:lumMod val="85000"/>
                      </a:sysClr>
                    </a:gs>
                    <a:gs pos="100000">
                      <a:sysClr val="window" lastClr="FFFFFF">
                        <a:lumMod val="95000"/>
                      </a:sysClr>
                    </a:gs>
                  </a:gsLst>
                  <a:lin ang="3000000" scaled="0"/>
                </a:gradFill>
                <a:prstDash val="solid"/>
              </a:ln>
              <a:effectLst>
                <a:outerShdw blurRad="177800" dist="152400" dir="8820000" algn="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800" b="0" i="0" u="none" strike="noStrike" kern="0" cap="none" spc="0" normalizeH="0" baseline="0" noProof="0">
                  <a:ln>
                    <a:noFill/>
                  </a:ln>
                  <a:solidFill>
                    <a:sysClr val="window" lastClr="FFFFFF"/>
                  </a:solidFill>
                  <a:effectLst/>
                  <a:uLnTx/>
                  <a:uFillTx/>
                  <a:latin typeface="Century Gothic" panose="020B0502020202020204"/>
                  <a:ea typeface="幼圆" panose="02010509060101010101" charset="-122"/>
                  <a:cs typeface="+mn-cs"/>
                </a:endParaRPr>
              </a:p>
            </p:txBody>
          </p:sp>
        </p:grpSp>
        <p:grpSp>
          <p:nvGrpSpPr>
            <p:cNvPr id="103" name="组合 102"/>
            <p:cNvGrpSpPr/>
            <p:nvPr/>
          </p:nvGrpSpPr>
          <p:grpSpPr>
            <a:xfrm>
              <a:off x="4679943" y="3516067"/>
              <a:ext cx="266691" cy="231503"/>
              <a:chOff x="6434683" y="510993"/>
              <a:chExt cx="987549" cy="857250"/>
            </a:xfrm>
          </p:grpSpPr>
          <p:sp>
            <p:nvSpPr>
              <p:cNvPr id="104" name="任意多边形 88"/>
              <p:cNvSpPr/>
              <p:nvPr/>
            </p:nvSpPr>
            <p:spPr>
              <a:xfrm>
                <a:off x="6978347" y="510993"/>
                <a:ext cx="438150" cy="857250"/>
              </a:xfrm>
              <a:custGeom>
                <a:avLst/>
                <a:gdLst>
                  <a:gd name="connsiteX0" fmla="*/ 0 w 438150"/>
                  <a:gd name="connsiteY0" fmla="*/ 0 h 857250"/>
                  <a:gd name="connsiteX1" fmla="*/ 438150 w 438150"/>
                  <a:gd name="connsiteY1" fmla="*/ 438150 h 857250"/>
                  <a:gd name="connsiteX2" fmla="*/ 19050 w 438150"/>
                  <a:gd name="connsiteY2" fmla="*/ 857250 h 857250"/>
                </a:gdLst>
                <a:ahLst/>
                <a:cxnLst>
                  <a:cxn ang="0">
                    <a:pos x="connsiteX0" y="connsiteY0"/>
                  </a:cxn>
                  <a:cxn ang="0">
                    <a:pos x="connsiteX1" y="connsiteY1"/>
                  </a:cxn>
                  <a:cxn ang="0">
                    <a:pos x="connsiteX2" y="connsiteY2"/>
                  </a:cxn>
                </a:cxnLst>
                <a:rect l="l" t="t" r="r" b="b"/>
                <a:pathLst>
                  <a:path w="438150" h="857250">
                    <a:moveTo>
                      <a:pt x="0" y="0"/>
                    </a:moveTo>
                    <a:lnTo>
                      <a:pt x="438150" y="438150"/>
                    </a:lnTo>
                    <a:lnTo>
                      <a:pt x="19050" y="857250"/>
                    </a:lnTo>
                  </a:path>
                </a:pathLst>
              </a:custGeom>
              <a:noFill/>
              <a:ln w="28575" cap="flat" cmpd="sng" algn="ctr">
                <a:solidFill>
                  <a:srgbClr val="BF010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entury Gothic" panose="020B0502020202020204"/>
                  <a:ea typeface="幼圆" panose="02010509060101010101" charset="-122"/>
                  <a:cs typeface="+mn-cs"/>
                </a:endParaRPr>
              </a:p>
            </p:txBody>
          </p:sp>
          <p:cxnSp>
            <p:nvCxnSpPr>
              <p:cNvPr id="105" name="直接连接符 104"/>
              <p:cNvCxnSpPr/>
              <p:nvPr/>
            </p:nvCxnSpPr>
            <p:spPr>
              <a:xfrm>
                <a:off x="6434683" y="954806"/>
                <a:ext cx="987549" cy="0"/>
              </a:xfrm>
              <a:prstGeom prst="line">
                <a:avLst/>
              </a:prstGeom>
              <a:noFill/>
              <a:ln w="28575" cap="flat" cmpd="sng" algn="ctr">
                <a:solidFill>
                  <a:srgbClr val="BF0101"/>
                </a:solidFill>
                <a:prstDash val="solid"/>
              </a:ln>
              <a:effectLst/>
            </p:spPr>
          </p:cxnSp>
        </p:grpSp>
      </p:grpSp>
      <p:sp>
        <p:nvSpPr>
          <p:cNvPr id="115" name="矩形 114"/>
          <p:cNvSpPr/>
          <p:nvPr/>
        </p:nvSpPr>
        <p:spPr>
          <a:xfrm>
            <a:off x="884833" y="1069143"/>
            <a:ext cx="1896211" cy="2175504"/>
          </a:xfrm>
          <a:prstGeom prst="rect">
            <a:avLst/>
          </a:prstGeom>
          <a:noFill/>
          <a:ln w="38100">
            <a:solidFill>
              <a:srgbClr val="1343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6" name="半闭框 115"/>
          <p:cNvSpPr/>
          <p:nvPr/>
        </p:nvSpPr>
        <p:spPr>
          <a:xfrm>
            <a:off x="815876" y="987574"/>
            <a:ext cx="836972" cy="866975"/>
          </a:xfrm>
          <a:prstGeom prst="halfFrame">
            <a:avLst>
              <a:gd name="adj1" fmla="val 19318"/>
              <a:gd name="adj2" fmla="val 17316"/>
            </a:avLst>
          </a:prstGeom>
          <a:solidFill>
            <a:srgbClr val="A902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17" name="半闭框 116"/>
          <p:cNvSpPr/>
          <p:nvPr/>
        </p:nvSpPr>
        <p:spPr>
          <a:xfrm rot="16200000" flipV="1">
            <a:off x="2016060" y="2454364"/>
            <a:ext cx="836972" cy="866974"/>
          </a:xfrm>
          <a:prstGeom prst="halfFrame">
            <a:avLst>
              <a:gd name="adj1" fmla="val 19318"/>
              <a:gd name="adj2" fmla="val 17316"/>
            </a:avLst>
          </a:prstGeom>
          <a:solidFill>
            <a:srgbClr val="A902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nvGrpSpPr>
          <p:cNvPr id="7" name="组合 6"/>
          <p:cNvGrpSpPr/>
          <p:nvPr/>
        </p:nvGrpSpPr>
        <p:grpSpPr>
          <a:xfrm>
            <a:off x="1259632" y="1350279"/>
            <a:ext cx="1174337" cy="1859732"/>
            <a:chOff x="1259632" y="1350279"/>
            <a:chExt cx="1174337" cy="1859732"/>
          </a:xfrm>
        </p:grpSpPr>
        <p:sp>
          <p:nvSpPr>
            <p:cNvPr id="119" name="TextBox 11"/>
            <p:cNvSpPr txBox="1"/>
            <p:nvPr/>
          </p:nvSpPr>
          <p:spPr>
            <a:xfrm flipH="1">
              <a:off x="1259632" y="2379014"/>
              <a:ext cx="1174337" cy="830997"/>
            </a:xfrm>
            <a:prstGeom prst="rect">
              <a:avLst/>
            </a:prstGeom>
            <a:noFill/>
          </p:spPr>
          <p:txBody>
            <a:bodyPr wrap="square" rtlCol="0">
              <a:spAutoFit/>
            </a:bodyPr>
            <a:lstStyle/>
            <a:p>
              <a:pPr algn="ctr"/>
              <a:r>
                <a:rPr lang="en-US" sz="2400" b="1" dirty="0">
                  <a:solidFill>
                    <a:schemeClr val="tx1">
                      <a:lumMod val="75000"/>
                      <a:lumOff val="25000"/>
                    </a:schemeClr>
                  </a:solidFill>
                  <a:latin typeface="Mongolian Baiti" panose="03000500000000000000" pitchFamily="66" charset="0"/>
                  <a:cs typeface="Mongolian Baiti" panose="03000500000000000000" pitchFamily="66" charset="0"/>
                </a:rPr>
                <a:t>YOUR</a:t>
              </a:r>
              <a:endParaRPr lang="en-US" sz="2400" b="1" dirty="0">
                <a:solidFill>
                  <a:schemeClr val="tx1">
                    <a:lumMod val="75000"/>
                    <a:lumOff val="25000"/>
                  </a:schemeClr>
                </a:solidFill>
                <a:latin typeface="Mongolian Baiti" panose="03000500000000000000" pitchFamily="66" charset="0"/>
                <a:cs typeface="Mongolian Baiti" panose="03000500000000000000" pitchFamily="66" charset="0"/>
              </a:endParaRPr>
            </a:p>
            <a:p>
              <a:pPr algn="ctr"/>
              <a:r>
                <a:rPr lang="en-US" sz="2400" b="1" dirty="0">
                  <a:solidFill>
                    <a:schemeClr val="tx1">
                      <a:lumMod val="75000"/>
                      <a:lumOff val="25000"/>
                    </a:schemeClr>
                  </a:solidFill>
                  <a:latin typeface="Mongolian Baiti" panose="03000500000000000000" pitchFamily="66" charset="0"/>
                  <a:cs typeface="Mongolian Baiti" panose="03000500000000000000" pitchFamily="66" charset="0"/>
                </a:rPr>
                <a:t>LOGO</a:t>
              </a:r>
              <a:endParaRPr lang="id-ID" sz="2400" b="1" dirty="0">
                <a:solidFill>
                  <a:schemeClr val="tx1">
                    <a:lumMod val="75000"/>
                    <a:lumOff val="25000"/>
                  </a:schemeClr>
                </a:solidFill>
                <a:latin typeface="Mongolian Baiti" panose="03000500000000000000" pitchFamily="66" charset="0"/>
                <a:cs typeface="Mongolian Baiti" panose="03000500000000000000" pitchFamily="66" charset="0"/>
              </a:endParaRPr>
            </a:p>
          </p:txBody>
        </p:sp>
        <p:grpSp>
          <p:nvGrpSpPr>
            <p:cNvPr id="5" name="组合 4"/>
            <p:cNvGrpSpPr/>
            <p:nvPr/>
          </p:nvGrpSpPr>
          <p:grpSpPr>
            <a:xfrm rot="5400000">
              <a:off x="1314355" y="1354464"/>
              <a:ext cx="1032920" cy="1024550"/>
              <a:chOff x="5617659" y="-292346"/>
              <a:chExt cx="3356482" cy="3329282"/>
            </a:xfrm>
          </p:grpSpPr>
          <p:sp>
            <p:nvSpPr>
              <p:cNvPr id="120" name="Freeform 9"/>
              <p:cNvSpPr/>
              <p:nvPr/>
            </p:nvSpPr>
            <p:spPr bwMode="auto">
              <a:xfrm rot="18958217">
                <a:off x="5617659" y="574053"/>
                <a:ext cx="1604538" cy="1604537"/>
              </a:xfrm>
              <a:custGeom>
                <a:avLst/>
                <a:gdLst>
                  <a:gd name="T0" fmla="*/ 107 w 728"/>
                  <a:gd name="T1" fmla="*/ 621 h 727"/>
                  <a:gd name="T2" fmla="*/ 364 w 728"/>
                  <a:gd name="T3" fmla="*/ 727 h 727"/>
                  <a:gd name="T4" fmla="*/ 364 w 728"/>
                  <a:gd name="T5" fmla="*/ 556 h 727"/>
                  <a:gd name="T6" fmla="*/ 228 w 728"/>
                  <a:gd name="T7" fmla="*/ 499 h 727"/>
                  <a:gd name="T8" fmla="*/ 172 w 728"/>
                  <a:gd name="T9" fmla="*/ 363 h 727"/>
                  <a:gd name="T10" fmla="*/ 228 w 728"/>
                  <a:gd name="T11" fmla="*/ 227 h 727"/>
                  <a:gd name="T12" fmla="*/ 364 w 728"/>
                  <a:gd name="T13" fmla="*/ 171 h 727"/>
                  <a:gd name="T14" fmla="*/ 500 w 728"/>
                  <a:gd name="T15" fmla="*/ 227 h 727"/>
                  <a:gd name="T16" fmla="*/ 556 w 728"/>
                  <a:gd name="T17" fmla="*/ 363 h 727"/>
                  <a:gd name="T18" fmla="*/ 728 w 728"/>
                  <a:gd name="T19" fmla="*/ 363 h 727"/>
                  <a:gd name="T20" fmla="*/ 621 w 728"/>
                  <a:gd name="T21" fmla="*/ 106 h 727"/>
                  <a:gd name="T22" fmla="*/ 364 w 728"/>
                  <a:gd name="T23" fmla="*/ 0 h 727"/>
                  <a:gd name="T24" fmla="*/ 107 w 728"/>
                  <a:gd name="T25" fmla="*/ 106 h 727"/>
                  <a:gd name="T26" fmla="*/ 0 w 728"/>
                  <a:gd name="T27" fmla="*/ 363 h 727"/>
                  <a:gd name="T28" fmla="*/ 107 w 728"/>
                  <a:gd name="T29" fmla="*/ 621 h 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28" h="727">
                    <a:moveTo>
                      <a:pt x="107" y="621"/>
                    </a:moveTo>
                    <a:cubicBezTo>
                      <a:pt x="176" y="689"/>
                      <a:pt x="267" y="727"/>
                      <a:pt x="364" y="727"/>
                    </a:cubicBezTo>
                    <a:cubicBezTo>
                      <a:pt x="364" y="556"/>
                      <a:pt x="364" y="556"/>
                      <a:pt x="364" y="556"/>
                    </a:cubicBezTo>
                    <a:cubicBezTo>
                      <a:pt x="313" y="556"/>
                      <a:pt x="264" y="536"/>
                      <a:pt x="228" y="499"/>
                    </a:cubicBezTo>
                    <a:cubicBezTo>
                      <a:pt x="192" y="463"/>
                      <a:pt x="172" y="415"/>
                      <a:pt x="172" y="363"/>
                    </a:cubicBezTo>
                    <a:cubicBezTo>
                      <a:pt x="172" y="312"/>
                      <a:pt x="192" y="264"/>
                      <a:pt x="228" y="227"/>
                    </a:cubicBezTo>
                    <a:cubicBezTo>
                      <a:pt x="264" y="191"/>
                      <a:pt x="313" y="171"/>
                      <a:pt x="364" y="171"/>
                    </a:cubicBezTo>
                    <a:cubicBezTo>
                      <a:pt x="415" y="171"/>
                      <a:pt x="464" y="191"/>
                      <a:pt x="500" y="227"/>
                    </a:cubicBezTo>
                    <a:cubicBezTo>
                      <a:pt x="536" y="264"/>
                      <a:pt x="556" y="312"/>
                      <a:pt x="556" y="363"/>
                    </a:cubicBezTo>
                    <a:cubicBezTo>
                      <a:pt x="728" y="363"/>
                      <a:pt x="728" y="363"/>
                      <a:pt x="728" y="363"/>
                    </a:cubicBezTo>
                    <a:cubicBezTo>
                      <a:pt x="728" y="266"/>
                      <a:pt x="690" y="175"/>
                      <a:pt x="621" y="106"/>
                    </a:cubicBezTo>
                    <a:cubicBezTo>
                      <a:pt x="553" y="38"/>
                      <a:pt x="461" y="0"/>
                      <a:pt x="364" y="0"/>
                    </a:cubicBezTo>
                    <a:cubicBezTo>
                      <a:pt x="267" y="0"/>
                      <a:pt x="176" y="38"/>
                      <a:pt x="107" y="106"/>
                    </a:cubicBezTo>
                    <a:cubicBezTo>
                      <a:pt x="38" y="175"/>
                      <a:pt x="0" y="266"/>
                      <a:pt x="0" y="363"/>
                    </a:cubicBezTo>
                    <a:cubicBezTo>
                      <a:pt x="0" y="461"/>
                      <a:pt x="38" y="552"/>
                      <a:pt x="107" y="621"/>
                    </a:cubicBezTo>
                    <a:close/>
                  </a:path>
                </a:pathLst>
              </a:custGeom>
              <a:solidFill>
                <a:srgbClr val="A9020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u="sng">
                  <a:solidFill>
                    <a:srgbClr val="C00000"/>
                  </a:solidFill>
                  <a:latin typeface="+mn-lt"/>
                  <a:ea typeface="微软雅黑" panose="020B0503020204020204" pitchFamily="34" charset="-122"/>
                </a:endParaRPr>
              </a:p>
            </p:txBody>
          </p:sp>
          <p:sp>
            <p:nvSpPr>
              <p:cNvPr id="121" name="Freeform 9"/>
              <p:cNvSpPr/>
              <p:nvPr/>
            </p:nvSpPr>
            <p:spPr bwMode="auto">
              <a:xfrm rot="7985608">
                <a:off x="7369604" y="570026"/>
                <a:ext cx="1604538" cy="1604537"/>
              </a:xfrm>
              <a:custGeom>
                <a:avLst/>
                <a:gdLst>
                  <a:gd name="T0" fmla="*/ 107 w 728"/>
                  <a:gd name="T1" fmla="*/ 621 h 727"/>
                  <a:gd name="T2" fmla="*/ 364 w 728"/>
                  <a:gd name="T3" fmla="*/ 727 h 727"/>
                  <a:gd name="T4" fmla="*/ 364 w 728"/>
                  <a:gd name="T5" fmla="*/ 556 h 727"/>
                  <a:gd name="T6" fmla="*/ 228 w 728"/>
                  <a:gd name="T7" fmla="*/ 499 h 727"/>
                  <a:gd name="T8" fmla="*/ 172 w 728"/>
                  <a:gd name="T9" fmla="*/ 363 h 727"/>
                  <a:gd name="T10" fmla="*/ 228 w 728"/>
                  <a:gd name="T11" fmla="*/ 227 h 727"/>
                  <a:gd name="T12" fmla="*/ 364 w 728"/>
                  <a:gd name="T13" fmla="*/ 171 h 727"/>
                  <a:gd name="T14" fmla="*/ 500 w 728"/>
                  <a:gd name="T15" fmla="*/ 227 h 727"/>
                  <a:gd name="T16" fmla="*/ 556 w 728"/>
                  <a:gd name="T17" fmla="*/ 363 h 727"/>
                  <a:gd name="T18" fmla="*/ 728 w 728"/>
                  <a:gd name="T19" fmla="*/ 363 h 727"/>
                  <a:gd name="T20" fmla="*/ 621 w 728"/>
                  <a:gd name="T21" fmla="*/ 106 h 727"/>
                  <a:gd name="T22" fmla="*/ 364 w 728"/>
                  <a:gd name="T23" fmla="*/ 0 h 727"/>
                  <a:gd name="T24" fmla="*/ 107 w 728"/>
                  <a:gd name="T25" fmla="*/ 106 h 727"/>
                  <a:gd name="T26" fmla="*/ 0 w 728"/>
                  <a:gd name="T27" fmla="*/ 363 h 727"/>
                  <a:gd name="T28" fmla="*/ 107 w 728"/>
                  <a:gd name="T29" fmla="*/ 621 h 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28" h="727">
                    <a:moveTo>
                      <a:pt x="107" y="621"/>
                    </a:moveTo>
                    <a:cubicBezTo>
                      <a:pt x="176" y="689"/>
                      <a:pt x="267" y="727"/>
                      <a:pt x="364" y="727"/>
                    </a:cubicBezTo>
                    <a:cubicBezTo>
                      <a:pt x="364" y="556"/>
                      <a:pt x="364" y="556"/>
                      <a:pt x="364" y="556"/>
                    </a:cubicBezTo>
                    <a:cubicBezTo>
                      <a:pt x="313" y="556"/>
                      <a:pt x="264" y="536"/>
                      <a:pt x="228" y="499"/>
                    </a:cubicBezTo>
                    <a:cubicBezTo>
                      <a:pt x="192" y="463"/>
                      <a:pt x="172" y="415"/>
                      <a:pt x="172" y="363"/>
                    </a:cubicBezTo>
                    <a:cubicBezTo>
                      <a:pt x="172" y="312"/>
                      <a:pt x="192" y="264"/>
                      <a:pt x="228" y="227"/>
                    </a:cubicBezTo>
                    <a:cubicBezTo>
                      <a:pt x="264" y="191"/>
                      <a:pt x="313" y="171"/>
                      <a:pt x="364" y="171"/>
                    </a:cubicBezTo>
                    <a:cubicBezTo>
                      <a:pt x="415" y="171"/>
                      <a:pt x="464" y="191"/>
                      <a:pt x="500" y="227"/>
                    </a:cubicBezTo>
                    <a:cubicBezTo>
                      <a:pt x="536" y="264"/>
                      <a:pt x="556" y="312"/>
                      <a:pt x="556" y="363"/>
                    </a:cubicBezTo>
                    <a:cubicBezTo>
                      <a:pt x="728" y="363"/>
                      <a:pt x="728" y="363"/>
                      <a:pt x="728" y="363"/>
                    </a:cubicBezTo>
                    <a:cubicBezTo>
                      <a:pt x="728" y="266"/>
                      <a:pt x="690" y="175"/>
                      <a:pt x="621" y="106"/>
                    </a:cubicBezTo>
                    <a:cubicBezTo>
                      <a:pt x="553" y="38"/>
                      <a:pt x="461" y="0"/>
                      <a:pt x="364" y="0"/>
                    </a:cubicBezTo>
                    <a:cubicBezTo>
                      <a:pt x="267" y="0"/>
                      <a:pt x="176" y="38"/>
                      <a:pt x="107" y="106"/>
                    </a:cubicBezTo>
                    <a:cubicBezTo>
                      <a:pt x="38" y="175"/>
                      <a:pt x="0" y="266"/>
                      <a:pt x="0" y="363"/>
                    </a:cubicBezTo>
                    <a:cubicBezTo>
                      <a:pt x="0" y="461"/>
                      <a:pt x="38" y="552"/>
                      <a:pt x="107" y="621"/>
                    </a:cubicBezTo>
                    <a:close/>
                  </a:path>
                </a:pathLst>
              </a:custGeom>
              <a:solidFill>
                <a:srgbClr val="A9020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u="sng">
                  <a:solidFill>
                    <a:srgbClr val="C00000"/>
                  </a:solidFill>
                  <a:latin typeface="+mn-lt"/>
                  <a:ea typeface="微软雅黑" panose="020B0503020204020204" pitchFamily="34" charset="-122"/>
                </a:endParaRPr>
              </a:p>
            </p:txBody>
          </p:sp>
          <p:sp>
            <p:nvSpPr>
              <p:cNvPr id="122" name="Freeform 9"/>
              <p:cNvSpPr/>
              <p:nvPr/>
            </p:nvSpPr>
            <p:spPr bwMode="auto">
              <a:xfrm rot="2700000">
                <a:off x="6491178" y="-292346"/>
                <a:ext cx="1604538" cy="1604538"/>
              </a:xfrm>
              <a:custGeom>
                <a:avLst/>
                <a:gdLst>
                  <a:gd name="T0" fmla="*/ 107 w 728"/>
                  <a:gd name="T1" fmla="*/ 621 h 727"/>
                  <a:gd name="T2" fmla="*/ 364 w 728"/>
                  <a:gd name="T3" fmla="*/ 727 h 727"/>
                  <a:gd name="T4" fmla="*/ 364 w 728"/>
                  <a:gd name="T5" fmla="*/ 556 h 727"/>
                  <a:gd name="T6" fmla="*/ 228 w 728"/>
                  <a:gd name="T7" fmla="*/ 499 h 727"/>
                  <a:gd name="T8" fmla="*/ 172 w 728"/>
                  <a:gd name="T9" fmla="*/ 363 h 727"/>
                  <a:gd name="T10" fmla="*/ 228 w 728"/>
                  <a:gd name="T11" fmla="*/ 227 h 727"/>
                  <a:gd name="T12" fmla="*/ 364 w 728"/>
                  <a:gd name="T13" fmla="*/ 171 h 727"/>
                  <a:gd name="T14" fmla="*/ 500 w 728"/>
                  <a:gd name="T15" fmla="*/ 227 h 727"/>
                  <a:gd name="T16" fmla="*/ 556 w 728"/>
                  <a:gd name="T17" fmla="*/ 363 h 727"/>
                  <a:gd name="T18" fmla="*/ 728 w 728"/>
                  <a:gd name="T19" fmla="*/ 363 h 727"/>
                  <a:gd name="T20" fmla="*/ 621 w 728"/>
                  <a:gd name="T21" fmla="*/ 106 h 727"/>
                  <a:gd name="T22" fmla="*/ 364 w 728"/>
                  <a:gd name="T23" fmla="*/ 0 h 727"/>
                  <a:gd name="T24" fmla="*/ 107 w 728"/>
                  <a:gd name="T25" fmla="*/ 106 h 727"/>
                  <a:gd name="T26" fmla="*/ 0 w 728"/>
                  <a:gd name="T27" fmla="*/ 363 h 727"/>
                  <a:gd name="T28" fmla="*/ 107 w 728"/>
                  <a:gd name="T29" fmla="*/ 621 h 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28" h="727">
                    <a:moveTo>
                      <a:pt x="107" y="621"/>
                    </a:moveTo>
                    <a:cubicBezTo>
                      <a:pt x="176" y="689"/>
                      <a:pt x="267" y="727"/>
                      <a:pt x="364" y="727"/>
                    </a:cubicBezTo>
                    <a:cubicBezTo>
                      <a:pt x="364" y="556"/>
                      <a:pt x="364" y="556"/>
                      <a:pt x="364" y="556"/>
                    </a:cubicBezTo>
                    <a:cubicBezTo>
                      <a:pt x="313" y="556"/>
                      <a:pt x="264" y="536"/>
                      <a:pt x="228" y="499"/>
                    </a:cubicBezTo>
                    <a:cubicBezTo>
                      <a:pt x="192" y="463"/>
                      <a:pt x="172" y="415"/>
                      <a:pt x="172" y="363"/>
                    </a:cubicBezTo>
                    <a:cubicBezTo>
                      <a:pt x="172" y="312"/>
                      <a:pt x="192" y="264"/>
                      <a:pt x="228" y="227"/>
                    </a:cubicBezTo>
                    <a:cubicBezTo>
                      <a:pt x="264" y="191"/>
                      <a:pt x="313" y="171"/>
                      <a:pt x="364" y="171"/>
                    </a:cubicBezTo>
                    <a:cubicBezTo>
                      <a:pt x="415" y="171"/>
                      <a:pt x="464" y="191"/>
                      <a:pt x="500" y="227"/>
                    </a:cubicBezTo>
                    <a:cubicBezTo>
                      <a:pt x="536" y="264"/>
                      <a:pt x="556" y="312"/>
                      <a:pt x="556" y="363"/>
                    </a:cubicBezTo>
                    <a:cubicBezTo>
                      <a:pt x="728" y="363"/>
                      <a:pt x="728" y="363"/>
                      <a:pt x="728" y="363"/>
                    </a:cubicBezTo>
                    <a:cubicBezTo>
                      <a:pt x="728" y="266"/>
                      <a:pt x="690" y="175"/>
                      <a:pt x="621" y="106"/>
                    </a:cubicBezTo>
                    <a:cubicBezTo>
                      <a:pt x="553" y="38"/>
                      <a:pt x="461" y="0"/>
                      <a:pt x="364" y="0"/>
                    </a:cubicBezTo>
                    <a:cubicBezTo>
                      <a:pt x="267" y="0"/>
                      <a:pt x="176" y="38"/>
                      <a:pt x="107" y="106"/>
                    </a:cubicBezTo>
                    <a:cubicBezTo>
                      <a:pt x="38" y="175"/>
                      <a:pt x="0" y="266"/>
                      <a:pt x="0" y="363"/>
                    </a:cubicBezTo>
                    <a:cubicBezTo>
                      <a:pt x="0" y="461"/>
                      <a:pt x="38" y="552"/>
                      <a:pt x="107" y="621"/>
                    </a:cubicBezTo>
                    <a:close/>
                  </a:path>
                </a:pathLst>
              </a:custGeom>
              <a:solidFill>
                <a:srgbClr val="A9020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u="sng">
                  <a:solidFill>
                    <a:srgbClr val="C00000"/>
                  </a:solidFill>
                  <a:latin typeface="+mn-lt"/>
                  <a:ea typeface="微软雅黑" panose="020B0503020204020204" pitchFamily="34" charset="-122"/>
                </a:endParaRPr>
              </a:p>
            </p:txBody>
          </p:sp>
          <p:sp>
            <p:nvSpPr>
              <p:cNvPr id="123" name="Freeform 9"/>
              <p:cNvSpPr/>
              <p:nvPr/>
            </p:nvSpPr>
            <p:spPr bwMode="auto">
              <a:xfrm rot="18900000" flipV="1">
                <a:off x="6517743" y="1432398"/>
                <a:ext cx="1604538" cy="1604538"/>
              </a:xfrm>
              <a:custGeom>
                <a:avLst/>
                <a:gdLst>
                  <a:gd name="T0" fmla="*/ 107 w 728"/>
                  <a:gd name="T1" fmla="*/ 621 h 727"/>
                  <a:gd name="T2" fmla="*/ 364 w 728"/>
                  <a:gd name="T3" fmla="*/ 727 h 727"/>
                  <a:gd name="T4" fmla="*/ 364 w 728"/>
                  <a:gd name="T5" fmla="*/ 556 h 727"/>
                  <a:gd name="T6" fmla="*/ 228 w 728"/>
                  <a:gd name="T7" fmla="*/ 499 h 727"/>
                  <a:gd name="T8" fmla="*/ 172 w 728"/>
                  <a:gd name="T9" fmla="*/ 363 h 727"/>
                  <a:gd name="T10" fmla="*/ 228 w 728"/>
                  <a:gd name="T11" fmla="*/ 227 h 727"/>
                  <a:gd name="T12" fmla="*/ 364 w 728"/>
                  <a:gd name="T13" fmla="*/ 171 h 727"/>
                  <a:gd name="T14" fmla="*/ 500 w 728"/>
                  <a:gd name="T15" fmla="*/ 227 h 727"/>
                  <a:gd name="T16" fmla="*/ 556 w 728"/>
                  <a:gd name="T17" fmla="*/ 363 h 727"/>
                  <a:gd name="T18" fmla="*/ 728 w 728"/>
                  <a:gd name="T19" fmla="*/ 363 h 727"/>
                  <a:gd name="T20" fmla="*/ 621 w 728"/>
                  <a:gd name="T21" fmla="*/ 106 h 727"/>
                  <a:gd name="T22" fmla="*/ 364 w 728"/>
                  <a:gd name="T23" fmla="*/ 0 h 727"/>
                  <a:gd name="T24" fmla="*/ 107 w 728"/>
                  <a:gd name="T25" fmla="*/ 106 h 727"/>
                  <a:gd name="T26" fmla="*/ 0 w 728"/>
                  <a:gd name="T27" fmla="*/ 363 h 727"/>
                  <a:gd name="T28" fmla="*/ 107 w 728"/>
                  <a:gd name="T29" fmla="*/ 621 h 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28" h="727">
                    <a:moveTo>
                      <a:pt x="107" y="621"/>
                    </a:moveTo>
                    <a:cubicBezTo>
                      <a:pt x="176" y="689"/>
                      <a:pt x="267" y="727"/>
                      <a:pt x="364" y="727"/>
                    </a:cubicBezTo>
                    <a:cubicBezTo>
                      <a:pt x="364" y="556"/>
                      <a:pt x="364" y="556"/>
                      <a:pt x="364" y="556"/>
                    </a:cubicBezTo>
                    <a:cubicBezTo>
                      <a:pt x="313" y="556"/>
                      <a:pt x="264" y="536"/>
                      <a:pt x="228" y="499"/>
                    </a:cubicBezTo>
                    <a:cubicBezTo>
                      <a:pt x="192" y="463"/>
                      <a:pt x="172" y="415"/>
                      <a:pt x="172" y="363"/>
                    </a:cubicBezTo>
                    <a:cubicBezTo>
                      <a:pt x="172" y="312"/>
                      <a:pt x="192" y="264"/>
                      <a:pt x="228" y="227"/>
                    </a:cubicBezTo>
                    <a:cubicBezTo>
                      <a:pt x="264" y="191"/>
                      <a:pt x="313" y="171"/>
                      <a:pt x="364" y="171"/>
                    </a:cubicBezTo>
                    <a:cubicBezTo>
                      <a:pt x="415" y="171"/>
                      <a:pt x="464" y="191"/>
                      <a:pt x="500" y="227"/>
                    </a:cubicBezTo>
                    <a:cubicBezTo>
                      <a:pt x="536" y="264"/>
                      <a:pt x="556" y="312"/>
                      <a:pt x="556" y="363"/>
                    </a:cubicBezTo>
                    <a:cubicBezTo>
                      <a:pt x="728" y="363"/>
                      <a:pt x="728" y="363"/>
                      <a:pt x="728" y="363"/>
                    </a:cubicBezTo>
                    <a:cubicBezTo>
                      <a:pt x="728" y="266"/>
                      <a:pt x="690" y="175"/>
                      <a:pt x="621" y="106"/>
                    </a:cubicBezTo>
                    <a:cubicBezTo>
                      <a:pt x="553" y="38"/>
                      <a:pt x="461" y="0"/>
                      <a:pt x="364" y="0"/>
                    </a:cubicBezTo>
                    <a:cubicBezTo>
                      <a:pt x="267" y="0"/>
                      <a:pt x="176" y="38"/>
                      <a:pt x="107" y="106"/>
                    </a:cubicBezTo>
                    <a:cubicBezTo>
                      <a:pt x="38" y="175"/>
                      <a:pt x="0" y="266"/>
                      <a:pt x="0" y="363"/>
                    </a:cubicBezTo>
                    <a:cubicBezTo>
                      <a:pt x="0" y="461"/>
                      <a:pt x="38" y="552"/>
                      <a:pt x="107" y="621"/>
                    </a:cubicBezTo>
                    <a:close/>
                  </a:path>
                </a:pathLst>
              </a:custGeom>
              <a:solidFill>
                <a:srgbClr val="A9020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u="sng">
                  <a:solidFill>
                    <a:srgbClr val="C00000"/>
                  </a:solidFill>
                  <a:latin typeface="+mn-lt"/>
                  <a:ea typeface="微软雅黑" panose="020B0503020204020204" pitchFamily="34" charset="-122"/>
                </a:endParaRPr>
              </a:p>
            </p:txBody>
          </p:sp>
        </p:grpSp>
      </p:gr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39"/>
                                        </p:tgtEl>
                                      </p:cBhvr>
                                    </p:cmd>
                                  </p:childTnLst>
                                </p:cTn>
                              </p:par>
                            </p:childTnLst>
                          </p:cTn>
                        </p:par>
                      </p:childTnLst>
                    </p:cTn>
                  </p:par>
                  <p:par>
                    <p:cTn id="7" fill="hold">
                      <p:stCondLst>
                        <p:cond delay="indefinite"/>
                      </p:stCondLst>
                      <p:childTnLst>
                        <p:par>
                          <p:cTn id="8" fill="hold">
                            <p:stCondLst>
                              <p:cond delay="0"/>
                            </p:stCondLst>
                            <p:childTnLst>
                              <p:par>
                                <p:cTn id="9" presetID="53" presetClass="entr" presetSubtype="16" fill="hold" grpId="0" nodeType="clickEffect">
                                  <p:stCondLst>
                                    <p:cond delay="0"/>
                                  </p:stCondLst>
                                  <p:childTnLst>
                                    <p:set>
                                      <p:cBhvr>
                                        <p:cTn id="10" dur="1" fill="hold">
                                          <p:stCondLst>
                                            <p:cond delay="0"/>
                                          </p:stCondLst>
                                        </p:cTn>
                                        <p:tgtEl>
                                          <p:spTgt spid="115"/>
                                        </p:tgtEl>
                                        <p:attrNameLst>
                                          <p:attrName>style.visibility</p:attrName>
                                        </p:attrNameLst>
                                      </p:cBhvr>
                                      <p:to>
                                        <p:strVal val="visible"/>
                                      </p:to>
                                    </p:set>
                                    <p:anim calcmode="lin" valueType="num">
                                      <p:cBhvr>
                                        <p:cTn id="11" dur="500" fill="hold"/>
                                        <p:tgtEl>
                                          <p:spTgt spid="115"/>
                                        </p:tgtEl>
                                        <p:attrNameLst>
                                          <p:attrName>ppt_w</p:attrName>
                                        </p:attrNameLst>
                                      </p:cBhvr>
                                      <p:tavLst>
                                        <p:tav tm="0">
                                          <p:val>
                                            <p:fltVal val="0"/>
                                          </p:val>
                                        </p:tav>
                                        <p:tav tm="100000">
                                          <p:val>
                                            <p:strVal val="#ppt_w"/>
                                          </p:val>
                                        </p:tav>
                                      </p:tavLst>
                                    </p:anim>
                                    <p:anim calcmode="lin" valueType="num">
                                      <p:cBhvr>
                                        <p:cTn id="12" dur="500" fill="hold"/>
                                        <p:tgtEl>
                                          <p:spTgt spid="115"/>
                                        </p:tgtEl>
                                        <p:attrNameLst>
                                          <p:attrName>ppt_h</p:attrName>
                                        </p:attrNameLst>
                                      </p:cBhvr>
                                      <p:tavLst>
                                        <p:tav tm="0">
                                          <p:val>
                                            <p:fltVal val="0"/>
                                          </p:val>
                                        </p:tav>
                                        <p:tav tm="100000">
                                          <p:val>
                                            <p:strVal val="#ppt_h"/>
                                          </p:val>
                                        </p:tav>
                                      </p:tavLst>
                                    </p:anim>
                                    <p:animEffect transition="in" filter="fade">
                                      <p:cBhvr>
                                        <p:cTn id="13" dur="500"/>
                                        <p:tgtEl>
                                          <p:spTgt spid="115"/>
                                        </p:tgtEl>
                                      </p:cBhvr>
                                    </p:animEffect>
                                  </p:childTnLst>
                                </p:cTn>
                              </p:par>
                            </p:childTnLst>
                          </p:cTn>
                        </p:par>
                        <p:par>
                          <p:cTn id="14" fill="hold">
                            <p:stCondLst>
                              <p:cond delay="500"/>
                            </p:stCondLst>
                            <p:childTnLst>
                              <p:par>
                                <p:cTn id="15" presetID="53" presetClass="entr" presetSubtype="16"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000"/>
                            </p:stCondLst>
                            <p:childTnLst>
                              <p:par>
                                <p:cTn id="21" presetID="2" presetClass="entr" presetSubtype="9" fill="hold" grpId="0" nodeType="afterEffect">
                                  <p:stCondLst>
                                    <p:cond delay="0"/>
                                  </p:stCondLst>
                                  <p:childTnLst>
                                    <p:set>
                                      <p:cBhvr>
                                        <p:cTn id="22" dur="1" fill="hold">
                                          <p:stCondLst>
                                            <p:cond delay="0"/>
                                          </p:stCondLst>
                                        </p:cTn>
                                        <p:tgtEl>
                                          <p:spTgt spid="116"/>
                                        </p:tgtEl>
                                        <p:attrNameLst>
                                          <p:attrName>style.visibility</p:attrName>
                                        </p:attrNameLst>
                                      </p:cBhvr>
                                      <p:to>
                                        <p:strVal val="visible"/>
                                      </p:to>
                                    </p:set>
                                    <p:anim calcmode="lin" valueType="num">
                                      <p:cBhvr additive="base">
                                        <p:cTn id="23" dur="500" fill="hold"/>
                                        <p:tgtEl>
                                          <p:spTgt spid="116"/>
                                        </p:tgtEl>
                                        <p:attrNameLst>
                                          <p:attrName>ppt_x</p:attrName>
                                        </p:attrNameLst>
                                      </p:cBhvr>
                                      <p:tavLst>
                                        <p:tav tm="0">
                                          <p:val>
                                            <p:strVal val="0-#ppt_w/2"/>
                                          </p:val>
                                        </p:tav>
                                        <p:tav tm="100000">
                                          <p:val>
                                            <p:strVal val="#ppt_x"/>
                                          </p:val>
                                        </p:tav>
                                      </p:tavLst>
                                    </p:anim>
                                    <p:anim calcmode="lin" valueType="num">
                                      <p:cBhvr additive="base">
                                        <p:cTn id="24" dur="500" fill="hold"/>
                                        <p:tgtEl>
                                          <p:spTgt spid="116"/>
                                        </p:tgtEl>
                                        <p:attrNameLst>
                                          <p:attrName>ppt_y</p:attrName>
                                        </p:attrNameLst>
                                      </p:cBhvr>
                                      <p:tavLst>
                                        <p:tav tm="0">
                                          <p:val>
                                            <p:strVal val="0-#ppt_h/2"/>
                                          </p:val>
                                        </p:tav>
                                        <p:tav tm="100000">
                                          <p:val>
                                            <p:strVal val="#ppt_y"/>
                                          </p:val>
                                        </p:tav>
                                      </p:tavLst>
                                    </p:anim>
                                  </p:childTnLst>
                                </p:cTn>
                              </p:par>
                              <p:par>
                                <p:cTn id="25" presetID="2" presetClass="entr" presetSubtype="6" fill="hold" grpId="0" nodeType="withEffect">
                                  <p:stCondLst>
                                    <p:cond delay="0"/>
                                  </p:stCondLst>
                                  <p:childTnLst>
                                    <p:set>
                                      <p:cBhvr>
                                        <p:cTn id="26" dur="1" fill="hold">
                                          <p:stCondLst>
                                            <p:cond delay="0"/>
                                          </p:stCondLst>
                                        </p:cTn>
                                        <p:tgtEl>
                                          <p:spTgt spid="117"/>
                                        </p:tgtEl>
                                        <p:attrNameLst>
                                          <p:attrName>style.visibility</p:attrName>
                                        </p:attrNameLst>
                                      </p:cBhvr>
                                      <p:to>
                                        <p:strVal val="visible"/>
                                      </p:to>
                                    </p:set>
                                    <p:anim calcmode="lin" valueType="num">
                                      <p:cBhvr additive="base">
                                        <p:cTn id="27" dur="500" fill="hold"/>
                                        <p:tgtEl>
                                          <p:spTgt spid="117"/>
                                        </p:tgtEl>
                                        <p:attrNameLst>
                                          <p:attrName>ppt_x</p:attrName>
                                        </p:attrNameLst>
                                      </p:cBhvr>
                                      <p:tavLst>
                                        <p:tav tm="0">
                                          <p:val>
                                            <p:strVal val="1+#ppt_w/2"/>
                                          </p:val>
                                        </p:tav>
                                        <p:tav tm="100000">
                                          <p:val>
                                            <p:strVal val="#ppt_x"/>
                                          </p:val>
                                        </p:tav>
                                      </p:tavLst>
                                    </p:anim>
                                    <p:anim calcmode="lin" valueType="num">
                                      <p:cBhvr additive="base">
                                        <p:cTn id="28" dur="500" fill="hold"/>
                                        <p:tgtEl>
                                          <p:spTgt spid="117"/>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42" presetClass="entr" presetSubtype="0" fill="hold" grpId="0" nodeType="afterEffect">
                                  <p:stCondLst>
                                    <p:cond delay="0"/>
                                  </p:stCondLst>
                                  <p:childTnLst>
                                    <p:set>
                                      <p:cBhvr>
                                        <p:cTn id="31" dur="1" fill="hold">
                                          <p:stCondLst>
                                            <p:cond delay="0"/>
                                          </p:stCondLst>
                                        </p:cTn>
                                        <p:tgtEl>
                                          <p:spTgt spid="55"/>
                                        </p:tgtEl>
                                        <p:attrNameLst>
                                          <p:attrName>style.visibility</p:attrName>
                                        </p:attrNameLst>
                                      </p:cBhvr>
                                      <p:to>
                                        <p:strVal val="visible"/>
                                      </p:to>
                                    </p:set>
                                    <p:animEffect transition="in" filter="fade">
                                      <p:cBhvr>
                                        <p:cTn id="32" dur="1000"/>
                                        <p:tgtEl>
                                          <p:spTgt spid="55"/>
                                        </p:tgtEl>
                                      </p:cBhvr>
                                    </p:animEffect>
                                    <p:anim calcmode="lin" valueType="num">
                                      <p:cBhvr>
                                        <p:cTn id="33" dur="1000" fill="hold"/>
                                        <p:tgtEl>
                                          <p:spTgt spid="55"/>
                                        </p:tgtEl>
                                        <p:attrNameLst>
                                          <p:attrName>ppt_x</p:attrName>
                                        </p:attrNameLst>
                                      </p:cBhvr>
                                      <p:tavLst>
                                        <p:tav tm="0">
                                          <p:val>
                                            <p:strVal val="#ppt_x"/>
                                          </p:val>
                                        </p:tav>
                                        <p:tav tm="100000">
                                          <p:val>
                                            <p:strVal val="#ppt_x"/>
                                          </p:val>
                                        </p:tav>
                                      </p:tavLst>
                                    </p:anim>
                                    <p:anim calcmode="lin" valueType="num">
                                      <p:cBhvr>
                                        <p:cTn id="34" dur="1000" fill="hold"/>
                                        <p:tgtEl>
                                          <p:spTgt spid="55"/>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5" presetClass="entr" presetSubtype="10" fill="hold" grpId="0" nodeType="afterEffect">
                                  <p:stCondLst>
                                    <p:cond delay="0"/>
                                  </p:stCondLst>
                                  <p:childTnLst>
                                    <p:set>
                                      <p:cBhvr>
                                        <p:cTn id="37" dur="1" fill="hold">
                                          <p:stCondLst>
                                            <p:cond delay="0"/>
                                          </p:stCondLst>
                                        </p:cTn>
                                        <p:tgtEl>
                                          <p:spTgt spid="51"/>
                                        </p:tgtEl>
                                        <p:attrNameLst>
                                          <p:attrName>style.visibility</p:attrName>
                                        </p:attrNameLst>
                                      </p:cBhvr>
                                      <p:to>
                                        <p:strVal val="visible"/>
                                      </p:to>
                                    </p:set>
                                    <p:animEffect transition="in" filter="checkerboard(across)">
                                      <p:cBhvr>
                                        <p:cTn id="38" dur="500"/>
                                        <p:tgtEl>
                                          <p:spTgt spid="51"/>
                                        </p:tgtEl>
                                      </p:cBhvr>
                                    </p:animEffect>
                                  </p:childTnLst>
                                </p:cTn>
                              </p:par>
                            </p:childTnLst>
                          </p:cTn>
                        </p:par>
                        <p:par>
                          <p:cTn id="39" fill="hold">
                            <p:stCondLst>
                              <p:cond delay="3000"/>
                            </p:stCondLst>
                            <p:childTnLst>
                              <p:par>
                                <p:cTn id="40" presetID="16" presetClass="entr" presetSubtype="21" fill="hold" nodeType="afterEffect">
                                  <p:stCondLst>
                                    <p:cond delay="0"/>
                                  </p:stCondLst>
                                  <p:childTnLst>
                                    <p:set>
                                      <p:cBhvr>
                                        <p:cTn id="41" dur="1" fill="hold">
                                          <p:stCondLst>
                                            <p:cond delay="0"/>
                                          </p:stCondLst>
                                        </p:cTn>
                                        <p:tgtEl>
                                          <p:spTgt spid="52"/>
                                        </p:tgtEl>
                                        <p:attrNameLst>
                                          <p:attrName>style.visibility</p:attrName>
                                        </p:attrNameLst>
                                      </p:cBhvr>
                                      <p:to>
                                        <p:strVal val="visible"/>
                                      </p:to>
                                    </p:set>
                                    <p:animEffect transition="in" filter="barn(inVertical)">
                                      <p:cBhvr>
                                        <p:cTn id="42" dur="500"/>
                                        <p:tgtEl>
                                          <p:spTgt spid="52"/>
                                        </p:tgtEl>
                                      </p:cBhvr>
                                    </p:animEffect>
                                  </p:childTnLst>
                                </p:cTn>
                              </p:par>
                            </p:childTnLst>
                          </p:cTn>
                        </p:par>
                        <p:par>
                          <p:cTn id="43" fill="hold">
                            <p:stCondLst>
                              <p:cond delay="3500"/>
                            </p:stCondLst>
                            <p:childTnLst>
                              <p:par>
                                <p:cTn id="44" presetID="42" presetClass="entr" presetSubtype="0" fill="hold" grpId="0" nodeType="afterEffect">
                                  <p:stCondLst>
                                    <p:cond delay="0"/>
                                  </p:stCondLst>
                                  <p:childTnLst>
                                    <p:set>
                                      <p:cBhvr>
                                        <p:cTn id="45" dur="1" fill="hold">
                                          <p:stCondLst>
                                            <p:cond delay="0"/>
                                          </p:stCondLst>
                                        </p:cTn>
                                        <p:tgtEl>
                                          <p:spTgt spid="50"/>
                                        </p:tgtEl>
                                        <p:attrNameLst>
                                          <p:attrName>style.visibility</p:attrName>
                                        </p:attrNameLst>
                                      </p:cBhvr>
                                      <p:to>
                                        <p:strVal val="visible"/>
                                      </p:to>
                                    </p:set>
                                    <p:animEffect transition="in" filter="fade">
                                      <p:cBhvr>
                                        <p:cTn id="46" dur="1000"/>
                                        <p:tgtEl>
                                          <p:spTgt spid="50"/>
                                        </p:tgtEl>
                                      </p:cBhvr>
                                    </p:animEffect>
                                    <p:anim calcmode="lin" valueType="num">
                                      <p:cBhvr>
                                        <p:cTn id="47" dur="1000" fill="hold"/>
                                        <p:tgtEl>
                                          <p:spTgt spid="50"/>
                                        </p:tgtEl>
                                        <p:attrNameLst>
                                          <p:attrName>ppt_x</p:attrName>
                                        </p:attrNameLst>
                                      </p:cBhvr>
                                      <p:tavLst>
                                        <p:tav tm="0">
                                          <p:val>
                                            <p:strVal val="#ppt_x"/>
                                          </p:val>
                                        </p:tav>
                                        <p:tav tm="100000">
                                          <p:val>
                                            <p:strVal val="#ppt_x"/>
                                          </p:val>
                                        </p:tav>
                                      </p:tavLst>
                                    </p:anim>
                                    <p:anim calcmode="lin" valueType="num">
                                      <p:cBhvr>
                                        <p:cTn id="4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93"/>
                                        </p:tgtEl>
                                        <p:attrNameLst>
                                          <p:attrName>style.visibility</p:attrName>
                                        </p:attrNameLst>
                                      </p:cBhvr>
                                      <p:to>
                                        <p:strVal val="visible"/>
                                      </p:to>
                                    </p:set>
                                    <p:animEffect transition="in" filter="fade">
                                      <p:cBhvr>
                                        <p:cTn id="53" dur="500"/>
                                        <p:tgtEl>
                                          <p:spTgt spid="93"/>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86"/>
                                        </p:tgtEl>
                                        <p:attrNameLst>
                                          <p:attrName>style.visibility</p:attrName>
                                        </p:attrNameLst>
                                      </p:cBhvr>
                                      <p:to>
                                        <p:strVal val="visible"/>
                                      </p:to>
                                    </p:set>
                                    <p:animEffect transition="in" filter="fade">
                                      <p:cBhvr>
                                        <p:cTn id="58" dur="500"/>
                                        <p:tgtEl>
                                          <p:spTgt spid="86"/>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101"/>
                                        </p:tgtEl>
                                        <p:attrNameLst>
                                          <p:attrName>style.visibility</p:attrName>
                                        </p:attrNameLst>
                                      </p:cBhvr>
                                      <p:to>
                                        <p:strVal val="visible"/>
                                      </p:to>
                                    </p:set>
                                    <p:animEffect transition="in" filter="fade">
                                      <p:cBhvr>
                                        <p:cTn id="63" dur="500"/>
                                        <p:tgtEl>
                                          <p:spTgt spid="101"/>
                                        </p:tgtEl>
                                      </p:cBhvr>
                                    </p:animEffect>
                                  </p:childTnLst>
                                </p:cTn>
                              </p:par>
                            </p:childTnLst>
                          </p:cTn>
                        </p:par>
                      </p:childTnLst>
                    </p:cTn>
                  </p:par>
                  <p:par>
                    <p:cTn id="64" fill="hold">
                      <p:stCondLst>
                        <p:cond delay="indefinite"/>
                      </p:stCondLst>
                      <p:childTnLst>
                        <p:par>
                          <p:cTn id="65" fill="hold">
                            <p:stCondLst>
                              <p:cond delay="0"/>
                            </p:stCondLst>
                            <p:childTnLst>
                              <p:par>
                                <p:cTn id="66" presetID="2" presetClass="entr" presetSubtype="4" fill="hold" grpId="0" nodeType="clickEffect">
                                  <p:stCondLst>
                                    <p:cond delay="0"/>
                                  </p:stCondLst>
                                  <p:childTnLst>
                                    <p:set>
                                      <p:cBhvr>
                                        <p:cTn id="67" dur="1" fill="hold">
                                          <p:stCondLst>
                                            <p:cond delay="0"/>
                                          </p:stCondLst>
                                        </p:cTn>
                                        <p:tgtEl>
                                          <p:spTgt spid="85"/>
                                        </p:tgtEl>
                                        <p:attrNameLst>
                                          <p:attrName>style.visibility</p:attrName>
                                        </p:attrNameLst>
                                      </p:cBhvr>
                                      <p:to>
                                        <p:strVal val="visible"/>
                                      </p:to>
                                    </p:set>
                                    <p:anim calcmode="lin" valueType="num">
                                      <p:cBhvr additive="base">
                                        <p:cTn id="68" dur="500" fill="hold"/>
                                        <p:tgtEl>
                                          <p:spTgt spid="85"/>
                                        </p:tgtEl>
                                        <p:attrNameLst>
                                          <p:attrName>ppt_x</p:attrName>
                                        </p:attrNameLst>
                                      </p:cBhvr>
                                      <p:tavLst>
                                        <p:tav tm="0">
                                          <p:val>
                                            <p:strVal val="#ppt_x"/>
                                          </p:val>
                                        </p:tav>
                                        <p:tav tm="100000">
                                          <p:val>
                                            <p:strVal val="#ppt_x"/>
                                          </p:val>
                                        </p:tav>
                                      </p:tavLst>
                                    </p:anim>
                                    <p:anim calcmode="lin" valueType="num">
                                      <p:cBhvr additive="base">
                                        <p:cTn id="69" dur="500" fill="hold"/>
                                        <p:tgtEl>
                                          <p:spTgt spid="8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0" repeatCount="indefinite" fill="remove" display="0">
                  <p:stCondLst>
                    <p:cond delay="indefinite"/>
                  </p:stCondLst>
                  <p:endCondLst>
                    <p:cond evt="onStopAudio" delay="0">
                      <p:tgtEl>
                        <p:sldTgt/>
                      </p:tgtEl>
                    </p:cond>
                  </p:endCondLst>
                </p:cTn>
                <p:tgtEl>
                  <p:spTgt spid="39"/>
                </p:tgtEl>
              </p:cMediaNode>
            </p:audio>
          </p:childTnLst>
        </p:cTn>
      </p:par>
    </p:tnLst>
    <p:bldLst>
      <p:bldP spid="85" grpId="0"/>
      <p:bldP spid="50" grpId="0"/>
      <p:bldP spid="51" grpId="0"/>
      <p:bldP spid="55" grpId="0"/>
      <p:bldP spid="115" grpId="0" animBg="1"/>
      <p:bldP spid="116" grpId="0" animBg="1"/>
      <p:bldP spid="11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TextBox 59"/>
          <p:cNvSpPr txBox="1"/>
          <p:nvPr/>
        </p:nvSpPr>
        <p:spPr>
          <a:xfrm>
            <a:off x="1848696" y="3081090"/>
            <a:ext cx="1440160" cy="769441"/>
          </a:xfrm>
          <a:prstGeom prst="rect">
            <a:avLst/>
          </a:prstGeom>
          <a:noFill/>
        </p:spPr>
        <p:txBody>
          <a:bodyPr wrap="square" lIns="0" tIns="0" rIns="0" bIns="0" rtlCol="0">
            <a:spAutoFit/>
          </a:bodyPr>
          <a:lstStyle/>
          <a:p>
            <a:pPr algn="just">
              <a:lnSpc>
                <a:spcPts val="1200"/>
              </a:lnSpc>
            </a:pPr>
            <a:r>
              <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rPr>
              <a:t>点击输入简要文字介绍，文字内容需概括精炼，不用多余的文字修饰，言简意赅的说明分项内容</a:t>
            </a:r>
            <a:r>
              <a:rPr lang="en-US" altLang="zh-CN" sz="11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rPr>
              <a:t>。</a:t>
            </a:r>
            <a:endParaRPr lang="en-US" altLang="zh-CN" sz="1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51" name="文本框 10"/>
          <p:cNvSpPr txBox="1">
            <a:spLocks noChangeArrowheads="1"/>
          </p:cNvSpPr>
          <p:nvPr/>
        </p:nvSpPr>
        <p:spPr bwMode="auto">
          <a:xfrm>
            <a:off x="683568" y="208664"/>
            <a:ext cx="3510057" cy="346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1" tIns="34285" rIns="68571" bIns="34285">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b="1" dirty="0">
                <a:latin typeface="+mn-ea"/>
              </a:rPr>
              <a:t>工作完成情况</a:t>
            </a:r>
            <a:r>
              <a:rPr lang="zh-CN" altLang="en-US" sz="1200" b="1" dirty="0">
                <a:latin typeface="+mn-ea"/>
                <a:ea typeface="+mn-ea"/>
              </a:rPr>
              <a:t>（文字可以编辑）</a:t>
            </a:r>
            <a:endParaRPr lang="zh-CN" altLang="en-US" sz="1200" b="1" dirty="0">
              <a:latin typeface="+mn-ea"/>
              <a:ea typeface="+mn-ea"/>
              <a:cs typeface="+mn-ea"/>
              <a:sym typeface="+mn-lt"/>
            </a:endParaRPr>
          </a:p>
        </p:txBody>
      </p:sp>
      <p:grpSp>
        <p:nvGrpSpPr>
          <p:cNvPr id="4" name="组合 3"/>
          <p:cNvGrpSpPr/>
          <p:nvPr/>
        </p:nvGrpSpPr>
        <p:grpSpPr>
          <a:xfrm>
            <a:off x="1844377" y="987574"/>
            <a:ext cx="1422797" cy="1422797"/>
            <a:chOff x="4722656" y="4432102"/>
            <a:chExt cx="1422797" cy="1422797"/>
          </a:xfrm>
        </p:grpSpPr>
        <p:sp>
          <p:nvSpPr>
            <p:cNvPr id="45" name="泪滴形 44"/>
            <p:cNvSpPr/>
            <p:nvPr/>
          </p:nvSpPr>
          <p:spPr bwMode="auto">
            <a:xfrm rot="8100000">
              <a:off x="4722656" y="4432102"/>
              <a:ext cx="1422797" cy="1422797"/>
            </a:xfrm>
            <a:prstGeom prst="teardrop">
              <a:avLst/>
            </a:prstGeom>
            <a:gradFill flip="none" rotWithShape="1">
              <a:gsLst>
                <a:gs pos="0">
                  <a:schemeClr val="bg1">
                    <a:lumMod val="75000"/>
                  </a:schemeClr>
                </a:gs>
                <a:gs pos="50000">
                  <a:schemeClr val="bg1">
                    <a:lumMod val="95000"/>
                  </a:schemeClr>
                </a:gs>
                <a:gs pos="100000">
                  <a:schemeClr val="bg1">
                    <a:shade val="100000"/>
                    <a:satMod val="115000"/>
                  </a:schemeClr>
                </a:gs>
              </a:gsLst>
              <a:lin ang="8100000" scaled="1"/>
              <a:tileRect/>
            </a:gradFill>
            <a:ln>
              <a:solidFill>
                <a:schemeClr val="bg1"/>
              </a:solidFill>
            </a:ln>
            <a:effectLst>
              <a:outerShdw blurRad="215900" dist="177800" dir="7200000" sx="102000" sy="102000" algn="tl" rotWithShape="0">
                <a:schemeClr val="tx1">
                  <a:lumMod val="95000"/>
                  <a:lumOff val="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50"/>
            </a:p>
          </p:txBody>
        </p:sp>
        <p:grpSp>
          <p:nvGrpSpPr>
            <p:cNvPr id="46" name="组合 45"/>
            <p:cNvGrpSpPr/>
            <p:nvPr/>
          </p:nvGrpSpPr>
          <p:grpSpPr>
            <a:xfrm>
              <a:off x="4901087" y="4626019"/>
              <a:ext cx="1034962" cy="1034962"/>
              <a:chOff x="912014" y="1404154"/>
              <a:chExt cx="1034962" cy="1034962"/>
            </a:xfrm>
          </p:grpSpPr>
          <p:sp>
            <p:nvSpPr>
              <p:cNvPr id="47" name="泪滴形 46"/>
              <p:cNvSpPr/>
              <p:nvPr/>
            </p:nvSpPr>
            <p:spPr bwMode="auto">
              <a:xfrm rot="8100000">
                <a:off x="912014" y="1404154"/>
                <a:ext cx="1034962" cy="1034962"/>
              </a:xfrm>
              <a:prstGeom prst="teardrop">
                <a:avLst/>
              </a:prstGeom>
              <a:gradFill>
                <a:gsLst>
                  <a:gs pos="12000">
                    <a:srgbClr val="1A497C">
                      <a:lumMod val="95000"/>
                      <a:lumOff val="5000"/>
                    </a:srgbClr>
                  </a:gs>
                  <a:gs pos="59000">
                    <a:srgbClr val="0B3754"/>
                  </a:gs>
                  <a:gs pos="100000">
                    <a:srgbClr val="0D243F"/>
                  </a:gs>
                </a:gsLst>
                <a:lin ang="13200000" scaled="0"/>
              </a:gradFill>
              <a:ln>
                <a:gradFill>
                  <a:gsLst>
                    <a:gs pos="0">
                      <a:srgbClr val="163B67"/>
                    </a:gs>
                    <a:gs pos="100000">
                      <a:srgbClr val="0C2A42"/>
                    </a:gs>
                  </a:gsLst>
                  <a:lin ang="5400000" scaled="1"/>
                </a:gradFill>
              </a:ln>
              <a:effectLst>
                <a:outerShdw blurRad="127000" dist="63500" dir="5400000" algn="ctr" rotWithShape="0">
                  <a:srgbClr val="000000">
                    <a:alpha val="6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u="sng">
                  <a:solidFill>
                    <a:srgbClr val="C00000"/>
                  </a:solidFill>
                  <a:ea typeface="微软雅黑" panose="020B0503020204020204" pitchFamily="34" charset="-122"/>
                </a:endParaRPr>
              </a:p>
            </p:txBody>
          </p:sp>
          <p:sp>
            <p:nvSpPr>
              <p:cNvPr id="48" name="文本框 810"/>
              <p:cNvSpPr txBox="1">
                <a:spLocks noChangeArrowheads="1"/>
              </p:cNvSpPr>
              <p:nvPr/>
            </p:nvSpPr>
            <p:spPr bwMode="auto">
              <a:xfrm>
                <a:off x="1053062" y="1517672"/>
                <a:ext cx="701172" cy="807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9" tIns="34295" rIns="68589" bIns="34295">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4800" b="0" i="0" u="none" strike="noStrike" kern="0" cap="none" spc="0" normalizeH="0" baseline="0" noProof="0" dirty="0">
                    <a:ln>
                      <a:noFill/>
                    </a:ln>
                    <a:solidFill>
                      <a:schemeClr val="bg1"/>
                    </a:solidFill>
                    <a:effectLst/>
                    <a:uLnTx/>
                    <a:uFillTx/>
                    <a:latin typeface="Impact" panose="020B0806030902050204" pitchFamily="34" charset="0"/>
                    <a:ea typeface="微软雅黑" panose="020B0503020204020204" pitchFamily="34" charset="-122"/>
                  </a:rPr>
                  <a:t>01</a:t>
                </a:r>
                <a:endParaRPr kumimoji="0" lang="zh-CN" altLang="en-US" sz="4800" b="0" i="0" u="none" strike="noStrike" kern="0" cap="none" spc="0" normalizeH="0" baseline="0" noProof="0" dirty="0">
                  <a:ln>
                    <a:noFill/>
                  </a:ln>
                  <a:solidFill>
                    <a:schemeClr val="bg1"/>
                  </a:solidFill>
                  <a:effectLst/>
                  <a:uLnTx/>
                  <a:uFillTx/>
                  <a:latin typeface="Impact" panose="020B0806030902050204" pitchFamily="34" charset="0"/>
                  <a:ea typeface="微软雅黑" panose="020B0503020204020204" pitchFamily="34" charset="-122"/>
                </a:endParaRPr>
              </a:p>
            </p:txBody>
          </p:sp>
        </p:grpSp>
      </p:grpSp>
      <p:sp>
        <p:nvSpPr>
          <p:cNvPr id="56" name="TextBox 59"/>
          <p:cNvSpPr txBox="1"/>
          <p:nvPr/>
        </p:nvSpPr>
        <p:spPr>
          <a:xfrm>
            <a:off x="3864920" y="3751809"/>
            <a:ext cx="1440160" cy="769441"/>
          </a:xfrm>
          <a:prstGeom prst="rect">
            <a:avLst/>
          </a:prstGeom>
          <a:noFill/>
        </p:spPr>
        <p:txBody>
          <a:bodyPr wrap="square" lIns="0" tIns="0" rIns="0" bIns="0" rtlCol="0">
            <a:spAutoFit/>
          </a:bodyPr>
          <a:lstStyle/>
          <a:p>
            <a:pPr algn="just">
              <a:lnSpc>
                <a:spcPts val="1200"/>
              </a:lnSpc>
            </a:pPr>
            <a:r>
              <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rPr>
              <a:t>点击输入简要文字介绍，文字内容需概括精炼，不用多余的文字修饰，言简意赅的说明分项内容</a:t>
            </a:r>
            <a:r>
              <a:rPr lang="en-US" altLang="zh-CN" sz="11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rPr>
              <a:t>。</a:t>
            </a:r>
            <a:endParaRPr lang="en-US" altLang="zh-CN" sz="1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57" name="组合 56"/>
          <p:cNvGrpSpPr/>
          <p:nvPr/>
        </p:nvGrpSpPr>
        <p:grpSpPr>
          <a:xfrm>
            <a:off x="3860601" y="1658293"/>
            <a:ext cx="1422797" cy="1422797"/>
            <a:chOff x="4722656" y="4432102"/>
            <a:chExt cx="1422797" cy="1422797"/>
          </a:xfrm>
        </p:grpSpPr>
        <p:sp>
          <p:nvSpPr>
            <p:cNvPr id="58" name="泪滴形 57"/>
            <p:cNvSpPr/>
            <p:nvPr/>
          </p:nvSpPr>
          <p:spPr bwMode="auto">
            <a:xfrm rot="8100000">
              <a:off x="4722656" y="4432102"/>
              <a:ext cx="1422797" cy="1422797"/>
            </a:xfrm>
            <a:prstGeom prst="teardrop">
              <a:avLst/>
            </a:prstGeom>
            <a:gradFill flip="none" rotWithShape="1">
              <a:gsLst>
                <a:gs pos="0">
                  <a:schemeClr val="bg1">
                    <a:lumMod val="75000"/>
                  </a:schemeClr>
                </a:gs>
                <a:gs pos="50000">
                  <a:schemeClr val="bg1">
                    <a:lumMod val="95000"/>
                  </a:schemeClr>
                </a:gs>
                <a:gs pos="100000">
                  <a:schemeClr val="bg1">
                    <a:shade val="100000"/>
                    <a:satMod val="115000"/>
                  </a:schemeClr>
                </a:gs>
              </a:gsLst>
              <a:lin ang="8100000" scaled="1"/>
              <a:tileRect/>
            </a:gradFill>
            <a:ln>
              <a:solidFill>
                <a:schemeClr val="bg1"/>
              </a:solidFill>
            </a:ln>
            <a:effectLst>
              <a:outerShdw blurRad="215900" dist="177800" dir="7200000" sx="102000" sy="102000" algn="tl" rotWithShape="0">
                <a:schemeClr val="tx1">
                  <a:lumMod val="95000"/>
                  <a:lumOff val="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50"/>
            </a:p>
          </p:txBody>
        </p:sp>
        <p:grpSp>
          <p:nvGrpSpPr>
            <p:cNvPr id="64" name="组合 63"/>
            <p:cNvGrpSpPr/>
            <p:nvPr/>
          </p:nvGrpSpPr>
          <p:grpSpPr>
            <a:xfrm>
              <a:off x="4901087" y="4626019"/>
              <a:ext cx="1034962" cy="1034962"/>
              <a:chOff x="912014" y="1404154"/>
              <a:chExt cx="1034962" cy="1034962"/>
            </a:xfrm>
          </p:grpSpPr>
          <p:sp>
            <p:nvSpPr>
              <p:cNvPr id="65" name="泪滴形 64"/>
              <p:cNvSpPr/>
              <p:nvPr/>
            </p:nvSpPr>
            <p:spPr bwMode="auto">
              <a:xfrm rot="8100000">
                <a:off x="912014" y="1404154"/>
                <a:ext cx="1034962" cy="1034962"/>
              </a:xfrm>
              <a:prstGeom prst="teardrop">
                <a:avLst/>
              </a:prstGeom>
              <a:gradFill>
                <a:gsLst>
                  <a:gs pos="12000">
                    <a:srgbClr val="B30304"/>
                  </a:gs>
                  <a:gs pos="59000">
                    <a:srgbClr val="9F0100"/>
                  </a:gs>
                  <a:gs pos="100000">
                    <a:srgbClr val="780202"/>
                  </a:gs>
                </a:gsLst>
                <a:lin ang="13200000" scaled="0"/>
              </a:gradFill>
              <a:ln>
                <a:gradFill>
                  <a:gsLst>
                    <a:gs pos="0">
                      <a:srgbClr val="B30304"/>
                    </a:gs>
                    <a:gs pos="100000">
                      <a:srgbClr val="780202"/>
                    </a:gs>
                  </a:gsLst>
                  <a:lin ang="5400000" scaled="1"/>
                </a:gradFill>
              </a:ln>
              <a:effectLst>
                <a:outerShdw blurRad="127000" dist="63500" dir="5400000" algn="ctr" rotWithShape="0">
                  <a:srgbClr val="000000">
                    <a:alpha val="6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u="sng">
                  <a:solidFill>
                    <a:srgbClr val="C00000"/>
                  </a:solidFill>
                  <a:ea typeface="微软雅黑" panose="020B0503020204020204" pitchFamily="34" charset="-122"/>
                </a:endParaRPr>
              </a:p>
            </p:txBody>
          </p:sp>
          <p:sp>
            <p:nvSpPr>
              <p:cNvPr id="66" name="文本框 810"/>
              <p:cNvSpPr txBox="1">
                <a:spLocks noChangeArrowheads="1"/>
              </p:cNvSpPr>
              <p:nvPr/>
            </p:nvSpPr>
            <p:spPr bwMode="auto">
              <a:xfrm>
                <a:off x="1053062" y="1517672"/>
                <a:ext cx="827386" cy="807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9" tIns="34295" rIns="68589" bIns="34295">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4800" b="0" i="0" u="none" strike="noStrike" kern="0" cap="none" spc="0" normalizeH="0" baseline="0" noProof="0" dirty="0">
                    <a:ln>
                      <a:noFill/>
                    </a:ln>
                    <a:solidFill>
                      <a:schemeClr val="bg1"/>
                    </a:solidFill>
                    <a:effectLst/>
                    <a:uLnTx/>
                    <a:uFillTx/>
                    <a:latin typeface="Impact" panose="020B0806030902050204" pitchFamily="34" charset="0"/>
                    <a:ea typeface="微软雅黑" panose="020B0503020204020204" pitchFamily="34" charset="-122"/>
                  </a:rPr>
                  <a:t>02</a:t>
                </a:r>
                <a:endParaRPr kumimoji="0" lang="zh-CN" altLang="en-US" sz="4800" b="0" i="0" u="none" strike="noStrike" kern="0" cap="none" spc="0" normalizeH="0" baseline="0" noProof="0" dirty="0">
                  <a:ln>
                    <a:noFill/>
                  </a:ln>
                  <a:solidFill>
                    <a:schemeClr val="bg1"/>
                  </a:solidFill>
                  <a:effectLst/>
                  <a:uLnTx/>
                  <a:uFillTx/>
                  <a:latin typeface="Impact" panose="020B0806030902050204" pitchFamily="34" charset="0"/>
                  <a:ea typeface="微软雅黑" panose="020B0503020204020204" pitchFamily="34" charset="-122"/>
                </a:endParaRPr>
              </a:p>
            </p:txBody>
          </p:sp>
        </p:grpSp>
      </p:grpSp>
      <p:sp>
        <p:nvSpPr>
          <p:cNvPr id="69" name="TextBox 59"/>
          <p:cNvSpPr txBox="1"/>
          <p:nvPr/>
        </p:nvSpPr>
        <p:spPr>
          <a:xfrm>
            <a:off x="6016479" y="3098316"/>
            <a:ext cx="1440160" cy="769441"/>
          </a:xfrm>
          <a:prstGeom prst="rect">
            <a:avLst/>
          </a:prstGeom>
          <a:noFill/>
        </p:spPr>
        <p:txBody>
          <a:bodyPr wrap="square" lIns="0" tIns="0" rIns="0" bIns="0" rtlCol="0">
            <a:spAutoFit/>
          </a:bodyPr>
          <a:lstStyle/>
          <a:p>
            <a:pPr algn="just">
              <a:lnSpc>
                <a:spcPts val="1200"/>
              </a:lnSpc>
            </a:pPr>
            <a:r>
              <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rPr>
              <a:t>点击输入简要文字介绍，文字内容需概括精炼，不用多余的文字修饰，言简意赅的说明分项内容</a:t>
            </a:r>
            <a:r>
              <a:rPr lang="en-US" altLang="zh-CN" sz="11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rPr>
              <a:t>。</a:t>
            </a:r>
            <a:endParaRPr lang="en-US" altLang="zh-CN" sz="1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70" name="组合 69"/>
          <p:cNvGrpSpPr/>
          <p:nvPr/>
        </p:nvGrpSpPr>
        <p:grpSpPr>
          <a:xfrm>
            <a:off x="6012160" y="1004800"/>
            <a:ext cx="1422797" cy="1422797"/>
            <a:chOff x="4722656" y="4432102"/>
            <a:chExt cx="1422797" cy="1422797"/>
          </a:xfrm>
        </p:grpSpPr>
        <p:sp>
          <p:nvSpPr>
            <p:cNvPr id="71" name="泪滴形 70"/>
            <p:cNvSpPr/>
            <p:nvPr/>
          </p:nvSpPr>
          <p:spPr bwMode="auto">
            <a:xfrm rot="8100000">
              <a:off x="4722656" y="4432102"/>
              <a:ext cx="1422797" cy="1422797"/>
            </a:xfrm>
            <a:prstGeom prst="teardrop">
              <a:avLst/>
            </a:prstGeom>
            <a:gradFill flip="none" rotWithShape="1">
              <a:gsLst>
                <a:gs pos="0">
                  <a:schemeClr val="bg1">
                    <a:lumMod val="75000"/>
                  </a:schemeClr>
                </a:gs>
                <a:gs pos="50000">
                  <a:schemeClr val="bg1">
                    <a:lumMod val="95000"/>
                  </a:schemeClr>
                </a:gs>
                <a:gs pos="100000">
                  <a:schemeClr val="bg1">
                    <a:shade val="100000"/>
                    <a:satMod val="115000"/>
                  </a:schemeClr>
                </a:gs>
              </a:gsLst>
              <a:lin ang="8100000" scaled="1"/>
              <a:tileRect/>
            </a:gradFill>
            <a:ln>
              <a:solidFill>
                <a:schemeClr val="bg1"/>
              </a:solidFill>
            </a:ln>
            <a:effectLst>
              <a:outerShdw blurRad="215900" dist="177800" dir="7200000" sx="102000" sy="102000" algn="tl" rotWithShape="0">
                <a:schemeClr val="tx1">
                  <a:lumMod val="95000"/>
                  <a:lumOff val="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50"/>
            </a:p>
          </p:txBody>
        </p:sp>
        <p:grpSp>
          <p:nvGrpSpPr>
            <p:cNvPr id="72" name="组合 71"/>
            <p:cNvGrpSpPr/>
            <p:nvPr/>
          </p:nvGrpSpPr>
          <p:grpSpPr>
            <a:xfrm>
              <a:off x="4901087" y="4626019"/>
              <a:ext cx="1034962" cy="1034962"/>
              <a:chOff x="912014" y="1404154"/>
              <a:chExt cx="1034962" cy="1034962"/>
            </a:xfrm>
          </p:grpSpPr>
          <p:sp>
            <p:nvSpPr>
              <p:cNvPr id="73" name="泪滴形 72"/>
              <p:cNvSpPr/>
              <p:nvPr/>
            </p:nvSpPr>
            <p:spPr bwMode="auto">
              <a:xfrm rot="8100000">
                <a:off x="912014" y="1404154"/>
                <a:ext cx="1034962" cy="1034962"/>
              </a:xfrm>
              <a:prstGeom prst="teardrop">
                <a:avLst/>
              </a:prstGeom>
              <a:gradFill>
                <a:gsLst>
                  <a:gs pos="12000">
                    <a:srgbClr val="1A497C">
                      <a:lumMod val="95000"/>
                      <a:lumOff val="5000"/>
                    </a:srgbClr>
                  </a:gs>
                  <a:gs pos="59000">
                    <a:srgbClr val="0B3754"/>
                  </a:gs>
                  <a:gs pos="100000">
                    <a:srgbClr val="0D243F"/>
                  </a:gs>
                </a:gsLst>
                <a:lin ang="13200000" scaled="0"/>
              </a:gradFill>
              <a:ln>
                <a:gradFill>
                  <a:gsLst>
                    <a:gs pos="0">
                      <a:srgbClr val="163B67"/>
                    </a:gs>
                    <a:gs pos="100000">
                      <a:srgbClr val="0C2A42"/>
                    </a:gs>
                  </a:gsLst>
                  <a:lin ang="5400000" scaled="1"/>
                </a:gradFill>
              </a:ln>
              <a:effectLst>
                <a:outerShdw blurRad="127000" dist="63500" dir="5400000" algn="ctr" rotWithShape="0">
                  <a:srgbClr val="000000">
                    <a:alpha val="6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u="sng">
                  <a:solidFill>
                    <a:srgbClr val="C00000"/>
                  </a:solidFill>
                  <a:ea typeface="微软雅黑" panose="020B0503020204020204" pitchFamily="34" charset="-122"/>
                </a:endParaRPr>
              </a:p>
            </p:txBody>
          </p:sp>
          <p:sp>
            <p:nvSpPr>
              <p:cNvPr id="74" name="文本框 810"/>
              <p:cNvSpPr txBox="1">
                <a:spLocks noChangeArrowheads="1"/>
              </p:cNvSpPr>
              <p:nvPr/>
            </p:nvSpPr>
            <p:spPr bwMode="auto">
              <a:xfrm>
                <a:off x="1053061" y="1517672"/>
                <a:ext cx="831471" cy="807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9" tIns="34295" rIns="68589" bIns="34295">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4800" b="0" i="0" u="none" strike="noStrike" kern="0" cap="none" spc="0" normalizeH="0" baseline="0" noProof="0" dirty="0">
                    <a:ln>
                      <a:noFill/>
                    </a:ln>
                    <a:solidFill>
                      <a:schemeClr val="bg1"/>
                    </a:solidFill>
                    <a:effectLst/>
                    <a:uLnTx/>
                    <a:uFillTx/>
                    <a:latin typeface="Impact" panose="020B0806030902050204" pitchFamily="34" charset="0"/>
                    <a:ea typeface="微软雅黑" panose="020B0503020204020204" pitchFamily="34" charset="-122"/>
                  </a:rPr>
                  <a:t>03</a:t>
                </a:r>
                <a:endParaRPr kumimoji="0" lang="zh-CN" altLang="en-US" sz="4800" b="0" i="0" u="none" strike="noStrike" kern="0" cap="none" spc="0" normalizeH="0" baseline="0" noProof="0" dirty="0">
                  <a:ln>
                    <a:noFill/>
                  </a:ln>
                  <a:solidFill>
                    <a:schemeClr val="bg1"/>
                  </a:solidFill>
                  <a:effectLst/>
                  <a:uLnTx/>
                  <a:uFillTx/>
                  <a:latin typeface="Impact" panose="020B0806030902050204" pitchFamily="34" charset="0"/>
                  <a:ea typeface="微软雅黑" panose="020B0503020204020204" pitchFamily="34" charset="-122"/>
                </a:endParaRPr>
              </a:p>
            </p:txBody>
          </p:sp>
        </p:grpSp>
      </p:gr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1"/>
                                        </p:tgtEl>
                                        <p:attrNameLst>
                                          <p:attrName>style.visibility</p:attrName>
                                        </p:attrNameLst>
                                      </p:cBhvr>
                                      <p:to>
                                        <p:strVal val="visible"/>
                                      </p:to>
                                    </p:set>
                                    <p:animEffect transition="in" filter="wipe(left)">
                                      <p:cBhvr>
                                        <p:cTn id="7" dur="500"/>
                                        <p:tgtEl>
                                          <p:spTgt spid="151"/>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par>
                          <p:cTn id="15" fill="hold">
                            <p:stCondLst>
                              <p:cond delay="500"/>
                            </p:stCondLst>
                            <p:childTnLst>
                              <p:par>
                                <p:cTn id="16" presetID="12" presetClass="entr" presetSubtype="1" fill="hold" grpId="0" nodeType="afterEffect">
                                  <p:stCondLst>
                                    <p:cond delay="0"/>
                                  </p:stCondLst>
                                  <p:childTnLst>
                                    <p:set>
                                      <p:cBhvr>
                                        <p:cTn id="17" dur="1" fill="hold">
                                          <p:stCondLst>
                                            <p:cond delay="0"/>
                                          </p:stCondLst>
                                        </p:cTn>
                                        <p:tgtEl>
                                          <p:spTgt spid="60"/>
                                        </p:tgtEl>
                                        <p:attrNameLst>
                                          <p:attrName>style.visibility</p:attrName>
                                        </p:attrNameLst>
                                      </p:cBhvr>
                                      <p:to>
                                        <p:strVal val="visible"/>
                                      </p:to>
                                    </p:set>
                                    <p:anim calcmode="lin" valueType="num">
                                      <p:cBhvr additive="base">
                                        <p:cTn id="18" dur="500"/>
                                        <p:tgtEl>
                                          <p:spTgt spid="60"/>
                                        </p:tgtEl>
                                        <p:attrNameLst>
                                          <p:attrName>ppt_y</p:attrName>
                                        </p:attrNameLst>
                                      </p:cBhvr>
                                      <p:tavLst>
                                        <p:tav tm="0">
                                          <p:val>
                                            <p:strVal val="#ppt_y-#ppt_h*1.125000"/>
                                          </p:val>
                                        </p:tav>
                                        <p:tav tm="100000">
                                          <p:val>
                                            <p:strVal val="#ppt_y"/>
                                          </p:val>
                                        </p:tav>
                                      </p:tavLst>
                                    </p:anim>
                                    <p:animEffect transition="in" filter="wipe(down)">
                                      <p:cBhvr>
                                        <p:cTn id="19" dur="500"/>
                                        <p:tgtEl>
                                          <p:spTgt spid="60"/>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57"/>
                                        </p:tgtEl>
                                        <p:attrNameLst>
                                          <p:attrName>style.visibility</p:attrName>
                                        </p:attrNameLst>
                                      </p:cBhvr>
                                      <p:to>
                                        <p:strVal val="visible"/>
                                      </p:to>
                                    </p:set>
                                    <p:anim calcmode="lin" valueType="num">
                                      <p:cBhvr>
                                        <p:cTn id="24" dur="500" fill="hold"/>
                                        <p:tgtEl>
                                          <p:spTgt spid="57"/>
                                        </p:tgtEl>
                                        <p:attrNameLst>
                                          <p:attrName>ppt_w</p:attrName>
                                        </p:attrNameLst>
                                      </p:cBhvr>
                                      <p:tavLst>
                                        <p:tav tm="0">
                                          <p:val>
                                            <p:fltVal val="0"/>
                                          </p:val>
                                        </p:tav>
                                        <p:tav tm="100000">
                                          <p:val>
                                            <p:strVal val="#ppt_w"/>
                                          </p:val>
                                        </p:tav>
                                      </p:tavLst>
                                    </p:anim>
                                    <p:anim calcmode="lin" valueType="num">
                                      <p:cBhvr>
                                        <p:cTn id="25" dur="500" fill="hold"/>
                                        <p:tgtEl>
                                          <p:spTgt spid="57"/>
                                        </p:tgtEl>
                                        <p:attrNameLst>
                                          <p:attrName>ppt_h</p:attrName>
                                        </p:attrNameLst>
                                      </p:cBhvr>
                                      <p:tavLst>
                                        <p:tav tm="0">
                                          <p:val>
                                            <p:fltVal val="0"/>
                                          </p:val>
                                        </p:tav>
                                        <p:tav tm="100000">
                                          <p:val>
                                            <p:strVal val="#ppt_h"/>
                                          </p:val>
                                        </p:tav>
                                      </p:tavLst>
                                    </p:anim>
                                    <p:animEffect transition="in" filter="fade">
                                      <p:cBhvr>
                                        <p:cTn id="26" dur="500"/>
                                        <p:tgtEl>
                                          <p:spTgt spid="57"/>
                                        </p:tgtEl>
                                      </p:cBhvr>
                                    </p:animEffect>
                                  </p:childTnLst>
                                </p:cTn>
                              </p:par>
                            </p:childTnLst>
                          </p:cTn>
                        </p:par>
                        <p:par>
                          <p:cTn id="27" fill="hold">
                            <p:stCondLst>
                              <p:cond delay="500"/>
                            </p:stCondLst>
                            <p:childTnLst>
                              <p:par>
                                <p:cTn id="28" presetID="12" presetClass="entr" presetSubtype="1" fill="hold" grpId="0" nodeType="afterEffect">
                                  <p:stCondLst>
                                    <p:cond delay="0"/>
                                  </p:stCondLst>
                                  <p:childTnLst>
                                    <p:set>
                                      <p:cBhvr>
                                        <p:cTn id="29" dur="1" fill="hold">
                                          <p:stCondLst>
                                            <p:cond delay="0"/>
                                          </p:stCondLst>
                                        </p:cTn>
                                        <p:tgtEl>
                                          <p:spTgt spid="56"/>
                                        </p:tgtEl>
                                        <p:attrNameLst>
                                          <p:attrName>style.visibility</p:attrName>
                                        </p:attrNameLst>
                                      </p:cBhvr>
                                      <p:to>
                                        <p:strVal val="visible"/>
                                      </p:to>
                                    </p:set>
                                    <p:anim calcmode="lin" valueType="num">
                                      <p:cBhvr additive="base">
                                        <p:cTn id="30" dur="500"/>
                                        <p:tgtEl>
                                          <p:spTgt spid="56"/>
                                        </p:tgtEl>
                                        <p:attrNameLst>
                                          <p:attrName>ppt_y</p:attrName>
                                        </p:attrNameLst>
                                      </p:cBhvr>
                                      <p:tavLst>
                                        <p:tav tm="0">
                                          <p:val>
                                            <p:strVal val="#ppt_y-#ppt_h*1.125000"/>
                                          </p:val>
                                        </p:tav>
                                        <p:tav tm="100000">
                                          <p:val>
                                            <p:strVal val="#ppt_y"/>
                                          </p:val>
                                        </p:tav>
                                      </p:tavLst>
                                    </p:anim>
                                    <p:animEffect transition="in" filter="wipe(down)">
                                      <p:cBhvr>
                                        <p:cTn id="31" dur="500"/>
                                        <p:tgtEl>
                                          <p:spTgt spid="56"/>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nodeType="click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p:cTn id="36" dur="500" fill="hold"/>
                                        <p:tgtEl>
                                          <p:spTgt spid="70"/>
                                        </p:tgtEl>
                                        <p:attrNameLst>
                                          <p:attrName>ppt_w</p:attrName>
                                        </p:attrNameLst>
                                      </p:cBhvr>
                                      <p:tavLst>
                                        <p:tav tm="0">
                                          <p:val>
                                            <p:fltVal val="0"/>
                                          </p:val>
                                        </p:tav>
                                        <p:tav tm="100000">
                                          <p:val>
                                            <p:strVal val="#ppt_w"/>
                                          </p:val>
                                        </p:tav>
                                      </p:tavLst>
                                    </p:anim>
                                    <p:anim calcmode="lin" valueType="num">
                                      <p:cBhvr>
                                        <p:cTn id="37" dur="500" fill="hold"/>
                                        <p:tgtEl>
                                          <p:spTgt spid="70"/>
                                        </p:tgtEl>
                                        <p:attrNameLst>
                                          <p:attrName>ppt_h</p:attrName>
                                        </p:attrNameLst>
                                      </p:cBhvr>
                                      <p:tavLst>
                                        <p:tav tm="0">
                                          <p:val>
                                            <p:fltVal val="0"/>
                                          </p:val>
                                        </p:tav>
                                        <p:tav tm="100000">
                                          <p:val>
                                            <p:strVal val="#ppt_h"/>
                                          </p:val>
                                        </p:tav>
                                      </p:tavLst>
                                    </p:anim>
                                    <p:animEffect transition="in" filter="fade">
                                      <p:cBhvr>
                                        <p:cTn id="38" dur="500"/>
                                        <p:tgtEl>
                                          <p:spTgt spid="70"/>
                                        </p:tgtEl>
                                      </p:cBhvr>
                                    </p:animEffect>
                                  </p:childTnLst>
                                </p:cTn>
                              </p:par>
                            </p:childTnLst>
                          </p:cTn>
                        </p:par>
                        <p:par>
                          <p:cTn id="39" fill="hold">
                            <p:stCondLst>
                              <p:cond delay="500"/>
                            </p:stCondLst>
                            <p:childTnLst>
                              <p:par>
                                <p:cTn id="40" presetID="12" presetClass="entr" presetSubtype="1" fill="hold" grpId="0" nodeType="afterEffect">
                                  <p:stCondLst>
                                    <p:cond delay="0"/>
                                  </p:stCondLst>
                                  <p:childTnLst>
                                    <p:set>
                                      <p:cBhvr>
                                        <p:cTn id="41" dur="1" fill="hold">
                                          <p:stCondLst>
                                            <p:cond delay="0"/>
                                          </p:stCondLst>
                                        </p:cTn>
                                        <p:tgtEl>
                                          <p:spTgt spid="69"/>
                                        </p:tgtEl>
                                        <p:attrNameLst>
                                          <p:attrName>style.visibility</p:attrName>
                                        </p:attrNameLst>
                                      </p:cBhvr>
                                      <p:to>
                                        <p:strVal val="visible"/>
                                      </p:to>
                                    </p:set>
                                    <p:anim calcmode="lin" valueType="num">
                                      <p:cBhvr additive="base">
                                        <p:cTn id="42" dur="500"/>
                                        <p:tgtEl>
                                          <p:spTgt spid="69"/>
                                        </p:tgtEl>
                                        <p:attrNameLst>
                                          <p:attrName>ppt_y</p:attrName>
                                        </p:attrNameLst>
                                      </p:cBhvr>
                                      <p:tavLst>
                                        <p:tav tm="0">
                                          <p:val>
                                            <p:strVal val="#ppt_y-#ppt_h*1.125000"/>
                                          </p:val>
                                        </p:tav>
                                        <p:tav tm="100000">
                                          <p:val>
                                            <p:strVal val="#ppt_y"/>
                                          </p:val>
                                        </p:tav>
                                      </p:tavLst>
                                    </p:anim>
                                    <p:animEffect transition="in" filter="wipe(down)">
                                      <p:cBhvr>
                                        <p:cTn id="43"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P spid="151" grpId="0"/>
      <p:bldP spid="56" grpId="0"/>
      <p:bldP spid="6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文本框 10"/>
          <p:cNvSpPr txBox="1">
            <a:spLocks noChangeArrowheads="1"/>
          </p:cNvSpPr>
          <p:nvPr/>
        </p:nvSpPr>
        <p:spPr bwMode="auto">
          <a:xfrm>
            <a:off x="683568" y="208664"/>
            <a:ext cx="3510057" cy="346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1" tIns="34285" rIns="68571" bIns="34285">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1800" b="1" dirty="0">
                <a:latin typeface="+mn-ea"/>
                <a:ea typeface="+mn-ea"/>
              </a:rPr>
              <a:t>工作完成情况</a:t>
            </a:r>
            <a:r>
              <a:rPr lang="zh-CN" altLang="en-US" sz="1200" b="1" dirty="0">
                <a:latin typeface="+mn-ea"/>
                <a:ea typeface="+mn-ea"/>
              </a:rPr>
              <a:t>（文字可以编辑）</a:t>
            </a:r>
            <a:endParaRPr lang="zh-CN" altLang="en-US" sz="1200" b="1" dirty="0">
              <a:latin typeface="+mn-ea"/>
              <a:ea typeface="+mn-ea"/>
              <a:cs typeface="+mn-ea"/>
              <a:sym typeface="+mn-lt"/>
            </a:endParaRPr>
          </a:p>
        </p:txBody>
      </p:sp>
      <p:grpSp>
        <p:nvGrpSpPr>
          <p:cNvPr id="27" name="组合 26"/>
          <p:cNvGrpSpPr/>
          <p:nvPr/>
        </p:nvGrpSpPr>
        <p:grpSpPr>
          <a:xfrm>
            <a:off x="4618029" y="1107636"/>
            <a:ext cx="1113617" cy="2136744"/>
            <a:chOff x="6156302" y="1476392"/>
            <a:chExt cx="1484565" cy="2848113"/>
          </a:xfrm>
        </p:grpSpPr>
        <p:grpSp>
          <p:nvGrpSpPr>
            <p:cNvPr id="28" name="组合 27"/>
            <p:cNvGrpSpPr/>
            <p:nvPr/>
          </p:nvGrpSpPr>
          <p:grpSpPr>
            <a:xfrm>
              <a:off x="6156302" y="1476392"/>
              <a:ext cx="1484565" cy="2848113"/>
              <a:chOff x="6156302" y="1476392"/>
              <a:chExt cx="1484565" cy="2848113"/>
            </a:xfrm>
          </p:grpSpPr>
          <p:sp>
            <p:nvSpPr>
              <p:cNvPr id="32" name="MH_Other_3"/>
              <p:cNvSpPr/>
              <p:nvPr>
                <p:custDataLst>
                  <p:tags r:id="rId1"/>
                </p:custDataLst>
              </p:nvPr>
            </p:nvSpPr>
            <p:spPr>
              <a:xfrm rot="5400000" flipV="1">
                <a:off x="5311844" y="2591146"/>
                <a:ext cx="2577817" cy="888902"/>
              </a:xfrm>
              <a:prstGeom prst="bentArrow">
                <a:avLst>
                  <a:gd name="adj1" fmla="val 7438"/>
                  <a:gd name="adj2" fmla="val 3464"/>
                  <a:gd name="adj3" fmla="val 0"/>
                  <a:gd name="adj4" fmla="val 30020"/>
                </a:avLst>
              </a:prstGeom>
              <a:solidFill>
                <a:srgbClr val="00458A"/>
              </a:solidFill>
              <a:ln w="76200" cap="flat" cmpd="sng" algn="ctr">
                <a:solidFill>
                  <a:srgbClr val="00458A"/>
                </a:solidFill>
                <a:prstDash val="solid"/>
              </a:ln>
              <a:effectLst/>
            </p:spPr>
            <p:txBody>
              <a:bodyPr anchor="ctr"/>
              <a:lstStyle/>
              <a:p>
                <a:pPr algn="ctr" defTabSz="772795">
                  <a:defRPr/>
                </a:pPr>
                <a:endParaRPr lang="en-US" sz="2000" kern="0">
                  <a:solidFill>
                    <a:srgbClr val="262626"/>
                  </a:solidFill>
                  <a:sym typeface="Arial" panose="020B0604020202020204" pitchFamily="34" charset="0"/>
                </a:endParaRPr>
              </a:p>
            </p:txBody>
          </p:sp>
          <p:sp>
            <p:nvSpPr>
              <p:cNvPr id="33" name="椭圆 32"/>
              <p:cNvSpPr/>
              <p:nvPr/>
            </p:nvSpPr>
            <p:spPr>
              <a:xfrm>
                <a:off x="7018705" y="1476392"/>
                <a:ext cx="622162" cy="622163"/>
              </a:xfrm>
              <a:prstGeom prst="ellipse">
                <a:avLst/>
              </a:prstGeom>
              <a:solidFill>
                <a:srgbClr val="00458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9" name="组合 28"/>
            <p:cNvGrpSpPr/>
            <p:nvPr/>
          </p:nvGrpSpPr>
          <p:grpSpPr>
            <a:xfrm>
              <a:off x="7103519" y="1545274"/>
              <a:ext cx="518865" cy="492291"/>
              <a:chOff x="4418676" y="1572161"/>
              <a:chExt cx="518865" cy="492291"/>
            </a:xfrm>
          </p:grpSpPr>
          <p:sp>
            <p:nvSpPr>
              <p:cNvPr id="30" name="椭圆 29"/>
              <p:cNvSpPr/>
              <p:nvPr/>
            </p:nvSpPr>
            <p:spPr>
              <a:xfrm>
                <a:off x="4418676" y="1573446"/>
                <a:ext cx="464474" cy="464474"/>
              </a:xfrm>
              <a:prstGeom prst="ellipse">
                <a:avLst/>
              </a:prstGeom>
              <a:gradFill>
                <a:gsLst>
                  <a:gs pos="0">
                    <a:schemeClr val="bg1">
                      <a:lumMod val="75000"/>
                    </a:schemeClr>
                  </a:gs>
                  <a:gs pos="100000">
                    <a:schemeClr val="bg1"/>
                  </a:gs>
                </a:gsLst>
                <a:lin ang="5400000" scaled="1"/>
              </a:gradFill>
              <a:ln w="25400" cap="flat">
                <a:gradFill>
                  <a:gsLst>
                    <a:gs pos="0">
                      <a:schemeClr val="bg1"/>
                    </a:gs>
                    <a:gs pos="100000">
                      <a:srgbClr val="DDDDDD"/>
                    </a:gs>
                  </a:gsLst>
                  <a:lin ang="5400000" scaled="1"/>
                </a:gradFill>
                <a:prstDash val="solid"/>
                <a:miter lim="800000"/>
              </a:ln>
              <a:effectLst>
                <a:outerShdw blurRad="228600" dist="228600" dir="5400000" algn="t" rotWithShape="0">
                  <a:schemeClr val="tx1">
                    <a:lumMod val="85000"/>
                    <a:lumOff val="15000"/>
                    <a:alpha val="28000"/>
                  </a:schemeClr>
                </a:outerShdw>
              </a:effectLst>
            </p:spPr>
            <p:txBody>
              <a:bodyPr vert="horz" wrap="square" lIns="91440" tIns="45720" rIns="91440" bIns="45720" numCol="1" anchor="t" anchorCtr="0" compatLnSpc="1"/>
              <a:lstStyle/>
              <a:p>
                <a:endParaRPr lang="zh-CN" altLang="en-US">
                  <a:solidFill>
                    <a:prstClr val="black"/>
                  </a:solidFill>
                </a:endParaRPr>
              </a:p>
            </p:txBody>
          </p:sp>
          <p:sp>
            <p:nvSpPr>
              <p:cNvPr id="31" name="文本框 114"/>
              <p:cNvSpPr txBox="1"/>
              <p:nvPr/>
            </p:nvSpPr>
            <p:spPr>
              <a:xfrm>
                <a:off x="4437063" y="1572161"/>
                <a:ext cx="500478" cy="492291"/>
              </a:xfrm>
              <a:prstGeom prst="rect">
                <a:avLst/>
              </a:prstGeom>
              <a:noFill/>
            </p:spPr>
            <p:txBody>
              <a:bodyPr wrap="none" rtlCol="0">
                <a:spAutoFit/>
              </a:bodyPr>
              <a:lstStyle/>
              <a:p>
                <a:r>
                  <a:rPr lang="en-US" altLang="zh-CN" sz="1800" dirty="0">
                    <a:solidFill>
                      <a:schemeClr val="bg1">
                        <a:lumMod val="50000"/>
                      </a:schemeClr>
                    </a:solidFill>
                  </a:rPr>
                  <a:t>02</a:t>
                </a:r>
                <a:endParaRPr lang="zh-CN" altLang="en-US" sz="1800" dirty="0">
                  <a:solidFill>
                    <a:schemeClr val="bg1">
                      <a:lumMod val="50000"/>
                    </a:schemeClr>
                  </a:solidFill>
                </a:endParaRPr>
              </a:p>
            </p:txBody>
          </p:sp>
        </p:grpSp>
      </p:grpSp>
      <p:grpSp>
        <p:nvGrpSpPr>
          <p:cNvPr id="37" name="组合 36"/>
          <p:cNvGrpSpPr/>
          <p:nvPr/>
        </p:nvGrpSpPr>
        <p:grpSpPr>
          <a:xfrm>
            <a:off x="3257659" y="1125372"/>
            <a:ext cx="1069604" cy="4110673"/>
            <a:chOff x="4342792" y="1500033"/>
            <a:chExt cx="1425892" cy="5479207"/>
          </a:xfrm>
        </p:grpSpPr>
        <p:grpSp>
          <p:nvGrpSpPr>
            <p:cNvPr id="38" name="组合 37"/>
            <p:cNvGrpSpPr/>
            <p:nvPr/>
          </p:nvGrpSpPr>
          <p:grpSpPr>
            <a:xfrm>
              <a:off x="4342792" y="1500033"/>
              <a:ext cx="1425892" cy="5479207"/>
              <a:chOff x="4342792" y="1500033"/>
              <a:chExt cx="1425892" cy="5479207"/>
            </a:xfrm>
          </p:grpSpPr>
          <p:sp>
            <p:nvSpPr>
              <p:cNvPr id="42" name="MH_Other_3"/>
              <p:cNvSpPr/>
              <p:nvPr>
                <p:custDataLst>
                  <p:tags r:id="rId2"/>
                </p:custDataLst>
              </p:nvPr>
            </p:nvSpPr>
            <p:spPr>
              <a:xfrm rot="16200000" flipH="1" flipV="1">
                <a:off x="2707957" y="3918513"/>
                <a:ext cx="5232552" cy="888902"/>
              </a:xfrm>
              <a:prstGeom prst="bentArrow">
                <a:avLst>
                  <a:gd name="adj1" fmla="val 7438"/>
                  <a:gd name="adj2" fmla="val 3464"/>
                  <a:gd name="adj3" fmla="val 0"/>
                  <a:gd name="adj4" fmla="val 30020"/>
                </a:avLst>
              </a:prstGeom>
              <a:solidFill>
                <a:srgbClr val="072249"/>
              </a:solidFill>
              <a:ln w="76200" cap="flat" cmpd="sng" algn="ctr">
                <a:solidFill>
                  <a:srgbClr val="A90202"/>
                </a:solidFill>
                <a:prstDash val="solid"/>
              </a:ln>
              <a:effectLst/>
            </p:spPr>
            <p:txBody>
              <a:bodyPr anchor="ctr"/>
              <a:lstStyle/>
              <a:p>
                <a:pPr algn="ctr" defTabSz="772795">
                  <a:defRPr/>
                </a:pPr>
                <a:endParaRPr lang="en-US" sz="2000" kern="0">
                  <a:solidFill>
                    <a:srgbClr val="262626"/>
                  </a:solidFill>
                  <a:sym typeface="Arial" panose="020B0604020202020204" pitchFamily="34" charset="0"/>
                </a:endParaRPr>
              </a:p>
            </p:txBody>
          </p:sp>
          <p:sp>
            <p:nvSpPr>
              <p:cNvPr id="43" name="椭圆 42"/>
              <p:cNvSpPr/>
              <p:nvPr/>
            </p:nvSpPr>
            <p:spPr>
              <a:xfrm>
                <a:off x="4342792" y="1500033"/>
                <a:ext cx="622162" cy="622163"/>
              </a:xfrm>
              <a:prstGeom prst="ellipse">
                <a:avLst/>
              </a:prstGeom>
              <a:solidFill>
                <a:srgbClr val="A9020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9" name="组合 38"/>
            <p:cNvGrpSpPr/>
            <p:nvPr/>
          </p:nvGrpSpPr>
          <p:grpSpPr>
            <a:xfrm>
              <a:off x="4418676" y="1572161"/>
              <a:ext cx="489742" cy="492291"/>
              <a:chOff x="4418676" y="1572161"/>
              <a:chExt cx="489742" cy="492291"/>
            </a:xfrm>
          </p:grpSpPr>
          <p:sp>
            <p:nvSpPr>
              <p:cNvPr id="40" name="椭圆 39"/>
              <p:cNvSpPr/>
              <p:nvPr/>
            </p:nvSpPr>
            <p:spPr>
              <a:xfrm>
                <a:off x="4418676" y="1573446"/>
                <a:ext cx="464474" cy="464474"/>
              </a:xfrm>
              <a:prstGeom prst="ellipse">
                <a:avLst/>
              </a:prstGeom>
              <a:gradFill>
                <a:gsLst>
                  <a:gs pos="0">
                    <a:schemeClr val="bg1">
                      <a:lumMod val="75000"/>
                    </a:schemeClr>
                  </a:gs>
                  <a:gs pos="100000">
                    <a:schemeClr val="bg1"/>
                  </a:gs>
                </a:gsLst>
                <a:lin ang="5400000" scaled="1"/>
              </a:gradFill>
              <a:ln w="25400" cap="flat">
                <a:gradFill>
                  <a:gsLst>
                    <a:gs pos="0">
                      <a:schemeClr val="bg1"/>
                    </a:gs>
                    <a:gs pos="100000">
                      <a:srgbClr val="DDDDDD"/>
                    </a:gs>
                  </a:gsLst>
                  <a:lin ang="5400000" scaled="1"/>
                </a:gradFill>
                <a:prstDash val="solid"/>
                <a:miter lim="800000"/>
              </a:ln>
              <a:effectLst>
                <a:outerShdw blurRad="228600" dist="228600" dir="5400000" algn="t" rotWithShape="0">
                  <a:schemeClr val="tx1">
                    <a:lumMod val="85000"/>
                    <a:lumOff val="15000"/>
                    <a:alpha val="28000"/>
                  </a:schemeClr>
                </a:outerShdw>
              </a:effectLst>
            </p:spPr>
            <p:txBody>
              <a:bodyPr vert="horz" wrap="square" lIns="91440" tIns="45720" rIns="91440" bIns="45720" numCol="1" anchor="t" anchorCtr="0" compatLnSpc="1"/>
              <a:lstStyle/>
              <a:p>
                <a:endParaRPr lang="zh-CN" altLang="en-US">
                  <a:solidFill>
                    <a:prstClr val="black"/>
                  </a:solidFill>
                </a:endParaRPr>
              </a:p>
            </p:txBody>
          </p:sp>
          <p:sp>
            <p:nvSpPr>
              <p:cNvPr id="41" name="文本框 101"/>
              <p:cNvSpPr txBox="1"/>
              <p:nvPr/>
            </p:nvSpPr>
            <p:spPr>
              <a:xfrm>
                <a:off x="4465639" y="1572161"/>
                <a:ext cx="442779" cy="492291"/>
              </a:xfrm>
              <a:prstGeom prst="rect">
                <a:avLst/>
              </a:prstGeom>
              <a:noFill/>
            </p:spPr>
            <p:txBody>
              <a:bodyPr wrap="none" rtlCol="0">
                <a:spAutoFit/>
              </a:bodyPr>
              <a:lstStyle/>
              <a:p>
                <a:r>
                  <a:rPr lang="en-US" altLang="zh-CN" sz="1800" dirty="0">
                    <a:solidFill>
                      <a:schemeClr val="bg1">
                        <a:lumMod val="50000"/>
                      </a:schemeClr>
                    </a:solidFill>
                  </a:rPr>
                  <a:t>01</a:t>
                </a:r>
                <a:endParaRPr lang="zh-CN" altLang="en-US" sz="1800" dirty="0">
                  <a:solidFill>
                    <a:schemeClr val="bg1">
                      <a:lumMod val="50000"/>
                    </a:schemeClr>
                  </a:solidFill>
                </a:endParaRPr>
              </a:p>
            </p:txBody>
          </p:sp>
        </p:grpSp>
      </p:grpSp>
      <p:grpSp>
        <p:nvGrpSpPr>
          <p:cNvPr id="44" name="组合 43"/>
          <p:cNvGrpSpPr/>
          <p:nvPr/>
        </p:nvGrpSpPr>
        <p:grpSpPr>
          <a:xfrm>
            <a:off x="3257660" y="2308050"/>
            <a:ext cx="902533" cy="3072014"/>
            <a:chOff x="4342792" y="3076450"/>
            <a:chExt cx="1203168" cy="4094753"/>
          </a:xfrm>
        </p:grpSpPr>
        <p:grpSp>
          <p:nvGrpSpPr>
            <p:cNvPr id="45" name="组合 44"/>
            <p:cNvGrpSpPr/>
            <p:nvPr/>
          </p:nvGrpSpPr>
          <p:grpSpPr>
            <a:xfrm>
              <a:off x="4342792" y="3076450"/>
              <a:ext cx="1203168" cy="4094753"/>
              <a:chOff x="4342792" y="3076450"/>
              <a:chExt cx="1203168" cy="4094753"/>
            </a:xfrm>
          </p:grpSpPr>
          <p:sp>
            <p:nvSpPr>
              <p:cNvPr id="73" name="MH_Other_3"/>
              <p:cNvSpPr/>
              <p:nvPr>
                <p:custDataLst>
                  <p:tags r:id="rId3"/>
                </p:custDataLst>
              </p:nvPr>
            </p:nvSpPr>
            <p:spPr>
              <a:xfrm rot="16200000" flipH="1" flipV="1">
                <a:off x="3185131" y="4810374"/>
                <a:ext cx="3832757" cy="888901"/>
              </a:xfrm>
              <a:prstGeom prst="bentArrow">
                <a:avLst>
                  <a:gd name="adj1" fmla="val 7438"/>
                  <a:gd name="adj2" fmla="val 3464"/>
                  <a:gd name="adj3" fmla="val 0"/>
                  <a:gd name="adj4" fmla="val 30020"/>
                </a:avLst>
              </a:prstGeom>
              <a:solidFill>
                <a:srgbClr val="072249"/>
              </a:solidFill>
              <a:ln w="76200" cap="flat" cmpd="sng" algn="ctr">
                <a:solidFill>
                  <a:srgbClr val="A90202"/>
                </a:solidFill>
                <a:prstDash val="solid"/>
              </a:ln>
              <a:effectLst/>
            </p:spPr>
            <p:txBody>
              <a:bodyPr anchor="ctr"/>
              <a:lstStyle/>
              <a:p>
                <a:pPr algn="ctr" defTabSz="772795">
                  <a:defRPr/>
                </a:pPr>
                <a:endParaRPr lang="en-US" sz="2000" kern="0">
                  <a:solidFill>
                    <a:srgbClr val="262626"/>
                  </a:solidFill>
                  <a:sym typeface="Arial" panose="020B0604020202020204" pitchFamily="34" charset="0"/>
                </a:endParaRPr>
              </a:p>
            </p:txBody>
          </p:sp>
          <p:sp>
            <p:nvSpPr>
              <p:cNvPr id="74" name="椭圆 73"/>
              <p:cNvSpPr/>
              <p:nvPr/>
            </p:nvSpPr>
            <p:spPr>
              <a:xfrm>
                <a:off x="4342792" y="3076450"/>
                <a:ext cx="622162" cy="622163"/>
              </a:xfrm>
              <a:prstGeom prst="ellipse">
                <a:avLst/>
              </a:prstGeom>
              <a:solidFill>
                <a:srgbClr val="A9020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0" name="组合 69"/>
            <p:cNvGrpSpPr/>
            <p:nvPr/>
          </p:nvGrpSpPr>
          <p:grpSpPr>
            <a:xfrm>
              <a:off x="4428480" y="3154651"/>
              <a:ext cx="529549" cy="492291"/>
              <a:chOff x="4418676" y="1572161"/>
              <a:chExt cx="529549" cy="492291"/>
            </a:xfrm>
          </p:grpSpPr>
          <p:sp>
            <p:nvSpPr>
              <p:cNvPr id="71" name="椭圆 70"/>
              <p:cNvSpPr/>
              <p:nvPr/>
            </p:nvSpPr>
            <p:spPr>
              <a:xfrm>
                <a:off x="4418676" y="1573446"/>
                <a:ext cx="464474" cy="464474"/>
              </a:xfrm>
              <a:prstGeom prst="ellipse">
                <a:avLst/>
              </a:prstGeom>
              <a:gradFill>
                <a:gsLst>
                  <a:gs pos="0">
                    <a:schemeClr val="bg1">
                      <a:lumMod val="75000"/>
                    </a:schemeClr>
                  </a:gs>
                  <a:gs pos="100000">
                    <a:schemeClr val="bg1"/>
                  </a:gs>
                </a:gsLst>
                <a:lin ang="5400000" scaled="1"/>
              </a:gradFill>
              <a:ln w="25400" cap="flat">
                <a:gradFill>
                  <a:gsLst>
                    <a:gs pos="0">
                      <a:schemeClr val="bg1"/>
                    </a:gs>
                    <a:gs pos="100000">
                      <a:srgbClr val="DDDDDD"/>
                    </a:gs>
                  </a:gsLst>
                  <a:lin ang="5400000" scaled="1"/>
                </a:gradFill>
                <a:prstDash val="solid"/>
                <a:miter lim="800000"/>
              </a:ln>
              <a:effectLst>
                <a:outerShdw blurRad="228600" dist="228600" dir="5400000" algn="t" rotWithShape="0">
                  <a:schemeClr val="tx1">
                    <a:lumMod val="85000"/>
                    <a:lumOff val="15000"/>
                    <a:alpha val="28000"/>
                  </a:schemeClr>
                </a:outerShdw>
              </a:effectLst>
            </p:spPr>
            <p:txBody>
              <a:bodyPr vert="horz" wrap="square" lIns="91440" tIns="45720" rIns="91440" bIns="45720" numCol="1" anchor="t" anchorCtr="0" compatLnSpc="1"/>
              <a:lstStyle/>
              <a:p>
                <a:endParaRPr lang="zh-CN" altLang="en-US">
                  <a:solidFill>
                    <a:prstClr val="black"/>
                  </a:solidFill>
                </a:endParaRPr>
              </a:p>
            </p:txBody>
          </p:sp>
          <p:sp>
            <p:nvSpPr>
              <p:cNvPr id="72" name="文本框 105"/>
              <p:cNvSpPr txBox="1"/>
              <p:nvPr/>
            </p:nvSpPr>
            <p:spPr>
              <a:xfrm>
                <a:off x="4437063" y="1572161"/>
                <a:ext cx="511162" cy="492291"/>
              </a:xfrm>
              <a:prstGeom prst="rect">
                <a:avLst/>
              </a:prstGeom>
              <a:noFill/>
            </p:spPr>
            <p:txBody>
              <a:bodyPr wrap="none" rtlCol="0">
                <a:spAutoFit/>
              </a:bodyPr>
              <a:lstStyle/>
              <a:p>
                <a:r>
                  <a:rPr lang="en-US" altLang="zh-CN" sz="1800" dirty="0">
                    <a:solidFill>
                      <a:schemeClr val="bg1">
                        <a:lumMod val="50000"/>
                      </a:schemeClr>
                    </a:solidFill>
                  </a:rPr>
                  <a:t>03</a:t>
                </a:r>
                <a:endParaRPr lang="zh-CN" altLang="en-US" sz="1800" dirty="0">
                  <a:solidFill>
                    <a:schemeClr val="bg1">
                      <a:lumMod val="50000"/>
                    </a:schemeClr>
                  </a:solidFill>
                </a:endParaRPr>
              </a:p>
            </p:txBody>
          </p:sp>
        </p:grpSp>
      </p:grpSp>
      <p:grpSp>
        <p:nvGrpSpPr>
          <p:cNvPr id="75" name="组合 74"/>
          <p:cNvGrpSpPr/>
          <p:nvPr/>
        </p:nvGrpSpPr>
        <p:grpSpPr>
          <a:xfrm>
            <a:off x="4618029" y="1961293"/>
            <a:ext cx="1113617" cy="3274753"/>
            <a:chOff x="6156302" y="2614250"/>
            <a:chExt cx="1484565" cy="4364989"/>
          </a:xfrm>
        </p:grpSpPr>
        <p:grpSp>
          <p:nvGrpSpPr>
            <p:cNvPr id="76" name="组合 75"/>
            <p:cNvGrpSpPr/>
            <p:nvPr/>
          </p:nvGrpSpPr>
          <p:grpSpPr>
            <a:xfrm>
              <a:off x="6156302" y="2614250"/>
              <a:ext cx="1484565" cy="4364989"/>
              <a:chOff x="6156302" y="2614250"/>
              <a:chExt cx="1484565" cy="4364989"/>
            </a:xfrm>
          </p:grpSpPr>
          <p:sp>
            <p:nvSpPr>
              <p:cNvPr id="80" name="MH_Other_3"/>
              <p:cNvSpPr/>
              <p:nvPr>
                <p:custDataLst>
                  <p:tags r:id="rId4"/>
                </p:custDataLst>
              </p:nvPr>
            </p:nvSpPr>
            <p:spPr>
              <a:xfrm rot="5400000" flipV="1">
                <a:off x="4562264" y="4496299"/>
                <a:ext cx="4076978" cy="888902"/>
              </a:xfrm>
              <a:prstGeom prst="bentArrow">
                <a:avLst>
                  <a:gd name="adj1" fmla="val 7438"/>
                  <a:gd name="adj2" fmla="val 3464"/>
                  <a:gd name="adj3" fmla="val 0"/>
                  <a:gd name="adj4" fmla="val 30020"/>
                </a:avLst>
              </a:prstGeom>
              <a:solidFill>
                <a:srgbClr val="5FBD98"/>
              </a:solidFill>
              <a:ln w="76200" cap="flat" cmpd="sng" algn="ctr">
                <a:solidFill>
                  <a:srgbClr val="00458A"/>
                </a:solidFill>
                <a:prstDash val="solid"/>
              </a:ln>
              <a:effectLst/>
            </p:spPr>
            <p:txBody>
              <a:bodyPr anchor="ctr"/>
              <a:lstStyle/>
              <a:p>
                <a:pPr algn="ctr" defTabSz="772795">
                  <a:defRPr/>
                </a:pPr>
                <a:endParaRPr lang="en-US" sz="2000" kern="0">
                  <a:solidFill>
                    <a:srgbClr val="262626"/>
                  </a:solidFill>
                  <a:sym typeface="Arial" panose="020B0604020202020204" pitchFamily="34" charset="0"/>
                </a:endParaRPr>
              </a:p>
            </p:txBody>
          </p:sp>
          <p:sp>
            <p:nvSpPr>
              <p:cNvPr id="81" name="椭圆 80"/>
              <p:cNvSpPr/>
              <p:nvPr/>
            </p:nvSpPr>
            <p:spPr>
              <a:xfrm>
                <a:off x="7018705" y="2614250"/>
                <a:ext cx="622162" cy="622163"/>
              </a:xfrm>
              <a:prstGeom prst="ellipse">
                <a:avLst/>
              </a:prstGeom>
              <a:solidFill>
                <a:srgbClr val="00458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7" name="组合 76"/>
            <p:cNvGrpSpPr/>
            <p:nvPr/>
          </p:nvGrpSpPr>
          <p:grpSpPr>
            <a:xfrm>
              <a:off x="7103519" y="2689103"/>
              <a:ext cx="516727" cy="492291"/>
              <a:chOff x="4418676" y="1572161"/>
              <a:chExt cx="516727" cy="492291"/>
            </a:xfrm>
          </p:grpSpPr>
          <p:sp>
            <p:nvSpPr>
              <p:cNvPr id="78" name="椭圆 77"/>
              <p:cNvSpPr/>
              <p:nvPr/>
            </p:nvSpPr>
            <p:spPr>
              <a:xfrm>
                <a:off x="4418676" y="1573446"/>
                <a:ext cx="464474" cy="464474"/>
              </a:xfrm>
              <a:prstGeom prst="ellipse">
                <a:avLst/>
              </a:prstGeom>
              <a:gradFill>
                <a:gsLst>
                  <a:gs pos="0">
                    <a:schemeClr val="bg1">
                      <a:lumMod val="75000"/>
                    </a:schemeClr>
                  </a:gs>
                  <a:gs pos="100000">
                    <a:schemeClr val="bg1"/>
                  </a:gs>
                </a:gsLst>
                <a:lin ang="5400000" scaled="1"/>
              </a:gradFill>
              <a:ln w="25400" cap="flat">
                <a:gradFill>
                  <a:gsLst>
                    <a:gs pos="0">
                      <a:schemeClr val="bg1"/>
                    </a:gs>
                    <a:gs pos="100000">
                      <a:srgbClr val="DDDDDD"/>
                    </a:gs>
                  </a:gsLst>
                  <a:lin ang="5400000" scaled="1"/>
                </a:gradFill>
                <a:prstDash val="solid"/>
                <a:miter lim="800000"/>
              </a:ln>
              <a:effectLst>
                <a:outerShdw blurRad="228600" dist="228600" dir="5400000" algn="t" rotWithShape="0">
                  <a:schemeClr val="tx1">
                    <a:lumMod val="85000"/>
                    <a:lumOff val="15000"/>
                    <a:alpha val="28000"/>
                  </a:schemeClr>
                </a:outerShdw>
              </a:effectLst>
            </p:spPr>
            <p:txBody>
              <a:bodyPr vert="horz" wrap="square" lIns="91440" tIns="45720" rIns="91440" bIns="45720" numCol="1" anchor="t" anchorCtr="0" compatLnSpc="1"/>
              <a:lstStyle/>
              <a:p>
                <a:endParaRPr lang="zh-CN" altLang="en-US">
                  <a:solidFill>
                    <a:prstClr val="black"/>
                  </a:solidFill>
                </a:endParaRPr>
              </a:p>
            </p:txBody>
          </p:sp>
          <p:sp>
            <p:nvSpPr>
              <p:cNvPr id="79" name="文本框 108"/>
              <p:cNvSpPr txBox="1"/>
              <p:nvPr/>
            </p:nvSpPr>
            <p:spPr>
              <a:xfrm>
                <a:off x="4437063" y="1572161"/>
                <a:ext cx="498340" cy="492291"/>
              </a:xfrm>
              <a:prstGeom prst="rect">
                <a:avLst/>
              </a:prstGeom>
              <a:noFill/>
            </p:spPr>
            <p:txBody>
              <a:bodyPr wrap="none" rtlCol="0">
                <a:spAutoFit/>
              </a:bodyPr>
              <a:lstStyle/>
              <a:p>
                <a:r>
                  <a:rPr lang="en-US" altLang="zh-CN" sz="1800" dirty="0">
                    <a:solidFill>
                      <a:schemeClr val="bg1">
                        <a:lumMod val="50000"/>
                      </a:schemeClr>
                    </a:solidFill>
                  </a:rPr>
                  <a:t>04</a:t>
                </a:r>
                <a:endParaRPr lang="zh-CN" altLang="en-US" sz="1800" dirty="0">
                  <a:solidFill>
                    <a:schemeClr val="bg1">
                      <a:lumMod val="50000"/>
                    </a:schemeClr>
                  </a:solidFill>
                </a:endParaRPr>
              </a:p>
            </p:txBody>
          </p:sp>
        </p:grpSp>
      </p:grpSp>
      <p:grpSp>
        <p:nvGrpSpPr>
          <p:cNvPr id="82" name="组合 81"/>
          <p:cNvGrpSpPr/>
          <p:nvPr/>
        </p:nvGrpSpPr>
        <p:grpSpPr>
          <a:xfrm>
            <a:off x="3257659" y="3163982"/>
            <a:ext cx="897923" cy="2072064"/>
            <a:chOff x="4342792" y="4217343"/>
            <a:chExt cx="1197023" cy="2761901"/>
          </a:xfrm>
        </p:grpSpPr>
        <p:grpSp>
          <p:nvGrpSpPr>
            <p:cNvPr id="83" name="组合 82"/>
            <p:cNvGrpSpPr/>
            <p:nvPr/>
          </p:nvGrpSpPr>
          <p:grpSpPr>
            <a:xfrm>
              <a:off x="4342792" y="4217343"/>
              <a:ext cx="1197023" cy="2761901"/>
              <a:chOff x="4342792" y="4217343"/>
              <a:chExt cx="1197023" cy="2761901"/>
            </a:xfrm>
          </p:grpSpPr>
          <p:sp>
            <p:nvSpPr>
              <p:cNvPr id="87" name="MH_Other_3"/>
              <p:cNvSpPr/>
              <p:nvPr>
                <p:custDataLst>
                  <p:tags r:id="rId5"/>
                </p:custDataLst>
              </p:nvPr>
            </p:nvSpPr>
            <p:spPr>
              <a:xfrm rot="16200000" flipH="1" flipV="1">
                <a:off x="3847583" y="5287013"/>
                <a:ext cx="2495561" cy="888902"/>
              </a:xfrm>
              <a:prstGeom prst="bentArrow">
                <a:avLst>
                  <a:gd name="adj1" fmla="val 7438"/>
                  <a:gd name="adj2" fmla="val 3464"/>
                  <a:gd name="adj3" fmla="val 0"/>
                  <a:gd name="adj4" fmla="val 30020"/>
                </a:avLst>
              </a:prstGeom>
              <a:solidFill>
                <a:srgbClr val="5FBD98"/>
              </a:solidFill>
              <a:ln w="76200" cap="flat" cmpd="sng" algn="ctr">
                <a:solidFill>
                  <a:srgbClr val="A90202"/>
                </a:solidFill>
                <a:prstDash val="solid"/>
              </a:ln>
              <a:effectLst/>
            </p:spPr>
            <p:txBody>
              <a:bodyPr anchor="ctr"/>
              <a:lstStyle/>
              <a:p>
                <a:pPr algn="ctr" defTabSz="772795">
                  <a:defRPr/>
                </a:pPr>
                <a:endParaRPr lang="en-US" sz="2000" kern="0">
                  <a:solidFill>
                    <a:srgbClr val="262626"/>
                  </a:solidFill>
                  <a:sym typeface="Arial" panose="020B0604020202020204" pitchFamily="34" charset="0"/>
                </a:endParaRPr>
              </a:p>
            </p:txBody>
          </p:sp>
          <p:sp>
            <p:nvSpPr>
              <p:cNvPr id="88" name="椭圆 87"/>
              <p:cNvSpPr/>
              <p:nvPr/>
            </p:nvSpPr>
            <p:spPr>
              <a:xfrm>
                <a:off x="4342792" y="4217343"/>
                <a:ext cx="622162" cy="622163"/>
              </a:xfrm>
              <a:prstGeom prst="ellipse">
                <a:avLst/>
              </a:prstGeom>
              <a:solidFill>
                <a:srgbClr val="A9020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4" name="组合 83"/>
            <p:cNvGrpSpPr/>
            <p:nvPr/>
          </p:nvGrpSpPr>
          <p:grpSpPr>
            <a:xfrm>
              <a:off x="4427008" y="4295544"/>
              <a:ext cx="525275" cy="492291"/>
              <a:chOff x="4418676" y="1572161"/>
              <a:chExt cx="525275" cy="492291"/>
            </a:xfrm>
          </p:grpSpPr>
          <p:sp>
            <p:nvSpPr>
              <p:cNvPr id="85" name="椭圆 84"/>
              <p:cNvSpPr/>
              <p:nvPr/>
            </p:nvSpPr>
            <p:spPr>
              <a:xfrm>
                <a:off x="4418676" y="1573446"/>
                <a:ext cx="464474" cy="464474"/>
              </a:xfrm>
              <a:prstGeom prst="ellipse">
                <a:avLst/>
              </a:prstGeom>
              <a:gradFill>
                <a:gsLst>
                  <a:gs pos="0">
                    <a:schemeClr val="bg1">
                      <a:lumMod val="75000"/>
                    </a:schemeClr>
                  </a:gs>
                  <a:gs pos="100000">
                    <a:schemeClr val="bg1"/>
                  </a:gs>
                </a:gsLst>
                <a:lin ang="5400000" scaled="1"/>
              </a:gradFill>
              <a:ln w="25400" cap="flat">
                <a:gradFill>
                  <a:gsLst>
                    <a:gs pos="0">
                      <a:schemeClr val="bg1"/>
                    </a:gs>
                    <a:gs pos="100000">
                      <a:srgbClr val="DDDDDD"/>
                    </a:gs>
                  </a:gsLst>
                  <a:lin ang="5400000" scaled="1"/>
                </a:gradFill>
                <a:prstDash val="solid"/>
                <a:miter lim="800000"/>
              </a:ln>
              <a:effectLst>
                <a:outerShdw blurRad="228600" dist="228600" dir="5400000" algn="t" rotWithShape="0">
                  <a:schemeClr val="tx1">
                    <a:lumMod val="85000"/>
                    <a:lumOff val="15000"/>
                    <a:alpha val="28000"/>
                  </a:schemeClr>
                </a:outerShdw>
              </a:effectLst>
            </p:spPr>
            <p:txBody>
              <a:bodyPr vert="horz" wrap="square" lIns="91440" tIns="45720" rIns="91440" bIns="45720" numCol="1" anchor="t" anchorCtr="0" compatLnSpc="1"/>
              <a:lstStyle/>
              <a:p>
                <a:endParaRPr lang="zh-CN" altLang="en-US">
                  <a:solidFill>
                    <a:prstClr val="black"/>
                  </a:solidFill>
                </a:endParaRPr>
              </a:p>
            </p:txBody>
          </p:sp>
          <p:sp>
            <p:nvSpPr>
              <p:cNvPr id="86" name="文本框 111"/>
              <p:cNvSpPr txBox="1"/>
              <p:nvPr/>
            </p:nvSpPr>
            <p:spPr>
              <a:xfrm>
                <a:off x="4437063" y="1572161"/>
                <a:ext cx="506888" cy="492291"/>
              </a:xfrm>
              <a:prstGeom prst="rect">
                <a:avLst/>
              </a:prstGeom>
              <a:noFill/>
            </p:spPr>
            <p:txBody>
              <a:bodyPr wrap="none" rtlCol="0">
                <a:spAutoFit/>
              </a:bodyPr>
              <a:lstStyle/>
              <a:p>
                <a:r>
                  <a:rPr lang="en-US" altLang="zh-CN" sz="1800" dirty="0">
                    <a:solidFill>
                      <a:schemeClr val="bg1">
                        <a:lumMod val="50000"/>
                      </a:schemeClr>
                    </a:solidFill>
                  </a:rPr>
                  <a:t>05</a:t>
                </a:r>
                <a:endParaRPr lang="zh-CN" altLang="en-US" sz="1800" dirty="0">
                  <a:solidFill>
                    <a:schemeClr val="bg1">
                      <a:lumMod val="50000"/>
                    </a:schemeClr>
                  </a:solidFill>
                </a:endParaRPr>
              </a:p>
            </p:txBody>
          </p:sp>
        </p:grpSp>
      </p:grpSp>
      <p:grpSp>
        <p:nvGrpSpPr>
          <p:cNvPr id="89" name="组合 88"/>
          <p:cNvGrpSpPr/>
          <p:nvPr/>
        </p:nvGrpSpPr>
        <p:grpSpPr>
          <a:xfrm>
            <a:off x="4811080" y="2822921"/>
            <a:ext cx="920564" cy="2320578"/>
            <a:chOff x="6413661" y="3762732"/>
            <a:chExt cx="1227206" cy="3093150"/>
          </a:xfrm>
        </p:grpSpPr>
        <p:grpSp>
          <p:nvGrpSpPr>
            <p:cNvPr id="90" name="组合 89"/>
            <p:cNvGrpSpPr/>
            <p:nvPr/>
          </p:nvGrpSpPr>
          <p:grpSpPr>
            <a:xfrm>
              <a:off x="6413661" y="3762732"/>
              <a:ext cx="1227206" cy="3093150"/>
              <a:chOff x="6413661" y="3762732"/>
              <a:chExt cx="1227206" cy="3093150"/>
            </a:xfrm>
          </p:grpSpPr>
          <p:sp>
            <p:nvSpPr>
              <p:cNvPr id="94" name="MH_Other_3"/>
              <p:cNvSpPr/>
              <p:nvPr>
                <p:custDataLst>
                  <p:tags r:id="rId6"/>
                </p:custDataLst>
              </p:nvPr>
            </p:nvSpPr>
            <p:spPr>
              <a:xfrm rot="5400000" flipV="1">
                <a:off x="5442172" y="4995494"/>
                <a:ext cx="2831877" cy="888900"/>
              </a:xfrm>
              <a:prstGeom prst="bentArrow">
                <a:avLst>
                  <a:gd name="adj1" fmla="val 7438"/>
                  <a:gd name="adj2" fmla="val 3464"/>
                  <a:gd name="adj3" fmla="val 0"/>
                  <a:gd name="adj4" fmla="val 30020"/>
                </a:avLst>
              </a:prstGeom>
              <a:solidFill>
                <a:srgbClr val="5FBD98"/>
              </a:solidFill>
              <a:ln w="76200" cap="flat" cmpd="sng" algn="ctr">
                <a:solidFill>
                  <a:srgbClr val="00458A"/>
                </a:solidFill>
                <a:prstDash val="solid"/>
              </a:ln>
              <a:effectLst/>
            </p:spPr>
            <p:txBody>
              <a:bodyPr anchor="ctr"/>
              <a:lstStyle/>
              <a:p>
                <a:pPr algn="ctr" defTabSz="772795">
                  <a:defRPr/>
                </a:pPr>
                <a:endParaRPr lang="en-US" sz="2000" kern="0">
                  <a:solidFill>
                    <a:srgbClr val="262626"/>
                  </a:solidFill>
                  <a:sym typeface="Arial" panose="020B0604020202020204" pitchFamily="34" charset="0"/>
                </a:endParaRPr>
              </a:p>
            </p:txBody>
          </p:sp>
          <p:sp>
            <p:nvSpPr>
              <p:cNvPr id="95" name="椭圆 94"/>
              <p:cNvSpPr/>
              <p:nvPr/>
            </p:nvSpPr>
            <p:spPr>
              <a:xfrm>
                <a:off x="7018705" y="3762732"/>
                <a:ext cx="622162" cy="622163"/>
              </a:xfrm>
              <a:prstGeom prst="ellipse">
                <a:avLst/>
              </a:prstGeom>
              <a:solidFill>
                <a:srgbClr val="00458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91" name="组合 90"/>
            <p:cNvGrpSpPr/>
            <p:nvPr/>
          </p:nvGrpSpPr>
          <p:grpSpPr>
            <a:xfrm>
              <a:off x="7110798" y="3840933"/>
              <a:ext cx="529549" cy="492291"/>
              <a:chOff x="4418676" y="1572161"/>
              <a:chExt cx="529549" cy="492291"/>
            </a:xfrm>
          </p:grpSpPr>
          <p:sp>
            <p:nvSpPr>
              <p:cNvPr id="92" name="椭圆 91"/>
              <p:cNvSpPr/>
              <p:nvPr/>
            </p:nvSpPr>
            <p:spPr>
              <a:xfrm>
                <a:off x="4418676" y="1573446"/>
                <a:ext cx="464474" cy="464474"/>
              </a:xfrm>
              <a:prstGeom prst="ellipse">
                <a:avLst/>
              </a:prstGeom>
              <a:gradFill>
                <a:gsLst>
                  <a:gs pos="0">
                    <a:schemeClr val="bg1">
                      <a:lumMod val="75000"/>
                    </a:schemeClr>
                  </a:gs>
                  <a:gs pos="100000">
                    <a:schemeClr val="bg1"/>
                  </a:gs>
                </a:gsLst>
                <a:lin ang="5400000" scaled="1"/>
              </a:gradFill>
              <a:ln w="25400" cap="flat">
                <a:gradFill>
                  <a:gsLst>
                    <a:gs pos="0">
                      <a:schemeClr val="bg1"/>
                    </a:gs>
                    <a:gs pos="100000">
                      <a:srgbClr val="DDDDDD"/>
                    </a:gs>
                  </a:gsLst>
                  <a:lin ang="5400000" scaled="1"/>
                </a:gradFill>
                <a:prstDash val="solid"/>
                <a:miter lim="800000"/>
              </a:ln>
              <a:effectLst>
                <a:outerShdw blurRad="228600" dist="228600" dir="5400000" algn="t" rotWithShape="0">
                  <a:schemeClr val="tx1">
                    <a:lumMod val="85000"/>
                    <a:lumOff val="15000"/>
                    <a:alpha val="28000"/>
                  </a:schemeClr>
                </a:outerShdw>
              </a:effectLst>
            </p:spPr>
            <p:txBody>
              <a:bodyPr vert="horz" wrap="square" lIns="91440" tIns="45720" rIns="91440" bIns="45720" numCol="1" anchor="t" anchorCtr="0" compatLnSpc="1"/>
              <a:lstStyle/>
              <a:p>
                <a:endParaRPr lang="zh-CN" altLang="en-US">
                  <a:solidFill>
                    <a:prstClr val="black"/>
                  </a:solidFill>
                </a:endParaRPr>
              </a:p>
            </p:txBody>
          </p:sp>
          <p:sp>
            <p:nvSpPr>
              <p:cNvPr id="93" name="文本框 117"/>
              <p:cNvSpPr txBox="1"/>
              <p:nvPr/>
            </p:nvSpPr>
            <p:spPr>
              <a:xfrm>
                <a:off x="4437063" y="1572161"/>
                <a:ext cx="511162" cy="492291"/>
              </a:xfrm>
              <a:prstGeom prst="rect">
                <a:avLst/>
              </a:prstGeom>
              <a:noFill/>
            </p:spPr>
            <p:txBody>
              <a:bodyPr wrap="none" rtlCol="0">
                <a:spAutoFit/>
              </a:bodyPr>
              <a:lstStyle/>
              <a:p>
                <a:r>
                  <a:rPr lang="en-US" altLang="zh-CN" sz="1800" dirty="0">
                    <a:solidFill>
                      <a:schemeClr val="bg1">
                        <a:lumMod val="50000"/>
                      </a:schemeClr>
                    </a:solidFill>
                  </a:rPr>
                  <a:t>06</a:t>
                </a:r>
                <a:endParaRPr lang="zh-CN" altLang="en-US" sz="1800" dirty="0">
                  <a:solidFill>
                    <a:schemeClr val="bg1">
                      <a:lumMod val="50000"/>
                    </a:schemeClr>
                  </a:solidFill>
                </a:endParaRPr>
              </a:p>
            </p:txBody>
          </p:sp>
        </p:grpSp>
      </p:grpSp>
      <p:grpSp>
        <p:nvGrpSpPr>
          <p:cNvPr id="96" name="组合 95"/>
          <p:cNvGrpSpPr/>
          <p:nvPr/>
        </p:nvGrpSpPr>
        <p:grpSpPr>
          <a:xfrm>
            <a:off x="5740602" y="1062455"/>
            <a:ext cx="2468993" cy="983578"/>
            <a:chOff x="7652807" y="1416170"/>
            <a:chExt cx="3291419" cy="1311032"/>
          </a:xfrm>
        </p:grpSpPr>
        <p:cxnSp>
          <p:nvCxnSpPr>
            <p:cNvPr id="97" name="直接连接符 96"/>
            <p:cNvCxnSpPr/>
            <p:nvPr/>
          </p:nvCxnSpPr>
          <p:spPr>
            <a:xfrm>
              <a:off x="7652807" y="1796348"/>
              <a:ext cx="2786593" cy="0"/>
            </a:xfrm>
            <a:prstGeom prst="line">
              <a:avLst/>
            </a:prstGeom>
            <a:ln w="19050">
              <a:solidFill>
                <a:schemeClr val="bg2">
                  <a:lumMod val="50000"/>
                </a:schemeClr>
              </a:solidFill>
              <a:prstDash val="sysDot"/>
              <a:tailEnd type="oval"/>
            </a:ln>
          </p:spPr>
          <p:style>
            <a:lnRef idx="1">
              <a:schemeClr val="accent1"/>
            </a:lnRef>
            <a:fillRef idx="0">
              <a:schemeClr val="accent1"/>
            </a:fillRef>
            <a:effectRef idx="0">
              <a:schemeClr val="accent1"/>
            </a:effectRef>
            <a:fontRef idx="minor">
              <a:schemeClr val="tx1"/>
            </a:fontRef>
          </p:style>
        </p:cxnSp>
        <p:grpSp>
          <p:nvGrpSpPr>
            <p:cNvPr id="98" name="组合 97"/>
            <p:cNvGrpSpPr/>
            <p:nvPr/>
          </p:nvGrpSpPr>
          <p:grpSpPr>
            <a:xfrm>
              <a:off x="7736117" y="1416170"/>
              <a:ext cx="3208109" cy="1311032"/>
              <a:chOff x="5841004" y="1447486"/>
              <a:chExt cx="3208109" cy="1311032"/>
            </a:xfrm>
          </p:grpSpPr>
          <p:sp>
            <p:nvSpPr>
              <p:cNvPr id="99" name="MH_SubTitle_1"/>
              <p:cNvSpPr>
                <a:spLocks noChangeArrowheads="1"/>
              </p:cNvSpPr>
              <p:nvPr/>
            </p:nvSpPr>
            <p:spPr bwMode="auto">
              <a:xfrm flipH="1">
                <a:off x="5841004" y="1447486"/>
                <a:ext cx="2041229" cy="430753"/>
              </a:xfrm>
              <a:prstGeom prst="rect">
                <a:avLst/>
              </a:prstGeom>
              <a:noFill/>
            </p:spPr>
            <p:txBody>
              <a:bodyPr wrap="none" rtlCol="0">
                <a:spAutoFit/>
              </a:bodyPr>
              <a:lstStyle/>
              <a:p>
                <a:r>
                  <a:rPr lang="zh-CN" altLang="en-US" sz="1500" dirty="0">
                    <a:solidFill>
                      <a:schemeClr val="tx1">
                        <a:lumMod val="75000"/>
                        <a:lumOff val="25000"/>
                      </a:schemeClr>
                    </a:solidFill>
                  </a:rPr>
                  <a:t>重点工作名称二</a:t>
                </a:r>
                <a:endParaRPr lang="zh-CN" altLang="en-US" sz="1500" dirty="0">
                  <a:solidFill>
                    <a:schemeClr val="tx1">
                      <a:lumMod val="75000"/>
                      <a:lumOff val="25000"/>
                    </a:schemeClr>
                  </a:solidFill>
                </a:endParaRPr>
              </a:p>
            </p:txBody>
          </p:sp>
          <p:sp>
            <p:nvSpPr>
              <p:cNvPr id="100" name="Rectangle 5"/>
              <p:cNvSpPr/>
              <p:nvPr/>
            </p:nvSpPr>
            <p:spPr bwMode="auto">
              <a:xfrm>
                <a:off x="5980705" y="1871157"/>
                <a:ext cx="3068408" cy="887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lnSpc>
                    <a:spcPct val="150000"/>
                  </a:lnSpc>
                  <a:spcBef>
                    <a:spcPct val="0"/>
                  </a:spcBef>
                  <a:spcAft>
                    <a:spcPct val="0"/>
                  </a:spcAft>
                </a:pPr>
                <a:r>
                  <a:rPr lang="zh-CN" altLang="en-US" sz="900" dirty="0">
                    <a:solidFill>
                      <a:schemeClr val="tx1">
                        <a:lumMod val="50000"/>
                        <a:lumOff val="50000"/>
                      </a:schemeClr>
                    </a:solidFill>
                    <a:latin typeface="+mn-ea"/>
                    <a:sym typeface="Gill Sans" charset="0"/>
                  </a:rPr>
                  <a:t>此处添加详细文本描述，建议与标题相关并符合整体语言风格，语言描述尽量简洁生动。尽量将每页幻灯片的字数控制在 </a:t>
                </a:r>
                <a:r>
                  <a:rPr lang="en-US" altLang="zh-CN" sz="900" dirty="0">
                    <a:solidFill>
                      <a:schemeClr val="tx1">
                        <a:lumMod val="50000"/>
                        <a:lumOff val="50000"/>
                      </a:schemeClr>
                    </a:solidFill>
                    <a:latin typeface="+mn-ea"/>
                    <a:sym typeface="Gill Sans" charset="0"/>
                  </a:rPr>
                  <a:t>200</a:t>
                </a:r>
                <a:r>
                  <a:rPr lang="zh-CN" altLang="en-US" sz="900" dirty="0">
                    <a:solidFill>
                      <a:schemeClr val="tx1">
                        <a:lumMod val="50000"/>
                        <a:lumOff val="50000"/>
                      </a:schemeClr>
                    </a:solidFill>
                    <a:latin typeface="+mn-ea"/>
                    <a:sym typeface="Gill Sans" charset="0"/>
                  </a:rPr>
                  <a:t>字以内。</a:t>
                </a:r>
                <a:endParaRPr lang="en-US" altLang="zh-CN" sz="900" dirty="0">
                  <a:solidFill>
                    <a:schemeClr val="tx1">
                      <a:lumMod val="50000"/>
                      <a:lumOff val="50000"/>
                    </a:schemeClr>
                  </a:solidFill>
                  <a:latin typeface="+mn-ea"/>
                  <a:cs typeface="Lato Light" charset="0"/>
                  <a:sym typeface="Lato Light" charset="0"/>
                </a:endParaRPr>
              </a:p>
            </p:txBody>
          </p:sp>
        </p:grpSp>
      </p:grpSp>
      <p:grpSp>
        <p:nvGrpSpPr>
          <p:cNvPr id="101" name="组合 100"/>
          <p:cNvGrpSpPr/>
          <p:nvPr/>
        </p:nvGrpSpPr>
        <p:grpSpPr>
          <a:xfrm>
            <a:off x="5701703" y="2142837"/>
            <a:ext cx="2643647" cy="983578"/>
            <a:chOff x="7600950" y="2856235"/>
            <a:chExt cx="3524251" cy="1311032"/>
          </a:xfrm>
        </p:grpSpPr>
        <p:grpSp>
          <p:nvGrpSpPr>
            <p:cNvPr id="102" name="组合 101"/>
            <p:cNvGrpSpPr/>
            <p:nvPr/>
          </p:nvGrpSpPr>
          <p:grpSpPr>
            <a:xfrm>
              <a:off x="7917092" y="2856235"/>
              <a:ext cx="3208109" cy="1311032"/>
              <a:chOff x="5841004" y="1447486"/>
              <a:chExt cx="3208109" cy="1311032"/>
            </a:xfrm>
          </p:grpSpPr>
          <p:sp>
            <p:nvSpPr>
              <p:cNvPr id="104" name="MH_SubTitle_1"/>
              <p:cNvSpPr>
                <a:spLocks noChangeArrowheads="1"/>
              </p:cNvSpPr>
              <p:nvPr/>
            </p:nvSpPr>
            <p:spPr bwMode="auto">
              <a:xfrm flipH="1">
                <a:off x="5841004" y="1447486"/>
                <a:ext cx="2041230" cy="430753"/>
              </a:xfrm>
              <a:prstGeom prst="rect">
                <a:avLst/>
              </a:prstGeom>
              <a:noFill/>
            </p:spPr>
            <p:txBody>
              <a:bodyPr wrap="none" rtlCol="0">
                <a:spAutoFit/>
              </a:bodyPr>
              <a:lstStyle/>
              <a:p>
                <a:r>
                  <a:rPr lang="zh-CN" altLang="en-US" sz="1500" dirty="0">
                    <a:solidFill>
                      <a:schemeClr val="tx1">
                        <a:lumMod val="75000"/>
                        <a:lumOff val="25000"/>
                      </a:schemeClr>
                    </a:solidFill>
                  </a:rPr>
                  <a:t>重点工作名称四</a:t>
                </a:r>
                <a:endParaRPr lang="zh-CN" altLang="en-US" sz="1500" dirty="0">
                  <a:solidFill>
                    <a:schemeClr val="tx1">
                      <a:lumMod val="75000"/>
                      <a:lumOff val="25000"/>
                    </a:schemeClr>
                  </a:solidFill>
                </a:endParaRPr>
              </a:p>
            </p:txBody>
          </p:sp>
          <p:sp>
            <p:nvSpPr>
              <p:cNvPr id="105" name="Rectangle 5"/>
              <p:cNvSpPr/>
              <p:nvPr/>
            </p:nvSpPr>
            <p:spPr bwMode="auto">
              <a:xfrm>
                <a:off x="5980705" y="1871157"/>
                <a:ext cx="3068408" cy="887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lnSpc>
                    <a:spcPct val="150000"/>
                  </a:lnSpc>
                  <a:spcBef>
                    <a:spcPct val="0"/>
                  </a:spcBef>
                  <a:spcAft>
                    <a:spcPct val="0"/>
                  </a:spcAft>
                </a:pPr>
                <a:r>
                  <a:rPr lang="zh-CN" altLang="en-US" sz="900" dirty="0">
                    <a:solidFill>
                      <a:schemeClr val="tx1">
                        <a:lumMod val="50000"/>
                        <a:lumOff val="50000"/>
                      </a:schemeClr>
                    </a:solidFill>
                    <a:latin typeface="+mn-ea"/>
                    <a:sym typeface="Gill Sans" charset="0"/>
                  </a:rPr>
                  <a:t>此处添加详细文本描述，建议与标题相关并符合整体语言风格，语言描述尽量简洁生动。尽量将每页幻灯片的字数控制在 </a:t>
                </a:r>
                <a:r>
                  <a:rPr lang="en-US" altLang="zh-CN" sz="900" dirty="0">
                    <a:solidFill>
                      <a:schemeClr val="tx1">
                        <a:lumMod val="50000"/>
                        <a:lumOff val="50000"/>
                      </a:schemeClr>
                    </a:solidFill>
                    <a:latin typeface="+mn-ea"/>
                    <a:sym typeface="Gill Sans" charset="0"/>
                  </a:rPr>
                  <a:t>200</a:t>
                </a:r>
                <a:r>
                  <a:rPr lang="zh-CN" altLang="en-US" sz="900" dirty="0">
                    <a:solidFill>
                      <a:schemeClr val="tx1">
                        <a:lumMod val="50000"/>
                        <a:lumOff val="50000"/>
                      </a:schemeClr>
                    </a:solidFill>
                    <a:latin typeface="+mn-ea"/>
                    <a:sym typeface="Gill Sans" charset="0"/>
                  </a:rPr>
                  <a:t>字以内。</a:t>
                </a:r>
                <a:endParaRPr lang="en-US" altLang="zh-CN" sz="900" dirty="0">
                  <a:solidFill>
                    <a:schemeClr val="tx1">
                      <a:lumMod val="50000"/>
                      <a:lumOff val="50000"/>
                    </a:schemeClr>
                  </a:solidFill>
                  <a:latin typeface="+mn-ea"/>
                  <a:cs typeface="Lato Light" charset="0"/>
                  <a:sym typeface="Lato Light" charset="0"/>
                </a:endParaRPr>
              </a:p>
            </p:txBody>
          </p:sp>
        </p:grpSp>
        <p:sp>
          <p:nvSpPr>
            <p:cNvPr id="103" name="任意多边形 102"/>
            <p:cNvSpPr/>
            <p:nvPr/>
          </p:nvSpPr>
          <p:spPr>
            <a:xfrm>
              <a:off x="7600950" y="3001877"/>
              <a:ext cx="2838450" cy="265198"/>
            </a:xfrm>
            <a:custGeom>
              <a:avLst/>
              <a:gdLst>
                <a:gd name="connsiteX0" fmla="*/ 0 w 3162300"/>
                <a:gd name="connsiteY0" fmla="*/ 0 h 190500"/>
                <a:gd name="connsiteX1" fmla="*/ 361950 w 3162300"/>
                <a:gd name="connsiteY1" fmla="*/ 190500 h 190500"/>
                <a:gd name="connsiteX2" fmla="*/ 3162300 w 3162300"/>
                <a:gd name="connsiteY2" fmla="*/ 190500 h 190500"/>
              </a:gdLst>
              <a:ahLst/>
              <a:cxnLst>
                <a:cxn ang="0">
                  <a:pos x="connsiteX0" y="connsiteY0"/>
                </a:cxn>
                <a:cxn ang="0">
                  <a:pos x="connsiteX1" y="connsiteY1"/>
                </a:cxn>
                <a:cxn ang="0">
                  <a:pos x="connsiteX2" y="connsiteY2"/>
                </a:cxn>
              </a:cxnLst>
              <a:rect l="l" t="t" r="r" b="b"/>
              <a:pathLst>
                <a:path w="3162300" h="190500">
                  <a:moveTo>
                    <a:pt x="0" y="0"/>
                  </a:moveTo>
                  <a:lnTo>
                    <a:pt x="361950" y="190500"/>
                  </a:lnTo>
                  <a:lnTo>
                    <a:pt x="3162300" y="190500"/>
                  </a:lnTo>
                </a:path>
              </a:pathLst>
            </a:custGeom>
            <a:ln w="19050">
              <a:solidFill>
                <a:schemeClr val="bg2">
                  <a:lumMod val="50000"/>
                </a:schemeClr>
              </a:solidFill>
              <a:prstDash val="sysDot"/>
              <a:tailEnd type="ova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grpSp>
        <p:nvGrpSpPr>
          <p:cNvPr id="106" name="组合 105"/>
          <p:cNvGrpSpPr/>
          <p:nvPr/>
        </p:nvGrpSpPr>
        <p:grpSpPr>
          <a:xfrm>
            <a:off x="5682441" y="3205436"/>
            <a:ext cx="2655795" cy="1003466"/>
            <a:chOff x="7575272" y="4272596"/>
            <a:chExt cx="3540445" cy="1337542"/>
          </a:xfrm>
        </p:grpSpPr>
        <p:sp>
          <p:nvSpPr>
            <p:cNvPr id="107" name="任意多边形 106"/>
            <p:cNvSpPr/>
            <p:nvPr/>
          </p:nvSpPr>
          <p:spPr>
            <a:xfrm>
              <a:off x="7575272" y="4272596"/>
              <a:ext cx="2864128" cy="390328"/>
            </a:xfrm>
            <a:custGeom>
              <a:avLst/>
              <a:gdLst>
                <a:gd name="connsiteX0" fmla="*/ 0 w 3162300"/>
                <a:gd name="connsiteY0" fmla="*/ 0 h 190500"/>
                <a:gd name="connsiteX1" fmla="*/ 361950 w 3162300"/>
                <a:gd name="connsiteY1" fmla="*/ 190500 h 190500"/>
                <a:gd name="connsiteX2" fmla="*/ 3162300 w 3162300"/>
                <a:gd name="connsiteY2" fmla="*/ 190500 h 190500"/>
              </a:gdLst>
              <a:ahLst/>
              <a:cxnLst>
                <a:cxn ang="0">
                  <a:pos x="connsiteX0" y="connsiteY0"/>
                </a:cxn>
                <a:cxn ang="0">
                  <a:pos x="connsiteX1" y="connsiteY1"/>
                </a:cxn>
                <a:cxn ang="0">
                  <a:pos x="connsiteX2" y="connsiteY2"/>
                </a:cxn>
              </a:cxnLst>
              <a:rect l="l" t="t" r="r" b="b"/>
              <a:pathLst>
                <a:path w="3162300" h="190500">
                  <a:moveTo>
                    <a:pt x="0" y="0"/>
                  </a:moveTo>
                  <a:lnTo>
                    <a:pt x="361950" y="190500"/>
                  </a:lnTo>
                  <a:lnTo>
                    <a:pt x="3162300" y="190500"/>
                  </a:lnTo>
                </a:path>
              </a:pathLst>
            </a:custGeom>
            <a:ln w="19050">
              <a:solidFill>
                <a:schemeClr val="bg2">
                  <a:lumMod val="50000"/>
                </a:schemeClr>
              </a:solidFill>
              <a:prstDash val="sysDot"/>
              <a:tailEnd type="ova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nvGrpSpPr>
            <p:cNvPr id="108" name="组合 107"/>
            <p:cNvGrpSpPr/>
            <p:nvPr/>
          </p:nvGrpSpPr>
          <p:grpSpPr>
            <a:xfrm>
              <a:off x="7907608" y="4299106"/>
              <a:ext cx="3208109" cy="1311032"/>
              <a:chOff x="5841004" y="1447486"/>
              <a:chExt cx="3208109" cy="1311032"/>
            </a:xfrm>
          </p:grpSpPr>
          <p:sp>
            <p:nvSpPr>
              <p:cNvPr id="109" name="MH_SubTitle_1"/>
              <p:cNvSpPr>
                <a:spLocks noChangeArrowheads="1"/>
              </p:cNvSpPr>
              <p:nvPr/>
            </p:nvSpPr>
            <p:spPr bwMode="auto">
              <a:xfrm flipH="1">
                <a:off x="5841004" y="1447486"/>
                <a:ext cx="2041229" cy="430754"/>
              </a:xfrm>
              <a:prstGeom prst="rect">
                <a:avLst/>
              </a:prstGeom>
              <a:noFill/>
            </p:spPr>
            <p:txBody>
              <a:bodyPr wrap="none" rtlCol="0">
                <a:spAutoFit/>
              </a:bodyPr>
              <a:lstStyle/>
              <a:p>
                <a:r>
                  <a:rPr lang="zh-CN" altLang="en-US" sz="1500" dirty="0">
                    <a:solidFill>
                      <a:schemeClr val="tx1">
                        <a:lumMod val="75000"/>
                        <a:lumOff val="25000"/>
                      </a:schemeClr>
                    </a:solidFill>
                  </a:rPr>
                  <a:t>重点工作名称六</a:t>
                </a:r>
                <a:endParaRPr lang="zh-CN" altLang="en-US" sz="1500" dirty="0">
                  <a:solidFill>
                    <a:schemeClr val="tx1">
                      <a:lumMod val="75000"/>
                      <a:lumOff val="25000"/>
                    </a:schemeClr>
                  </a:solidFill>
                </a:endParaRPr>
              </a:p>
            </p:txBody>
          </p:sp>
          <p:sp>
            <p:nvSpPr>
              <p:cNvPr id="110" name="Rectangle 5"/>
              <p:cNvSpPr/>
              <p:nvPr/>
            </p:nvSpPr>
            <p:spPr bwMode="auto">
              <a:xfrm>
                <a:off x="5980705" y="1871157"/>
                <a:ext cx="3068408" cy="887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lnSpc>
                    <a:spcPct val="150000"/>
                  </a:lnSpc>
                  <a:spcBef>
                    <a:spcPct val="0"/>
                  </a:spcBef>
                  <a:spcAft>
                    <a:spcPct val="0"/>
                  </a:spcAft>
                </a:pPr>
                <a:r>
                  <a:rPr lang="zh-CN" altLang="en-US" sz="900" dirty="0">
                    <a:solidFill>
                      <a:schemeClr val="tx1">
                        <a:lumMod val="50000"/>
                        <a:lumOff val="50000"/>
                      </a:schemeClr>
                    </a:solidFill>
                    <a:latin typeface="+mn-ea"/>
                    <a:sym typeface="Gill Sans" charset="0"/>
                  </a:rPr>
                  <a:t>此处添加详细文本描述，建议与标题相关并符合整体语言风格，语言描述尽量简洁生动。尽量将每页幻灯片的字数控制在 </a:t>
                </a:r>
                <a:r>
                  <a:rPr lang="en-US" altLang="zh-CN" sz="900" dirty="0">
                    <a:solidFill>
                      <a:schemeClr val="tx1">
                        <a:lumMod val="50000"/>
                        <a:lumOff val="50000"/>
                      </a:schemeClr>
                    </a:solidFill>
                    <a:latin typeface="+mn-ea"/>
                    <a:sym typeface="Gill Sans" charset="0"/>
                  </a:rPr>
                  <a:t>200</a:t>
                </a:r>
                <a:r>
                  <a:rPr lang="zh-CN" altLang="en-US" sz="900" dirty="0">
                    <a:solidFill>
                      <a:schemeClr val="tx1">
                        <a:lumMod val="50000"/>
                        <a:lumOff val="50000"/>
                      </a:schemeClr>
                    </a:solidFill>
                    <a:latin typeface="+mn-ea"/>
                    <a:sym typeface="Gill Sans" charset="0"/>
                  </a:rPr>
                  <a:t>字以内。</a:t>
                </a:r>
                <a:endParaRPr lang="en-US" altLang="zh-CN" sz="900" dirty="0">
                  <a:solidFill>
                    <a:schemeClr val="tx1">
                      <a:lumMod val="50000"/>
                      <a:lumOff val="50000"/>
                    </a:schemeClr>
                  </a:solidFill>
                  <a:latin typeface="+mn-ea"/>
                  <a:cs typeface="Lato Light" charset="0"/>
                  <a:sym typeface="Lato Light" charset="0"/>
                </a:endParaRPr>
              </a:p>
            </p:txBody>
          </p:sp>
        </p:grpSp>
      </p:grpSp>
      <p:grpSp>
        <p:nvGrpSpPr>
          <p:cNvPr id="111" name="组合 110"/>
          <p:cNvGrpSpPr/>
          <p:nvPr/>
        </p:nvGrpSpPr>
        <p:grpSpPr>
          <a:xfrm>
            <a:off x="780941" y="1062456"/>
            <a:ext cx="2476719" cy="983578"/>
            <a:chOff x="1041073" y="1416171"/>
            <a:chExt cx="3301719" cy="1311032"/>
          </a:xfrm>
        </p:grpSpPr>
        <p:cxnSp>
          <p:nvCxnSpPr>
            <p:cNvPr id="112" name="直接连接符 111"/>
            <p:cNvCxnSpPr/>
            <p:nvPr/>
          </p:nvCxnSpPr>
          <p:spPr>
            <a:xfrm flipH="1">
              <a:off x="1556199" y="1803136"/>
              <a:ext cx="2786593" cy="0"/>
            </a:xfrm>
            <a:prstGeom prst="line">
              <a:avLst/>
            </a:prstGeom>
            <a:ln w="19050">
              <a:solidFill>
                <a:schemeClr val="bg2">
                  <a:lumMod val="50000"/>
                </a:schemeClr>
              </a:solidFill>
              <a:prstDash val="sysDot"/>
              <a:tailEnd type="oval"/>
            </a:ln>
          </p:spPr>
          <p:style>
            <a:lnRef idx="1">
              <a:schemeClr val="accent1"/>
            </a:lnRef>
            <a:fillRef idx="0">
              <a:schemeClr val="accent1"/>
            </a:fillRef>
            <a:effectRef idx="0">
              <a:schemeClr val="accent1"/>
            </a:effectRef>
            <a:fontRef idx="minor">
              <a:schemeClr val="tx1"/>
            </a:fontRef>
          </p:style>
        </p:cxnSp>
        <p:grpSp>
          <p:nvGrpSpPr>
            <p:cNvPr id="113" name="组合 112"/>
            <p:cNvGrpSpPr/>
            <p:nvPr/>
          </p:nvGrpSpPr>
          <p:grpSpPr>
            <a:xfrm flipH="1">
              <a:off x="1041073" y="1416171"/>
              <a:ext cx="3208109" cy="1311032"/>
              <a:chOff x="5841004" y="1447486"/>
              <a:chExt cx="3208109" cy="1311032"/>
            </a:xfrm>
          </p:grpSpPr>
          <p:sp>
            <p:nvSpPr>
              <p:cNvPr id="114" name="MH_SubTitle_1"/>
              <p:cNvSpPr>
                <a:spLocks noChangeArrowheads="1"/>
              </p:cNvSpPr>
              <p:nvPr/>
            </p:nvSpPr>
            <p:spPr bwMode="auto">
              <a:xfrm flipH="1">
                <a:off x="5841004" y="1447486"/>
                <a:ext cx="2041230" cy="430753"/>
              </a:xfrm>
              <a:prstGeom prst="rect">
                <a:avLst/>
              </a:prstGeom>
              <a:noFill/>
            </p:spPr>
            <p:txBody>
              <a:bodyPr wrap="none" rtlCol="0">
                <a:spAutoFit/>
              </a:bodyPr>
              <a:lstStyle/>
              <a:p>
                <a:pPr algn="r"/>
                <a:r>
                  <a:rPr lang="zh-CN" altLang="en-US" sz="1500" dirty="0">
                    <a:solidFill>
                      <a:schemeClr val="tx1">
                        <a:lumMod val="75000"/>
                        <a:lumOff val="25000"/>
                      </a:schemeClr>
                    </a:solidFill>
                  </a:rPr>
                  <a:t>重点工作名称一</a:t>
                </a:r>
                <a:endParaRPr lang="zh-CN" altLang="en-US" sz="1500" dirty="0">
                  <a:solidFill>
                    <a:schemeClr val="tx1">
                      <a:lumMod val="75000"/>
                      <a:lumOff val="25000"/>
                    </a:schemeClr>
                  </a:solidFill>
                </a:endParaRPr>
              </a:p>
            </p:txBody>
          </p:sp>
          <p:sp>
            <p:nvSpPr>
              <p:cNvPr id="115" name="Rectangle 5"/>
              <p:cNvSpPr/>
              <p:nvPr/>
            </p:nvSpPr>
            <p:spPr bwMode="auto">
              <a:xfrm>
                <a:off x="5980705" y="1871157"/>
                <a:ext cx="3068408" cy="887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r" fontAlgn="base">
                  <a:lnSpc>
                    <a:spcPct val="150000"/>
                  </a:lnSpc>
                  <a:spcBef>
                    <a:spcPct val="0"/>
                  </a:spcBef>
                  <a:spcAft>
                    <a:spcPct val="0"/>
                  </a:spcAft>
                </a:pPr>
                <a:r>
                  <a:rPr lang="zh-CN" altLang="en-US" sz="900" dirty="0">
                    <a:solidFill>
                      <a:schemeClr val="tx1">
                        <a:lumMod val="50000"/>
                        <a:lumOff val="50000"/>
                      </a:schemeClr>
                    </a:solidFill>
                    <a:latin typeface="+mn-ea"/>
                    <a:sym typeface="Gill Sans" charset="0"/>
                  </a:rPr>
                  <a:t>此处添加详细文本描述，建议与标题相关并符合整体语言风格，语言描述尽量简洁生动。尽量将每页幻灯片的字数控制在 </a:t>
                </a:r>
                <a:r>
                  <a:rPr lang="en-US" altLang="zh-CN" sz="900" dirty="0">
                    <a:solidFill>
                      <a:schemeClr val="tx1">
                        <a:lumMod val="50000"/>
                        <a:lumOff val="50000"/>
                      </a:schemeClr>
                    </a:solidFill>
                    <a:latin typeface="+mn-ea"/>
                    <a:sym typeface="Gill Sans" charset="0"/>
                  </a:rPr>
                  <a:t>200</a:t>
                </a:r>
                <a:r>
                  <a:rPr lang="zh-CN" altLang="en-US" sz="900" dirty="0">
                    <a:solidFill>
                      <a:schemeClr val="tx1">
                        <a:lumMod val="50000"/>
                        <a:lumOff val="50000"/>
                      </a:schemeClr>
                    </a:solidFill>
                    <a:latin typeface="+mn-ea"/>
                    <a:sym typeface="Gill Sans" charset="0"/>
                  </a:rPr>
                  <a:t>字以内。</a:t>
                </a:r>
                <a:endParaRPr lang="en-US" altLang="zh-CN" sz="900" dirty="0">
                  <a:solidFill>
                    <a:schemeClr val="tx1">
                      <a:lumMod val="50000"/>
                      <a:lumOff val="50000"/>
                    </a:schemeClr>
                  </a:solidFill>
                  <a:latin typeface="+mn-ea"/>
                  <a:cs typeface="Lato Light" charset="0"/>
                  <a:sym typeface="Lato Light" charset="0"/>
                </a:endParaRPr>
              </a:p>
            </p:txBody>
          </p:sp>
        </p:grpSp>
      </p:grpSp>
      <p:grpSp>
        <p:nvGrpSpPr>
          <p:cNvPr id="116" name="组合 115"/>
          <p:cNvGrpSpPr/>
          <p:nvPr/>
        </p:nvGrpSpPr>
        <p:grpSpPr>
          <a:xfrm>
            <a:off x="771431" y="2221285"/>
            <a:ext cx="2476719" cy="983578"/>
            <a:chOff x="1028396" y="2960800"/>
            <a:chExt cx="3301719" cy="1311032"/>
          </a:xfrm>
        </p:grpSpPr>
        <p:cxnSp>
          <p:nvCxnSpPr>
            <p:cNvPr id="117" name="直接连接符 116"/>
            <p:cNvCxnSpPr/>
            <p:nvPr/>
          </p:nvCxnSpPr>
          <p:spPr>
            <a:xfrm flipH="1">
              <a:off x="1543522" y="3347765"/>
              <a:ext cx="2786593" cy="0"/>
            </a:xfrm>
            <a:prstGeom prst="line">
              <a:avLst/>
            </a:prstGeom>
            <a:ln w="19050">
              <a:solidFill>
                <a:schemeClr val="bg2">
                  <a:lumMod val="50000"/>
                </a:schemeClr>
              </a:solidFill>
              <a:prstDash val="sysDot"/>
              <a:tailEnd type="oval"/>
            </a:ln>
          </p:spPr>
          <p:style>
            <a:lnRef idx="1">
              <a:schemeClr val="accent1"/>
            </a:lnRef>
            <a:fillRef idx="0">
              <a:schemeClr val="accent1"/>
            </a:fillRef>
            <a:effectRef idx="0">
              <a:schemeClr val="accent1"/>
            </a:effectRef>
            <a:fontRef idx="minor">
              <a:schemeClr val="tx1"/>
            </a:fontRef>
          </p:style>
        </p:cxnSp>
        <p:grpSp>
          <p:nvGrpSpPr>
            <p:cNvPr id="118" name="组合 117"/>
            <p:cNvGrpSpPr/>
            <p:nvPr/>
          </p:nvGrpSpPr>
          <p:grpSpPr>
            <a:xfrm flipH="1">
              <a:off x="1028396" y="2960800"/>
              <a:ext cx="3208109" cy="1311032"/>
              <a:chOff x="5841004" y="1447486"/>
              <a:chExt cx="3208109" cy="1311032"/>
            </a:xfrm>
          </p:grpSpPr>
          <p:sp>
            <p:nvSpPr>
              <p:cNvPr id="119" name="MH_SubTitle_1"/>
              <p:cNvSpPr>
                <a:spLocks noChangeArrowheads="1"/>
              </p:cNvSpPr>
              <p:nvPr/>
            </p:nvSpPr>
            <p:spPr bwMode="auto">
              <a:xfrm flipH="1">
                <a:off x="5841004" y="1447486"/>
                <a:ext cx="2041230" cy="430753"/>
              </a:xfrm>
              <a:prstGeom prst="rect">
                <a:avLst/>
              </a:prstGeom>
              <a:noFill/>
            </p:spPr>
            <p:txBody>
              <a:bodyPr wrap="none" rtlCol="0">
                <a:spAutoFit/>
              </a:bodyPr>
              <a:lstStyle/>
              <a:p>
                <a:pPr algn="r"/>
                <a:r>
                  <a:rPr lang="zh-CN" altLang="en-US" sz="1500" dirty="0">
                    <a:solidFill>
                      <a:schemeClr val="tx1">
                        <a:lumMod val="75000"/>
                        <a:lumOff val="25000"/>
                      </a:schemeClr>
                    </a:solidFill>
                  </a:rPr>
                  <a:t>重点工作名称三</a:t>
                </a:r>
                <a:endParaRPr lang="zh-CN" altLang="en-US" sz="1500" dirty="0">
                  <a:solidFill>
                    <a:schemeClr val="tx1">
                      <a:lumMod val="75000"/>
                      <a:lumOff val="25000"/>
                    </a:schemeClr>
                  </a:solidFill>
                </a:endParaRPr>
              </a:p>
            </p:txBody>
          </p:sp>
          <p:sp>
            <p:nvSpPr>
              <p:cNvPr id="120" name="Rectangle 5"/>
              <p:cNvSpPr/>
              <p:nvPr/>
            </p:nvSpPr>
            <p:spPr bwMode="auto">
              <a:xfrm>
                <a:off x="5980705" y="1871157"/>
                <a:ext cx="3068408" cy="887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r" fontAlgn="base">
                  <a:lnSpc>
                    <a:spcPct val="150000"/>
                  </a:lnSpc>
                  <a:spcBef>
                    <a:spcPct val="0"/>
                  </a:spcBef>
                  <a:spcAft>
                    <a:spcPct val="0"/>
                  </a:spcAft>
                </a:pPr>
                <a:r>
                  <a:rPr lang="zh-CN" altLang="en-US" sz="900" dirty="0">
                    <a:solidFill>
                      <a:schemeClr val="tx1">
                        <a:lumMod val="50000"/>
                        <a:lumOff val="50000"/>
                      </a:schemeClr>
                    </a:solidFill>
                    <a:latin typeface="+mn-ea"/>
                    <a:sym typeface="Gill Sans" charset="0"/>
                  </a:rPr>
                  <a:t>此处添加详细文本描述，建议与标题相关并符合整体语言风格，语言描述尽量简洁生动。尽量将每页幻灯片的字数控制在 </a:t>
                </a:r>
                <a:r>
                  <a:rPr lang="en-US" altLang="zh-CN" sz="900" dirty="0">
                    <a:solidFill>
                      <a:schemeClr val="tx1">
                        <a:lumMod val="50000"/>
                        <a:lumOff val="50000"/>
                      </a:schemeClr>
                    </a:solidFill>
                    <a:latin typeface="+mn-ea"/>
                    <a:sym typeface="Gill Sans" charset="0"/>
                  </a:rPr>
                  <a:t>200</a:t>
                </a:r>
                <a:r>
                  <a:rPr lang="zh-CN" altLang="en-US" sz="900" dirty="0">
                    <a:solidFill>
                      <a:schemeClr val="tx1">
                        <a:lumMod val="50000"/>
                        <a:lumOff val="50000"/>
                      </a:schemeClr>
                    </a:solidFill>
                    <a:latin typeface="+mn-ea"/>
                    <a:sym typeface="Gill Sans" charset="0"/>
                  </a:rPr>
                  <a:t>字以内。</a:t>
                </a:r>
                <a:endParaRPr lang="en-US" altLang="zh-CN" sz="900" dirty="0">
                  <a:solidFill>
                    <a:schemeClr val="tx1">
                      <a:lumMod val="50000"/>
                      <a:lumOff val="50000"/>
                    </a:schemeClr>
                  </a:solidFill>
                  <a:latin typeface="+mn-ea"/>
                  <a:cs typeface="Lato Light" charset="0"/>
                  <a:sym typeface="Lato Light" charset="0"/>
                </a:endParaRPr>
              </a:p>
            </p:txBody>
          </p:sp>
        </p:grpSp>
      </p:grpSp>
      <p:grpSp>
        <p:nvGrpSpPr>
          <p:cNvPr id="121" name="组合 120"/>
          <p:cNvGrpSpPr/>
          <p:nvPr/>
        </p:nvGrpSpPr>
        <p:grpSpPr>
          <a:xfrm>
            <a:off x="741470" y="3363800"/>
            <a:ext cx="2526130" cy="983578"/>
            <a:chOff x="988454" y="4483683"/>
            <a:chExt cx="3367589" cy="1311032"/>
          </a:xfrm>
        </p:grpSpPr>
        <p:grpSp>
          <p:nvGrpSpPr>
            <p:cNvPr id="122" name="组合 121"/>
            <p:cNvGrpSpPr/>
            <p:nvPr/>
          </p:nvGrpSpPr>
          <p:grpSpPr>
            <a:xfrm flipH="1">
              <a:off x="988454" y="4483683"/>
              <a:ext cx="3208109" cy="1311032"/>
              <a:chOff x="5841004" y="1447486"/>
              <a:chExt cx="3208109" cy="1311032"/>
            </a:xfrm>
          </p:grpSpPr>
          <p:sp>
            <p:nvSpPr>
              <p:cNvPr id="124" name="MH_SubTitle_1"/>
              <p:cNvSpPr>
                <a:spLocks noChangeArrowheads="1"/>
              </p:cNvSpPr>
              <p:nvPr/>
            </p:nvSpPr>
            <p:spPr bwMode="auto">
              <a:xfrm flipH="1">
                <a:off x="5841004" y="1447486"/>
                <a:ext cx="2041230" cy="430753"/>
              </a:xfrm>
              <a:prstGeom prst="rect">
                <a:avLst/>
              </a:prstGeom>
              <a:noFill/>
            </p:spPr>
            <p:txBody>
              <a:bodyPr wrap="none" rtlCol="0">
                <a:spAutoFit/>
              </a:bodyPr>
              <a:lstStyle/>
              <a:p>
                <a:pPr algn="r"/>
                <a:r>
                  <a:rPr lang="zh-CN" altLang="en-US" sz="1500" dirty="0">
                    <a:solidFill>
                      <a:schemeClr val="tx1">
                        <a:lumMod val="75000"/>
                        <a:lumOff val="25000"/>
                      </a:schemeClr>
                    </a:solidFill>
                  </a:rPr>
                  <a:t>重点工作名称三</a:t>
                </a:r>
                <a:endParaRPr lang="zh-CN" altLang="en-US" sz="1500" dirty="0">
                  <a:solidFill>
                    <a:schemeClr val="tx1">
                      <a:lumMod val="75000"/>
                      <a:lumOff val="25000"/>
                    </a:schemeClr>
                  </a:solidFill>
                </a:endParaRPr>
              </a:p>
            </p:txBody>
          </p:sp>
          <p:sp>
            <p:nvSpPr>
              <p:cNvPr id="125" name="Rectangle 5"/>
              <p:cNvSpPr/>
              <p:nvPr/>
            </p:nvSpPr>
            <p:spPr bwMode="auto">
              <a:xfrm>
                <a:off x="5980705" y="1871157"/>
                <a:ext cx="3068408" cy="887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r" fontAlgn="base">
                  <a:lnSpc>
                    <a:spcPct val="150000"/>
                  </a:lnSpc>
                  <a:spcBef>
                    <a:spcPct val="0"/>
                  </a:spcBef>
                  <a:spcAft>
                    <a:spcPct val="0"/>
                  </a:spcAft>
                </a:pPr>
                <a:r>
                  <a:rPr lang="zh-CN" altLang="en-US" sz="900" dirty="0">
                    <a:solidFill>
                      <a:schemeClr val="tx1">
                        <a:lumMod val="50000"/>
                        <a:lumOff val="50000"/>
                      </a:schemeClr>
                    </a:solidFill>
                    <a:latin typeface="+mn-ea"/>
                    <a:sym typeface="Gill Sans" charset="0"/>
                  </a:rPr>
                  <a:t>此处添加详细文本描述，建议与标题相关并符合整体语言风格，语言描述尽量简洁生动。尽量将每页幻灯片的字数控制在 </a:t>
                </a:r>
                <a:r>
                  <a:rPr lang="en-US" altLang="zh-CN" sz="900" dirty="0">
                    <a:solidFill>
                      <a:schemeClr val="tx1">
                        <a:lumMod val="50000"/>
                        <a:lumOff val="50000"/>
                      </a:schemeClr>
                    </a:solidFill>
                    <a:latin typeface="+mn-ea"/>
                    <a:sym typeface="Gill Sans" charset="0"/>
                  </a:rPr>
                  <a:t>200</a:t>
                </a:r>
                <a:r>
                  <a:rPr lang="zh-CN" altLang="en-US" sz="900" dirty="0">
                    <a:solidFill>
                      <a:schemeClr val="tx1">
                        <a:lumMod val="50000"/>
                        <a:lumOff val="50000"/>
                      </a:schemeClr>
                    </a:solidFill>
                    <a:latin typeface="+mn-ea"/>
                    <a:sym typeface="Gill Sans" charset="0"/>
                  </a:rPr>
                  <a:t>字以内。</a:t>
                </a:r>
                <a:endParaRPr lang="en-US" altLang="zh-CN" sz="900" dirty="0">
                  <a:solidFill>
                    <a:schemeClr val="tx1">
                      <a:lumMod val="50000"/>
                      <a:lumOff val="50000"/>
                    </a:schemeClr>
                  </a:solidFill>
                  <a:latin typeface="+mn-ea"/>
                  <a:cs typeface="Lato Light" charset="0"/>
                  <a:sym typeface="Lato Light" charset="0"/>
                </a:endParaRPr>
              </a:p>
            </p:txBody>
          </p:sp>
        </p:grpSp>
        <p:sp>
          <p:nvSpPr>
            <p:cNvPr id="123" name="任意多边形 122"/>
            <p:cNvSpPr/>
            <p:nvPr/>
          </p:nvSpPr>
          <p:spPr>
            <a:xfrm flipH="1">
              <a:off x="1517593" y="4614052"/>
              <a:ext cx="2838450" cy="265198"/>
            </a:xfrm>
            <a:custGeom>
              <a:avLst/>
              <a:gdLst>
                <a:gd name="connsiteX0" fmla="*/ 0 w 3162300"/>
                <a:gd name="connsiteY0" fmla="*/ 0 h 190500"/>
                <a:gd name="connsiteX1" fmla="*/ 361950 w 3162300"/>
                <a:gd name="connsiteY1" fmla="*/ 190500 h 190500"/>
                <a:gd name="connsiteX2" fmla="*/ 3162300 w 3162300"/>
                <a:gd name="connsiteY2" fmla="*/ 190500 h 190500"/>
              </a:gdLst>
              <a:ahLst/>
              <a:cxnLst>
                <a:cxn ang="0">
                  <a:pos x="connsiteX0" y="connsiteY0"/>
                </a:cxn>
                <a:cxn ang="0">
                  <a:pos x="connsiteX1" y="connsiteY1"/>
                </a:cxn>
                <a:cxn ang="0">
                  <a:pos x="connsiteX2" y="connsiteY2"/>
                </a:cxn>
              </a:cxnLst>
              <a:rect l="l" t="t" r="r" b="b"/>
              <a:pathLst>
                <a:path w="3162300" h="190500">
                  <a:moveTo>
                    <a:pt x="0" y="0"/>
                  </a:moveTo>
                  <a:lnTo>
                    <a:pt x="361950" y="190500"/>
                  </a:lnTo>
                  <a:lnTo>
                    <a:pt x="3162300" y="190500"/>
                  </a:lnTo>
                </a:path>
              </a:pathLst>
            </a:custGeom>
            <a:ln w="19050">
              <a:solidFill>
                <a:schemeClr val="bg2">
                  <a:lumMod val="50000"/>
                </a:schemeClr>
              </a:solidFill>
              <a:prstDash val="sysDot"/>
              <a:tailEnd type="ova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89"/>
                                        </p:tgtEl>
                                        <p:attrNameLst>
                                          <p:attrName>style.visibility</p:attrName>
                                        </p:attrNameLst>
                                      </p:cBhvr>
                                      <p:to>
                                        <p:strVal val="visible"/>
                                      </p:to>
                                    </p:set>
                                    <p:animEffect transition="in" filter="wipe(left)">
                                      <p:cBhvr>
                                        <p:cTn id="11" dur="500"/>
                                        <p:tgtEl>
                                          <p:spTgt spid="89"/>
                                        </p:tgtEl>
                                      </p:cBhvr>
                                    </p:animEffect>
                                  </p:childTnLst>
                                </p:cTn>
                              </p:par>
                              <p:par>
                                <p:cTn id="12" presetID="22" presetClass="entr" presetSubtype="8" fill="hold" nodeType="withEffect">
                                  <p:stCondLst>
                                    <p:cond delay="500"/>
                                  </p:stCondLst>
                                  <p:childTnLst>
                                    <p:set>
                                      <p:cBhvr>
                                        <p:cTn id="13" dur="1" fill="hold">
                                          <p:stCondLst>
                                            <p:cond delay="0"/>
                                          </p:stCondLst>
                                        </p:cTn>
                                        <p:tgtEl>
                                          <p:spTgt spid="106"/>
                                        </p:tgtEl>
                                        <p:attrNameLst>
                                          <p:attrName>style.visibility</p:attrName>
                                        </p:attrNameLst>
                                      </p:cBhvr>
                                      <p:to>
                                        <p:strVal val="visible"/>
                                      </p:to>
                                    </p:set>
                                    <p:animEffect transition="in" filter="wipe(left)">
                                      <p:cBhvr>
                                        <p:cTn id="14" dur="500"/>
                                        <p:tgtEl>
                                          <p:spTgt spid="106"/>
                                        </p:tgtEl>
                                      </p:cBhvr>
                                    </p:animEffect>
                                  </p:childTnLst>
                                </p:cTn>
                              </p:par>
                              <p:par>
                                <p:cTn id="15" presetID="22" presetClass="entr" presetSubtype="8" fill="hold" nodeType="withEffect">
                                  <p:stCondLst>
                                    <p:cond delay="200"/>
                                  </p:stCondLst>
                                  <p:childTnLst>
                                    <p:set>
                                      <p:cBhvr>
                                        <p:cTn id="16" dur="1" fill="hold">
                                          <p:stCondLst>
                                            <p:cond delay="0"/>
                                          </p:stCondLst>
                                        </p:cTn>
                                        <p:tgtEl>
                                          <p:spTgt spid="75"/>
                                        </p:tgtEl>
                                        <p:attrNameLst>
                                          <p:attrName>style.visibility</p:attrName>
                                        </p:attrNameLst>
                                      </p:cBhvr>
                                      <p:to>
                                        <p:strVal val="visible"/>
                                      </p:to>
                                    </p:set>
                                    <p:animEffect transition="in" filter="wipe(left)">
                                      <p:cBhvr>
                                        <p:cTn id="17" dur="500"/>
                                        <p:tgtEl>
                                          <p:spTgt spid="75"/>
                                        </p:tgtEl>
                                      </p:cBhvr>
                                    </p:animEffect>
                                  </p:childTnLst>
                                </p:cTn>
                              </p:par>
                              <p:par>
                                <p:cTn id="18" presetID="22" presetClass="entr" presetSubtype="8" fill="hold" nodeType="withEffect">
                                  <p:stCondLst>
                                    <p:cond delay="600"/>
                                  </p:stCondLst>
                                  <p:childTnLst>
                                    <p:set>
                                      <p:cBhvr>
                                        <p:cTn id="19" dur="1" fill="hold">
                                          <p:stCondLst>
                                            <p:cond delay="0"/>
                                          </p:stCondLst>
                                        </p:cTn>
                                        <p:tgtEl>
                                          <p:spTgt spid="101"/>
                                        </p:tgtEl>
                                        <p:attrNameLst>
                                          <p:attrName>style.visibility</p:attrName>
                                        </p:attrNameLst>
                                      </p:cBhvr>
                                      <p:to>
                                        <p:strVal val="visible"/>
                                      </p:to>
                                    </p:set>
                                    <p:animEffect transition="in" filter="wipe(left)">
                                      <p:cBhvr>
                                        <p:cTn id="20" dur="500"/>
                                        <p:tgtEl>
                                          <p:spTgt spid="101"/>
                                        </p:tgtEl>
                                      </p:cBhvr>
                                    </p:animEffect>
                                  </p:childTnLst>
                                </p:cTn>
                              </p:par>
                              <p:par>
                                <p:cTn id="21" presetID="22" presetClass="entr" presetSubtype="2" fill="hold" nodeType="withEffect">
                                  <p:stCondLst>
                                    <p:cond delay="400"/>
                                  </p:stCondLst>
                                  <p:childTnLst>
                                    <p:set>
                                      <p:cBhvr>
                                        <p:cTn id="22" dur="1" fill="hold">
                                          <p:stCondLst>
                                            <p:cond delay="0"/>
                                          </p:stCondLst>
                                        </p:cTn>
                                        <p:tgtEl>
                                          <p:spTgt spid="82"/>
                                        </p:tgtEl>
                                        <p:attrNameLst>
                                          <p:attrName>style.visibility</p:attrName>
                                        </p:attrNameLst>
                                      </p:cBhvr>
                                      <p:to>
                                        <p:strVal val="visible"/>
                                      </p:to>
                                    </p:set>
                                    <p:animEffect transition="in" filter="wipe(right)">
                                      <p:cBhvr>
                                        <p:cTn id="23" dur="500"/>
                                        <p:tgtEl>
                                          <p:spTgt spid="82"/>
                                        </p:tgtEl>
                                      </p:cBhvr>
                                    </p:animEffect>
                                  </p:childTnLst>
                                </p:cTn>
                              </p:par>
                              <p:par>
                                <p:cTn id="24" presetID="22" presetClass="entr" presetSubtype="2" fill="hold" nodeType="withEffect">
                                  <p:stCondLst>
                                    <p:cond delay="900"/>
                                  </p:stCondLst>
                                  <p:childTnLst>
                                    <p:set>
                                      <p:cBhvr>
                                        <p:cTn id="25" dur="1" fill="hold">
                                          <p:stCondLst>
                                            <p:cond delay="0"/>
                                          </p:stCondLst>
                                        </p:cTn>
                                        <p:tgtEl>
                                          <p:spTgt spid="121"/>
                                        </p:tgtEl>
                                        <p:attrNameLst>
                                          <p:attrName>style.visibility</p:attrName>
                                        </p:attrNameLst>
                                      </p:cBhvr>
                                      <p:to>
                                        <p:strVal val="visible"/>
                                      </p:to>
                                    </p:set>
                                    <p:animEffect transition="in" filter="wipe(right)">
                                      <p:cBhvr>
                                        <p:cTn id="26" dur="500"/>
                                        <p:tgtEl>
                                          <p:spTgt spid="121"/>
                                        </p:tgtEl>
                                      </p:cBhvr>
                                    </p:animEffect>
                                  </p:childTnLst>
                                </p:cTn>
                              </p:par>
                              <p:par>
                                <p:cTn id="27" presetID="22" presetClass="entr" presetSubtype="2" fill="hold" nodeType="withEffect">
                                  <p:stCondLst>
                                    <p:cond delay="600"/>
                                  </p:stCondLst>
                                  <p:childTnLst>
                                    <p:set>
                                      <p:cBhvr>
                                        <p:cTn id="28" dur="1" fill="hold">
                                          <p:stCondLst>
                                            <p:cond delay="0"/>
                                          </p:stCondLst>
                                        </p:cTn>
                                        <p:tgtEl>
                                          <p:spTgt spid="44"/>
                                        </p:tgtEl>
                                        <p:attrNameLst>
                                          <p:attrName>style.visibility</p:attrName>
                                        </p:attrNameLst>
                                      </p:cBhvr>
                                      <p:to>
                                        <p:strVal val="visible"/>
                                      </p:to>
                                    </p:set>
                                    <p:animEffect transition="in" filter="wipe(right)">
                                      <p:cBhvr>
                                        <p:cTn id="29" dur="500"/>
                                        <p:tgtEl>
                                          <p:spTgt spid="44"/>
                                        </p:tgtEl>
                                      </p:cBhvr>
                                    </p:animEffect>
                                  </p:childTnLst>
                                </p:cTn>
                              </p:par>
                              <p:par>
                                <p:cTn id="30" presetID="22" presetClass="entr" presetSubtype="2" fill="hold" nodeType="withEffect">
                                  <p:stCondLst>
                                    <p:cond delay="1100"/>
                                  </p:stCondLst>
                                  <p:childTnLst>
                                    <p:set>
                                      <p:cBhvr>
                                        <p:cTn id="31" dur="1" fill="hold">
                                          <p:stCondLst>
                                            <p:cond delay="0"/>
                                          </p:stCondLst>
                                        </p:cTn>
                                        <p:tgtEl>
                                          <p:spTgt spid="116"/>
                                        </p:tgtEl>
                                        <p:attrNameLst>
                                          <p:attrName>style.visibility</p:attrName>
                                        </p:attrNameLst>
                                      </p:cBhvr>
                                      <p:to>
                                        <p:strVal val="visible"/>
                                      </p:to>
                                    </p:set>
                                    <p:animEffect transition="in" filter="wipe(right)">
                                      <p:cBhvr>
                                        <p:cTn id="32" dur="500"/>
                                        <p:tgtEl>
                                          <p:spTgt spid="116"/>
                                        </p:tgtEl>
                                      </p:cBhvr>
                                    </p:animEffect>
                                  </p:childTnLst>
                                </p:cTn>
                              </p:par>
                              <p:par>
                                <p:cTn id="33" presetID="22" presetClass="entr" presetSubtype="2" fill="hold" nodeType="withEffect">
                                  <p:stCondLst>
                                    <p:cond delay="900"/>
                                  </p:stCondLst>
                                  <p:childTnLst>
                                    <p:set>
                                      <p:cBhvr>
                                        <p:cTn id="34" dur="1" fill="hold">
                                          <p:stCondLst>
                                            <p:cond delay="0"/>
                                          </p:stCondLst>
                                        </p:cTn>
                                        <p:tgtEl>
                                          <p:spTgt spid="37"/>
                                        </p:tgtEl>
                                        <p:attrNameLst>
                                          <p:attrName>style.visibility</p:attrName>
                                        </p:attrNameLst>
                                      </p:cBhvr>
                                      <p:to>
                                        <p:strVal val="visible"/>
                                      </p:to>
                                    </p:set>
                                    <p:animEffect transition="in" filter="wipe(right)">
                                      <p:cBhvr>
                                        <p:cTn id="35" dur="500"/>
                                        <p:tgtEl>
                                          <p:spTgt spid="37"/>
                                        </p:tgtEl>
                                      </p:cBhvr>
                                    </p:animEffect>
                                  </p:childTnLst>
                                </p:cTn>
                              </p:par>
                              <p:par>
                                <p:cTn id="36" presetID="22" presetClass="entr" presetSubtype="2" fill="hold" nodeType="withEffect">
                                  <p:stCondLst>
                                    <p:cond delay="1400"/>
                                  </p:stCondLst>
                                  <p:childTnLst>
                                    <p:set>
                                      <p:cBhvr>
                                        <p:cTn id="37" dur="1" fill="hold">
                                          <p:stCondLst>
                                            <p:cond delay="0"/>
                                          </p:stCondLst>
                                        </p:cTn>
                                        <p:tgtEl>
                                          <p:spTgt spid="111"/>
                                        </p:tgtEl>
                                        <p:attrNameLst>
                                          <p:attrName>style.visibility</p:attrName>
                                        </p:attrNameLst>
                                      </p:cBhvr>
                                      <p:to>
                                        <p:strVal val="visible"/>
                                      </p:to>
                                    </p:set>
                                    <p:animEffect transition="in" filter="wipe(right)">
                                      <p:cBhvr>
                                        <p:cTn id="38" dur="500"/>
                                        <p:tgtEl>
                                          <p:spTgt spid="111"/>
                                        </p:tgtEl>
                                      </p:cBhvr>
                                    </p:animEffect>
                                  </p:childTnLst>
                                </p:cTn>
                              </p:par>
                              <p:par>
                                <p:cTn id="39" presetID="22" presetClass="entr" presetSubtype="8" fill="hold" nodeType="withEffect">
                                  <p:stCondLst>
                                    <p:cond delay="1200"/>
                                  </p:stCondLst>
                                  <p:childTnLst>
                                    <p:set>
                                      <p:cBhvr>
                                        <p:cTn id="40" dur="1" fill="hold">
                                          <p:stCondLst>
                                            <p:cond delay="0"/>
                                          </p:stCondLst>
                                        </p:cTn>
                                        <p:tgtEl>
                                          <p:spTgt spid="27"/>
                                        </p:tgtEl>
                                        <p:attrNameLst>
                                          <p:attrName>style.visibility</p:attrName>
                                        </p:attrNameLst>
                                      </p:cBhvr>
                                      <p:to>
                                        <p:strVal val="visible"/>
                                      </p:to>
                                    </p:set>
                                    <p:animEffect transition="in" filter="wipe(left)">
                                      <p:cBhvr>
                                        <p:cTn id="41" dur="500"/>
                                        <p:tgtEl>
                                          <p:spTgt spid="27"/>
                                        </p:tgtEl>
                                      </p:cBhvr>
                                    </p:animEffect>
                                  </p:childTnLst>
                                </p:cTn>
                              </p:par>
                              <p:par>
                                <p:cTn id="42" presetID="22" presetClass="entr" presetSubtype="8" fill="hold" nodeType="withEffect">
                                  <p:stCondLst>
                                    <p:cond delay="1700"/>
                                  </p:stCondLst>
                                  <p:childTnLst>
                                    <p:set>
                                      <p:cBhvr>
                                        <p:cTn id="43" dur="1" fill="hold">
                                          <p:stCondLst>
                                            <p:cond delay="0"/>
                                          </p:stCondLst>
                                        </p:cTn>
                                        <p:tgtEl>
                                          <p:spTgt spid="96"/>
                                        </p:tgtEl>
                                        <p:attrNameLst>
                                          <p:attrName>style.visibility</p:attrName>
                                        </p:attrNameLst>
                                      </p:cBhvr>
                                      <p:to>
                                        <p:strVal val="visible"/>
                                      </p:to>
                                    </p:set>
                                    <p:animEffect transition="in" filter="wipe(left)">
                                      <p:cBhvr>
                                        <p:cTn id="44"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文本框 10"/>
          <p:cNvSpPr txBox="1">
            <a:spLocks noChangeArrowheads="1"/>
          </p:cNvSpPr>
          <p:nvPr/>
        </p:nvSpPr>
        <p:spPr bwMode="auto">
          <a:xfrm>
            <a:off x="683568" y="208664"/>
            <a:ext cx="3510057" cy="346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1" tIns="34285" rIns="68571" bIns="34285">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1800" b="1" dirty="0">
                <a:latin typeface="+mn-ea"/>
                <a:ea typeface="+mn-ea"/>
              </a:rPr>
              <a:t>工作完成情况</a:t>
            </a:r>
            <a:r>
              <a:rPr lang="zh-CN" altLang="en-US" sz="1200" b="1" dirty="0">
                <a:latin typeface="+mn-ea"/>
                <a:ea typeface="+mn-ea"/>
              </a:rPr>
              <a:t>（文字可以编辑）</a:t>
            </a:r>
            <a:endParaRPr lang="zh-CN" altLang="en-US" sz="1200" b="1" dirty="0">
              <a:latin typeface="+mn-ea"/>
              <a:ea typeface="+mn-ea"/>
              <a:cs typeface="+mn-ea"/>
              <a:sym typeface="+mn-lt"/>
            </a:endParaRPr>
          </a:p>
        </p:txBody>
      </p:sp>
      <p:sp>
        <p:nvSpPr>
          <p:cNvPr id="94" name="任意多边形 93"/>
          <p:cNvSpPr/>
          <p:nvPr/>
        </p:nvSpPr>
        <p:spPr>
          <a:xfrm rot="16200000">
            <a:off x="1351993" y="1191182"/>
            <a:ext cx="1972791" cy="4676775"/>
          </a:xfrm>
          <a:custGeom>
            <a:avLst/>
            <a:gdLst>
              <a:gd name="connsiteX0" fmla="*/ 2590802 w 2590802"/>
              <a:gd name="connsiteY0" fmla="*/ 0 h 4676776"/>
              <a:gd name="connsiteX1" fmla="*/ 2590802 w 2590802"/>
              <a:gd name="connsiteY1" fmla="*/ 4676776 h 4676776"/>
              <a:gd name="connsiteX2" fmla="*/ 1401458 w 2590802"/>
              <a:gd name="connsiteY2" fmla="*/ 4676776 h 4676776"/>
              <a:gd name="connsiteX3" fmla="*/ 1295401 w 2590802"/>
              <a:gd name="connsiteY3" fmla="*/ 4493919 h 4676776"/>
              <a:gd name="connsiteX4" fmla="*/ 1189344 w 2590802"/>
              <a:gd name="connsiteY4" fmla="*/ 4676776 h 4676776"/>
              <a:gd name="connsiteX5" fmla="*/ 0 w 2590802"/>
              <a:gd name="connsiteY5" fmla="*/ 4676776 h 4676776"/>
              <a:gd name="connsiteX6" fmla="*/ 1 w 2590802"/>
              <a:gd name="connsiteY6" fmla="*/ 0 h 4676776"/>
              <a:gd name="connsiteX7" fmla="*/ 2590802 w 2590802"/>
              <a:gd name="connsiteY7" fmla="*/ 0 h 4676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90802" h="4676776">
                <a:moveTo>
                  <a:pt x="2590802" y="0"/>
                </a:moveTo>
                <a:lnTo>
                  <a:pt x="2590802" y="4676776"/>
                </a:lnTo>
                <a:lnTo>
                  <a:pt x="1401458" y="4676776"/>
                </a:lnTo>
                <a:lnTo>
                  <a:pt x="1295401" y="4493919"/>
                </a:lnTo>
                <a:lnTo>
                  <a:pt x="1189344" y="4676776"/>
                </a:lnTo>
                <a:lnTo>
                  <a:pt x="0" y="4676776"/>
                </a:lnTo>
                <a:lnTo>
                  <a:pt x="1" y="0"/>
                </a:lnTo>
                <a:lnTo>
                  <a:pt x="2590802" y="0"/>
                </a:lnTo>
                <a:close/>
              </a:path>
            </a:pathLst>
          </a:custGeom>
          <a:blipFill dpi="0" rotWithShape="0">
            <a:blip r:embed="rId1"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97" name="任意多边形 96"/>
          <p:cNvSpPr/>
          <p:nvPr/>
        </p:nvSpPr>
        <p:spPr bwMode="auto">
          <a:xfrm>
            <a:off x="4046538" y="1401688"/>
            <a:ext cx="4830762" cy="1962150"/>
          </a:xfrm>
          <a:custGeom>
            <a:avLst/>
            <a:gdLst>
              <a:gd name="connsiteX0" fmla="*/ 0 w 4830965"/>
              <a:gd name="connsiteY0" fmla="*/ 0 h 1962150"/>
              <a:gd name="connsiteX1" fmla="*/ 4830965 w 4830965"/>
              <a:gd name="connsiteY1" fmla="*/ 0 h 1962150"/>
              <a:gd name="connsiteX2" fmla="*/ 4830965 w 4830965"/>
              <a:gd name="connsiteY2" fmla="*/ 1962150 h 1962150"/>
              <a:gd name="connsiteX3" fmla="*/ 0 w 4830965"/>
              <a:gd name="connsiteY3" fmla="*/ 1962150 h 1962150"/>
              <a:gd name="connsiteX4" fmla="*/ 0 w 4830965"/>
              <a:gd name="connsiteY4" fmla="*/ 0 h 1962150"/>
              <a:gd name="connsiteX5" fmla="*/ 95250 w 4830965"/>
              <a:gd name="connsiteY5" fmla="*/ 95250 h 1962150"/>
              <a:gd name="connsiteX6" fmla="*/ 95250 w 4830965"/>
              <a:gd name="connsiteY6" fmla="*/ 1876425 h 1962150"/>
              <a:gd name="connsiteX7" fmla="*/ 4726190 w 4830965"/>
              <a:gd name="connsiteY7" fmla="*/ 1876425 h 1962150"/>
              <a:gd name="connsiteX8" fmla="*/ 4726190 w 4830965"/>
              <a:gd name="connsiteY8" fmla="*/ 95250 h 1962150"/>
              <a:gd name="connsiteX9" fmla="*/ 95250 w 4830965"/>
              <a:gd name="connsiteY9" fmla="*/ 95250 h 1962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30965" h="1962150">
                <a:moveTo>
                  <a:pt x="0" y="0"/>
                </a:moveTo>
                <a:lnTo>
                  <a:pt x="4830965" y="0"/>
                </a:lnTo>
                <a:lnTo>
                  <a:pt x="4830965" y="1962150"/>
                </a:lnTo>
                <a:lnTo>
                  <a:pt x="0" y="1962150"/>
                </a:lnTo>
                <a:lnTo>
                  <a:pt x="0" y="0"/>
                </a:lnTo>
                <a:close/>
                <a:moveTo>
                  <a:pt x="95250" y="95250"/>
                </a:moveTo>
                <a:lnTo>
                  <a:pt x="95250" y="1876425"/>
                </a:lnTo>
                <a:lnTo>
                  <a:pt x="4726190" y="1876425"/>
                </a:lnTo>
                <a:lnTo>
                  <a:pt x="4726190" y="95250"/>
                </a:lnTo>
                <a:lnTo>
                  <a:pt x="95250" y="95250"/>
                </a:lnTo>
                <a:close/>
              </a:path>
            </a:pathLst>
          </a:custGeom>
          <a:solidFill>
            <a:srgbClr val="13436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00" name="TextBox 99"/>
          <p:cNvSpPr txBox="1"/>
          <p:nvPr/>
        </p:nvSpPr>
        <p:spPr bwMode="auto">
          <a:xfrm>
            <a:off x="4932040" y="2264390"/>
            <a:ext cx="3546569" cy="614720"/>
          </a:xfrm>
          <a:prstGeom prst="rect">
            <a:avLst/>
          </a:prstGeom>
          <a:noFill/>
        </p:spPr>
        <p:txBody>
          <a:bodyPr wrap="square">
            <a:spAutoFit/>
          </a:bodyPr>
          <a:lstStyle/>
          <a:p>
            <a:pPr>
              <a:lnSpc>
                <a:spcPct val="150000"/>
              </a:lnSpc>
            </a:pPr>
            <a:r>
              <a:rPr lang="zh-CN" altLang="en-US" sz="1200" dirty="0">
                <a:solidFill>
                  <a:schemeClr val="tx1">
                    <a:lumMod val="95000"/>
                    <a:lumOff val="5000"/>
                  </a:schemeClr>
                </a:solidFill>
              </a:rPr>
              <a:t>这里输入简单的文字概述这里输入简单文字概述简单的文字概述这里输入简单的文字概述这里输入</a:t>
            </a:r>
            <a:endParaRPr lang="zh-CN" altLang="en-US" sz="1200" dirty="0">
              <a:solidFill>
                <a:schemeClr val="tx1">
                  <a:lumMod val="95000"/>
                  <a:lumOff val="5000"/>
                </a:schemeClr>
              </a:solidFill>
              <a:latin typeface="Calibri" panose="020F0502020204030204" pitchFamily="34" charset="0"/>
            </a:endParaRPr>
          </a:p>
        </p:txBody>
      </p:sp>
      <p:sp>
        <p:nvSpPr>
          <p:cNvPr id="101" name="矩形 100"/>
          <p:cNvSpPr/>
          <p:nvPr/>
        </p:nvSpPr>
        <p:spPr bwMode="auto">
          <a:xfrm>
            <a:off x="4946405" y="1898324"/>
            <a:ext cx="2020887" cy="338554"/>
          </a:xfrm>
          <a:prstGeom prst="rect">
            <a:avLst/>
          </a:prstGeom>
        </p:spPr>
        <p:txBody>
          <a:bodyPr>
            <a:spAutoFit/>
          </a:bodyPr>
          <a:lstStyle/>
          <a:p>
            <a:pPr>
              <a:defRPr/>
            </a:pPr>
            <a:r>
              <a:rPr lang="zh-CN" altLang="en-US" sz="1600" b="1" dirty="0">
                <a:solidFill>
                  <a:schemeClr val="tx1">
                    <a:lumMod val="95000"/>
                    <a:lumOff val="5000"/>
                  </a:schemeClr>
                </a:solidFill>
                <a:latin typeface="微软雅黑" panose="020B0503020204020204" pitchFamily="34" charset="-122"/>
                <a:ea typeface="微软雅黑" panose="020B0503020204020204" pitchFamily="34" charset="-122"/>
              </a:rPr>
              <a:t>输入相关标题</a:t>
            </a:r>
            <a:endParaRPr lang="zh-CN" altLang="en-US" sz="1600" b="1" dirty="0">
              <a:solidFill>
                <a:schemeClr val="tx1">
                  <a:lumMod val="95000"/>
                  <a:lumOff val="5000"/>
                </a:schemeClr>
              </a:solidFill>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par>
                                <p:cTn id="8" presetID="2" presetClass="entr" presetSubtype="2" fill="hold" nodeType="withEffect">
                                  <p:stCondLst>
                                    <p:cond delay="600"/>
                                  </p:stCondLst>
                                  <p:childTnLst>
                                    <p:set>
                                      <p:cBhvr>
                                        <p:cTn id="9" dur="1" fill="hold">
                                          <p:stCondLst>
                                            <p:cond delay="0"/>
                                          </p:stCondLst>
                                        </p:cTn>
                                        <p:tgtEl>
                                          <p:spTgt spid="94"/>
                                        </p:tgtEl>
                                        <p:attrNameLst>
                                          <p:attrName>style.visibility</p:attrName>
                                        </p:attrNameLst>
                                      </p:cBhvr>
                                      <p:to>
                                        <p:strVal val="visible"/>
                                      </p:to>
                                    </p:set>
                                    <p:anim calcmode="lin" valueType="num">
                                      <p:cBhvr additive="base">
                                        <p:cTn id="10" dur="1000" fill="hold"/>
                                        <p:tgtEl>
                                          <p:spTgt spid="94"/>
                                        </p:tgtEl>
                                        <p:attrNameLst>
                                          <p:attrName>ppt_x</p:attrName>
                                        </p:attrNameLst>
                                      </p:cBhvr>
                                      <p:tavLst>
                                        <p:tav tm="0">
                                          <p:val>
                                            <p:strVal val="1+#ppt_w/2"/>
                                          </p:val>
                                        </p:tav>
                                        <p:tav tm="100000">
                                          <p:val>
                                            <p:strVal val="#ppt_x"/>
                                          </p:val>
                                        </p:tav>
                                      </p:tavLst>
                                    </p:anim>
                                    <p:anim calcmode="lin" valueType="num">
                                      <p:cBhvr additive="base">
                                        <p:cTn id="11" dur="1000" fill="hold"/>
                                        <p:tgtEl>
                                          <p:spTgt spid="94"/>
                                        </p:tgtEl>
                                        <p:attrNameLst>
                                          <p:attrName>ppt_y</p:attrName>
                                        </p:attrNameLst>
                                      </p:cBhvr>
                                      <p:tavLst>
                                        <p:tav tm="0">
                                          <p:val>
                                            <p:strVal val="#ppt_y"/>
                                          </p:val>
                                        </p:tav>
                                        <p:tav tm="100000">
                                          <p:val>
                                            <p:strVal val="#ppt_y"/>
                                          </p:val>
                                        </p:tav>
                                      </p:tavLst>
                                    </p:anim>
                                  </p:childTnLst>
                                </p:cTn>
                              </p:par>
                            </p:childTnLst>
                          </p:cTn>
                        </p:par>
                        <p:par>
                          <p:cTn id="12" fill="hold">
                            <p:stCondLst>
                              <p:cond delay="500"/>
                            </p:stCondLst>
                            <p:childTnLst>
                              <p:par>
                                <p:cTn id="13" presetID="53" presetClass="entr" presetSubtype="16" fill="hold" grpId="0" nodeType="afterEffect">
                                  <p:stCondLst>
                                    <p:cond delay="0"/>
                                  </p:stCondLst>
                                  <p:childTnLst>
                                    <p:set>
                                      <p:cBhvr>
                                        <p:cTn id="14" dur="1" fill="hold">
                                          <p:stCondLst>
                                            <p:cond delay="0"/>
                                          </p:stCondLst>
                                        </p:cTn>
                                        <p:tgtEl>
                                          <p:spTgt spid="97"/>
                                        </p:tgtEl>
                                        <p:attrNameLst>
                                          <p:attrName>style.visibility</p:attrName>
                                        </p:attrNameLst>
                                      </p:cBhvr>
                                      <p:to>
                                        <p:strVal val="visible"/>
                                      </p:to>
                                    </p:set>
                                    <p:anim calcmode="lin" valueType="num">
                                      <p:cBhvr>
                                        <p:cTn id="15" dur="500" fill="hold"/>
                                        <p:tgtEl>
                                          <p:spTgt spid="97"/>
                                        </p:tgtEl>
                                        <p:attrNameLst>
                                          <p:attrName>ppt_w</p:attrName>
                                        </p:attrNameLst>
                                      </p:cBhvr>
                                      <p:tavLst>
                                        <p:tav tm="0">
                                          <p:val>
                                            <p:fltVal val="0"/>
                                          </p:val>
                                        </p:tav>
                                        <p:tav tm="100000">
                                          <p:val>
                                            <p:strVal val="#ppt_w"/>
                                          </p:val>
                                        </p:tav>
                                      </p:tavLst>
                                    </p:anim>
                                    <p:anim calcmode="lin" valueType="num">
                                      <p:cBhvr>
                                        <p:cTn id="16" dur="500" fill="hold"/>
                                        <p:tgtEl>
                                          <p:spTgt spid="97"/>
                                        </p:tgtEl>
                                        <p:attrNameLst>
                                          <p:attrName>ppt_h</p:attrName>
                                        </p:attrNameLst>
                                      </p:cBhvr>
                                      <p:tavLst>
                                        <p:tav tm="0">
                                          <p:val>
                                            <p:fltVal val="0"/>
                                          </p:val>
                                        </p:tav>
                                        <p:tav tm="100000">
                                          <p:val>
                                            <p:strVal val="#ppt_h"/>
                                          </p:val>
                                        </p:tav>
                                      </p:tavLst>
                                    </p:anim>
                                    <p:animEffect transition="in" filter="fade">
                                      <p:cBhvr>
                                        <p:cTn id="17" dur="500"/>
                                        <p:tgtEl>
                                          <p:spTgt spid="97"/>
                                        </p:tgtEl>
                                      </p:cBhvr>
                                    </p:animEffect>
                                  </p:childTnLst>
                                </p:cTn>
                              </p:par>
                            </p:childTnLst>
                          </p:cTn>
                        </p:par>
                        <p:par>
                          <p:cTn id="18" fill="hold">
                            <p:stCondLst>
                              <p:cond delay="1000"/>
                            </p:stCondLst>
                            <p:childTnLst>
                              <p:par>
                                <p:cTn id="19" presetID="42" presetClass="entr" presetSubtype="0" fill="hold" grpId="0" nodeType="afterEffect">
                                  <p:stCondLst>
                                    <p:cond delay="0"/>
                                  </p:stCondLst>
                                  <p:childTnLst>
                                    <p:set>
                                      <p:cBhvr>
                                        <p:cTn id="20" dur="1" fill="hold">
                                          <p:stCondLst>
                                            <p:cond delay="0"/>
                                          </p:stCondLst>
                                        </p:cTn>
                                        <p:tgtEl>
                                          <p:spTgt spid="101"/>
                                        </p:tgtEl>
                                        <p:attrNameLst>
                                          <p:attrName>style.visibility</p:attrName>
                                        </p:attrNameLst>
                                      </p:cBhvr>
                                      <p:to>
                                        <p:strVal val="visible"/>
                                      </p:to>
                                    </p:set>
                                    <p:animEffect transition="in" filter="fade">
                                      <p:cBhvr>
                                        <p:cTn id="21" dur="1000"/>
                                        <p:tgtEl>
                                          <p:spTgt spid="101"/>
                                        </p:tgtEl>
                                      </p:cBhvr>
                                    </p:animEffect>
                                    <p:anim calcmode="lin" valueType="num">
                                      <p:cBhvr>
                                        <p:cTn id="22" dur="1000" fill="hold"/>
                                        <p:tgtEl>
                                          <p:spTgt spid="101"/>
                                        </p:tgtEl>
                                        <p:attrNameLst>
                                          <p:attrName>ppt_x</p:attrName>
                                        </p:attrNameLst>
                                      </p:cBhvr>
                                      <p:tavLst>
                                        <p:tav tm="0">
                                          <p:val>
                                            <p:strVal val="#ppt_x"/>
                                          </p:val>
                                        </p:tav>
                                        <p:tav tm="100000">
                                          <p:val>
                                            <p:strVal val="#ppt_x"/>
                                          </p:val>
                                        </p:tav>
                                      </p:tavLst>
                                    </p:anim>
                                    <p:anim calcmode="lin" valueType="num">
                                      <p:cBhvr>
                                        <p:cTn id="23" dur="1000" fill="hold"/>
                                        <p:tgtEl>
                                          <p:spTgt spid="101"/>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100"/>
                                        </p:tgtEl>
                                        <p:attrNameLst>
                                          <p:attrName>style.visibility</p:attrName>
                                        </p:attrNameLst>
                                      </p:cBhvr>
                                      <p:to>
                                        <p:strVal val="visible"/>
                                      </p:to>
                                    </p:set>
                                    <p:animEffect transition="in" filter="fade">
                                      <p:cBhvr>
                                        <p:cTn id="26" dur="1000"/>
                                        <p:tgtEl>
                                          <p:spTgt spid="100"/>
                                        </p:tgtEl>
                                      </p:cBhvr>
                                    </p:animEffect>
                                    <p:anim calcmode="lin" valueType="num">
                                      <p:cBhvr>
                                        <p:cTn id="27" dur="1000" fill="hold"/>
                                        <p:tgtEl>
                                          <p:spTgt spid="100"/>
                                        </p:tgtEl>
                                        <p:attrNameLst>
                                          <p:attrName>ppt_x</p:attrName>
                                        </p:attrNameLst>
                                      </p:cBhvr>
                                      <p:tavLst>
                                        <p:tav tm="0">
                                          <p:val>
                                            <p:strVal val="#ppt_x"/>
                                          </p:val>
                                        </p:tav>
                                        <p:tav tm="100000">
                                          <p:val>
                                            <p:strVal val="#ppt_x"/>
                                          </p:val>
                                        </p:tav>
                                      </p:tavLst>
                                    </p:anim>
                                    <p:anim calcmode="lin" valueType="num">
                                      <p:cBhvr>
                                        <p:cTn id="28"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97" grpId="0" animBg="1"/>
      <p:bldP spid="100" grpId="0"/>
      <p:bldP spid="10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文本框 10"/>
          <p:cNvSpPr txBox="1">
            <a:spLocks noChangeArrowheads="1"/>
          </p:cNvSpPr>
          <p:nvPr/>
        </p:nvSpPr>
        <p:spPr bwMode="auto">
          <a:xfrm>
            <a:off x="683568" y="208664"/>
            <a:ext cx="3510057" cy="346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1" tIns="34285" rIns="68571" bIns="34285">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1800" b="1" dirty="0">
                <a:latin typeface="+mn-ea"/>
                <a:ea typeface="+mn-ea"/>
              </a:rPr>
              <a:t>工作完成情况</a:t>
            </a:r>
            <a:r>
              <a:rPr lang="zh-CN" altLang="en-US" sz="1200" b="1" dirty="0">
                <a:latin typeface="+mn-ea"/>
                <a:ea typeface="+mn-ea"/>
              </a:rPr>
              <a:t>（文字可以编辑）</a:t>
            </a:r>
            <a:endParaRPr lang="zh-CN" altLang="en-US" sz="1200" b="1" dirty="0">
              <a:latin typeface="+mn-ea"/>
              <a:ea typeface="+mn-ea"/>
              <a:cs typeface="+mn-ea"/>
              <a:sym typeface="+mn-lt"/>
            </a:endParaRPr>
          </a:p>
        </p:txBody>
      </p:sp>
      <p:sp>
        <p:nvSpPr>
          <p:cNvPr id="65" name="任意多边形: 形状 64"/>
          <p:cNvSpPr/>
          <p:nvPr/>
        </p:nvSpPr>
        <p:spPr>
          <a:xfrm>
            <a:off x="628568" y="1383904"/>
            <a:ext cx="2448272" cy="2375693"/>
          </a:xfrm>
          <a:custGeom>
            <a:avLst/>
            <a:gdLst>
              <a:gd name="connsiteX0" fmla="*/ 0 w 2448272"/>
              <a:gd name="connsiteY0" fmla="*/ 0 h 2375693"/>
              <a:gd name="connsiteX1" fmla="*/ 2448272 w 2448272"/>
              <a:gd name="connsiteY1" fmla="*/ 0 h 2375693"/>
              <a:gd name="connsiteX2" fmla="*/ 2448272 w 2448272"/>
              <a:gd name="connsiteY2" fmla="*/ 2375693 h 2375693"/>
              <a:gd name="connsiteX3" fmla="*/ 2063719 w 2448272"/>
              <a:gd name="connsiteY3" fmla="*/ 2375693 h 2375693"/>
              <a:gd name="connsiteX4" fmla="*/ 2029490 w 2448272"/>
              <a:gd name="connsiteY4" fmla="*/ 2304638 h 2375693"/>
              <a:gd name="connsiteX5" fmla="*/ 1212414 w 2448272"/>
              <a:gd name="connsiteY5" fmla="*/ 1818335 h 2375693"/>
              <a:gd name="connsiteX6" fmla="*/ 395338 w 2448272"/>
              <a:gd name="connsiteY6" fmla="*/ 2304638 h 2375693"/>
              <a:gd name="connsiteX7" fmla="*/ 361109 w 2448272"/>
              <a:gd name="connsiteY7" fmla="*/ 2375693 h 2375693"/>
              <a:gd name="connsiteX8" fmla="*/ 0 w 2448272"/>
              <a:gd name="connsiteY8" fmla="*/ 2375693 h 2375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48272" h="2375693">
                <a:moveTo>
                  <a:pt x="0" y="0"/>
                </a:moveTo>
                <a:lnTo>
                  <a:pt x="2448272" y="0"/>
                </a:lnTo>
                <a:lnTo>
                  <a:pt x="2448272" y="2375693"/>
                </a:lnTo>
                <a:lnTo>
                  <a:pt x="2063719" y="2375693"/>
                </a:lnTo>
                <a:lnTo>
                  <a:pt x="2029490" y="2304638"/>
                </a:lnTo>
                <a:cubicBezTo>
                  <a:pt x="1872135" y="2014974"/>
                  <a:pt x="1565238" y="1818335"/>
                  <a:pt x="1212414" y="1818335"/>
                </a:cubicBezTo>
                <a:cubicBezTo>
                  <a:pt x="859590" y="1818335"/>
                  <a:pt x="552693" y="2014974"/>
                  <a:pt x="395338" y="2304638"/>
                </a:cubicBezTo>
                <a:lnTo>
                  <a:pt x="361109" y="2375693"/>
                </a:lnTo>
                <a:lnTo>
                  <a:pt x="0" y="2375693"/>
                </a:lnTo>
                <a:close/>
              </a:path>
            </a:pathLst>
          </a:custGeom>
          <a:noFill/>
          <a:ln w="38100">
            <a:solidFill>
              <a:srgbClr val="1A497C"/>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nvGrpSpPr>
          <p:cNvPr id="40" name="组合 39"/>
          <p:cNvGrpSpPr/>
          <p:nvPr/>
        </p:nvGrpSpPr>
        <p:grpSpPr>
          <a:xfrm>
            <a:off x="1108334" y="3363838"/>
            <a:ext cx="1447442" cy="1447442"/>
            <a:chOff x="304800" y="673100"/>
            <a:chExt cx="4000500" cy="4000500"/>
          </a:xfrm>
          <a:effectLst>
            <a:outerShdw blurRad="444500" dist="254000" dir="8100000" algn="tr" rotWithShape="0">
              <a:prstClr val="black">
                <a:alpha val="50000"/>
              </a:prstClr>
            </a:outerShdw>
          </a:effectLst>
        </p:grpSpPr>
        <p:sp>
          <p:nvSpPr>
            <p:cNvPr id="41" name="同心圆 2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2" name="椭圆 41"/>
            <p:cNvSpPr/>
            <p:nvPr/>
          </p:nvSpPr>
          <p:spPr>
            <a:xfrm>
              <a:off x="392112" y="760412"/>
              <a:ext cx="3825874" cy="3825874"/>
            </a:xfrm>
            <a:prstGeom prst="ellipse">
              <a:avLst/>
            </a:prstGeom>
            <a:gradFill>
              <a:gsLst>
                <a:gs pos="12000">
                  <a:srgbClr val="1A497C">
                    <a:lumMod val="95000"/>
                    <a:lumOff val="5000"/>
                  </a:srgbClr>
                </a:gs>
                <a:gs pos="59000">
                  <a:srgbClr val="0B3754"/>
                </a:gs>
                <a:gs pos="100000">
                  <a:srgbClr val="0D243F"/>
                </a:gs>
              </a:gsLst>
              <a:lin ang="13200000" scaled="0"/>
            </a:gradFill>
            <a:ln>
              <a:gradFill>
                <a:gsLst>
                  <a:gs pos="0">
                    <a:srgbClr val="163B67"/>
                  </a:gs>
                  <a:gs pos="100000">
                    <a:srgbClr val="0C2A42"/>
                  </a:gs>
                </a:gsLst>
                <a:lin ang="5400000" scaled="1"/>
              </a:gradFill>
            </a:ln>
            <a:effectLst>
              <a:outerShdw blurRad="127000" dist="63500" dir="5400000" algn="ctr" rotWithShape="0">
                <a:srgbClr val="000000">
                  <a:alpha val="6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u="sng">
                <a:solidFill>
                  <a:srgbClr val="C00000"/>
                </a:solidFill>
                <a:ea typeface="微软雅黑" panose="020B0503020204020204" pitchFamily="34" charset="-122"/>
              </a:endParaRPr>
            </a:p>
          </p:txBody>
        </p:sp>
      </p:grpSp>
      <p:sp>
        <p:nvSpPr>
          <p:cNvPr id="43" name="矩形 42"/>
          <p:cNvSpPr/>
          <p:nvPr/>
        </p:nvSpPr>
        <p:spPr>
          <a:xfrm>
            <a:off x="1291080" y="3934252"/>
            <a:ext cx="1107996" cy="369332"/>
          </a:xfrm>
          <a:prstGeom prst="rect">
            <a:avLst/>
          </a:prstGeom>
        </p:spPr>
        <p:txBody>
          <a:bodyPr wrap="none">
            <a:spAutoFit/>
          </a:bodyPr>
          <a:lstStyle/>
          <a:p>
            <a:r>
              <a:rPr lang="zh-CN" altLang="en-US" dirty="0">
                <a:solidFill>
                  <a:schemeClr val="bg1"/>
                </a:solidFill>
                <a:latin typeface="微软雅黑" panose="020B0503020204020204" pitchFamily="34" charset="-122"/>
                <a:ea typeface="微软雅黑" panose="020B0503020204020204" pitchFamily="34" charset="-122"/>
              </a:rPr>
              <a:t>发展趋势</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66" name="任意多边形: 形状 65"/>
          <p:cNvSpPr/>
          <p:nvPr/>
        </p:nvSpPr>
        <p:spPr>
          <a:xfrm>
            <a:off x="3346388" y="1383903"/>
            <a:ext cx="2448272" cy="2375693"/>
          </a:xfrm>
          <a:custGeom>
            <a:avLst/>
            <a:gdLst>
              <a:gd name="connsiteX0" fmla="*/ 0 w 2448272"/>
              <a:gd name="connsiteY0" fmla="*/ 0 h 2375693"/>
              <a:gd name="connsiteX1" fmla="*/ 2448272 w 2448272"/>
              <a:gd name="connsiteY1" fmla="*/ 0 h 2375693"/>
              <a:gd name="connsiteX2" fmla="*/ 2448272 w 2448272"/>
              <a:gd name="connsiteY2" fmla="*/ 2375693 h 2375693"/>
              <a:gd name="connsiteX3" fmla="*/ 2070687 w 2448272"/>
              <a:gd name="connsiteY3" fmla="*/ 2375693 h 2375693"/>
              <a:gd name="connsiteX4" fmla="*/ 2069818 w 2448272"/>
              <a:gd name="connsiteY4" fmla="*/ 2373317 h 2375693"/>
              <a:gd name="connsiteX5" fmla="*/ 1213612 w 2448272"/>
              <a:gd name="connsiteY5" fmla="*/ 1805786 h 2375693"/>
              <a:gd name="connsiteX6" fmla="*/ 357407 w 2448272"/>
              <a:gd name="connsiteY6" fmla="*/ 2373317 h 2375693"/>
              <a:gd name="connsiteX7" fmla="*/ 356537 w 2448272"/>
              <a:gd name="connsiteY7" fmla="*/ 2375693 h 2375693"/>
              <a:gd name="connsiteX8" fmla="*/ 0 w 2448272"/>
              <a:gd name="connsiteY8" fmla="*/ 2375693 h 2375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48272" h="2375693">
                <a:moveTo>
                  <a:pt x="0" y="0"/>
                </a:moveTo>
                <a:lnTo>
                  <a:pt x="2448272" y="0"/>
                </a:lnTo>
                <a:lnTo>
                  <a:pt x="2448272" y="2375693"/>
                </a:lnTo>
                <a:lnTo>
                  <a:pt x="2070687" y="2375693"/>
                </a:lnTo>
                <a:lnTo>
                  <a:pt x="2069818" y="2373317"/>
                </a:lnTo>
                <a:cubicBezTo>
                  <a:pt x="1928753" y="2039803"/>
                  <a:pt x="1598511" y="1805786"/>
                  <a:pt x="1213612" y="1805786"/>
                </a:cubicBezTo>
                <a:cubicBezTo>
                  <a:pt x="828713" y="1805786"/>
                  <a:pt x="498471" y="2039803"/>
                  <a:pt x="357407" y="2373317"/>
                </a:cubicBezTo>
                <a:lnTo>
                  <a:pt x="356537" y="2375693"/>
                </a:lnTo>
                <a:lnTo>
                  <a:pt x="0" y="2375693"/>
                </a:lnTo>
                <a:close/>
              </a:path>
            </a:pathLst>
          </a:custGeom>
          <a:noFill/>
          <a:ln w="38100">
            <a:solidFill>
              <a:srgbClr val="A90202"/>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67" name="任意多边形: 形状 66"/>
          <p:cNvSpPr/>
          <p:nvPr/>
        </p:nvSpPr>
        <p:spPr>
          <a:xfrm>
            <a:off x="6080527" y="1383902"/>
            <a:ext cx="2448272" cy="2375693"/>
          </a:xfrm>
          <a:custGeom>
            <a:avLst/>
            <a:gdLst>
              <a:gd name="connsiteX0" fmla="*/ 0 w 2448272"/>
              <a:gd name="connsiteY0" fmla="*/ 0 h 2375693"/>
              <a:gd name="connsiteX1" fmla="*/ 2448272 w 2448272"/>
              <a:gd name="connsiteY1" fmla="*/ 0 h 2375693"/>
              <a:gd name="connsiteX2" fmla="*/ 2448272 w 2448272"/>
              <a:gd name="connsiteY2" fmla="*/ 2375693 h 2375693"/>
              <a:gd name="connsiteX3" fmla="*/ 2066830 w 2448272"/>
              <a:gd name="connsiteY3" fmla="*/ 2375693 h 2375693"/>
              <a:gd name="connsiteX4" fmla="*/ 2041212 w 2448272"/>
              <a:gd name="connsiteY4" fmla="*/ 2322513 h 2375693"/>
              <a:gd name="connsiteX5" fmla="*/ 1224136 w 2448272"/>
              <a:gd name="connsiteY5" fmla="*/ 1836210 h 2375693"/>
              <a:gd name="connsiteX6" fmla="*/ 407060 w 2448272"/>
              <a:gd name="connsiteY6" fmla="*/ 2322513 h 2375693"/>
              <a:gd name="connsiteX7" fmla="*/ 381442 w 2448272"/>
              <a:gd name="connsiteY7" fmla="*/ 2375693 h 2375693"/>
              <a:gd name="connsiteX8" fmla="*/ 0 w 2448272"/>
              <a:gd name="connsiteY8" fmla="*/ 2375693 h 2375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48272" h="2375693">
                <a:moveTo>
                  <a:pt x="0" y="0"/>
                </a:moveTo>
                <a:lnTo>
                  <a:pt x="2448272" y="0"/>
                </a:lnTo>
                <a:lnTo>
                  <a:pt x="2448272" y="2375693"/>
                </a:lnTo>
                <a:lnTo>
                  <a:pt x="2066830" y="2375693"/>
                </a:lnTo>
                <a:lnTo>
                  <a:pt x="2041212" y="2322513"/>
                </a:lnTo>
                <a:cubicBezTo>
                  <a:pt x="1883857" y="2032849"/>
                  <a:pt x="1576961" y="1836210"/>
                  <a:pt x="1224136" y="1836210"/>
                </a:cubicBezTo>
                <a:cubicBezTo>
                  <a:pt x="871312" y="1836210"/>
                  <a:pt x="564415" y="2032849"/>
                  <a:pt x="407060" y="2322513"/>
                </a:cubicBezTo>
                <a:lnTo>
                  <a:pt x="381442" y="2375693"/>
                </a:lnTo>
                <a:lnTo>
                  <a:pt x="0" y="2375693"/>
                </a:lnTo>
                <a:close/>
              </a:path>
            </a:pathLst>
          </a:custGeom>
          <a:noFill/>
          <a:ln w="38100">
            <a:solidFill>
              <a:srgbClr val="1A497C"/>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nvGrpSpPr>
          <p:cNvPr id="46" name="组合 45"/>
          <p:cNvGrpSpPr/>
          <p:nvPr/>
        </p:nvGrpSpPr>
        <p:grpSpPr>
          <a:xfrm>
            <a:off x="3846803" y="3407747"/>
            <a:ext cx="1447442" cy="1447442"/>
            <a:chOff x="304800" y="673100"/>
            <a:chExt cx="4000500" cy="4000500"/>
          </a:xfrm>
          <a:effectLst>
            <a:outerShdw blurRad="444500" dist="254000" dir="8100000" algn="tr" rotWithShape="0">
              <a:prstClr val="black">
                <a:alpha val="50000"/>
              </a:prstClr>
            </a:outerShdw>
          </a:effectLst>
        </p:grpSpPr>
        <p:sp>
          <p:nvSpPr>
            <p:cNvPr id="52" name="同心圆 3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3" name="椭圆 52"/>
            <p:cNvSpPr/>
            <p:nvPr/>
          </p:nvSpPr>
          <p:spPr>
            <a:xfrm>
              <a:off x="392112" y="760412"/>
              <a:ext cx="3825874" cy="3825874"/>
            </a:xfrm>
            <a:prstGeom prst="ellipse">
              <a:avLst/>
            </a:prstGeom>
            <a:gradFill>
              <a:gsLst>
                <a:gs pos="12000">
                  <a:srgbClr val="B30304"/>
                </a:gs>
                <a:gs pos="59000">
                  <a:srgbClr val="9F0100"/>
                </a:gs>
                <a:gs pos="100000">
                  <a:srgbClr val="780202"/>
                </a:gs>
              </a:gsLst>
              <a:lin ang="13200000" scaled="0"/>
            </a:gradFill>
            <a:ln>
              <a:gradFill>
                <a:gsLst>
                  <a:gs pos="0">
                    <a:srgbClr val="B30304"/>
                  </a:gs>
                  <a:gs pos="100000">
                    <a:srgbClr val="780202"/>
                  </a:gs>
                </a:gsLst>
                <a:lin ang="5400000" scaled="1"/>
              </a:gradFill>
            </a:ln>
            <a:effectLst>
              <a:outerShdw blurRad="127000" dist="63500" dir="5400000" algn="ctr" rotWithShape="0">
                <a:srgbClr val="000000">
                  <a:alpha val="6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u="sng">
                <a:solidFill>
                  <a:srgbClr val="C00000"/>
                </a:solidFill>
                <a:ea typeface="微软雅黑" panose="020B0503020204020204" pitchFamily="34" charset="-122"/>
              </a:endParaRPr>
            </a:p>
          </p:txBody>
        </p:sp>
      </p:grpSp>
      <p:grpSp>
        <p:nvGrpSpPr>
          <p:cNvPr id="54" name="组合 53"/>
          <p:cNvGrpSpPr/>
          <p:nvPr/>
        </p:nvGrpSpPr>
        <p:grpSpPr>
          <a:xfrm>
            <a:off x="6580942" y="3363838"/>
            <a:ext cx="1447442" cy="1447442"/>
            <a:chOff x="304800" y="673100"/>
            <a:chExt cx="4000500" cy="4000500"/>
          </a:xfrm>
          <a:effectLst>
            <a:outerShdw blurRad="444500" dist="254000" dir="8100000" algn="tr" rotWithShape="0">
              <a:prstClr val="black">
                <a:alpha val="50000"/>
              </a:prstClr>
            </a:outerShdw>
          </a:effectLst>
        </p:grpSpPr>
        <p:sp>
          <p:nvSpPr>
            <p:cNvPr id="55" name="同心圆 3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6" name="椭圆 55"/>
            <p:cNvSpPr/>
            <p:nvPr/>
          </p:nvSpPr>
          <p:spPr>
            <a:xfrm>
              <a:off x="392112" y="760412"/>
              <a:ext cx="3825874" cy="3825874"/>
            </a:xfrm>
            <a:prstGeom prst="ellipse">
              <a:avLst/>
            </a:prstGeom>
            <a:gradFill>
              <a:gsLst>
                <a:gs pos="12000">
                  <a:srgbClr val="1A497C">
                    <a:lumMod val="95000"/>
                    <a:lumOff val="5000"/>
                  </a:srgbClr>
                </a:gs>
                <a:gs pos="59000">
                  <a:srgbClr val="0B3754"/>
                </a:gs>
                <a:gs pos="100000">
                  <a:srgbClr val="0D243F"/>
                </a:gs>
              </a:gsLst>
              <a:lin ang="13200000" scaled="0"/>
            </a:gradFill>
            <a:ln>
              <a:gradFill>
                <a:gsLst>
                  <a:gs pos="0">
                    <a:srgbClr val="163B67"/>
                  </a:gs>
                  <a:gs pos="100000">
                    <a:srgbClr val="0C2A42"/>
                  </a:gs>
                </a:gsLst>
                <a:lin ang="5400000" scaled="1"/>
              </a:gradFill>
            </a:ln>
            <a:effectLst>
              <a:outerShdw blurRad="127000" dist="63500" dir="5400000" algn="ctr" rotWithShape="0">
                <a:srgbClr val="000000">
                  <a:alpha val="6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u="sng">
                <a:solidFill>
                  <a:srgbClr val="C00000"/>
                </a:solidFill>
                <a:ea typeface="微软雅黑" panose="020B0503020204020204" pitchFamily="34" charset="-122"/>
              </a:endParaRPr>
            </a:p>
          </p:txBody>
        </p:sp>
      </p:grpSp>
      <p:sp>
        <p:nvSpPr>
          <p:cNvPr id="57" name="矩形 56"/>
          <p:cNvSpPr/>
          <p:nvPr/>
        </p:nvSpPr>
        <p:spPr>
          <a:xfrm>
            <a:off x="4016526" y="3934252"/>
            <a:ext cx="1107996" cy="369332"/>
          </a:xfrm>
          <a:prstGeom prst="rect">
            <a:avLst/>
          </a:prstGeom>
        </p:spPr>
        <p:txBody>
          <a:bodyPr wrap="none">
            <a:spAutoFit/>
          </a:bodyPr>
          <a:lstStyle/>
          <a:p>
            <a:r>
              <a:rPr lang="zh-CN" altLang="en-US" dirty="0">
                <a:solidFill>
                  <a:schemeClr val="bg1"/>
                </a:solidFill>
                <a:latin typeface="微软雅黑" panose="020B0503020204020204" pitchFamily="34" charset="-122"/>
                <a:ea typeface="微软雅黑" panose="020B0503020204020204" pitchFamily="34" charset="-122"/>
              </a:rPr>
              <a:t>消费习惯</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58" name="矩形 57"/>
          <p:cNvSpPr/>
          <p:nvPr/>
        </p:nvSpPr>
        <p:spPr>
          <a:xfrm>
            <a:off x="6750665" y="3934252"/>
            <a:ext cx="1107996" cy="369332"/>
          </a:xfrm>
          <a:prstGeom prst="rect">
            <a:avLst/>
          </a:prstGeom>
        </p:spPr>
        <p:txBody>
          <a:bodyPr wrap="none">
            <a:spAutoFit/>
          </a:bodyPr>
          <a:lstStyle/>
          <a:p>
            <a:r>
              <a:rPr lang="zh-CN" altLang="en-US" dirty="0">
                <a:solidFill>
                  <a:schemeClr val="bg1"/>
                </a:solidFill>
                <a:latin typeface="微软雅黑" panose="020B0503020204020204" pitchFamily="34" charset="-122"/>
                <a:ea typeface="微软雅黑" panose="020B0503020204020204" pitchFamily="34" charset="-122"/>
              </a:rPr>
              <a:t>政策扶持</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59" name="TextBox 44"/>
          <p:cNvSpPr txBox="1"/>
          <p:nvPr/>
        </p:nvSpPr>
        <p:spPr>
          <a:xfrm>
            <a:off x="892717" y="1641290"/>
            <a:ext cx="1944216" cy="600164"/>
          </a:xfrm>
          <a:prstGeom prst="rect">
            <a:avLst/>
          </a:prstGeom>
          <a:noFill/>
        </p:spPr>
        <p:txBody>
          <a:bodyPr wrap="square" lIns="0" tIns="0" rIns="0" bIns="0" rtlCol="0">
            <a:spAutoFit/>
          </a:bodyPr>
          <a:lstStyle/>
          <a:p>
            <a:pPr>
              <a:lnSpc>
                <a:spcPct val="130000"/>
              </a:lnSpc>
            </a:pPr>
            <a:r>
              <a:rPr lang="zh-CN" altLang="en-US" sz="1000" dirty="0">
                <a:latin typeface="微软雅黑" panose="020B0503020204020204" pitchFamily="34" charset="-122"/>
                <a:ea typeface="微软雅黑" panose="020B0503020204020204" pitchFamily="34" charset="-122"/>
              </a:rPr>
              <a:t>       点击输入简要文字内容，文字内容需概括精炼，不用多余的文字修</a:t>
            </a:r>
            <a:endParaRPr lang="en-US" altLang="zh-CN" sz="1000" dirty="0">
              <a:latin typeface="微软雅黑" panose="020B0503020204020204" pitchFamily="34" charset="-122"/>
              <a:ea typeface="微软雅黑" panose="020B0503020204020204" pitchFamily="34" charset="-122"/>
            </a:endParaRPr>
          </a:p>
        </p:txBody>
      </p:sp>
      <p:sp>
        <p:nvSpPr>
          <p:cNvPr id="60" name="TextBox 45"/>
          <p:cNvSpPr txBox="1"/>
          <p:nvPr/>
        </p:nvSpPr>
        <p:spPr>
          <a:xfrm>
            <a:off x="3598416" y="1635646"/>
            <a:ext cx="1944216" cy="1600438"/>
          </a:xfrm>
          <a:prstGeom prst="rect">
            <a:avLst/>
          </a:prstGeom>
          <a:noFill/>
        </p:spPr>
        <p:txBody>
          <a:bodyPr wrap="square" lIns="0" tIns="0" rIns="0" bIns="0" rtlCol="0">
            <a:spAutoFit/>
          </a:bodyPr>
          <a:lstStyle/>
          <a:p>
            <a:pPr>
              <a:lnSpc>
                <a:spcPct val="130000"/>
              </a:lnSpc>
            </a:pPr>
            <a:r>
              <a:rPr lang="zh-CN" altLang="en-US" sz="1000" dirty="0">
                <a:latin typeface="微软雅黑" panose="020B0503020204020204" pitchFamily="34" charset="-122"/>
                <a:ea typeface="微软雅黑" panose="020B0503020204020204" pitchFamily="34" charset="-122"/>
              </a:rPr>
              <a:t>       点击输入简要文字内容，文字内容需概括精炼，不用多余的文字修饰。点击输入简要文字内容，文字内容需概括精炼，不用多余的文字修饰。</a:t>
            </a:r>
            <a:endParaRPr lang="en-US" altLang="zh-CN" sz="1000" dirty="0">
              <a:latin typeface="微软雅黑" panose="020B0503020204020204" pitchFamily="34" charset="-122"/>
              <a:ea typeface="微软雅黑" panose="020B0503020204020204" pitchFamily="34" charset="-122"/>
            </a:endParaRPr>
          </a:p>
          <a:p>
            <a:pPr>
              <a:lnSpc>
                <a:spcPct val="130000"/>
              </a:lnSpc>
            </a:pPr>
            <a:r>
              <a:rPr lang="zh-CN" altLang="en-US" sz="1000" dirty="0">
                <a:latin typeface="微软雅黑" panose="020B0503020204020204" pitchFamily="34" charset="-122"/>
                <a:ea typeface="微软雅黑" panose="020B0503020204020204" pitchFamily="34" charset="-122"/>
              </a:rPr>
              <a:t>       点击输入简要文字内容，文字内容需概括精炼，不用多余的文字修饰。</a:t>
            </a:r>
            <a:endParaRPr lang="zh-CN" altLang="en-US" sz="1600" b="1" dirty="0">
              <a:solidFill>
                <a:schemeClr val="accent6"/>
              </a:solidFill>
              <a:latin typeface="微软雅黑" panose="020B0503020204020204" pitchFamily="34" charset="-122"/>
              <a:ea typeface="微软雅黑" panose="020B0503020204020204" pitchFamily="34" charset="-122"/>
            </a:endParaRPr>
          </a:p>
        </p:txBody>
      </p:sp>
      <p:sp>
        <p:nvSpPr>
          <p:cNvPr id="61" name="TextBox 46"/>
          <p:cNvSpPr txBox="1"/>
          <p:nvPr/>
        </p:nvSpPr>
        <p:spPr>
          <a:xfrm>
            <a:off x="6332555" y="1642522"/>
            <a:ext cx="1944216" cy="1600438"/>
          </a:xfrm>
          <a:prstGeom prst="rect">
            <a:avLst/>
          </a:prstGeom>
          <a:noFill/>
        </p:spPr>
        <p:txBody>
          <a:bodyPr wrap="square" lIns="0" tIns="0" rIns="0" bIns="0" rtlCol="0">
            <a:spAutoFit/>
          </a:bodyPr>
          <a:lstStyle/>
          <a:p>
            <a:pPr>
              <a:lnSpc>
                <a:spcPct val="130000"/>
              </a:lnSpc>
            </a:pPr>
            <a:r>
              <a:rPr lang="zh-CN" altLang="en-US" sz="1000" dirty="0">
                <a:latin typeface="微软雅黑" panose="020B0503020204020204" pitchFamily="34" charset="-122"/>
                <a:ea typeface="微软雅黑" panose="020B0503020204020204" pitchFamily="34" charset="-122"/>
              </a:rPr>
              <a:t>       点击输入简要文字内容，文字内容需概括精炼，不用多余的文字修饰。点击输入简要文字内容，文字内容需概括精炼，不用多余的文字修饰。</a:t>
            </a:r>
            <a:endParaRPr lang="en-US" altLang="zh-CN" sz="1000" dirty="0">
              <a:latin typeface="微软雅黑" panose="020B0503020204020204" pitchFamily="34" charset="-122"/>
              <a:ea typeface="微软雅黑" panose="020B0503020204020204" pitchFamily="34" charset="-122"/>
            </a:endParaRPr>
          </a:p>
          <a:p>
            <a:pPr>
              <a:lnSpc>
                <a:spcPct val="130000"/>
              </a:lnSpc>
            </a:pPr>
            <a:r>
              <a:rPr lang="zh-CN" altLang="en-US" sz="1000" dirty="0">
                <a:latin typeface="微软雅黑" panose="020B0503020204020204" pitchFamily="34" charset="-122"/>
                <a:ea typeface="微软雅黑" panose="020B0503020204020204" pitchFamily="34" charset="-122"/>
              </a:rPr>
              <a:t>       点击输入简要文字内容，文字内容需概括精炼，不用多余的文字修饰。</a:t>
            </a:r>
            <a:endParaRPr lang="zh-CN" altLang="en-US" sz="1600" b="1" dirty="0">
              <a:solidFill>
                <a:schemeClr val="accent6"/>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Effect transition="in" filter="fade">
                                      <p:cBhvr>
                                        <p:cTn id="11" dur="1000"/>
                                        <p:tgtEl>
                                          <p:spTgt spid="65"/>
                                        </p:tgtEl>
                                      </p:cBhvr>
                                    </p:animEffect>
                                    <p:anim calcmode="lin" valueType="num">
                                      <p:cBhvr>
                                        <p:cTn id="12" dur="1000" fill="hold"/>
                                        <p:tgtEl>
                                          <p:spTgt spid="65"/>
                                        </p:tgtEl>
                                        <p:attrNameLst>
                                          <p:attrName>ppt_x</p:attrName>
                                        </p:attrNameLst>
                                      </p:cBhvr>
                                      <p:tavLst>
                                        <p:tav tm="0">
                                          <p:val>
                                            <p:strVal val="#ppt_x"/>
                                          </p:val>
                                        </p:tav>
                                        <p:tav tm="100000">
                                          <p:val>
                                            <p:strVal val="#ppt_x"/>
                                          </p:val>
                                        </p:tav>
                                      </p:tavLst>
                                    </p:anim>
                                    <p:anim calcmode="lin" valueType="num">
                                      <p:cBhvr>
                                        <p:cTn id="13" dur="1000" fill="hold"/>
                                        <p:tgtEl>
                                          <p:spTgt spid="65"/>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1000"/>
                                        <p:tgtEl>
                                          <p:spTgt spid="66"/>
                                        </p:tgtEl>
                                      </p:cBhvr>
                                    </p:animEffect>
                                    <p:anim calcmode="lin" valueType="num">
                                      <p:cBhvr>
                                        <p:cTn id="17" dur="1000" fill="hold"/>
                                        <p:tgtEl>
                                          <p:spTgt spid="66"/>
                                        </p:tgtEl>
                                        <p:attrNameLst>
                                          <p:attrName>ppt_x</p:attrName>
                                        </p:attrNameLst>
                                      </p:cBhvr>
                                      <p:tavLst>
                                        <p:tav tm="0">
                                          <p:val>
                                            <p:strVal val="#ppt_x"/>
                                          </p:val>
                                        </p:tav>
                                        <p:tav tm="100000">
                                          <p:val>
                                            <p:strVal val="#ppt_x"/>
                                          </p:val>
                                        </p:tav>
                                      </p:tavLst>
                                    </p:anim>
                                    <p:anim calcmode="lin" valueType="num">
                                      <p:cBhvr>
                                        <p:cTn id="18" dur="1000" fill="hold"/>
                                        <p:tgtEl>
                                          <p:spTgt spid="66"/>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67"/>
                                        </p:tgtEl>
                                        <p:attrNameLst>
                                          <p:attrName>style.visibility</p:attrName>
                                        </p:attrNameLst>
                                      </p:cBhvr>
                                      <p:to>
                                        <p:strVal val="visible"/>
                                      </p:to>
                                    </p:set>
                                    <p:animEffect transition="in" filter="fade">
                                      <p:cBhvr>
                                        <p:cTn id="21" dur="1000"/>
                                        <p:tgtEl>
                                          <p:spTgt spid="67"/>
                                        </p:tgtEl>
                                      </p:cBhvr>
                                    </p:animEffect>
                                    <p:anim calcmode="lin" valueType="num">
                                      <p:cBhvr>
                                        <p:cTn id="22" dur="1000" fill="hold"/>
                                        <p:tgtEl>
                                          <p:spTgt spid="67"/>
                                        </p:tgtEl>
                                        <p:attrNameLst>
                                          <p:attrName>ppt_x</p:attrName>
                                        </p:attrNameLst>
                                      </p:cBhvr>
                                      <p:tavLst>
                                        <p:tav tm="0">
                                          <p:val>
                                            <p:strVal val="#ppt_x"/>
                                          </p:val>
                                        </p:tav>
                                        <p:tav tm="100000">
                                          <p:val>
                                            <p:strVal val="#ppt_x"/>
                                          </p:val>
                                        </p:tav>
                                      </p:tavLst>
                                    </p:anim>
                                    <p:anim calcmode="lin" valueType="num">
                                      <p:cBhvr>
                                        <p:cTn id="23" dur="1000" fill="hold"/>
                                        <p:tgtEl>
                                          <p:spTgt spid="67"/>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 presetClass="entr" presetSubtype="2" fill="hold" nodeType="after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additive="base">
                                        <p:cTn id="27" dur="500" fill="hold"/>
                                        <p:tgtEl>
                                          <p:spTgt spid="40"/>
                                        </p:tgtEl>
                                        <p:attrNameLst>
                                          <p:attrName>ppt_x</p:attrName>
                                        </p:attrNameLst>
                                      </p:cBhvr>
                                      <p:tavLst>
                                        <p:tav tm="0">
                                          <p:val>
                                            <p:strVal val="1+#ppt_w/2"/>
                                          </p:val>
                                        </p:tav>
                                        <p:tav tm="100000">
                                          <p:val>
                                            <p:strVal val="#ppt_x"/>
                                          </p:val>
                                        </p:tav>
                                      </p:tavLst>
                                    </p:anim>
                                    <p:anim calcmode="lin" valueType="num">
                                      <p:cBhvr additive="base">
                                        <p:cTn id="28" dur="500" fill="hold"/>
                                        <p:tgtEl>
                                          <p:spTgt spid="40"/>
                                        </p:tgtEl>
                                        <p:attrNameLst>
                                          <p:attrName>ppt_y</p:attrName>
                                        </p:attrNameLst>
                                      </p:cBhvr>
                                      <p:tavLst>
                                        <p:tav tm="0">
                                          <p:val>
                                            <p:strVal val="#ppt_y"/>
                                          </p:val>
                                        </p:tav>
                                        <p:tav tm="100000">
                                          <p:val>
                                            <p:strVal val="#ppt_y"/>
                                          </p:val>
                                        </p:tav>
                                      </p:tavLst>
                                    </p:anim>
                                  </p:childTnLst>
                                </p:cTn>
                              </p:par>
                            </p:childTnLst>
                          </p:cTn>
                        </p:par>
                        <p:par>
                          <p:cTn id="29" fill="hold">
                            <p:stCondLst>
                              <p:cond delay="2000"/>
                            </p:stCondLst>
                            <p:childTnLst>
                              <p:par>
                                <p:cTn id="30" presetID="2" presetClass="entr" presetSubtype="2" fill="hold"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additive="base">
                                        <p:cTn id="32" dur="500" fill="hold"/>
                                        <p:tgtEl>
                                          <p:spTgt spid="46"/>
                                        </p:tgtEl>
                                        <p:attrNameLst>
                                          <p:attrName>ppt_x</p:attrName>
                                        </p:attrNameLst>
                                      </p:cBhvr>
                                      <p:tavLst>
                                        <p:tav tm="0">
                                          <p:val>
                                            <p:strVal val="1+#ppt_w/2"/>
                                          </p:val>
                                        </p:tav>
                                        <p:tav tm="100000">
                                          <p:val>
                                            <p:strVal val="#ppt_x"/>
                                          </p:val>
                                        </p:tav>
                                      </p:tavLst>
                                    </p:anim>
                                    <p:anim calcmode="lin" valueType="num">
                                      <p:cBhvr additive="base">
                                        <p:cTn id="33" dur="500" fill="hold"/>
                                        <p:tgtEl>
                                          <p:spTgt spid="46"/>
                                        </p:tgtEl>
                                        <p:attrNameLst>
                                          <p:attrName>ppt_y</p:attrName>
                                        </p:attrNameLst>
                                      </p:cBhvr>
                                      <p:tavLst>
                                        <p:tav tm="0">
                                          <p:val>
                                            <p:strVal val="#ppt_y"/>
                                          </p:val>
                                        </p:tav>
                                        <p:tav tm="100000">
                                          <p:val>
                                            <p:strVal val="#ppt_y"/>
                                          </p:val>
                                        </p:tav>
                                      </p:tavLst>
                                    </p:anim>
                                  </p:childTnLst>
                                </p:cTn>
                              </p:par>
                            </p:childTnLst>
                          </p:cTn>
                        </p:par>
                        <p:par>
                          <p:cTn id="34" fill="hold">
                            <p:stCondLst>
                              <p:cond delay="2500"/>
                            </p:stCondLst>
                            <p:childTnLst>
                              <p:par>
                                <p:cTn id="35" presetID="2" presetClass="entr" presetSubtype="2" fill="hold" nodeType="afterEffect">
                                  <p:stCondLst>
                                    <p:cond delay="0"/>
                                  </p:stCondLst>
                                  <p:childTnLst>
                                    <p:set>
                                      <p:cBhvr>
                                        <p:cTn id="36" dur="1" fill="hold">
                                          <p:stCondLst>
                                            <p:cond delay="0"/>
                                          </p:stCondLst>
                                        </p:cTn>
                                        <p:tgtEl>
                                          <p:spTgt spid="54"/>
                                        </p:tgtEl>
                                        <p:attrNameLst>
                                          <p:attrName>style.visibility</p:attrName>
                                        </p:attrNameLst>
                                      </p:cBhvr>
                                      <p:to>
                                        <p:strVal val="visible"/>
                                      </p:to>
                                    </p:set>
                                    <p:anim calcmode="lin" valueType="num">
                                      <p:cBhvr additive="base">
                                        <p:cTn id="37" dur="500" fill="hold"/>
                                        <p:tgtEl>
                                          <p:spTgt spid="54"/>
                                        </p:tgtEl>
                                        <p:attrNameLst>
                                          <p:attrName>ppt_x</p:attrName>
                                        </p:attrNameLst>
                                      </p:cBhvr>
                                      <p:tavLst>
                                        <p:tav tm="0">
                                          <p:val>
                                            <p:strVal val="1+#ppt_w/2"/>
                                          </p:val>
                                        </p:tav>
                                        <p:tav tm="100000">
                                          <p:val>
                                            <p:strVal val="#ppt_x"/>
                                          </p:val>
                                        </p:tav>
                                      </p:tavLst>
                                    </p:anim>
                                    <p:anim calcmode="lin" valueType="num">
                                      <p:cBhvr additive="base">
                                        <p:cTn id="38" dur="500" fill="hold"/>
                                        <p:tgtEl>
                                          <p:spTgt spid="54"/>
                                        </p:tgtEl>
                                        <p:attrNameLst>
                                          <p:attrName>ppt_y</p:attrName>
                                        </p:attrNameLst>
                                      </p:cBhvr>
                                      <p:tavLst>
                                        <p:tav tm="0">
                                          <p:val>
                                            <p:strVal val="#ppt_y"/>
                                          </p:val>
                                        </p:tav>
                                        <p:tav tm="100000">
                                          <p:val>
                                            <p:strVal val="#ppt_y"/>
                                          </p:val>
                                        </p:tav>
                                      </p:tavLst>
                                    </p:anim>
                                  </p:childTnLst>
                                </p:cTn>
                              </p:par>
                            </p:childTnLst>
                          </p:cTn>
                        </p:par>
                        <p:par>
                          <p:cTn id="39" fill="hold">
                            <p:stCondLst>
                              <p:cond delay="3000"/>
                            </p:stCondLst>
                            <p:childTnLst>
                              <p:par>
                                <p:cTn id="40" presetID="16" presetClass="entr" presetSubtype="37" fill="hold" grpId="0" nodeType="afterEffect">
                                  <p:stCondLst>
                                    <p:cond delay="0"/>
                                  </p:stCondLst>
                                  <p:childTnLst>
                                    <p:set>
                                      <p:cBhvr>
                                        <p:cTn id="41" dur="1" fill="hold">
                                          <p:stCondLst>
                                            <p:cond delay="0"/>
                                          </p:stCondLst>
                                        </p:cTn>
                                        <p:tgtEl>
                                          <p:spTgt spid="57"/>
                                        </p:tgtEl>
                                        <p:attrNameLst>
                                          <p:attrName>style.visibility</p:attrName>
                                        </p:attrNameLst>
                                      </p:cBhvr>
                                      <p:to>
                                        <p:strVal val="visible"/>
                                      </p:to>
                                    </p:set>
                                    <p:animEffect transition="in" filter="barn(outVertical)">
                                      <p:cBhvr>
                                        <p:cTn id="42" dur="500"/>
                                        <p:tgtEl>
                                          <p:spTgt spid="57"/>
                                        </p:tgtEl>
                                      </p:cBhvr>
                                    </p:animEffect>
                                  </p:childTnLst>
                                </p:cTn>
                              </p:par>
                              <p:par>
                                <p:cTn id="43" presetID="16" presetClass="entr" presetSubtype="37"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Effect transition="in" filter="barn(outVertical)">
                                      <p:cBhvr>
                                        <p:cTn id="45" dur="500"/>
                                        <p:tgtEl>
                                          <p:spTgt spid="43"/>
                                        </p:tgtEl>
                                      </p:cBhvr>
                                    </p:animEffect>
                                  </p:childTnLst>
                                </p:cTn>
                              </p:par>
                              <p:par>
                                <p:cTn id="46" presetID="16" presetClass="entr" presetSubtype="37" fill="hold" grpId="0" nodeType="withEffect">
                                  <p:stCondLst>
                                    <p:cond delay="0"/>
                                  </p:stCondLst>
                                  <p:childTnLst>
                                    <p:set>
                                      <p:cBhvr>
                                        <p:cTn id="47" dur="1" fill="hold">
                                          <p:stCondLst>
                                            <p:cond delay="0"/>
                                          </p:stCondLst>
                                        </p:cTn>
                                        <p:tgtEl>
                                          <p:spTgt spid="58"/>
                                        </p:tgtEl>
                                        <p:attrNameLst>
                                          <p:attrName>style.visibility</p:attrName>
                                        </p:attrNameLst>
                                      </p:cBhvr>
                                      <p:to>
                                        <p:strVal val="visible"/>
                                      </p:to>
                                    </p:set>
                                    <p:animEffect transition="in" filter="barn(outVertical)">
                                      <p:cBhvr>
                                        <p:cTn id="48" dur="500"/>
                                        <p:tgtEl>
                                          <p:spTgt spid="58"/>
                                        </p:tgtEl>
                                      </p:cBhvr>
                                    </p:animEffect>
                                  </p:childTnLst>
                                </p:cTn>
                              </p:par>
                            </p:childTnLst>
                          </p:cTn>
                        </p:par>
                        <p:par>
                          <p:cTn id="49" fill="hold">
                            <p:stCondLst>
                              <p:cond delay="3500"/>
                            </p:stCondLst>
                            <p:childTnLst>
                              <p:par>
                                <p:cTn id="50" presetID="22" presetClass="entr" presetSubtype="8" fill="hold" grpId="0" nodeType="afterEffect">
                                  <p:stCondLst>
                                    <p:cond delay="0"/>
                                  </p:stCondLst>
                                  <p:iterate type="lt">
                                    <p:tmPct val="30000"/>
                                  </p:iterate>
                                  <p:childTnLst>
                                    <p:set>
                                      <p:cBhvr>
                                        <p:cTn id="51" dur="1" fill="hold">
                                          <p:stCondLst>
                                            <p:cond delay="0"/>
                                          </p:stCondLst>
                                        </p:cTn>
                                        <p:tgtEl>
                                          <p:spTgt spid="59"/>
                                        </p:tgtEl>
                                        <p:attrNameLst>
                                          <p:attrName>style.visibility</p:attrName>
                                        </p:attrNameLst>
                                      </p:cBhvr>
                                      <p:to>
                                        <p:strVal val="visible"/>
                                      </p:to>
                                    </p:set>
                                    <p:animEffect transition="in" filter="wipe(left)">
                                      <p:cBhvr>
                                        <p:cTn id="52" dur="50"/>
                                        <p:tgtEl>
                                          <p:spTgt spid="59"/>
                                        </p:tgtEl>
                                      </p:cBhvr>
                                    </p:animEffect>
                                  </p:childTnLst>
                                </p:cTn>
                              </p:par>
                              <p:par>
                                <p:cTn id="53" presetID="36" presetClass="emph" presetSubtype="0" fill="hold" grpId="1" nodeType="withEffect">
                                  <p:stCondLst>
                                    <p:cond delay="0"/>
                                  </p:stCondLst>
                                  <p:iterate type="lt">
                                    <p:tmPct val="30000"/>
                                  </p:iterate>
                                  <p:childTnLst>
                                    <p:animScale>
                                      <p:cBhvr>
                                        <p:cTn id="54" dur="25" autoRev="1" fill="hold">
                                          <p:stCondLst>
                                            <p:cond delay="0"/>
                                          </p:stCondLst>
                                        </p:cTn>
                                        <p:tgtEl>
                                          <p:spTgt spid="59"/>
                                        </p:tgtEl>
                                      </p:cBhvr>
                                      <p:to x="80000" y="100000"/>
                                    </p:animScale>
                                    <p:anim by="(#ppt_w*0.10)" calcmode="lin" valueType="num">
                                      <p:cBhvr>
                                        <p:cTn id="55" dur="25" autoRev="1" fill="hold">
                                          <p:stCondLst>
                                            <p:cond delay="0"/>
                                          </p:stCondLst>
                                        </p:cTn>
                                        <p:tgtEl>
                                          <p:spTgt spid="59"/>
                                        </p:tgtEl>
                                        <p:attrNameLst>
                                          <p:attrName>ppt_x</p:attrName>
                                        </p:attrNameLst>
                                      </p:cBhvr>
                                    </p:anim>
                                    <p:anim by="(-#ppt_w*0.10)" calcmode="lin" valueType="num">
                                      <p:cBhvr>
                                        <p:cTn id="56" dur="25" autoRev="1" fill="hold">
                                          <p:stCondLst>
                                            <p:cond delay="0"/>
                                          </p:stCondLst>
                                        </p:cTn>
                                        <p:tgtEl>
                                          <p:spTgt spid="59"/>
                                        </p:tgtEl>
                                        <p:attrNameLst>
                                          <p:attrName>ppt_y</p:attrName>
                                        </p:attrNameLst>
                                      </p:cBhvr>
                                    </p:anim>
                                    <p:animRot by="-480000">
                                      <p:cBhvr>
                                        <p:cTn id="57" dur="25" autoRev="1" fill="hold">
                                          <p:stCondLst>
                                            <p:cond delay="0"/>
                                          </p:stCondLst>
                                        </p:cTn>
                                        <p:tgtEl>
                                          <p:spTgt spid="59"/>
                                        </p:tgtEl>
                                        <p:attrNameLst>
                                          <p:attrName>r</p:attrName>
                                        </p:attrNameLst>
                                      </p:cBhvr>
                                    </p:animRot>
                                  </p:childTnLst>
                                </p:cTn>
                              </p:par>
                              <p:par>
                                <p:cTn id="58" presetID="22" presetClass="entr" presetSubtype="8" fill="hold" grpId="0" nodeType="withEffect">
                                  <p:stCondLst>
                                    <p:cond delay="500"/>
                                  </p:stCondLst>
                                  <p:iterate type="lt">
                                    <p:tmPct val="30000"/>
                                  </p:iterate>
                                  <p:childTnLst>
                                    <p:set>
                                      <p:cBhvr>
                                        <p:cTn id="59" dur="1" fill="hold">
                                          <p:stCondLst>
                                            <p:cond delay="0"/>
                                          </p:stCondLst>
                                        </p:cTn>
                                        <p:tgtEl>
                                          <p:spTgt spid="60"/>
                                        </p:tgtEl>
                                        <p:attrNameLst>
                                          <p:attrName>style.visibility</p:attrName>
                                        </p:attrNameLst>
                                      </p:cBhvr>
                                      <p:to>
                                        <p:strVal val="visible"/>
                                      </p:to>
                                    </p:set>
                                    <p:animEffect transition="in" filter="wipe(left)">
                                      <p:cBhvr>
                                        <p:cTn id="60" dur="50"/>
                                        <p:tgtEl>
                                          <p:spTgt spid="60"/>
                                        </p:tgtEl>
                                      </p:cBhvr>
                                    </p:animEffect>
                                  </p:childTnLst>
                                </p:cTn>
                              </p:par>
                              <p:par>
                                <p:cTn id="61" presetID="36" presetClass="emph" presetSubtype="0" fill="hold" grpId="1" nodeType="withEffect">
                                  <p:stCondLst>
                                    <p:cond delay="500"/>
                                  </p:stCondLst>
                                  <p:iterate type="lt">
                                    <p:tmPct val="30000"/>
                                  </p:iterate>
                                  <p:childTnLst>
                                    <p:animScale>
                                      <p:cBhvr>
                                        <p:cTn id="62" dur="25" autoRev="1" fill="hold">
                                          <p:stCondLst>
                                            <p:cond delay="0"/>
                                          </p:stCondLst>
                                        </p:cTn>
                                        <p:tgtEl>
                                          <p:spTgt spid="60"/>
                                        </p:tgtEl>
                                      </p:cBhvr>
                                      <p:to x="80000" y="100000"/>
                                    </p:animScale>
                                    <p:anim by="(#ppt_w*0.10)" calcmode="lin" valueType="num">
                                      <p:cBhvr>
                                        <p:cTn id="63" dur="25" autoRev="1" fill="hold">
                                          <p:stCondLst>
                                            <p:cond delay="0"/>
                                          </p:stCondLst>
                                        </p:cTn>
                                        <p:tgtEl>
                                          <p:spTgt spid="60"/>
                                        </p:tgtEl>
                                        <p:attrNameLst>
                                          <p:attrName>ppt_x</p:attrName>
                                        </p:attrNameLst>
                                      </p:cBhvr>
                                    </p:anim>
                                    <p:anim by="(-#ppt_w*0.10)" calcmode="lin" valueType="num">
                                      <p:cBhvr>
                                        <p:cTn id="64" dur="25" autoRev="1" fill="hold">
                                          <p:stCondLst>
                                            <p:cond delay="0"/>
                                          </p:stCondLst>
                                        </p:cTn>
                                        <p:tgtEl>
                                          <p:spTgt spid="60"/>
                                        </p:tgtEl>
                                        <p:attrNameLst>
                                          <p:attrName>ppt_y</p:attrName>
                                        </p:attrNameLst>
                                      </p:cBhvr>
                                    </p:anim>
                                    <p:animRot by="-480000">
                                      <p:cBhvr>
                                        <p:cTn id="65" dur="25" autoRev="1" fill="hold">
                                          <p:stCondLst>
                                            <p:cond delay="0"/>
                                          </p:stCondLst>
                                        </p:cTn>
                                        <p:tgtEl>
                                          <p:spTgt spid="60"/>
                                        </p:tgtEl>
                                        <p:attrNameLst>
                                          <p:attrName>r</p:attrName>
                                        </p:attrNameLst>
                                      </p:cBhvr>
                                    </p:animRot>
                                  </p:childTnLst>
                                </p:cTn>
                              </p:par>
                              <p:par>
                                <p:cTn id="66" presetID="22" presetClass="entr" presetSubtype="8" fill="hold" grpId="0" nodeType="withEffect">
                                  <p:stCondLst>
                                    <p:cond delay="1000"/>
                                  </p:stCondLst>
                                  <p:iterate type="lt">
                                    <p:tmPct val="30000"/>
                                  </p:iterate>
                                  <p:childTnLst>
                                    <p:set>
                                      <p:cBhvr>
                                        <p:cTn id="67" dur="1" fill="hold">
                                          <p:stCondLst>
                                            <p:cond delay="0"/>
                                          </p:stCondLst>
                                        </p:cTn>
                                        <p:tgtEl>
                                          <p:spTgt spid="61"/>
                                        </p:tgtEl>
                                        <p:attrNameLst>
                                          <p:attrName>style.visibility</p:attrName>
                                        </p:attrNameLst>
                                      </p:cBhvr>
                                      <p:to>
                                        <p:strVal val="visible"/>
                                      </p:to>
                                    </p:set>
                                    <p:animEffect transition="in" filter="wipe(left)">
                                      <p:cBhvr>
                                        <p:cTn id="68" dur="50"/>
                                        <p:tgtEl>
                                          <p:spTgt spid="61"/>
                                        </p:tgtEl>
                                      </p:cBhvr>
                                    </p:animEffect>
                                  </p:childTnLst>
                                </p:cTn>
                              </p:par>
                              <p:par>
                                <p:cTn id="69" presetID="36" presetClass="emph" presetSubtype="0" fill="hold" grpId="1" nodeType="withEffect">
                                  <p:stCondLst>
                                    <p:cond delay="1000"/>
                                  </p:stCondLst>
                                  <p:iterate type="lt">
                                    <p:tmPct val="30000"/>
                                  </p:iterate>
                                  <p:childTnLst>
                                    <p:animScale>
                                      <p:cBhvr>
                                        <p:cTn id="70" dur="25" autoRev="1" fill="hold">
                                          <p:stCondLst>
                                            <p:cond delay="0"/>
                                          </p:stCondLst>
                                        </p:cTn>
                                        <p:tgtEl>
                                          <p:spTgt spid="61"/>
                                        </p:tgtEl>
                                      </p:cBhvr>
                                      <p:to x="80000" y="100000"/>
                                    </p:animScale>
                                    <p:anim by="(#ppt_w*0.10)" calcmode="lin" valueType="num">
                                      <p:cBhvr>
                                        <p:cTn id="71" dur="25" autoRev="1" fill="hold">
                                          <p:stCondLst>
                                            <p:cond delay="0"/>
                                          </p:stCondLst>
                                        </p:cTn>
                                        <p:tgtEl>
                                          <p:spTgt spid="61"/>
                                        </p:tgtEl>
                                        <p:attrNameLst>
                                          <p:attrName>ppt_x</p:attrName>
                                        </p:attrNameLst>
                                      </p:cBhvr>
                                    </p:anim>
                                    <p:anim by="(-#ppt_w*0.10)" calcmode="lin" valueType="num">
                                      <p:cBhvr>
                                        <p:cTn id="72" dur="25" autoRev="1" fill="hold">
                                          <p:stCondLst>
                                            <p:cond delay="0"/>
                                          </p:stCondLst>
                                        </p:cTn>
                                        <p:tgtEl>
                                          <p:spTgt spid="61"/>
                                        </p:tgtEl>
                                        <p:attrNameLst>
                                          <p:attrName>ppt_y</p:attrName>
                                        </p:attrNameLst>
                                      </p:cBhvr>
                                    </p:anim>
                                    <p:animRot by="-480000">
                                      <p:cBhvr>
                                        <p:cTn id="73" dur="25" autoRev="1" fill="hold">
                                          <p:stCondLst>
                                            <p:cond delay="0"/>
                                          </p:stCondLst>
                                        </p:cTn>
                                        <p:tgtEl>
                                          <p:spTgt spid="6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65" grpId="0" animBg="1"/>
      <p:bldP spid="43" grpId="0"/>
      <p:bldP spid="66" grpId="0" animBg="1"/>
      <p:bldP spid="67" grpId="0" animBg="1"/>
      <p:bldP spid="57" grpId="0"/>
      <p:bldP spid="58" grpId="0"/>
      <p:bldP spid="59" grpId="0"/>
      <p:bldP spid="59" grpId="1"/>
      <p:bldP spid="60" grpId="0"/>
      <p:bldP spid="60" grpId="1"/>
      <p:bldP spid="61" grpId="0"/>
      <p:bldP spid="61"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文本框 10"/>
          <p:cNvSpPr txBox="1">
            <a:spLocks noChangeArrowheads="1"/>
          </p:cNvSpPr>
          <p:nvPr/>
        </p:nvSpPr>
        <p:spPr bwMode="auto">
          <a:xfrm>
            <a:off x="683568" y="208664"/>
            <a:ext cx="3510057" cy="346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1" tIns="34285" rIns="68571" bIns="34285">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1800" b="1" dirty="0">
                <a:latin typeface="+mn-ea"/>
                <a:ea typeface="+mn-ea"/>
              </a:rPr>
              <a:t>工作完成情况</a:t>
            </a:r>
            <a:r>
              <a:rPr lang="zh-CN" altLang="en-US" sz="1200" b="1" dirty="0">
                <a:latin typeface="+mn-ea"/>
                <a:ea typeface="+mn-ea"/>
              </a:rPr>
              <a:t>（文字可以编辑）</a:t>
            </a:r>
            <a:endParaRPr lang="zh-CN" altLang="en-US" sz="1200" b="1" dirty="0">
              <a:latin typeface="+mn-ea"/>
              <a:ea typeface="+mn-ea"/>
              <a:cs typeface="+mn-ea"/>
              <a:sym typeface="+mn-lt"/>
            </a:endParaRPr>
          </a:p>
        </p:txBody>
      </p:sp>
      <p:grpSp>
        <p:nvGrpSpPr>
          <p:cNvPr id="33" name="组合 32"/>
          <p:cNvGrpSpPr/>
          <p:nvPr/>
        </p:nvGrpSpPr>
        <p:grpSpPr>
          <a:xfrm>
            <a:off x="5200043" y="1562926"/>
            <a:ext cx="1600672" cy="270083"/>
            <a:chOff x="7637830" y="2310559"/>
            <a:chExt cx="2133859" cy="360000"/>
          </a:xfrm>
        </p:grpSpPr>
        <p:cxnSp>
          <p:nvCxnSpPr>
            <p:cNvPr id="34" name="直接连接符 33"/>
            <p:cNvCxnSpPr/>
            <p:nvPr/>
          </p:nvCxnSpPr>
          <p:spPr>
            <a:xfrm flipH="1" flipV="1">
              <a:off x="8046466" y="2313980"/>
              <a:ext cx="1725223" cy="0"/>
            </a:xfrm>
            <a:prstGeom prst="line">
              <a:avLst/>
            </a:prstGeom>
            <a:ln>
              <a:solidFill>
                <a:schemeClr val="tx1"/>
              </a:solidFill>
              <a:headEnd type="oval"/>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flipH="1">
              <a:off x="7637830" y="2310559"/>
              <a:ext cx="413897" cy="36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6" name="组合 35"/>
          <p:cNvGrpSpPr/>
          <p:nvPr/>
        </p:nvGrpSpPr>
        <p:grpSpPr>
          <a:xfrm>
            <a:off x="1942571" y="2074678"/>
            <a:ext cx="1281469" cy="1281642"/>
            <a:chOff x="3295288" y="2992683"/>
            <a:chExt cx="1708329" cy="1708329"/>
          </a:xfrm>
        </p:grpSpPr>
        <p:grpSp>
          <p:nvGrpSpPr>
            <p:cNvPr id="37" name="组合 36"/>
            <p:cNvGrpSpPr/>
            <p:nvPr/>
          </p:nvGrpSpPr>
          <p:grpSpPr>
            <a:xfrm>
              <a:off x="3295288" y="2992683"/>
              <a:ext cx="1708329" cy="1708329"/>
              <a:chOff x="4841176" y="2829165"/>
              <a:chExt cx="1708329" cy="1708329"/>
            </a:xfrm>
          </p:grpSpPr>
          <p:sp>
            <p:nvSpPr>
              <p:cNvPr id="39" name="任意多边形 38"/>
              <p:cNvSpPr/>
              <p:nvPr/>
            </p:nvSpPr>
            <p:spPr>
              <a:xfrm>
                <a:off x="4841176" y="2829165"/>
                <a:ext cx="1708329" cy="1708329"/>
              </a:xfrm>
              <a:custGeom>
                <a:avLst/>
                <a:gdLst>
                  <a:gd name="connsiteX0" fmla="*/ 1459092 w 2918184"/>
                  <a:gd name="connsiteY0" fmla="*/ 0 h 2918184"/>
                  <a:gd name="connsiteX1" fmla="*/ 1543355 w 2918184"/>
                  <a:gd name="connsiteY1" fmla="*/ 4255 h 2918184"/>
                  <a:gd name="connsiteX2" fmla="*/ 1596298 w 2918184"/>
                  <a:gd name="connsiteY2" fmla="*/ 277157 h 2918184"/>
                  <a:gd name="connsiteX3" fmla="*/ 1699009 w 2918184"/>
                  <a:gd name="connsiteY3" fmla="*/ 292833 h 2918184"/>
                  <a:gd name="connsiteX4" fmla="*/ 1784504 w 2918184"/>
                  <a:gd name="connsiteY4" fmla="*/ 314816 h 2918184"/>
                  <a:gd name="connsiteX5" fmla="*/ 1938345 w 2918184"/>
                  <a:gd name="connsiteY5" fmla="*/ 82201 h 2918184"/>
                  <a:gd name="connsiteX6" fmla="*/ 2027037 w 2918184"/>
                  <a:gd name="connsiteY6" fmla="*/ 114663 h 2918184"/>
                  <a:gd name="connsiteX7" fmla="*/ 2093768 w 2918184"/>
                  <a:gd name="connsiteY7" fmla="*/ 146809 h 2918184"/>
                  <a:gd name="connsiteX8" fmla="*/ 2038202 w 2918184"/>
                  <a:gd name="connsiteY8" fmla="*/ 419419 h 2918184"/>
                  <a:gd name="connsiteX9" fmla="*/ 2124682 w 2918184"/>
                  <a:gd name="connsiteY9" fmla="*/ 471956 h 2918184"/>
                  <a:gd name="connsiteX10" fmla="*/ 2197592 w 2918184"/>
                  <a:gd name="connsiteY10" fmla="*/ 526478 h 2918184"/>
                  <a:gd name="connsiteX11" fmla="*/ 2428432 w 2918184"/>
                  <a:gd name="connsiteY11" fmla="*/ 370651 h 2918184"/>
                  <a:gd name="connsiteX12" fmla="*/ 2490826 w 2918184"/>
                  <a:gd name="connsiteY12" fmla="*/ 427358 h 2918184"/>
                  <a:gd name="connsiteX13" fmla="*/ 2547534 w 2918184"/>
                  <a:gd name="connsiteY13" fmla="*/ 489753 h 2918184"/>
                  <a:gd name="connsiteX14" fmla="*/ 2391707 w 2918184"/>
                  <a:gd name="connsiteY14" fmla="*/ 720593 h 2918184"/>
                  <a:gd name="connsiteX15" fmla="*/ 2446228 w 2918184"/>
                  <a:gd name="connsiteY15" fmla="*/ 793503 h 2918184"/>
                  <a:gd name="connsiteX16" fmla="*/ 2498765 w 2918184"/>
                  <a:gd name="connsiteY16" fmla="*/ 879982 h 2918184"/>
                  <a:gd name="connsiteX17" fmla="*/ 2771375 w 2918184"/>
                  <a:gd name="connsiteY17" fmla="*/ 824417 h 2918184"/>
                  <a:gd name="connsiteX18" fmla="*/ 2803522 w 2918184"/>
                  <a:gd name="connsiteY18" fmla="*/ 891148 h 2918184"/>
                  <a:gd name="connsiteX19" fmla="*/ 2835983 w 2918184"/>
                  <a:gd name="connsiteY19" fmla="*/ 979840 h 2918184"/>
                  <a:gd name="connsiteX20" fmla="*/ 2603369 w 2918184"/>
                  <a:gd name="connsiteY20" fmla="*/ 1133680 h 2918184"/>
                  <a:gd name="connsiteX21" fmla="*/ 2625352 w 2918184"/>
                  <a:gd name="connsiteY21" fmla="*/ 1219176 h 2918184"/>
                  <a:gd name="connsiteX22" fmla="*/ 2641027 w 2918184"/>
                  <a:gd name="connsiteY22" fmla="*/ 1321886 h 2918184"/>
                  <a:gd name="connsiteX23" fmla="*/ 2913929 w 2918184"/>
                  <a:gd name="connsiteY23" fmla="*/ 1374829 h 2918184"/>
                  <a:gd name="connsiteX24" fmla="*/ 2918184 w 2918184"/>
                  <a:gd name="connsiteY24" fmla="*/ 1459092 h 2918184"/>
                  <a:gd name="connsiteX25" fmla="*/ 2913929 w 2918184"/>
                  <a:gd name="connsiteY25" fmla="*/ 1543355 h 2918184"/>
                  <a:gd name="connsiteX26" fmla="*/ 2641027 w 2918184"/>
                  <a:gd name="connsiteY26" fmla="*/ 1596298 h 2918184"/>
                  <a:gd name="connsiteX27" fmla="*/ 2625352 w 2918184"/>
                  <a:gd name="connsiteY27" fmla="*/ 1699009 h 2918184"/>
                  <a:gd name="connsiteX28" fmla="*/ 2603369 w 2918184"/>
                  <a:gd name="connsiteY28" fmla="*/ 1784504 h 2918184"/>
                  <a:gd name="connsiteX29" fmla="*/ 2835983 w 2918184"/>
                  <a:gd name="connsiteY29" fmla="*/ 1938344 h 2918184"/>
                  <a:gd name="connsiteX30" fmla="*/ 2803522 w 2918184"/>
                  <a:gd name="connsiteY30" fmla="*/ 2027037 h 2918184"/>
                  <a:gd name="connsiteX31" fmla="*/ 2771375 w 2918184"/>
                  <a:gd name="connsiteY31" fmla="*/ 2093768 h 2918184"/>
                  <a:gd name="connsiteX32" fmla="*/ 2498765 w 2918184"/>
                  <a:gd name="connsiteY32" fmla="*/ 2038202 h 2918184"/>
                  <a:gd name="connsiteX33" fmla="*/ 2446228 w 2918184"/>
                  <a:gd name="connsiteY33" fmla="*/ 2124682 h 2918184"/>
                  <a:gd name="connsiteX34" fmla="*/ 2391707 w 2918184"/>
                  <a:gd name="connsiteY34" fmla="*/ 2197592 h 2918184"/>
                  <a:gd name="connsiteX35" fmla="*/ 2547534 w 2918184"/>
                  <a:gd name="connsiteY35" fmla="*/ 2428431 h 2918184"/>
                  <a:gd name="connsiteX36" fmla="*/ 2490826 w 2918184"/>
                  <a:gd name="connsiteY36" fmla="*/ 2490826 h 2918184"/>
                  <a:gd name="connsiteX37" fmla="*/ 2428431 w 2918184"/>
                  <a:gd name="connsiteY37" fmla="*/ 2547534 h 2918184"/>
                  <a:gd name="connsiteX38" fmla="*/ 2197592 w 2918184"/>
                  <a:gd name="connsiteY38" fmla="*/ 2391707 h 2918184"/>
                  <a:gd name="connsiteX39" fmla="*/ 2124682 w 2918184"/>
                  <a:gd name="connsiteY39" fmla="*/ 2446228 h 2918184"/>
                  <a:gd name="connsiteX40" fmla="*/ 2038202 w 2918184"/>
                  <a:gd name="connsiteY40" fmla="*/ 2498765 h 2918184"/>
                  <a:gd name="connsiteX41" fmla="*/ 2093768 w 2918184"/>
                  <a:gd name="connsiteY41" fmla="*/ 2771375 h 2918184"/>
                  <a:gd name="connsiteX42" fmla="*/ 2027037 w 2918184"/>
                  <a:gd name="connsiteY42" fmla="*/ 2803522 h 2918184"/>
                  <a:gd name="connsiteX43" fmla="*/ 1938344 w 2918184"/>
                  <a:gd name="connsiteY43" fmla="*/ 2835983 h 2918184"/>
                  <a:gd name="connsiteX44" fmla="*/ 1784504 w 2918184"/>
                  <a:gd name="connsiteY44" fmla="*/ 2603369 h 2918184"/>
                  <a:gd name="connsiteX45" fmla="*/ 1699009 w 2918184"/>
                  <a:gd name="connsiteY45" fmla="*/ 2625352 h 2918184"/>
                  <a:gd name="connsiteX46" fmla="*/ 1596298 w 2918184"/>
                  <a:gd name="connsiteY46" fmla="*/ 2641027 h 2918184"/>
                  <a:gd name="connsiteX47" fmla="*/ 1543355 w 2918184"/>
                  <a:gd name="connsiteY47" fmla="*/ 2913929 h 2918184"/>
                  <a:gd name="connsiteX48" fmla="*/ 1459092 w 2918184"/>
                  <a:gd name="connsiteY48" fmla="*/ 2918184 h 2918184"/>
                  <a:gd name="connsiteX49" fmla="*/ 1374829 w 2918184"/>
                  <a:gd name="connsiteY49" fmla="*/ 2913929 h 2918184"/>
                  <a:gd name="connsiteX50" fmla="*/ 1321886 w 2918184"/>
                  <a:gd name="connsiteY50" fmla="*/ 2641027 h 2918184"/>
                  <a:gd name="connsiteX51" fmla="*/ 1219176 w 2918184"/>
                  <a:gd name="connsiteY51" fmla="*/ 2625352 h 2918184"/>
                  <a:gd name="connsiteX52" fmla="*/ 1133680 w 2918184"/>
                  <a:gd name="connsiteY52" fmla="*/ 2603369 h 2918184"/>
                  <a:gd name="connsiteX53" fmla="*/ 979840 w 2918184"/>
                  <a:gd name="connsiteY53" fmla="*/ 2835983 h 2918184"/>
                  <a:gd name="connsiteX54" fmla="*/ 891148 w 2918184"/>
                  <a:gd name="connsiteY54" fmla="*/ 2803522 h 2918184"/>
                  <a:gd name="connsiteX55" fmla="*/ 824417 w 2918184"/>
                  <a:gd name="connsiteY55" fmla="*/ 2771375 h 2918184"/>
                  <a:gd name="connsiteX56" fmla="*/ 879982 w 2918184"/>
                  <a:gd name="connsiteY56" fmla="*/ 2498765 h 2918184"/>
                  <a:gd name="connsiteX57" fmla="*/ 793503 w 2918184"/>
                  <a:gd name="connsiteY57" fmla="*/ 2446228 h 2918184"/>
                  <a:gd name="connsiteX58" fmla="*/ 720593 w 2918184"/>
                  <a:gd name="connsiteY58" fmla="*/ 2391707 h 2918184"/>
                  <a:gd name="connsiteX59" fmla="*/ 489754 w 2918184"/>
                  <a:gd name="connsiteY59" fmla="*/ 2547534 h 2918184"/>
                  <a:gd name="connsiteX60" fmla="*/ 427359 w 2918184"/>
                  <a:gd name="connsiteY60" fmla="*/ 2490826 h 2918184"/>
                  <a:gd name="connsiteX61" fmla="*/ 370651 w 2918184"/>
                  <a:gd name="connsiteY61" fmla="*/ 2428432 h 2918184"/>
                  <a:gd name="connsiteX62" fmla="*/ 526478 w 2918184"/>
                  <a:gd name="connsiteY62" fmla="*/ 2197592 h 2918184"/>
                  <a:gd name="connsiteX63" fmla="*/ 471956 w 2918184"/>
                  <a:gd name="connsiteY63" fmla="*/ 2124682 h 2918184"/>
                  <a:gd name="connsiteX64" fmla="*/ 419419 w 2918184"/>
                  <a:gd name="connsiteY64" fmla="*/ 2038202 h 2918184"/>
                  <a:gd name="connsiteX65" fmla="*/ 146809 w 2918184"/>
                  <a:gd name="connsiteY65" fmla="*/ 2093768 h 2918184"/>
                  <a:gd name="connsiteX66" fmla="*/ 114663 w 2918184"/>
                  <a:gd name="connsiteY66" fmla="*/ 2027037 h 2918184"/>
                  <a:gd name="connsiteX67" fmla="*/ 82201 w 2918184"/>
                  <a:gd name="connsiteY67" fmla="*/ 1938345 h 2918184"/>
                  <a:gd name="connsiteX68" fmla="*/ 314816 w 2918184"/>
                  <a:gd name="connsiteY68" fmla="*/ 1784504 h 2918184"/>
                  <a:gd name="connsiteX69" fmla="*/ 292833 w 2918184"/>
                  <a:gd name="connsiteY69" fmla="*/ 1699009 h 2918184"/>
                  <a:gd name="connsiteX70" fmla="*/ 277157 w 2918184"/>
                  <a:gd name="connsiteY70" fmla="*/ 1596298 h 2918184"/>
                  <a:gd name="connsiteX71" fmla="*/ 4255 w 2918184"/>
                  <a:gd name="connsiteY71" fmla="*/ 1543355 h 2918184"/>
                  <a:gd name="connsiteX72" fmla="*/ 0 w 2918184"/>
                  <a:gd name="connsiteY72" fmla="*/ 1459092 h 2918184"/>
                  <a:gd name="connsiteX73" fmla="*/ 4255 w 2918184"/>
                  <a:gd name="connsiteY73" fmla="*/ 1374829 h 2918184"/>
                  <a:gd name="connsiteX74" fmla="*/ 277157 w 2918184"/>
                  <a:gd name="connsiteY74" fmla="*/ 1321886 h 2918184"/>
                  <a:gd name="connsiteX75" fmla="*/ 292833 w 2918184"/>
                  <a:gd name="connsiteY75" fmla="*/ 1219176 h 2918184"/>
                  <a:gd name="connsiteX76" fmla="*/ 314816 w 2918184"/>
                  <a:gd name="connsiteY76" fmla="*/ 1133680 h 2918184"/>
                  <a:gd name="connsiteX77" fmla="*/ 82201 w 2918184"/>
                  <a:gd name="connsiteY77" fmla="*/ 979840 h 2918184"/>
                  <a:gd name="connsiteX78" fmla="*/ 114663 w 2918184"/>
                  <a:gd name="connsiteY78" fmla="*/ 891148 h 2918184"/>
                  <a:gd name="connsiteX79" fmla="*/ 146809 w 2918184"/>
                  <a:gd name="connsiteY79" fmla="*/ 824417 h 2918184"/>
                  <a:gd name="connsiteX80" fmla="*/ 419419 w 2918184"/>
                  <a:gd name="connsiteY80" fmla="*/ 879982 h 2918184"/>
                  <a:gd name="connsiteX81" fmla="*/ 471956 w 2918184"/>
                  <a:gd name="connsiteY81" fmla="*/ 793503 h 2918184"/>
                  <a:gd name="connsiteX82" fmla="*/ 526478 w 2918184"/>
                  <a:gd name="connsiteY82" fmla="*/ 720593 h 2918184"/>
                  <a:gd name="connsiteX83" fmla="*/ 370650 w 2918184"/>
                  <a:gd name="connsiteY83" fmla="*/ 489753 h 2918184"/>
                  <a:gd name="connsiteX84" fmla="*/ 427359 w 2918184"/>
                  <a:gd name="connsiteY84" fmla="*/ 427358 h 2918184"/>
                  <a:gd name="connsiteX85" fmla="*/ 489753 w 2918184"/>
                  <a:gd name="connsiteY85" fmla="*/ 370650 h 2918184"/>
                  <a:gd name="connsiteX86" fmla="*/ 720593 w 2918184"/>
                  <a:gd name="connsiteY86" fmla="*/ 526478 h 2918184"/>
                  <a:gd name="connsiteX87" fmla="*/ 793503 w 2918184"/>
                  <a:gd name="connsiteY87" fmla="*/ 471956 h 2918184"/>
                  <a:gd name="connsiteX88" fmla="*/ 879982 w 2918184"/>
                  <a:gd name="connsiteY88" fmla="*/ 419419 h 2918184"/>
                  <a:gd name="connsiteX89" fmla="*/ 824417 w 2918184"/>
                  <a:gd name="connsiteY89" fmla="*/ 146809 h 2918184"/>
                  <a:gd name="connsiteX90" fmla="*/ 891148 w 2918184"/>
                  <a:gd name="connsiteY90" fmla="*/ 114663 h 2918184"/>
                  <a:gd name="connsiteX91" fmla="*/ 979840 w 2918184"/>
                  <a:gd name="connsiteY91" fmla="*/ 82201 h 2918184"/>
                  <a:gd name="connsiteX92" fmla="*/ 1133680 w 2918184"/>
                  <a:gd name="connsiteY92" fmla="*/ 314816 h 2918184"/>
                  <a:gd name="connsiteX93" fmla="*/ 1219176 w 2918184"/>
                  <a:gd name="connsiteY93" fmla="*/ 292833 h 2918184"/>
                  <a:gd name="connsiteX94" fmla="*/ 1321886 w 2918184"/>
                  <a:gd name="connsiteY94" fmla="*/ 277157 h 2918184"/>
                  <a:gd name="connsiteX95" fmla="*/ 1374829 w 2918184"/>
                  <a:gd name="connsiteY95" fmla="*/ 4255 h 2918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2918184" h="2918184">
                    <a:moveTo>
                      <a:pt x="1459092" y="0"/>
                    </a:moveTo>
                    <a:lnTo>
                      <a:pt x="1543355" y="4255"/>
                    </a:lnTo>
                    <a:lnTo>
                      <a:pt x="1596298" y="277157"/>
                    </a:lnTo>
                    <a:lnTo>
                      <a:pt x="1699009" y="292833"/>
                    </a:lnTo>
                    <a:lnTo>
                      <a:pt x="1784504" y="314816"/>
                    </a:lnTo>
                    <a:lnTo>
                      <a:pt x="1938345" y="82201"/>
                    </a:lnTo>
                    <a:lnTo>
                      <a:pt x="2027037" y="114663"/>
                    </a:lnTo>
                    <a:lnTo>
                      <a:pt x="2093768" y="146809"/>
                    </a:lnTo>
                    <a:lnTo>
                      <a:pt x="2038202" y="419419"/>
                    </a:lnTo>
                    <a:lnTo>
                      <a:pt x="2124682" y="471956"/>
                    </a:lnTo>
                    <a:lnTo>
                      <a:pt x="2197592" y="526478"/>
                    </a:lnTo>
                    <a:lnTo>
                      <a:pt x="2428432" y="370651"/>
                    </a:lnTo>
                    <a:lnTo>
                      <a:pt x="2490826" y="427358"/>
                    </a:lnTo>
                    <a:lnTo>
                      <a:pt x="2547534" y="489753"/>
                    </a:lnTo>
                    <a:lnTo>
                      <a:pt x="2391707" y="720593"/>
                    </a:lnTo>
                    <a:lnTo>
                      <a:pt x="2446228" y="793503"/>
                    </a:lnTo>
                    <a:lnTo>
                      <a:pt x="2498765" y="879982"/>
                    </a:lnTo>
                    <a:lnTo>
                      <a:pt x="2771375" y="824417"/>
                    </a:lnTo>
                    <a:lnTo>
                      <a:pt x="2803522" y="891148"/>
                    </a:lnTo>
                    <a:lnTo>
                      <a:pt x="2835983" y="979840"/>
                    </a:lnTo>
                    <a:lnTo>
                      <a:pt x="2603369" y="1133680"/>
                    </a:lnTo>
                    <a:lnTo>
                      <a:pt x="2625352" y="1219176"/>
                    </a:lnTo>
                    <a:lnTo>
                      <a:pt x="2641027" y="1321886"/>
                    </a:lnTo>
                    <a:lnTo>
                      <a:pt x="2913929" y="1374829"/>
                    </a:lnTo>
                    <a:lnTo>
                      <a:pt x="2918184" y="1459092"/>
                    </a:lnTo>
                    <a:lnTo>
                      <a:pt x="2913929" y="1543355"/>
                    </a:lnTo>
                    <a:lnTo>
                      <a:pt x="2641027" y="1596298"/>
                    </a:lnTo>
                    <a:lnTo>
                      <a:pt x="2625352" y="1699009"/>
                    </a:lnTo>
                    <a:lnTo>
                      <a:pt x="2603369" y="1784504"/>
                    </a:lnTo>
                    <a:lnTo>
                      <a:pt x="2835983" y="1938344"/>
                    </a:lnTo>
                    <a:lnTo>
                      <a:pt x="2803522" y="2027037"/>
                    </a:lnTo>
                    <a:lnTo>
                      <a:pt x="2771375" y="2093768"/>
                    </a:lnTo>
                    <a:lnTo>
                      <a:pt x="2498765" y="2038202"/>
                    </a:lnTo>
                    <a:lnTo>
                      <a:pt x="2446228" y="2124682"/>
                    </a:lnTo>
                    <a:lnTo>
                      <a:pt x="2391707" y="2197592"/>
                    </a:lnTo>
                    <a:lnTo>
                      <a:pt x="2547534" y="2428431"/>
                    </a:lnTo>
                    <a:lnTo>
                      <a:pt x="2490826" y="2490826"/>
                    </a:lnTo>
                    <a:lnTo>
                      <a:pt x="2428431" y="2547534"/>
                    </a:lnTo>
                    <a:lnTo>
                      <a:pt x="2197592" y="2391707"/>
                    </a:lnTo>
                    <a:lnTo>
                      <a:pt x="2124682" y="2446228"/>
                    </a:lnTo>
                    <a:lnTo>
                      <a:pt x="2038202" y="2498765"/>
                    </a:lnTo>
                    <a:lnTo>
                      <a:pt x="2093768" y="2771375"/>
                    </a:lnTo>
                    <a:lnTo>
                      <a:pt x="2027037" y="2803522"/>
                    </a:lnTo>
                    <a:lnTo>
                      <a:pt x="1938344" y="2835983"/>
                    </a:lnTo>
                    <a:lnTo>
                      <a:pt x="1784504" y="2603369"/>
                    </a:lnTo>
                    <a:lnTo>
                      <a:pt x="1699009" y="2625352"/>
                    </a:lnTo>
                    <a:lnTo>
                      <a:pt x="1596298" y="2641027"/>
                    </a:lnTo>
                    <a:lnTo>
                      <a:pt x="1543355" y="2913929"/>
                    </a:lnTo>
                    <a:lnTo>
                      <a:pt x="1459092" y="2918184"/>
                    </a:lnTo>
                    <a:lnTo>
                      <a:pt x="1374829" y="2913929"/>
                    </a:lnTo>
                    <a:lnTo>
                      <a:pt x="1321886" y="2641027"/>
                    </a:lnTo>
                    <a:lnTo>
                      <a:pt x="1219176" y="2625352"/>
                    </a:lnTo>
                    <a:lnTo>
                      <a:pt x="1133680" y="2603369"/>
                    </a:lnTo>
                    <a:lnTo>
                      <a:pt x="979840" y="2835983"/>
                    </a:lnTo>
                    <a:lnTo>
                      <a:pt x="891148" y="2803522"/>
                    </a:lnTo>
                    <a:lnTo>
                      <a:pt x="824417" y="2771375"/>
                    </a:lnTo>
                    <a:lnTo>
                      <a:pt x="879982" y="2498765"/>
                    </a:lnTo>
                    <a:lnTo>
                      <a:pt x="793503" y="2446228"/>
                    </a:lnTo>
                    <a:lnTo>
                      <a:pt x="720593" y="2391707"/>
                    </a:lnTo>
                    <a:lnTo>
                      <a:pt x="489754" y="2547534"/>
                    </a:lnTo>
                    <a:lnTo>
                      <a:pt x="427359" y="2490826"/>
                    </a:lnTo>
                    <a:lnTo>
                      <a:pt x="370651" y="2428432"/>
                    </a:lnTo>
                    <a:lnTo>
                      <a:pt x="526478" y="2197592"/>
                    </a:lnTo>
                    <a:lnTo>
                      <a:pt x="471956" y="2124682"/>
                    </a:lnTo>
                    <a:lnTo>
                      <a:pt x="419419" y="2038202"/>
                    </a:lnTo>
                    <a:lnTo>
                      <a:pt x="146809" y="2093768"/>
                    </a:lnTo>
                    <a:lnTo>
                      <a:pt x="114663" y="2027037"/>
                    </a:lnTo>
                    <a:lnTo>
                      <a:pt x="82201" y="1938345"/>
                    </a:lnTo>
                    <a:lnTo>
                      <a:pt x="314816" y="1784504"/>
                    </a:lnTo>
                    <a:lnTo>
                      <a:pt x="292833" y="1699009"/>
                    </a:lnTo>
                    <a:lnTo>
                      <a:pt x="277157" y="1596298"/>
                    </a:lnTo>
                    <a:lnTo>
                      <a:pt x="4255" y="1543355"/>
                    </a:lnTo>
                    <a:lnTo>
                      <a:pt x="0" y="1459092"/>
                    </a:lnTo>
                    <a:lnTo>
                      <a:pt x="4255" y="1374829"/>
                    </a:lnTo>
                    <a:lnTo>
                      <a:pt x="277157" y="1321886"/>
                    </a:lnTo>
                    <a:lnTo>
                      <a:pt x="292833" y="1219176"/>
                    </a:lnTo>
                    <a:lnTo>
                      <a:pt x="314816" y="1133680"/>
                    </a:lnTo>
                    <a:lnTo>
                      <a:pt x="82201" y="979840"/>
                    </a:lnTo>
                    <a:lnTo>
                      <a:pt x="114663" y="891148"/>
                    </a:lnTo>
                    <a:lnTo>
                      <a:pt x="146809" y="824417"/>
                    </a:lnTo>
                    <a:lnTo>
                      <a:pt x="419419" y="879982"/>
                    </a:lnTo>
                    <a:lnTo>
                      <a:pt x="471956" y="793503"/>
                    </a:lnTo>
                    <a:lnTo>
                      <a:pt x="526478" y="720593"/>
                    </a:lnTo>
                    <a:lnTo>
                      <a:pt x="370650" y="489753"/>
                    </a:lnTo>
                    <a:lnTo>
                      <a:pt x="427359" y="427358"/>
                    </a:lnTo>
                    <a:lnTo>
                      <a:pt x="489753" y="370650"/>
                    </a:lnTo>
                    <a:lnTo>
                      <a:pt x="720593" y="526478"/>
                    </a:lnTo>
                    <a:lnTo>
                      <a:pt x="793503" y="471956"/>
                    </a:lnTo>
                    <a:lnTo>
                      <a:pt x="879982" y="419419"/>
                    </a:lnTo>
                    <a:lnTo>
                      <a:pt x="824417" y="146809"/>
                    </a:lnTo>
                    <a:lnTo>
                      <a:pt x="891148" y="114663"/>
                    </a:lnTo>
                    <a:lnTo>
                      <a:pt x="979840" y="82201"/>
                    </a:lnTo>
                    <a:lnTo>
                      <a:pt x="1133680" y="314816"/>
                    </a:lnTo>
                    <a:lnTo>
                      <a:pt x="1219176" y="292833"/>
                    </a:lnTo>
                    <a:lnTo>
                      <a:pt x="1321886" y="277157"/>
                    </a:lnTo>
                    <a:lnTo>
                      <a:pt x="1374829" y="4255"/>
                    </a:lnTo>
                    <a:close/>
                  </a:path>
                </a:pathLst>
              </a:custGeom>
              <a:gradFill flip="none" rotWithShape="1">
                <a:gsLst>
                  <a:gs pos="100000">
                    <a:schemeClr val="bg1">
                      <a:lumMod val="95000"/>
                    </a:schemeClr>
                  </a:gs>
                  <a:gs pos="0">
                    <a:schemeClr val="bg1"/>
                  </a:gs>
                </a:gsLst>
                <a:path path="circle">
                  <a:fillToRect l="100000" t="100000"/>
                </a:path>
                <a:tileRect r="-100000" b="-100000"/>
              </a:gradFill>
              <a:ln>
                <a:noFill/>
              </a:ln>
              <a:effectLst>
                <a:outerShdw blurRad="228600" dist="50800" dir="5400000" algn="ctr" rotWithShape="0">
                  <a:schemeClr val="tx1">
                    <a:alpha val="4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椭圆 39"/>
              <p:cNvSpPr>
                <a:spLocks noChangeAspect="1"/>
              </p:cNvSpPr>
              <p:nvPr/>
            </p:nvSpPr>
            <p:spPr>
              <a:xfrm>
                <a:off x="5136295" y="3124284"/>
                <a:ext cx="1118090" cy="1118090"/>
              </a:xfrm>
              <a:prstGeom prst="ellipse">
                <a:avLst/>
              </a:prstGeom>
              <a:gradFill flip="none" rotWithShape="1">
                <a:gsLst>
                  <a:gs pos="100000">
                    <a:schemeClr val="bg1">
                      <a:lumMod val="75000"/>
                    </a:schemeClr>
                  </a:gs>
                  <a:gs pos="0">
                    <a:schemeClr val="bg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ym typeface="+mn-lt"/>
                </a:endParaRPr>
              </a:p>
            </p:txBody>
          </p:sp>
          <p:sp>
            <p:nvSpPr>
              <p:cNvPr id="41" name="椭圆 40"/>
              <p:cNvSpPr>
                <a:spLocks noChangeAspect="1"/>
              </p:cNvSpPr>
              <p:nvPr/>
            </p:nvSpPr>
            <p:spPr>
              <a:xfrm>
                <a:off x="5198327" y="3186316"/>
                <a:ext cx="994026" cy="994026"/>
              </a:xfrm>
              <a:prstGeom prst="ellipse">
                <a:avLst/>
              </a:prstGeom>
              <a:solidFill>
                <a:srgbClr val="00458A"/>
              </a:solidFill>
              <a:ln>
                <a:noFill/>
              </a:ln>
              <a:effectLst>
                <a:innerShdw blurRad="114300">
                  <a:schemeClr val="accent1">
                    <a:lumMod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sym typeface="+mn-lt"/>
                </a:endParaRPr>
              </a:p>
            </p:txBody>
          </p:sp>
        </p:grpSp>
        <p:sp>
          <p:nvSpPr>
            <p:cNvPr id="38" name="文本框 40"/>
            <p:cNvSpPr txBox="1"/>
            <p:nvPr/>
          </p:nvSpPr>
          <p:spPr>
            <a:xfrm>
              <a:off x="3950654" y="3554460"/>
              <a:ext cx="506888" cy="615364"/>
            </a:xfrm>
            <a:prstGeom prst="rect">
              <a:avLst/>
            </a:prstGeom>
            <a:noFill/>
          </p:spPr>
          <p:txBody>
            <a:bodyPr wrap="none" rtlCol="0">
              <a:spAutoFit/>
            </a:bodyPr>
            <a:lstStyle/>
            <a:p>
              <a:r>
                <a:rPr lang="en-US" altLang="zh-CN" sz="2400" dirty="0">
                  <a:solidFill>
                    <a:schemeClr val="bg1"/>
                  </a:solidFill>
                  <a:effectLst>
                    <a:innerShdw blurRad="25400" dist="12700" dir="13500000">
                      <a:prstClr val="black">
                        <a:alpha val="50000"/>
                      </a:prstClr>
                    </a:innerShdw>
                  </a:effectLst>
                </a:rPr>
                <a:t>01</a:t>
              </a:r>
              <a:endParaRPr lang="zh-CN" altLang="en-US" sz="2400" dirty="0">
                <a:solidFill>
                  <a:schemeClr val="bg1"/>
                </a:solidFill>
                <a:effectLst>
                  <a:innerShdw blurRad="25400" dist="12700" dir="13500000">
                    <a:prstClr val="black">
                      <a:alpha val="50000"/>
                    </a:prstClr>
                  </a:innerShdw>
                </a:effectLst>
              </a:endParaRPr>
            </a:p>
          </p:txBody>
        </p:sp>
      </p:grpSp>
      <p:grpSp>
        <p:nvGrpSpPr>
          <p:cNvPr id="42" name="组合 41"/>
          <p:cNvGrpSpPr/>
          <p:nvPr/>
        </p:nvGrpSpPr>
        <p:grpSpPr>
          <a:xfrm>
            <a:off x="4139952" y="1419622"/>
            <a:ext cx="1281469" cy="1281642"/>
            <a:chOff x="6224621" y="2119545"/>
            <a:chExt cx="1708329" cy="1708329"/>
          </a:xfrm>
        </p:grpSpPr>
        <p:grpSp>
          <p:nvGrpSpPr>
            <p:cNvPr id="43" name="组合 42"/>
            <p:cNvGrpSpPr/>
            <p:nvPr/>
          </p:nvGrpSpPr>
          <p:grpSpPr>
            <a:xfrm>
              <a:off x="6224621" y="2119545"/>
              <a:ext cx="1708329" cy="1708329"/>
              <a:chOff x="4841176" y="2829165"/>
              <a:chExt cx="1708329" cy="1708329"/>
            </a:xfrm>
          </p:grpSpPr>
          <p:sp>
            <p:nvSpPr>
              <p:cNvPr id="45" name="任意多边形 44"/>
              <p:cNvSpPr/>
              <p:nvPr/>
            </p:nvSpPr>
            <p:spPr>
              <a:xfrm>
                <a:off x="4841176" y="2829165"/>
                <a:ext cx="1708329" cy="1708329"/>
              </a:xfrm>
              <a:custGeom>
                <a:avLst/>
                <a:gdLst>
                  <a:gd name="connsiteX0" fmla="*/ 1459092 w 2918184"/>
                  <a:gd name="connsiteY0" fmla="*/ 0 h 2918184"/>
                  <a:gd name="connsiteX1" fmla="*/ 1543355 w 2918184"/>
                  <a:gd name="connsiteY1" fmla="*/ 4255 h 2918184"/>
                  <a:gd name="connsiteX2" fmla="*/ 1596298 w 2918184"/>
                  <a:gd name="connsiteY2" fmla="*/ 277157 h 2918184"/>
                  <a:gd name="connsiteX3" fmla="*/ 1699009 w 2918184"/>
                  <a:gd name="connsiteY3" fmla="*/ 292833 h 2918184"/>
                  <a:gd name="connsiteX4" fmla="*/ 1784504 w 2918184"/>
                  <a:gd name="connsiteY4" fmla="*/ 314816 h 2918184"/>
                  <a:gd name="connsiteX5" fmla="*/ 1938345 w 2918184"/>
                  <a:gd name="connsiteY5" fmla="*/ 82201 h 2918184"/>
                  <a:gd name="connsiteX6" fmla="*/ 2027037 w 2918184"/>
                  <a:gd name="connsiteY6" fmla="*/ 114663 h 2918184"/>
                  <a:gd name="connsiteX7" fmla="*/ 2093768 w 2918184"/>
                  <a:gd name="connsiteY7" fmla="*/ 146809 h 2918184"/>
                  <a:gd name="connsiteX8" fmla="*/ 2038202 w 2918184"/>
                  <a:gd name="connsiteY8" fmla="*/ 419419 h 2918184"/>
                  <a:gd name="connsiteX9" fmla="*/ 2124682 w 2918184"/>
                  <a:gd name="connsiteY9" fmla="*/ 471956 h 2918184"/>
                  <a:gd name="connsiteX10" fmla="*/ 2197592 w 2918184"/>
                  <a:gd name="connsiteY10" fmla="*/ 526478 h 2918184"/>
                  <a:gd name="connsiteX11" fmla="*/ 2428432 w 2918184"/>
                  <a:gd name="connsiteY11" fmla="*/ 370651 h 2918184"/>
                  <a:gd name="connsiteX12" fmla="*/ 2490826 w 2918184"/>
                  <a:gd name="connsiteY12" fmla="*/ 427358 h 2918184"/>
                  <a:gd name="connsiteX13" fmla="*/ 2547534 w 2918184"/>
                  <a:gd name="connsiteY13" fmla="*/ 489753 h 2918184"/>
                  <a:gd name="connsiteX14" fmla="*/ 2391707 w 2918184"/>
                  <a:gd name="connsiteY14" fmla="*/ 720593 h 2918184"/>
                  <a:gd name="connsiteX15" fmla="*/ 2446228 w 2918184"/>
                  <a:gd name="connsiteY15" fmla="*/ 793503 h 2918184"/>
                  <a:gd name="connsiteX16" fmla="*/ 2498765 w 2918184"/>
                  <a:gd name="connsiteY16" fmla="*/ 879982 h 2918184"/>
                  <a:gd name="connsiteX17" fmla="*/ 2771375 w 2918184"/>
                  <a:gd name="connsiteY17" fmla="*/ 824417 h 2918184"/>
                  <a:gd name="connsiteX18" fmla="*/ 2803522 w 2918184"/>
                  <a:gd name="connsiteY18" fmla="*/ 891148 h 2918184"/>
                  <a:gd name="connsiteX19" fmla="*/ 2835983 w 2918184"/>
                  <a:gd name="connsiteY19" fmla="*/ 979840 h 2918184"/>
                  <a:gd name="connsiteX20" fmla="*/ 2603369 w 2918184"/>
                  <a:gd name="connsiteY20" fmla="*/ 1133680 h 2918184"/>
                  <a:gd name="connsiteX21" fmla="*/ 2625352 w 2918184"/>
                  <a:gd name="connsiteY21" fmla="*/ 1219176 h 2918184"/>
                  <a:gd name="connsiteX22" fmla="*/ 2641027 w 2918184"/>
                  <a:gd name="connsiteY22" fmla="*/ 1321886 h 2918184"/>
                  <a:gd name="connsiteX23" fmla="*/ 2913929 w 2918184"/>
                  <a:gd name="connsiteY23" fmla="*/ 1374829 h 2918184"/>
                  <a:gd name="connsiteX24" fmla="*/ 2918184 w 2918184"/>
                  <a:gd name="connsiteY24" fmla="*/ 1459092 h 2918184"/>
                  <a:gd name="connsiteX25" fmla="*/ 2913929 w 2918184"/>
                  <a:gd name="connsiteY25" fmla="*/ 1543355 h 2918184"/>
                  <a:gd name="connsiteX26" fmla="*/ 2641027 w 2918184"/>
                  <a:gd name="connsiteY26" fmla="*/ 1596298 h 2918184"/>
                  <a:gd name="connsiteX27" fmla="*/ 2625352 w 2918184"/>
                  <a:gd name="connsiteY27" fmla="*/ 1699009 h 2918184"/>
                  <a:gd name="connsiteX28" fmla="*/ 2603369 w 2918184"/>
                  <a:gd name="connsiteY28" fmla="*/ 1784504 h 2918184"/>
                  <a:gd name="connsiteX29" fmla="*/ 2835983 w 2918184"/>
                  <a:gd name="connsiteY29" fmla="*/ 1938344 h 2918184"/>
                  <a:gd name="connsiteX30" fmla="*/ 2803522 w 2918184"/>
                  <a:gd name="connsiteY30" fmla="*/ 2027037 h 2918184"/>
                  <a:gd name="connsiteX31" fmla="*/ 2771375 w 2918184"/>
                  <a:gd name="connsiteY31" fmla="*/ 2093768 h 2918184"/>
                  <a:gd name="connsiteX32" fmla="*/ 2498765 w 2918184"/>
                  <a:gd name="connsiteY32" fmla="*/ 2038202 h 2918184"/>
                  <a:gd name="connsiteX33" fmla="*/ 2446228 w 2918184"/>
                  <a:gd name="connsiteY33" fmla="*/ 2124682 h 2918184"/>
                  <a:gd name="connsiteX34" fmla="*/ 2391707 w 2918184"/>
                  <a:gd name="connsiteY34" fmla="*/ 2197592 h 2918184"/>
                  <a:gd name="connsiteX35" fmla="*/ 2547534 w 2918184"/>
                  <a:gd name="connsiteY35" fmla="*/ 2428431 h 2918184"/>
                  <a:gd name="connsiteX36" fmla="*/ 2490826 w 2918184"/>
                  <a:gd name="connsiteY36" fmla="*/ 2490826 h 2918184"/>
                  <a:gd name="connsiteX37" fmla="*/ 2428431 w 2918184"/>
                  <a:gd name="connsiteY37" fmla="*/ 2547534 h 2918184"/>
                  <a:gd name="connsiteX38" fmla="*/ 2197592 w 2918184"/>
                  <a:gd name="connsiteY38" fmla="*/ 2391707 h 2918184"/>
                  <a:gd name="connsiteX39" fmla="*/ 2124682 w 2918184"/>
                  <a:gd name="connsiteY39" fmla="*/ 2446228 h 2918184"/>
                  <a:gd name="connsiteX40" fmla="*/ 2038202 w 2918184"/>
                  <a:gd name="connsiteY40" fmla="*/ 2498765 h 2918184"/>
                  <a:gd name="connsiteX41" fmla="*/ 2093768 w 2918184"/>
                  <a:gd name="connsiteY41" fmla="*/ 2771375 h 2918184"/>
                  <a:gd name="connsiteX42" fmla="*/ 2027037 w 2918184"/>
                  <a:gd name="connsiteY42" fmla="*/ 2803522 h 2918184"/>
                  <a:gd name="connsiteX43" fmla="*/ 1938344 w 2918184"/>
                  <a:gd name="connsiteY43" fmla="*/ 2835983 h 2918184"/>
                  <a:gd name="connsiteX44" fmla="*/ 1784504 w 2918184"/>
                  <a:gd name="connsiteY44" fmla="*/ 2603369 h 2918184"/>
                  <a:gd name="connsiteX45" fmla="*/ 1699009 w 2918184"/>
                  <a:gd name="connsiteY45" fmla="*/ 2625352 h 2918184"/>
                  <a:gd name="connsiteX46" fmla="*/ 1596298 w 2918184"/>
                  <a:gd name="connsiteY46" fmla="*/ 2641027 h 2918184"/>
                  <a:gd name="connsiteX47" fmla="*/ 1543355 w 2918184"/>
                  <a:gd name="connsiteY47" fmla="*/ 2913929 h 2918184"/>
                  <a:gd name="connsiteX48" fmla="*/ 1459092 w 2918184"/>
                  <a:gd name="connsiteY48" fmla="*/ 2918184 h 2918184"/>
                  <a:gd name="connsiteX49" fmla="*/ 1374829 w 2918184"/>
                  <a:gd name="connsiteY49" fmla="*/ 2913929 h 2918184"/>
                  <a:gd name="connsiteX50" fmla="*/ 1321886 w 2918184"/>
                  <a:gd name="connsiteY50" fmla="*/ 2641027 h 2918184"/>
                  <a:gd name="connsiteX51" fmla="*/ 1219176 w 2918184"/>
                  <a:gd name="connsiteY51" fmla="*/ 2625352 h 2918184"/>
                  <a:gd name="connsiteX52" fmla="*/ 1133680 w 2918184"/>
                  <a:gd name="connsiteY52" fmla="*/ 2603369 h 2918184"/>
                  <a:gd name="connsiteX53" fmla="*/ 979840 w 2918184"/>
                  <a:gd name="connsiteY53" fmla="*/ 2835983 h 2918184"/>
                  <a:gd name="connsiteX54" fmla="*/ 891148 w 2918184"/>
                  <a:gd name="connsiteY54" fmla="*/ 2803522 h 2918184"/>
                  <a:gd name="connsiteX55" fmla="*/ 824417 w 2918184"/>
                  <a:gd name="connsiteY55" fmla="*/ 2771375 h 2918184"/>
                  <a:gd name="connsiteX56" fmla="*/ 879982 w 2918184"/>
                  <a:gd name="connsiteY56" fmla="*/ 2498765 h 2918184"/>
                  <a:gd name="connsiteX57" fmla="*/ 793503 w 2918184"/>
                  <a:gd name="connsiteY57" fmla="*/ 2446228 h 2918184"/>
                  <a:gd name="connsiteX58" fmla="*/ 720593 w 2918184"/>
                  <a:gd name="connsiteY58" fmla="*/ 2391707 h 2918184"/>
                  <a:gd name="connsiteX59" fmla="*/ 489754 w 2918184"/>
                  <a:gd name="connsiteY59" fmla="*/ 2547534 h 2918184"/>
                  <a:gd name="connsiteX60" fmla="*/ 427359 w 2918184"/>
                  <a:gd name="connsiteY60" fmla="*/ 2490826 h 2918184"/>
                  <a:gd name="connsiteX61" fmla="*/ 370651 w 2918184"/>
                  <a:gd name="connsiteY61" fmla="*/ 2428432 h 2918184"/>
                  <a:gd name="connsiteX62" fmla="*/ 526478 w 2918184"/>
                  <a:gd name="connsiteY62" fmla="*/ 2197592 h 2918184"/>
                  <a:gd name="connsiteX63" fmla="*/ 471956 w 2918184"/>
                  <a:gd name="connsiteY63" fmla="*/ 2124682 h 2918184"/>
                  <a:gd name="connsiteX64" fmla="*/ 419419 w 2918184"/>
                  <a:gd name="connsiteY64" fmla="*/ 2038202 h 2918184"/>
                  <a:gd name="connsiteX65" fmla="*/ 146809 w 2918184"/>
                  <a:gd name="connsiteY65" fmla="*/ 2093768 h 2918184"/>
                  <a:gd name="connsiteX66" fmla="*/ 114663 w 2918184"/>
                  <a:gd name="connsiteY66" fmla="*/ 2027037 h 2918184"/>
                  <a:gd name="connsiteX67" fmla="*/ 82201 w 2918184"/>
                  <a:gd name="connsiteY67" fmla="*/ 1938345 h 2918184"/>
                  <a:gd name="connsiteX68" fmla="*/ 314816 w 2918184"/>
                  <a:gd name="connsiteY68" fmla="*/ 1784504 h 2918184"/>
                  <a:gd name="connsiteX69" fmla="*/ 292833 w 2918184"/>
                  <a:gd name="connsiteY69" fmla="*/ 1699009 h 2918184"/>
                  <a:gd name="connsiteX70" fmla="*/ 277157 w 2918184"/>
                  <a:gd name="connsiteY70" fmla="*/ 1596298 h 2918184"/>
                  <a:gd name="connsiteX71" fmla="*/ 4255 w 2918184"/>
                  <a:gd name="connsiteY71" fmla="*/ 1543355 h 2918184"/>
                  <a:gd name="connsiteX72" fmla="*/ 0 w 2918184"/>
                  <a:gd name="connsiteY72" fmla="*/ 1459092 h 2918184"/>
                  <a:gd name="connsiteX73" fmla="*/ 4255 w 2918184"/>
                  <a:gd name="connsiteY73" fmla="*/ 1374829 h 2918184"/>
                  <a:gd name="connsiteX74" fmla="*/ 277157 w 2918184"/>
                  <a:gd name="connsiteY74" fmla="*/ 1321886 h 2918184"/>
                  <a:gd name="connsiteX75" fmla="*/ 292833 w 2918184"/>
                  <a:gd name="connsiteY75" fmla="*/ 1219176 h 2918184"/>
                  <a:gd name="connsiteX76" fmla="*/ 314816 w 2918184"/>
                  <a:gd name="connsiteY76" fmla="*/ 1133680 h 2918184"/>
                  <a:gd name="connsiteX77" fmla="*/ 82201 w 2918184"/>
                  <a:gd name="connsiteY77" fmla="*/ 979840 h 2918184"/>
                  <a:gd name="connsiteX78" fmla="*/ 114663 w 2918184"/>
                  <a:gd name="connsiteY78" fmla="*/ 891148 h 2918184"/>
                  <a:gd name="connsiteX79" fmla="*/ 146809 w 2918184"/>
                  <a:gd name="connsiteY79" fmla="*/ 824417 h 2918184"/>
                  <a:gd name="connsiteX80" fmla="*/ 419419 w 2918184"/>
                  <a:gd name="connsiteY80" fmla="*/ 879982 h 2918184"/>
                  <a:gd name="connsiteX81" fmla="*/ 471956 w 2918184"/>
                  <a:gd name="connsiteY81" fmla="*/ 793503 h 2918184"/>
                  <a:gd name="connsiteX82" fmla="*/ 526478 w 2918184"/>
                  <a:gd name="connsiteY82" fmla="*/ 720593 h 2918184"/>
                  <a:gd name="connsiteX83" fmla="*/ 370650 w 2918184"/>
                  <a:gd name="connsiteY83" fmla="*/ 489753 h 2918184"/>
                  <a:gd name="connsiteX84" fmla="*/ 427359 w 2918184"/>
                  <a:gd name="connsiteY84" fmla="*/ 427358 h 2918184"/>
                  <a:gd name="connsiteX85" fmla="*/ 489753 w 2918184"/>
                  <a:gd name="connsiteY85" fmla="*/ 370650 h 2918184"/>
                  <a:gd name="connsiteX86" fmla="*/ 720593 w 2918184"/>
                  <a:gd name="connsiteY86" fmla="*/ 526478 h 2918184"/>
                  <a:gd name="connsiteX87" fmla="*/ 793503 w 2918184"/>
                  <a:gd name="connsiteY87" fmla="*/ 471956 h 2918184"/>
                  <a:gd name="connsiteX88" fmla="*/ 879982 w 2918184"/>
                  <a:gd name="connsiteY88" fmla="*/ 419419 h 2918184"/>
                  <a:gd name="connsiteX89" fmla="*/ 824417 w 2918184"/>
                  <a:gd name="connsiteY89" fmla="*/ 146809 h 2918184"/>
                  <a:gd name="connsiteX90" fmla="*/ 891148 w 2918184"/>
                  <a:gd name="connsiteY90" fmla="*/ 114663 h 2918184"/>
                  <a:gd name="connsiteX91" fmla="*/ 979840 w 2918184"/>
                  <a:gd name="connsiteY91" fmla="*/ 82201 h 2918184"/>
                  <a:gd name="connsiteX92" fmla="*/ 1133680 w 2918184"/>
                  <a:gd name="connsiteY92" fmla="*/ 314816 h 2918184"/>
                  <a:gd name="connsiteX93" fmla="*/ 1219176 w 2918184"/>
                  <a:gd name="connsiteY93" fmla="*/ 292833 h 2918184"/>
                  <a:gd name="connsiteX94" fmla="*/ 1321886 w 2918184"/>
                  <a:gd name="connsiteY94" fmla="*/ 277157 h 2918184"/>
                  <a:gd name="connsiteX95" fmla="*/ 1374829 w 2918184"/>
                  <a:gd name="connsiteY95" fmla="*/ 4255 h 2918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2918184" h="2918184">
                    <a:moveTo>
                      <a:pt x="1459092" y="0"/>
                    </a:moveTo>
                    <a:lnTo>
                      <a:pt x="1543355" y="4255"/>
                    </a:lnTo>
                    <a:lnTo>
                      <a:pt x="1596298" y="277157"/>
                    </a:lnTo>
                    <a:lnTo>
                      <a:pt x="1699009" y="292833"/>
                    </a:lnTo>
                    <a:lnTo>
                      <a:pt x="1784504" y="314816"/>
                    </a:lnTo>
                    <a:lnTo>
                      <a:pt x="1938345" y="82201"/>
                    </a:lnTo>
                    <a:lnTo>
                      <a:pt x="2027037" y="114663"/>
                    </a:lnTo>
                    <a:lnTo>
                      <a:pt x="2093768" y="146809"/>
                    </a:lnTo>
                    <a:lnTo>
                      <a:pt x="2038202" y="419419"/>
                    </a:lnTo>
                    <a:lnTo>
                      <a:pt x="2124682" y="471956"/>
                    </a:lnTo>
                    <a:lnTo>
                      <a:pt x="2197592" y="526478"/>
                    </a:lnTo>
                    <a:lnTo>
                      <a:pt x="2428432" y="370651"/>
                    </a:lnTo>
                    <a:lnTo>
                      <a:pt x="2490826" y="427358"/>
                    </a:lnTo>
                    <a:lnTo>
                      <a:pt x="2547534" y="489753"/>
                    </a:lnTo>
                    <a:lnTo>
                      <a:pt x="2391707" y="720593"/>
                    </a:lnTo>
                    <a:lnTo>
                      <a:pt x="2446228" y="793503"/>
                    </a:lnTo>
                    <a:lnTo>
                      <a:pt x="2498765" y="879982"/>
                    </a:lnTo>
                    <a:lnTo>
                      <a:pt x="2771375" y="824417"/>
                    </a:lnTo>
                    <a:lnTo>
                      <a:pt x="2803522" y="891148"/>
                    </a:lnTo>
                    <a:lnTo>
                      <a:pt x="2835983" y="979840"/>
                    </a:lnTo>
                    <a:lnTo>
                      <a:pt x="2603369" y="1133680"/>
                    </a:lnTo>
                    <a:lnTo>
                      <a:pt x="2625352" y="1219176"/>
                    </a:lnTo>
                    <a:lnTo>
                      <a:pt x="2641027" y="1321886"/>
                    </a:lnTo>
                    <a:lnTo>
                      <a:pt x="2913929" y="1374829"/>
                    </a:lnTo>
                    <a:lnTo>
                      <a:pt x="2918184" y="1459092"/>
                    </a:lnTo>
                    <a:lnTo>
                      <a:pt x="2913929" y="1543355"/>
                    </a:lnTo>
                    <a:lnTo>
                      <a:pt x="2641027" y="1596298"/>
                    </a:lnTo>
                    <a:lnTo>
                      <a:pt x="2625352" y="1699009"/>
                    </a:lnTo>
                    <a:lnTo>
                      <a:pt x="2603369" y="1784504"/>
                    </a:lnTo>
                    <a:lnTo>
                      <a:pt x="2835983" y="1938344"/>
                    </a:lnTo>
                    <a:lnTo>
                      <a:pt x="2803522" y="2027037"/>
                    </a:lnTo>
                    <a:lnTo>
                      <a:pt x="2771375" y="2093768"/>
                    </a:lnTo>
                    <a:lnTo>
                      <a:pt x="2498765" y="2038202"/>
                    </a:lnTo>
                    <a:lnTo>
                      <a:pt x="2446228" y="2124682"/>
                    </a:lnTo>
                    <a:lnTo>
                      <a:pt x="2391707" y="2197592"/>
                    </a:lnTo>
                    <a:lnTo>
                      <a:pt x="2547534" y="2428431"/>
                    </a:lnTo>
                    <a:lnTo>
                      <a:pt x="2490826" y="2490826"/>
                    </a:lnTo>
                    <a:lnTo>
                      <a:pt x="2428431" y="2547534"/>
                    </a:lnTo>
                    <a:lnTo>
                      <a:pt x="2197592" y="2391707"/>
                    </a:lnTo>
                    <a:lnTo>
                      <a:pt x="2124682" y="2446228"/>
                    </a:lnTo>
                    <a:lnTo>
                      <a:pt x="2038202" y="2498765"/>
                    </a:lnTo>
                    <a:lnTo>
                      <a:pt x="2093768" y="2771375"/>
                    </a:lnTo>
                    <a:lnTo>
                      <a:pt x="2027037" y="2803522"/>
                    </a:lnTo>
                    <a:lnTo>
                      <a:pt x="1938344" y="2835983"/>
                    </a:lnTo>
                    <a:lnTo>
                      <a:pt x="1784504" y="2603369"/>
                    </a:lnTo>
                    <a:lnTo>
                      <a:pt x="1699009" y="2625352"/>
                    </a:lnTo>
                    <a:lnTo>
                      <a:pt x="1596298" y="2641027"/>
                    </a:lnTo>
                    <a:lnTo>
                      <a:pt x="1543355" y="2913929"/>
                    </a:lnTo>
                    <a:lnTo>
                      <a:pt x="1459092" y="2918184"/>
                    </a:lnTo>
                    <a:lnTo>
                      <a:pt x="1374829" y="2913929"/>
                    </a:lnTo>
                    <a:lnTo>
                      <a:pt x="1321886" y="2641027"/>
                    </a:lnTo>
                    <a:lnTo>
                      <a:pt x="1219176" y="2625352"/>
                    </a:lnTo>
                    <a:lnTo>
                      <a:pt x="1133680" y="2603369"/>
                    </a:lnTo>
                    <a:lnTo>
                      <a:pt x="979840" y="2835983"/>
                    </a:lnTo>
                    <a:lnTo>
                      <a:pt x="891148" y="2803522"/>
                    </a:lnTo>
                    <a:lnTo>
                      <a:pt x="824417" y="2771375"/>
                    </a:lnTo>
                    <a:lnTo>
                      <a:pt x="879982" y="2498765"/>
                    </a:lnTo>
                    <a:lnTo>
                      <a:pt x="793503" y="2446228"/>
                    </a:lnTo>
                    <a:lnTo>
                      <a:pt x="720593" y="2391707"/>
                    </a:lnTo>
                    <a:lnTo>
                      <a:pt x="489754" y="2547534"/>
                    </a:lnTo>
                    <a:lnTo>
                      <a:pt x="427359" y="2490826"/>
                    </a:lnTo>
                    <a:lnTo>
                      <a:pt x="370651" y="2428432"/>
                    </a:lnTo>
                    <a:lnTo>
                      <a:pt x="526478" y="2197592"/>
                    </a:lnTo>
                    <a:lnTo>
                      <a:pt x="471956" y="2124682"/>
                    </a:lnTo>
                    <a:lnTo>
                      <a:pt x="419419" y="2038202"/>
                    </a:lnTo>
                    <a:lnTo>
                      <a:pt x="146809" y="2093768"/>
                    </a:lnTo>
                    <a:lnTo>
                      <a:pt x="114663" y="2027037"/>
                    </a:lnTo>
                    <a:lnTo>
                      <a:pt x="82201" y="1938345"/>
                    </a:lnTo>
                    <a:lnTo>
                      <a:pt x="314816" y="1784504"/>
                    </a:lnTo>
                    <a:lnTo>
                      <a:pt x="292833" y="1699009"/>
                    </a:lnTo>
                    <a:lnTo>
                      <a:pt x="277157" y="1596298"/>
                    </a:lnTo>
                    <a:lnTo>
                      <a:pt x="4255" y="1543355"/>
                    </a:lnTo>
                    <a:lnTo>
                      <a:pt x="0" y="1459092"/>
                    </a:lnTo>
                    <a:lnTo>
                      <a:pt x="4255" y="1374829"/>
                    </a:lnTo>
                    <a:lnTo>
                      <a:pt x="277157" y="1321886"/>
                    </a:lnTo>
                    <a:lnTo>
                      <a:pt x="292833" y="1219176"/>
                    </a:lnTo>
                    <a:lnTo>
                      <a:pt x="314816" y="1133680"/>
                    </a:lnTo>
                    <a:lnTo>
                      <a:pt x="82201" y="979840"/>
                    </a:lnTo>
                    <a:lnTo>
                      <a:pt x="114663" y="891148"/>
                    </a:lnTo>
                    <a:lnTo>
                      <a:pt x="146809" y="824417"/>
                    </a:lnTo>
                    <a:lnTo>
                      <a:pt x="419419" y="879982"/>
                    </a:lnTo>
                    <a:lnTo>
                      <a:pt x="471956" y="793503"/>
                    </a:lnTo>
                    <a:lnTo>
                      <a:pt x="526478" y="720593"/>
                    </a:lnTo>
                    <a:lnTo>
                      <a:pt x="370650" y="489753"/>
                    </a:lnTo>
                    <a:lnTo>
                      <a:pt x="427359" y="427358"/>
                    </a:lnTo>
                    <a:lnTo>
                      <a:pt x="489753" y="370650"/>
                    </a:lnTo>
                    <a:lnTo>
                      <a:pt x="720593" y="526478"/>
                    </a:lnTo>
                    <a:lnTo>
                      <a:pt x="793503" y="471956"/>
                    </a:lnTo>
                    <a:lnTo>
                      <a:pt x="879982" y="419419"/>
                    </a:lnTo>
                    <a:lnTo>
                      <a:pt x="824417" y="146809"/>
                    </a:lnTo>
                    <a:lnTo>
                      <a:pt x="891148" y="114663"/>
                    </a:lnTo>
                    <a:lnTo>
                      <a:pt x="979840" y="82201"/>
                    </a:lnTo>
                    <a:lnTo>
                      <a:pt x="1133680" y="314816"/>
                    </a:lnTo>
                    <a:lnTo>
                      <a:pt x="1219176" y="292833"/>
                    </a:lnTo>
                    <a:lnTo>
                      <a:pt x="1321886" y="277157"/>
                    </a:lnTo>
                    <a:lnTo>
                      <a:pt x="1374829" y="4255"/>
                    </a:lnTo>
                    <a:close/>
                  </a:path>
                </a:pathLst>
              </a:custGeom>
              <a:gradFill flip="none" rotWithShape="1">
                <a:gsLst>
                  <a:gs pos="100000">
                    <a:schemeClr val="bg1">
                      <a:lumMod val="85000"/>
                    </a:schemeClr>
                  </a:gs>
                  <a:gs pos="0">
                    <a:schemeClr val="bg1"/>
                  </a:gs>
                </a:gsLst>
                <a:path path="circle">
                  <a:fillToRect l="50000" t="50000" r="50000" b="50000"/>
                </a:path>
                <a:tileRect/>
              </a:gradFill>
              <a:ln>
                <a:noFill/>
              </a:ln>
              <a:effectLst>
                <a:outerShdw blurRad="279400" dist="50800" dir="5400000" algn="ctr" rotWithShape="0">
                  <a:schemeClr val="tx1">
                    <a:alpha val="51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椭圆 45"/>
              <p:cNvSpPr>
                <a:spLocks noChangeAspect="1"/>
              </p:cNvSpPr>
              <p:nvPr/>
            </p:nvSpPr>
            <p:spPr>
              <a:xfrm>
                <a:off x="5136295" y="3124284"/>
                <a:ext cx="1118090" cy="1118090"/>
              </a:xfrm>
              <a:prstGeom prst="ellipse">
                <a:avLst/>
              </a:prstGeom>
              <a:gradFill flip="none" rotWithShape="1">
                <a:gsLst>
                  <a:gs pos="100000">
                    <a:schemeClr val="bg1">
                      <a:lumMod val="75000"/>
                    </a:schemeClr>
                  </a:gs>
                  <a:gs pos="0">
                    <a:schemeClr val="bg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ym typeface="+mn-lt"/>
                </a:endParaRPr>
              </a:p>
            </p:txBody>
          </p:sp>
          <p:sp>
            <p:nvSpPr>
              <p:cNvPr id="47" name="椭圆 46"/>
              <p:cNvSpPr>
                <a:spLocks noChangeAspect="1"/>
              </p:cNvSpPr>
              <p:nvPr/>
            </p:nvSpPr>
            <p:spPr>
              <a:xfrm>
                <a:off x="5198327" y="3186316"/>
                <a:ext cx="994026" cy="994026"/>
              </a:xfrm>
              <a:prstGeom prst="ellipse">
                <a:avLst/>
              </a:prstGeom>
              <a:solidFill>
                <a:srgbClr val="00458A"/>
              </a:solidFill>
              <a:ln>
                <a:noFill/>
              </a:ln>
              <a:effectLst>
                <a:innerShdw blurRad="114300">
                  <a:schemeClr val="accent4">
                    <a:lumMod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ym typeface="+mn-lt"/>
                </a:endParaRPr>
              </a:p>
            </p:txBody>
          </p:sp>
        </p:grpSp>
        <p:sp>
          <p:nvSpPr>
            <p:cNvPr id="44" name="文本框 42"/>
            <p:cNvSpPr txBox="1"/>
            <p:nvPr/>
          </p:nvSpPr>
          <p:spPr>
            <a:xfrm>
              <a:off x="6794938" y="2681322"/>
              <a:ext cx="596641" cy="615364"/>
            </a:xfrm>
            <a:prstGeom prst="rect">
              <a:avLst/>
            </a:prstGeom>
            <a:noFill/>
          </p:spPr>
          <p:txBody>
            <a:bodyPr wrap="none" rtlCol="0">
              <a:spAutoFit/>
            </a:bodyPr>
            <a:lstStyle/>
            <a:p>
              <a:r>
                <a:rPr lang="en-US" altLang="zh-CN" sz="2400" dirty="0">
                  <a:solidFill>
                    <a:schemeClr val="bg1"/>
                  </a:solidFill>
                  <a:effectLst>
                    <a:innerShdw blurRad="25400" dist="12700" dir="13500000">
                      <a:prstClr val="black">
                        <a:alpha val="50000"/>
                      </a:prstClr>
                    </a:innerShdw>
                  </a:effectLst>
                </a:rPr>
                <a:t>03</a:t>
              </a:r>
              <a:endParaRPr lang="zh-CN" altLang="en-US" sz="2400" dirty="0">
                <a:solidFill>
                  <a:schemeClr val="bg1"/>
                </a:solidFill>
                <a:effectLst>
                  <a:innerShdw blurRad="25400" dist="12700" dir="13500000">
                    <a:prstClr val="black">
                      <a:alpha val="50000"/>
                    </a:prstClr>
                  </a:innerShdw>
                </a:effectLst>
              </a:endParaRPr>
            </a:p>
          </p:txBody>
        </p:sp>
      </p:grpSp>
      <p:sp>
        <p:nvSpPr>
          <p:cNvPr id="48" name="文本框 45"/>
          <p:cNvSpPr txBox="1"/>
          <p:nvPr/>
        </p:nvSpPr>
        <p:spPr>
          <a:xfrm>
            <a:off x="1720242" y="1525257"/>
            <a:ext cx="1369844" cy="438717"/>
          </a:xfrm>
          <a:prstGeom prst="rect">
            <a:avLst/>
          </a:prstGeom>
          <a:noFill/>
        </p:spPr>
        <p:txBody>
          <a:bodyPr wrap="none" lIns="68589" tIns="34295" rIns="68589" bIns="34295" rtlCol="0">
            <a:spAutoFit/>
          </a:bodyPr>
          <a:lstStyle/>
          <a:p>
            <a:r>
              <a:rPr lang="zh-CN" altLang="en-US" sz="1200" dirty="0">
                <a:solidFill>
                  <a:schemeClr val="tx1">
                    <a:lumMod val="75000"/>
                    <a:lumOff val="25000"/>
                  </a:schemeClr>
                </a:solidFill>
                <a:ea typeface="方正正中黑简体" panose="02000000000000000000" pitchFamily="2" charset="-122"/>
                <a:sym typeface="+mn-lt"/>
              </a:rPr>
              <a:t>点击添加标题文字</a:t>
            </a:r>
            <a:endParaRPr lang="en-US" altLang="zh-CN" sz="1200" dirty="0">
              <a:solidFill>
                <a:schemeClr val="tx1">
                  <a:lumMod val="75000"/>
                  <a:lumOff val="25000"/>
                </a:schemeClr>
              </a:solidFill>
              <a:ea typeface="方正正中黑简体" panose="02000000000000000000" pitchFamily="2" charset="-122"/>
              <a:sym typeface="+mn-lt"/>
            </a:endParaRPr>
          </a:p>
          <a:p>
            <a:r>
              <a:rPr lang="zh-CN" altLang="en-US" sz="1200" dirty="0">
                <a:solidFill>
                  <a:schemeClr val="tx1">
                    <a:lumMod val="75000"/>
                    <a:lumOff val="25000"/>
                  </a:schemeClr>
                </a:solidFill>
                <a:ea typeface="方正正中黑简体" panose="02000000000000000000" pitchFamily="2" charset="-122"/>
                <a:sym typeface="+mn-lt"/>
              </a:rPr>
              <a:t>点击添加标题文字</a:t>
            </a:r>
            <a:endParaRPr lang="zh-CN" altLang="en-US" sz="1200" dirty="0">
              <a:solidFill>
                <a:schemeClr val="tx1">
                  <a:lumMod val="75000"/>
                  <a:lumOff val="25000"/>
                </a:schemeClr>
              </a:solidFill>
              <a:ea typeface="方正正中黑简体" panose="02000000000000000000" pitchFamily="2" charset="-122"/>
              <a:sym typeface="+mn-lt"/>
            </a:endParaRPr>
          </a:p>
        </p:txBody>
      </p:sp>
      <p:sp>
        <p:nvSpPr>
          <p:cNvPr id="49" name="矩形 48"/>
          <p:cNvSpPr/>
          <p:nvPr/>
        </p:nvSpPr>
        <p:spPr>
          <a:xfrm>
            <a:off x="1789984" y="1249503"/>
            <a:ext cx="1300101" cy="300175"/>
          </a:xfrm>
          <a:prstGeom prst="rect">
            <a:avLst/>
          </a:prstGeom>
        </p:spPr>
        <p:txBody>
          <a:bodyPr wrap="none" lIns="68589" tIns="34295" rIns="68589" bIns="34295">
            <a:spAutoFit/>
          </a:bodyPr>
          <a:lstStyle/>
          <a:p>
            <a:r>
              <a:rPr lang="zh-CN" altLang="en-US" sz="1500" b="1" dirty="0">
                <a:latin typeface="方正粗谭黑简体" panose="02000000000000000000" pitchFamily="2" charset="-122"/>
                <a:ea typeface="方正粗谭黑简体" panose="02000000000000000000" pitchFamily="2" charset="-122"/>
                <a:sym typeface="+mn-lt"/>
              </a:rPr>
              <a:t>点击添加标题</a:t>
            </a:r>
            <a:endParaRPr lang="zh-CN" altLang="en-US" sz="1500" b="1" dirty="0">
              <a:latin typeface="方正粗谭黑简体" panose="02000000000000000000" pitchFamily="2" charset="-122"/>
              <a:ea typeface="方正粗谭黑简体" panose="02000000000000000000" pitchFamily="2" charset="-122"/>
              <a:sym typeface="+mn-lt"/>
            </a:endParaRPr>
          </a:p>
        </p:txBody>
      </p:sp>
      <p:sp>
        <p:nvSpPr>
          <p:cNvPr id="50" name="文本框 48"/>
          <p:cNvSpPr txBox="1"/>
          <p:nvPr/>
        </p:nvSpPr>
        <p:spPr>
          <a:xfrm>
            <a:off x="578686" y="3413256"/>
            <a:ext cx="1369844" cy="438717"/>
          </a:xfrm>
          <a:prstGeom prst="rect">
            <a:avLst/>
          </a:prstGeom>
          <a:noFill/>
        </p:spPr>
        <p:txBody>
          <a:bodyPr wrap="none" lIns="68589" tIns="34295" rIns="68589" bIns="34295" rtlCol="0">
            <a:spAutoFit/>
          </a:bodyPr>
          <a:lstStyle/>
          <a:p>
            <a:r>
              <a:rPr lang="zh-CN" altLang="en-US" sz="1200" dirty="0">
                <a:solidFill>
                  <a:schemeClr val="tx1">
                    <a:lumMod val="75000"/>
                    <a:lumOff val="25000"/>
                  </a:schemeClr>
                </a:solidFill>
                <a:ea typeface="方正正中黑简体" panose="02000000000000000000" pitchFamily="2" charset="-122"/>
                <a:sym typeface="+mn-lt"/>
              </a:rPr>
              <a:t>点击添加标题文字</a:t>
            </a:r>
            <a:endParaRPr lang="en-US" altLang="zh-CN" sz="1200" dirty="0">
              <a:solidFill>
                <a:schemeClr val="tx1">
                  <a:lumMod val="75000"/>
                  <a:lumOff val="25000"/>
                </a:schemeClr>
              </a:solidFill>
              <a:ea typeface="方正正中黑简体" panose="02000000000000000000" pitchFamily="2" charset="-122"/>
              <a:sym typeface="+mn-lt"/>
            </a:endParaRPr>
          </a:p>
          <a:p>
            <a:r>
              <a:rPr lang="zh-CN" altLang="en-US" sz="1200" dirty="0">
                <a:solidFill>
                  <a:schemeClr val="tx1">
                    <a:lumMod val="75000"/>
                    <a:lumOff val="25000"/>
                  </a:schemeClr>
                </a:solidFill>
                <a:ea typeface="方正正中黑简体" panose="02000000000000000000" pitchFamily="2" charset="-122"/>
                <a:sym typeface="+mn-lt"/>
              </a:rPr>
              <a:t>点击添加标题文字</a:t>
            </a:r>
            <a:endParaRPr lang="zh-CN" altLang="en-US" sz="1200" dirty="0">
              <a:solidFill>
                <a:schemeClr val="tx1">
                  <a:lumMod val="75000"/>
                  <a:lumOff val="25000"/>
                </a:schemeClr>
              </a:solidFill>
              <a:ea typeface="方正正中黑简体" panose="02000000000000000000" pitchFamily="2" charset="-122"/>
              <a:sym typeface="+mn-lt"/>
            </a:endParaRPr>
          </a:p>
        </p:txBody>
      </p:sp>
      <p:sp>
        <p:nvSpPr>
          <p:cNvPr id="51" name="矩形 50"/>
          <p:cNvSpPr/>
          <p:nvPr/>
        </p:nvSpPr>
        <p:spPr>
          <a:xfrm>
            <a:off x="619204" y="3113081"/>
            <a:ext cx="1300101" cy="300175"/>
          </a:xfrm>
          <a:prstGeom prst="rect">
            <a:avLst/>
          </a:prstGeom>
        </p:spPr>
        <p:txBody>
          <a:bodyPr wrap="none" lIns="68589" tIns="34295" rIns="68589" bIns="34295">
            <a:spAutoFit/>
          </a:bodyPr>
          <a:lstStyle/>
          <a:p>
            <a:r>
              <a:rPr lang="zh-CN" altLang="en-US" sz="1500" b="1" dirty="0">
                <a:latin typeface="方正粗谭黑简体" panose="02000000000000000000" pitchFamily="2" charset="-122"/>
                <a:ea typeface="方正粗谭黑简体" panose="02000000000000000000" pitchFamily="2" charset="-122"/>
                <a:sym typeface="+mn-lt"/>
              </a:rPr>
              <a:t>点击添加标题</a:t>
            </a:r>
            <a:endParaRPr lang="zh-CN" altLang="en-US" sz="1500" b="1" dirty="0">
              <a:latin typeface="方正粗谭黑简体" panose="02000000000000000000" pitchFamily="2" charset="-122"/>
              <a:ea typeface="方正粗谭黑简体" panose="02000000000000000000" pitchFamily="2" charset="-122"/>
              <a:sym typeface="+mn-lt"/>
            </a:endParaRPr>
          </a:p>
        </p:txBody>
      </p:sp>
      <p:sp>
        <p:nvSpPr>
          <p:cNvPr id="52" name="文本框 51"/>
          <p:cNvSpPr txBox="1"/>
          <p:nvPr/>
        </p:nvSpPr>
        <p:spPr>
          <a:xfrm>
            <a:off x="5516626" y="1559548"/>
            <a:ext cx="1369844" cy="438717"/>
          </a:xfrm>
          <a:prstGeom prst="rect">
            <a:avLst/>
          </a:prstGeom>
          <a:noFill/>
        </p:spPr>
        <p:txBody>
          <a:bodyPr wrap="none" lIns="68589" tIns="34295" rIns="68589" bIns="34295" rtlCol="0">
            <a:spAutoFit/>
          </a:bodyPr>
          <a:lstStyle/>
          <a:p>
            <a:r>
              <a:rPr lang="zh-CN" altLang="en-US" sz="1200" dirty="0">
                <a:solidFill>
                  <a:schemeClr val="tx1">
                    <a:lumMod val="75000"/>
                    <a:lumOff val="25000"/>
                  </a:schemeClr>
                </a:solidFill>
                <a:ea typeface="方正正中黑简体" panose="02000000000000000000" pitchFamily="2" charset="-122"/>
                <a:sym typeface="+mn-lt"/>
              </a:rPr>
              <a:t>点击添加标题文字</a:t>
            </a:r>
            <a:endParaRPr lang="en-US" altLang="zh-CN" sz="1200" dirty="0">
              <a:solidFill>
                <a:schemeClr val="tx1">
                  <a:lumMod val="75000"/>
                  <a:lumOff val="25000"/>
                </a:schemeClr>
              </a:solidFill>
              <a:ea typeface="方正正中黑简体" panose="02000000000000000000" pitchFamily="2" charset="-122"/>
              <a:sym typeface="+mn-lt"/>
            </a:endParaRPr>
          </a:p>
          <a:p>
            <a:r>
              <a:rPr lang="zh-CN" altLang="en-US" sz="1200" dirty="0">
                <a:solidFill>
                  <a:schemeClr val="tx1">
                    <a:lumMod val="75000"/>
                    <a:lumOff val="25000"/>
                  </a:schemeClr>
                </a:solidFill>
                <a:ea typeface="方正正中黑简体" panose="02000000000000000000" pitchFamily="2" charset="-122"/>
                <a:sym typeface="+mn-lt"/>
              </a:rPr>
              <a:t>点击添加标题文字</a:t>
            </a:r>
            <a:endParaRPr lang="zh-CN" altLang="en-US" sz="1200" dirty="0">
              <a:solidFill>
                <a:schemeClr val="tx1">
                  <a:lumMod val="75000"/>
                  <a:lumOff val="25000"/>
                </a:schemeClr>
              </a:solidFill>
              <a:ea typeface="方正正中黑简体" panose="02000000000000000000" pitchFamily="2" charset="-122"/>
              <a:sym typeface="+mn-lt"/>
            </a:endParaRPr>
          </a:p>
        </p:txBody>
      </p:sp>
      <p:sp>
        <p:nvSpPr>
          <p:cNvPr id="70" name="矩形 69"/>
          <p:cNvSpPr/>
          <p:nvPr/>
        </p:nvSpPr>
        <p:spPr>
          <a:xfrm>
            <a:off x="5516626" y="1283794"/>
            <a:ext cx="1300101" cy="300175"/>
          </a:xfrm>
          <a:prstGeom prst="rect">
            <a:avLst/>
          </a:prstGeom>
        </p:spPr>
        <p:txBody>
          <a:bodyPr wrap="none" lIns="68589" tIns="34295" rIns="68589" bIns="34295">
            <a:spAutoFit/>
          </a:bodyPr>
          <a:lstStyle/>
          <a:p>
            <a:r>
              <a:rPr lang="zh-CN" altLang="en-US" sz="1500" b="1" dirty="0">
                <a:latin typeface="方正粗谭黑简体" panose="02000000000000000000" pitchFamily="2" charset="-122"/>
                <a:ea typeface="方正粗谭黑简体" panose="02000000000000000000" pitchFamily="2" charset="-122"/>
                <a:sym typeface="+mn-lt"/>
              </a:rPr>
              <a:t>点击添加标题</a:t>
            </a:r>
            <a:endParaRPr lang="zh-CN" altLang="en-US" sz="1500" b="1" dirty="0">
              <a:latin typeface="方正粗谭黑简体" panose="02000000000000000000" pitchFamily="2" charset="-122"/>
              <a:ea typeface="方正粗谭黑简体" panose="02000000000000000000" pitchFamily="2" charset="-122"/>
              <a:sym typeface="+mn-lt"/>
            </a:endParaRPr>
          </a:p>
        </p:txBody>
      </p:sp>
      <p:grpSp>
        <p:nvGrpSpPr>
          <p:cNvPr id="73" name="组合 72"/>
          <p:cNvGrpSpPr/>
          <p:nvPr/>
        </p:nvGrpSpPr>
        <p:grpSpPr>
          <a:xfrm>
            <a:off x="653472" y="3134911"/>
            <a:ext cx="1641509" cy="312582"/>
            <a:chOff x="1576789" y="4405892"/>
            <a:chExt cx="2188299" cy="416648"/>
          </a:xfrm>
        </p:grpSpPr>
        <p:cxnSp>
          <p:nvCxnSpPr>
            <p:cNvPr id="74" name="直接连接符 73"/>
            <p:cNvCxnSpPr/>
            <p:nvPr/>
          </p:nvCxnSpPr>
          <p:spPr>
            <a:xfrm>
              <a:off x="1576789" y="4798618"/>
              <a:ext cx="1725223" cy="0"/>
            </a:xfrm>
            <a:prstGeom prst="line">
              <a:avLst/>
            </a:prstGeom>
            <a:ln>
              <a:solidFill>
                <a:schemeClr val="tx1"/>
              </a:solidFill>
              <a:headEnd type="oval"/>
            </a:ln>
          </p:spPr>
          <p:style>
            <a:lnRef idx="1">
              <a:schemeClr val="accent1"/>
            </a:lnRef>
            <a:fillRef idx="0">
              <a:schemeClr val="accent1"/>
            </a:fillRef>
            <a:effectRef idx="0">
              <a:schemeClr val="accent1"/>
            </a:effectRef>
            <a:fontRef idx="minor">
              <a:schemeClr val="tx1"/>
            </a:fontRef>
          </p:style>
        </p:cxnSp>
        <p:cxnSp>
          <p:nvCxnSpPr>
            <p:cNvPr id="75" name="直接连接符 74"/>
            <p:cNvCxnSpPr/>
            <p:nvPr/>
          </p:nvCxnSpPr>
          <p:spPr>
            <a:xfrm flipV="1">
              <a:off x="3351191" y="4405892"/>
              <a:ext cx="413897" cy="41664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9" name="组合 78"/>
          <p:cNvGrpSpPr/>
          <p:nvPr/>
        </p:nvGrpSpPr>
        <p:grpSpPr>
          <a:xfrm>
            <a:off x="1762901" y="1531570"/>
            <a:ext cx="1965313" cy="513158"/>
            <a:chOff x="3055771" y="2268763"/>
            <a:chExt cx="2619962" cy="684000"/>
          </a:xfrm>
        </p:grpSpPr>
        <p:cxnSp>
          <p:nvCxnSpPr>
            <p:cNvPr id="80" name="直接连接符 79"/>
            <p:cNvCxnSpPr/>
            <p:nvPr/>
          </p:nvCxnSpPr>
          <p:spPr>
            <a:xfrm flipV="1">
              <a:off x="3055771" y="2272185"/>
              <a:ext cx="1725223" cy="0"/>
            </a:xfrm>
            <a:prstGeom prst="line">
              <a:avLst/>
            </a:prstGeom>
            <a:ln>
              <a:solidFill>
                <a:schemeClr val="tx1"/>
              </a:solidFill>
              <a:headEnd type="oval"/>
            </a:ln>
          </p:spPr>
          <p:style>
            <a:lnRef idx="1">
              <a:schemeClr val="accent1"/>
            </a:lnRef>
            <a:fillRef idx="0">
              <a:schemeClr val="accent1"/>
            </a:fillRef>
            <a:effectRef idx="0">
              <a:schemeClr val="accent1"/>
            </a:effectRef>
            <a:fontRef idx="minor">
              <a:schemeClr val="tx1"/>
            </a:fontRef>
          </p:style>
        </p:cxnSp>
        <p:cxnSp>
          <p:nvCxnSpPr>
            <p:cNvPr id="81" name="直接连接符 80"/>
            <p:cNvCxnSpPr/>
            <p:nvPr/>
          </p:nvCxnSpPr>
          <p:spPr>
            <a:xfrm>
              <a:off x="4775733" y="2268763"/>
              <a:ext cx="900000" cy="684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8" name="组合 87"/>
          <p:cNvGrpSpPr/>
          <p:nvPr/>
        </p:nvGrpSpPr>
        <p:grpSpPr>
          <a:xfrm>
            <a:off x="3102188" y="1952001"/>
            <a:ext cx="1281469" cy="1281642"/>
            <a:chOff x="4841176" y="2829165"/>
            <a:chExt cx="1708329" cy="1708329"/>
          </a:xfrm>
        </p:grpSpPr>
        <p:grpSp>
          <p:nvGrpSpPr>
            <p:cNvPr id="89" name="组合 88"/>
            <p:cNvGrpSpPr/>
            <p:nvPr/>
          </p:nvGrpSpPr>
          <p:grpSpPr>
            <a:xfrm>
              <a:off x="4841176" y="2829165"/>
              <a:ext cx="1708329" cy="1708329"/>
              <a:chOff x="4841176" y="2829165"/>
              <a:chExt cx="1708329" cy="1708329"/>
            </a:xfrm>
          </p:grpSpPr>
          <p:sp>
            <p:nvSpPr>
              <p:cNvPr id="91" name="任意多边形 90"/>
              <p:cNvSpPr/>
              <p:nvPr/>
            </p:nvSpPr>
            <p:spPr>
              <a:xfrm>
                <a:off x="4841176" y="2829165"/>
                <a:ext cx="1708329" cy="1708329"/>
              </a:xfrm>
              <a:custGeom>
                <a:avLst/>
                <a:gdLst>
                  <a:gd name="connsiteX0" fmla="*/ 1459092 w 2918184"/>
                  <a:gd name="connsiteY0" fmla="*/ 0 h 2918184"/>
                  <a:gd name="connsiteX1" fmla="*/ 1543355 w 2918184"/>
                  <a:gd name="connsiteY1" fmla="*/ 4255 h 2918184"/>
                  <a:gd name="connsiteX2" fmla="*/ 1596298 w 2918184"/>
                  <a:gd name="connsiteY2" fmla="*/ 277157 h 2918184"/>
                  <a:gd name="connsiteX3" fmla="*/ 1699009 w 2918184"/>
                  <a:gd name="connsiteY3" fmla="*/ 292833 h 2918184"/>
                  <a:gd name="connsiteX4" fmla="*/ 1784504 w 2918184"/>
                  <a:gd name="connsiteY4" fmla="*/ 314816 h 2918184"/>
                  <a:gd name="connsiteX5" fmla="*/ 1938345 w 2918184"/>
                  <a:gd name="connsiteY5" fmla="*/ 82201 h 2918184"/>
                  <a:gd name="connsiteX6" fmla="*/ 2027037 w 2918184"/>
                  <a:gd name="connsiteY6" fmla="*/ 114663 h 2918184"/>
                  <a:gd name="connsiteX7" fmla="*/ 2093768 w 2918184"/>
                  <a:gd name="connsiteY7" fmla="*/ 146809 h 2918184"/>
                  <a:gd name="connsiteX8" fmla="*/ 2038202 w 2918184"/>
                  <a:gd name="connsiteY8" fmla="*/ 419419 h 2918184"/>
                  <a:gd name="connsiteX9" fmla="*/ 2124682 w 2918184"/>
                  <a:gd name="connsiteY9" fmla="*/ 471956 h 2918184"/>
                  <a:gd name="connsiteX10" fmla="*/ 2197592 w 2918184"/>
                  <a:gd name="connsiteY10" fmla="*/ 526478 h 2918184"/>
                  <a:gd name="connsiteX11" fmla="*/ 2428432 w 2918184"/>
                  <a:gd name="connsiteY11" fmla="*/ 370651 h 2918184"/>
                  <a:gd name="connsiteX12" fmla="*/ 2490826 w 2918184"/>
                  <a:gd name="connsiteY12" fmla="*/ 427358 h 2918184"/>
                  <a:gd name="connsiteX13" fmla="*/ 2547534 w 2918184"/>
                  <a:gd name="connsiteY13" fmla="*/ 489753 h 2918184"/>
                  <a:gd name="connsiteX14" fmla="*/ 2391707 w 2918184"/>
                  <a:gd name="connsiteY14" fmla="*/ 720593 h 2918184"/>
                  <a:gd name="connsiteX15" fmla="*/ 2446228 w 2918184"/>
                  <a:gd name="connsiteY15" fmla="*/ 793503 h 2918184"/>
                  <a:gd name="connsiteX16" fmla="*/ 2498765 w 2918184"/>
                  <a:gd name="connsiteY16" fmla="*/ 879982 h 2918184"/>
                  <a:gd name="connsiteX17" fmla="*/ 2771375 w 2918184"/>
                  <a:gd name="connsiteY17" fmla="*/ 824417 h 2918184"/>
                  <a:gd name="connsiteX18" fmla="*/ 2803522 w 2918184"/>
                  <a:gd name="connsiteY18" fmla="*/ 891148 h 2918184"/>
                  <a:gd name="connsiteX19" fmla="*/ 2835983 w 2918184"/>
                  <a:gd name="connsiteY19" fmla="*/ 979840 h 2918184"/>
                  <a:gd name="connsiteX20" fmla="*/ 2603369 w 2918184"/>
                  <a:gd name="connsiteY20" fmla="*/ 1133680 h 2918184"/>
                  <a:gd name="connsiteX21" fmla="*/ 2625352 w 2918184"/>
                  <a:gd name="connsiteY21" fmla="*/ 1219176 h 2918184"/>
                  <a:gd name="connsiteX22" fmla="*/ 2641027 w 2918184"/>
                  <a:gd name="connsiteY22" fmla="*/ 1321886 h 2918184"/>
                  <a:gd name="connsiteX23" fmla="*/ 2913929 w 2918184"/>
                  <a:gd name="connsiteY23" fmla="*/ 1374829 h 2918184"/>
                  <a:gd name="connsiteX24" fmla="*/ 2918184 w 2918184"/>
                  <a:gd name="connsiteY24" fmla="*/ 1459092 h 2918184"/>
                  <a:gd name="connsiteX25" fmla="*/ 2913929 w 2918184"/>
                  <a:gd name="connsiteY25" fmla="*/ 1543355 h 2918184"/>
                  <a:gd name="connsiteX26" fmla="*/ 2641027 w 2918184"/>
                  <a:gd name="connsiteY26" fmla="*/ 1596298 h 2918184"/>
                  <a:gd name="connsiteX27" fmla="*/ 2625352 w 2918184"/>
                  <a:gd name="connsiteY27" fmla="*/ 1699009 h 2918184"/>
                  <a:gd name="connsiteX28" fmla="*/ 2603369 w 2918184"/>
                  <a:gd name="connsiteY28" fmla="*/ 1784504 h 2918184"/>
                  <a:gd name="connsiteX29" fmla="*/ 2835983 w 2918184"/>
                  <a:gd name="connsiteY29" fmla="*/ 1938344 h 2918184"/>
                  <a:gd name="connsiteX30" fmla="*/ 2803522 w 2918184"/>
                  <a:gd name="connsiteY30" fmla="*/ 2027037 h 2918184"/>
                  <a:gd name="connsiteX31" fmla="*/ 2771375 w 2918184"/>
                  <a:gd name="connsiteY31" fmla="*/ 2093768 h 2918184"/>
                  <a:gd name="connsiteX32" fmla="*/ 2498765 w 2918184"/>
                  <a:gd name="connsiteY32" fmla="*/ 2038202 h 2918184"/>
                  <a:gd name="connsiteX33" fmla="*/ 2446228 w 2918184"/>
                  <a:gd name="connsiteY33" fmla="*/ 2124682 h 2918184"/>
                  <a:gd name="connsiteX34" fmla="*/ 2391707 w 2918184"/>
                  <a:gd name="connsiteY34" fmla="*/ 2197592 h 2918184"/>
                  <a:gd name="connsiteX35" fmla="*/ 2547534 w 2918184"/>
                  <a:gd name="connsiteY35" fmla="*/ 2428431 h 2918184"/>
                  <a:gd name="connsiteX36" fmla="*/ 2490826 w 2918184"/>
                  <a:gd name="connsiteY36" fmla="*/ 2490826 h 2918184"/>
                  <a:gd name="connsiteX37" fmla="*/ 2428431 w 2918184"/>
                  <a:gd name="connsiteY37" fmla="*/ 2547534 h 2918184"/>
                  <a:gd name="connsiteX38" fmla="*/ 2197592 w 2918184"/>
                  <a:gd name="connsiteY38" fmla="*/ 2391707 h 2918184"/>
                  <a:gd name="connsiteX39" fmla="*/ 2124682 w 2918184"/>
                  <a:gd name="connsiteY39" fmla="*/ 2446228 h 2918184"/>
                  <a:gd name="connsiteX40" fmla="*/ 2038202 w 2918184"/>
                  <a:gd name="connsiteY40" fmla="*/ 2498765 h 2918184"/>
                  <a:gd name="connsiteX41" fmla="*/ 2093768 w 2918184"/>
                  <a:gd name="connsiteY41" fmla="*/ 2771375 h 2918184"/>
                  <a:gd name="connsiteX42" fmla="*/ 2027037 w 2918184"/>
                  <a:gd name="connsiteY42" fmla="*/ 2803522 h 2918184"/>
                  <a:gd name="connsiteX43" fmla="*/ 1938344 w 2918184"/>
                  <a:gd name="connsiteY43" fmla="*/ 2835983 h 2918184"/>
                  <a:gd name="connsiteX44" fmla="*/ 1784504 w 2918184"/>
                  <a:gd name="connsiteY44" fmla="*/ 2603369 h 2918184"/>
                  <a:gd name="connsiteX45" fmla="*/ 1699009 w 2918184"/>
                  <a:gd name="connsiteY45" fmla="*/ 2625352 h 2918184"/>
                  <a:gd name="connsiteX46" fmla="*/ 1596298 w 2918184"/>
                  <a:gd name="connsiteY46" fmla="*/ 2641027 h 2918184"/>
                  <a:gd name="connsiteX47" fmla="*/ 1543355 w 2918184"/>
                  <a:gd name="connsiteY47" fmla="*/ 2913929 h 2918184"/>
                  <a:gd name="connsiteX48" fmla="*/ 1459092 w 2918184"/>
                  <a:gd name="connsiteY48" fmla="*/ 2918184 h 2918184"/>
                  <a:gd name="connsiteX49" fmla="*/ 1374829 w 2918184"/>
                  <a:gd name="connsiteY49" fmla="*/ 2913929 h 2918184"/>
                  <a:gd name="connsiteX50" fmla="*/ 1321886 w 2918184"/>
                  <a:gd name="connsiteY50" fmla="*/ 2641027 h 2918184"/>
                  <a:gd name="connsiteX51" fmla="*/ 1219176 w 2918184"/>
                  <a:gd name="connsiteY51" fmla="*/ 2625352 h 2918184"/>
                  <a:gd name="connsiteX52" fmla="*/ 1133680 w 2918184"/>
                  <a:gd name="connsiteY52" fmla="*/ 2603369 h 2918184"/>
                  <a:gd name="connsiteX53" fmla="*/ 979840 w 2918184"/>
                  <a:gd name="connsiteY53" fmla="*/ 2835983 h 2918184"/>
                  <a:gd name="connsiteX54" fmla="*/ 891148 w 2918184"/>
                  <a:gd name="connsiteY54" fmla="*/ 2803522 h 2918184"/>
                  <a:gd name="connsiteX55" fmla="*/ 824417 w 2918184"/>
                  <a:gd name="connsiteY55" fmla="*/ 2771375 h 2918184"/>
                  <a:gd name="connsiteX56" fmla="*/ 879982 w 2918184"/>
                  <a:gd name="connsiteY56" fmla="*/ 2498765 h 2918184"/>
                  <a:gd name="connsiteX57" fmla="*/ 793503 w 2918184"/>
                  <a:gd name="connsiteY57" fmla="*/ 2446228 h 2918184"/>
                  <a:gd name="connsiteX58" fmla="*/ 720593 w 2918184"/>
                  <a:gd name="connsiteY58" fmla="*/ 2391707 h 2918184"/>
                  <a:gd name="connsiteX59" fmla="*/ 489754 w 2918184"/>
                  <a:gd name="connsiteY59" fmla="*/ 2547534 h 2918184"/>
                  <a:gd name="connsiteX60" fmla="*/ 427359 w 2918184"/>
                  <a:gd name="connsiteY60" fmla="*/ 2490826 h 2918184"/>
                  <a:gd name="connsiteX61" fmla="*/ 370651 w 2918184"/>
                  <a:gd name="connsiteY61" fmla="*/ 2428432 h 2918184"/>
                  <a:gd name="connsiteX62" fmla="*/ 526478 w 2918184"/>
                  <a:gd name="connsiteY62" fmla="*/ 2197592 h 2918184"/>
                  <a:gd name="connsiteX63" fmla="*/ 471956 w 2918184"/>
                  <a:gd name="connsiteY63" fmla="*/ 2124682 h 2918184"/>
                  <a:gd name="connsiteX64" fmla="*/ 419419 w 2918184"/>
                  <a:gd name="connsiteY64" fmla="*/ 2038202 h 2918184"/>
                  <a:gd name="connsiteX65" fmla="*/ 146809 w 2918184"/>
                  <a:gd name="connsiteY65" fmla="*/ 2093768 h 2918184"/>
                  <a:gd name="connsiteX66" fmla="*/ 114663 w 2918184"/>
                  <a:gd name="connsiteY66" fmla="*/ 2027037 h 2918184"/>
                  <a:gd name="connsiteX67" fmla="*/ 82201 w 2918184"/>
                  <a:gd name="connsiteY67" fmla="*/ 1938345 h 2918184"/>
                  <a:gd name="connsiteX68" fmla="*/ 314816 w 2918184"/>
                  <a:gd name="connsiteY68" fmla="*/ 1784504 h 2918184"/>
                  <a:gd name="connsiteX69" fmla="*/ 292833 w 2918184"/>
                  <a:gd name="connsiteY69" fmla="*/ 1699009 h 2918184"/>
                  <a:gd name="connsiteX70" fmla="*/ 277157 w 2918184"/>
                  <a:gd name="connsiteY70" fmla="*/ 1596298 h 2918184"/>
                  <a:gd name="connsiteX71" fmla="*/ 4255 w 2918184"/>
                  <a:gd name="connsiteY71" fmla="*/ 1543355 h 2918184"/>
                  <a:gd name="connsiteX72" fmla="*/ 0 w 2918184"/>
                  <a:gd name="connsiteY72" fmla="*/ 1459092 h 2918184"/>
                  <a:gd name="connsiteX73" fmla="*/ 4255 w 2918184"/>
                  <a:gd name="connsiteY73" fmla="*/ 1374829 h 2918184"/>
                  <a:gd name="connsiteX74" fmla="*/ 277157 w 2918184"/>
                  <a:gd name="connsiteY74" fmla="*/ 1321886 h 2918184"/>
                  <a:gd name="connsiteX75" fmla="*/ 292833 w 2918184"/>
                  <a:gd name="connsiteY75" fmla="*/ 1219176 h 2918184"/>
                  <a:gd name="connsiteX76" fmla="*/ 314816 w 2918184"/>
                  <a:gd name="connsiteY76" fmla="*/ 1133680 h 2918184"/>
                  <a:gd name="connsiteX77" fmla="*/ 82201 w 2918184"/>
                  <a:gd name="connsiteY77" fmla="*/ 979840 h 2918184"/>
                  <a:gd name="connsiteX78" fmla="*/ 114663 w 2918184"/>
                  <a:gd name="connsiteY78" fmla="*/ 891148 h 2918184"/>
                  <a:gd name="connsiteX79" fmla="*/ 146809 w 2918184"/>
                  <a:gd name="connsiteY79" fmla="*/ 824417 h 2918184"/>
                  <a:gd name="connsiteX80" fmla="*/ 419419 w 2918184"/>
                  <a:gd name="connsiteY80" fmla="*/ 879982 h 2918184"/>
                  <a:gd name="connsiteX81" fmla="*/ 471956 w 2918184"/>
                  <a:gd name="connsiteY81" fmla="*/ 793503 h 2918184"/>
                  <a:gd name="connsiteX82" fmla="*/ 526478 w 2918184"/>
                  <a:gd name="connsiteY82" fmla="*/ 720593 h 2918184"/>
                  <a:gd name="connsiteX83" fmla="*/ 370650 w 2918184"/>
                  <a:gd name="connsiteY83" fmla="*/ 489753 h 2918184"/>
                  <a:gd name="connsiteX84" fmla="*/ 427359 w 2918184"/>
                  <a:gd name="connsiteY84" fmla="*/ 427358 h 2918184"/>
                  <a:gd name="connsiteX85" fmla="*/ 489753 w 2918184"/>
                  <a:gd name="connsiteY85" fmla="*/ 370650 h 2918184"/>
                  <a:gd name="connsiteX86" fmla="*/ 720593 w 2918184"/>
                  <a:gd name="connsiteY86" fmla="*/ 526478 h 2918184"/>
                  <a:gd name="connsiteX87" fmla="*/ 793503 w 2918184"/>
                  <a:gd name="connsiteY87" fmla="*/ 471956 h 2918184"/>
                  <a:gd name="connsiteX88" fmla="*/ 879982 w 2918184"/>
                  <a:gd name="connsiteY88" fmla="*/ 419419 h 2918184"/>
                  <a:gd name="connsiteX89" fmla="*/ 824417 w 2918184"/>
                  <a:gd name="connsiteY89" fmla="*/ 146809 h 2918184"/>
                  <a:gd name="connsiteX90" fmla="*/ 891148 w 2918184"/>
                  <a:gd name="connsiteY90" fmla="*/ 114663 h 2918184"/>
                  <a:gd name="connsiteX91" fmla="*/ 979840 w 2918184"/>
                  <a:gd name="connsiteY91" fmla="*/ 82201 h 2918184"/>
                  <a:gd name="connsiteX92" fmla="*/ 1133680 w 2918184"/>
                  <a:gd name="connsiteY92" fmla="*/ 314816 h 2918184"/>
                  <a:gd name="connsiteX93" fmla="*/ 1219176 w 2918184"/>
                  <a:gd name="connsiteY93" fmla="*/ 292833 h 2918184"/>
                  <a:gd name="connsiteX94" fmla="*/ 1321886 w 2918184"/>
                  <a:gd name="connsiteY94" fmla="*/ 277157 h 2918184"/>
                  <a:gd name="connsiteX95" fmla="*/ 1374829 w 2918184"/>
                  <a:gd name="connsiteY95" fmla="*/ 4255 h 2918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2918184" h="2918184">
                    <a:moveTo>
                      <a:pt x="1459092" y="0"/>
                    </a:moveTo>
                    <a:lnTo>
                      <a:pt x="1543355" y="4255"/>
                    </a:lnTo>
                    <a:lnTo>
                      <a:pt x="1596298" y="277157"/>
                    </a:lnTo>
                    <a:lnTo>
                      <a:pt x="1699009" y="292833"/>
                    </a:lnTo>
                    <a:lnTo>
                      <a:pt x="1784504" y="314816"/>
                    </a:lnTo>
                    <a:lnTo>
                      <a:pt x="1938345" y="82201"/>
                    </a:lnTo>
                    <a:lnTo>
                      <a:pt x="2027037" y="114663"/>
                    </a:lnTo>
                    <a:lnTo>
                      <a:pt x="2093768" y="146809"/>
                    </a:lnTo>
                    <a:lnTo>
                      <a:pt x="2038202" y="419419"/>
                    </a:lnTo>
                    <a:lnTo>
                      <a:pt x="2124682" y="471956"/>
                    </a:lnTo>
                    <a:lnTo>
                      <a:pt x="2197592" y="526478"/>
                    </a:lnTo>
                    <a:lnTo>
                      <a:pt x="2428432" y="370651"/>
                    </a:lnTo>
                    <a:lnTo>
                      <a:pt x="2490826" y="427358"/>
                    </a:lnTo>
                    <a:lnTo>
                      <a:pt x="2547534" y="489753"/>
                    </a:lnTo>
                    <a:lnTo>
                      <a:pt x="2391707" y="720593"/>
                    </a:lnTo>
                    <a:lnTo>
                      <a:pt x="2446228" y="793503"/>
                    </a:lnTo>
                    <a:lnTo>
                      <a:pt x="2498765" y="879982"/>
                    </a:lnTo>
                    <a:lnTo>
                      <a:pt x="2771375" y="824417"/>
                    </a:lnTo>
                    <a:lnTo>
                      <a:pt x="2803522" y="891148"/>
                    </a:lnTo>
                    <a:lnTo>
                      <a:pt x="2835983" y="979840"/>
                    </a:lnTo>
                    <a:lnTo>
                      <a:pt x="2603369" y="1133680"/>
                    </a:lnTo>
                    <a:lnTo>
                      <a:pt x="2625352" y="1219176"/>
                    </a:lnTo>
                    <a:lnTo>
                      <a:pt x="2641027" y="1321886"/>
                    </a:lnTo>
                    <a:lnTo>
                      <a:pt x="2913929" y="1374829"/>
                    </a:lnTo>
                    <a:lnTo>
                      <a:pt x="2918184" y="1459092"/>
                    </a:lnTo>
                    <a:lnTo>
                      <a:pt x="2913929" y="1543355"/>
                    </a:lnTo>
                    <a:lnTo>
                      <a:pt x="2641027" y="1596298"/>
                    </a:lnTo>
                    <a:lnTo>
                      <a:pt x="2625352" y="1699009"/>
                    </a:lnTo>
                    <a:lnTo>
                      <a:pt x="2603369" y="1784504"/>
                    </a:lnTo>
                    <a:lnTo>
                      <a:pt x="2835983" y="1938344"/>
                    </a:lnTo>
                    <a:lnTo>
                      <a:pt x="2803522" y="2027037"/>
                    </a:lnTo>
                    <a:lnTo>
                      <a:pt x="2771375" y="2093768"/>
                    </a:lnTo>
                    <a:lnTo>
                      <a:pt x="2498765" y="2038202"/>
                    </a:lnTo>
                    <a:lnTo>
                      <a:pt x="2446228" y="2124682"/>
                    </a:lnTo>
                    <a:lnTo>
                      <a:pt x="2391707" y="2197592"/>
                    </a:lnTo>
                    <a:lnTo>
                      <a:pt x="2547534" y="2428431"/>
                    </a:lnTo>
                    <a:lnTo>
                      <a:pt x="2490826" y="2490826"/>
                    </a:lnTo>
                    <a:lnTo>
                      <a:pt x="2428431" y="2547534"/>
                    </a:lnTo>
                    <a:lnTo>
                      <a:pt x="2197592" y="2391707"/>
                    </a:lnTo>
                    <a:lnTo>
                      <a:pt x="2124682" y="2446228"/>
                    </a:lnTo>
                    <a:lnTo>
                      <a:pt x="2038202" y="2498765"/>
                    </a:lnTo>
                    <a:lnTo>
                      <a:pt x="2093768" y="2771375"/>
                    </a:lnTo>
                    <a:lnTo>
                      <a:pt x="2027037" y="2803522"/>
                    </a:lnTo>
                    <a:lnTo>
                      <a:pt x="1938344" y="2835983"/>
                    </a:lnTo>
                    <a:lnTo>
                      <a:pt x="1784504" y="2603369"/>
                    </a:lnTo>
                    <a:lnTo>
                      <a:pt x="1699009" y="2625352"/>
                    </a:lnTo>
                    <a:lnTo>
                      <a:pt x="1596298" y="2641027"/>
                    </a:lnTo>
                    <a:lnTo>
                      <a:pt x="1543355" y="2913929"/>
                    </a:lnTo>
                    <a:lnTo>
                      <a:pt x="1459092" y="2918184"/>
                    </a:lnTo>
                    <a:lnTo>
                      <a:pt x="1374829" y="2913929"/>
                    </a:lnTo>
                    <a:lnTo>
                      <a:pt x="1321886" y="2641027"/>
                    </a:lnTo>
                    <a:lnTo>
                      <a:pt x="1219176" y="2625352"/>
                    </a:lnTo>
                    <a:lnTo>
                      <a:pt x="1133680" y="2603369"/>
                    </a:lnTo>
                    <a:lnTo>
                      <a:pt x="979840" y="2835983"/>
                    </a:lnTo>
                    <a:lnTo>
                      <a:pt x="891148" y="2803522"/>
                    </a:lnTo>
                    <a:lnTo>
                      <a:pt x="824417" y="2771375"/>
                    </a:lnTo>
                    <a:lnTo>
                      <a:pt x="879982" y="2498765"/>
                    </a:lnTo>
                    <a:lnTo>
                      <a:pt x="793503" y="2446228"/>
                    </a:lnTo>
                    <a:lnTo>
                      <a:pt x="720593" y="2391707"/>
                    </a:lnTo>
                    <a:lnTo>
                      <a:pt x="489754" y="2547534"/>
                    </a:lnTo>
                    <a:lnTo>
                      <a:pt x="427359" y="2490826"/>
                    </a:lnTo>
                    <a:lnTo>
                      <a:pt x="370651" y="2428432"/>
                    </a:lnTo>
                    <a:lnTo>
                      <a:pt x="526478" y="2197592"/>
                    </a:lnTo>
                    <a:lnTo>
                      <a:pt x="471956" y="2124682"/>
                    </a:lnTo>
                    <a:lnTo>
                      <a:pt x="419419" y="2038202"/>
                    </a:lnTo>
                    <a:lnTo>
                      <a:pt x="146809" y="2093768"/>
                    </a:lnTo>
                    <a:lnTo>
                      <a:pt x="114663" y="2027037"/>
                    </a:lnTo>
                    <a:lnTo>
                      <a:pt x="82201" y="1938345"/>
                    </a:lnTo>
                    <a:lnTo>
                      <a:pt x="314816" y="1784504"/>
                    </a:lnTo>
                    <a:lnTo>
                      <a:pt x="292833" y="1699009"/>
                    </a:lnTo>
                    <a:lnTo>
                      <a:pt x="277157" y="1596298"/>
                    </a:lnTo>
                    <a:lnTo>
                      <a:pt x="4255" y="1543355"/>
                    </a:lnTo>
                    <a:lnTo>
                      <a:pt x="0" y="1459092"/>
                    </a:lnTo>
                    <a:lnTo>
                      <a:pt x="4255" y="1374829"/>
                    </a:lnTo>
                    <a:lnTo>
                      <a:pt x="277157" y="1321886"/>
                    </a:lnTo>
                    <a:lnTo>
                      <a:pt x="292833" y="1219176"/>
                    </a:lnTo>
                    <a:lnTo>
                      <a:pt x="314816" y="1133680"/>
                    </a:lnTo>
                    <a:lnTo>
                      <a:pt x="82201" y="979840"/>
                    </a:lnTo>
                    <a:lnTo>
                      <a:pt x="114663" y="891148"/>
                    </a:lnTo>
                    <a:lnTo>
                      <a:pt x="146809" y="824417"/>
                    </a:lnTo>
                    <a:lnTo>
                      <a:pt x="419419" y="879982"/>
                    </a:lnTo>
                    <a:lnTo>
                      <a:pt x="471956" y="793503"/>
                    </a:lnTo>
                    <a:lnTo>
                      <a:pt x="526478" y="720593"/>
                    </a:lnTo>
                    <a:lnTo>
                      <a:pt x="370650" y="489753"/>
                    </a:lnTo>
                    <a:lnTo>
                      <a:pt x="427359" y="427358"/>
                    </a:lnTo>
                    <a:lnTo>
                      <a:pt x="489753" y="370650"/>
                    </a:lnTo>
                    <a:lnTo>
                      <a:pt x="720593" y="526478"/>
                    </a:lnTo>
                    <a:lnTo>
                      <a:pt x="793503" y="471956"/>
                    </a:lnTo>
                    <a:lnTo>
                      <a:pt x="879982" y="419419"/>
                    </a:lnTo>
                    <a:lnTo>
                      <a:pt x="824417" y="146809"/>
                    </a:lnTo>
                    <a:lnTo>
                      <a:pt x="891148" y="114663"/>
                    </a:lnTo>
                    <a:lnTo>
                      <a:pt x="979840" y="82201"/>
                    </a:lnTo>
                    <a:lnTo>
                      <a:pt x="1133680" y="314816"/>
                    </a:lnTo>
                    <a:lnTo>
                      <a:pt x="1219176" y="292833"/>
                    </a:lnTo>
                    <a:lnTo>
                      <a:pt x="1321886" y="277157"/>
                    </a:lnTo>
                    <a:lnTo>
                      <a:pt x="1374829" y="4255"/>
                    </a:lnTo>
                    <a:close/>
                  </a:path>
                </a:pathLst>
              </a:custGeom>
              <a:gradFill flip="none" rotWithShape="1">
                <a:gsLst>
                  <a:gs pos="100000">
                    <a:schemeClr val="bg1">
                      <a:lumMod val="85000"/>
                    </a:schemeClr>
                  </a:gs>
                  <a:gs pos="0">
                    <a:schemeClr val="bg1"/>
                  </a:gs>
                </a:gsLst>
                <a:path path="circle">
                  <a:fillToRect l="50000" t="50000" r="50000" b="50000"/>
                </a:path>
                <a:tileRect/>
              </a:gradFill>
              <a:ln>
                <a:noFill/>
              </a:ln>
              <a:effectLst>
                <a:outerShdw blurRad="279400" dist="50800" dir="5400000" algn="ctr" rotWithShape="0">
                  <a:schemeClr val="tx1">
                    <a:alpha val="51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2" name="椭圆 91"/>
              <p:cNvSpPr>
                <a:spLocks noChangeAspect="1"/>
              </p:cNvSpPr>
              <p:nvPr/>
            </p:nvSpPr>
            <p:spPr>
              <a:xfrm>
                <a:off x="5136295" y="3124284"/>
                <a:ext cx="1118090" cy="1118090"/>
              </a:xfrm>
              <a:prstGeom prst="ellipse">
                <a:avLst/>
              </a:prstGeom>
              <a:gradFill flip="none" rotWithShape="1">
                <a:gsLst>
                  <a:gs pos="100000">
                    <a:schemeClr val="bg1">
                      <a:lumMod val="75000"/>
                    </a:schemeClr>
                  </a:gs>
                  <a:gs pos="0">
                    <a:schemeClr val="bg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ym typeface="+mn-lt"/>
                </a:endParaRPr>
              </a:p>
            </p:txBody>
          </p:sp>
          <p:sp>
            <p:nvSpPr>
              <p:cNvPr id="93" name="椭圆 92"/>
              <p:cNvSpPr>
                <a:spLocks noChangeAspect="1"/>
              </p:cNvSpPr>
              <p:nvPr/>
            </p:nvSpPr>
            <p:spPr>
              <a:xfrm>
                <a:off x="5198327" y="3186316"/>
                <a:ext cx="994026" cy="994026"/>
              </a:xfrm>
              <a:prstGeom prst="ellipse">
                <a:avLst/>
              </a:prstGeom>
              <a:solidFill>
                <a:srgbClr val="A90202"/>
              </a:solidFill>
              <a:ln>
                <a:noFill/>
              </a:ln>
              <a:effectLst>
                <a:innerShdw blurRad="114300">
                  <a:schemeClr val="accent2">
                    <a:lumMod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ym typeface="+mn-lt"/>
                </a:endParaRPr>
              </a:p>
            </p:txBody>
          </p:sp>
        </p:grpSp>
        <p:sp>
          <p:nvSpPr>
            <p:cNvPr id="90" name="文本框 41"/>
            <p:cNvSpPr txBox="1"/>
            <p:nvPr/>
          </p:nvSpPr>
          <p:spPr>
            <a:xfrm>
              <a:off x="5444399" y="3390942"/>
              <a:ext cx="583819" cy="615364"/>
            </a:xfrm>
            <a:prstGeom prst="rect">
              <a:avLst/>
            </a:prstGeom>
            <a:noFill/>
          </p:spPr>
          <p:txBody>
            <a:bodyPr wrap="none" rtlCol="0">
              <a:spAutoFit/>
            </a:bodyPr>
            <a:lstStyle/>
            <a:p>
              <a:r>
                <a:rPr lang="en-US" altLang="zh-CN" sz="2400" dirty="0">
                  <a:solidFill>
                    <a:schemeClr val="bg1"/>
                  </a:solidFill>
                  <a:effectLst>
                    <a:innerShdw blurRad="25400" dist="12700" dir="13500000">
                      <a:prstClr val="black">
                        <a:alpha val="50000"/>
                      </a:prstClr>
                    </a:innerShdw>
                  </a:effectLst>
                </a:rPr>
                <a:t>02</a:t>
              </a:r>
              <a:endParaRPr lang="zh-CN" altLang="en-US" sz="2400" dirty="0">
                <a:solidFill>
                  <a:schemeClr val="bg1"/>
                </a:solidFill>
                <a:effectLst>
                  <a:innerShdw blurRad="25400" dist="12700" dir="13500000">
                    <a:prstClr val="black">
                      <a:alpha val="50000"/>
                    </a:prstClr>
                  </a:innerShdw>
                </a:effectLst>
              </a:endParaRPr>
            </a:p>
          </p:txBody>
        </p:sp>
      </p:grpSp>
      <p:sp>
        <p:nvSpPr>
          <p:cNvPr id="54" name="任意多边形 96"/>
          <p:cNvSpPr/>
          <p:nvPr/>
        </p:nvSpPr>
        <p:spPr bwMode="auto">
          <a:xfrm>
            <a:off x="4788024" y="3348924"/>
            <a:ext cx="3817956" cy="1303662"/>
          </a:xfrm>
          <a:custGeom>
            <a:avLst/>
            <a:gdLst>
              <a:gd name="connsiteX0" fmla="*/ 0 w 4830965"/>
              <a:gd name="connsiteY0" fmla="*/ 0 h 1962150"/>
              <a:gd name="connsiteX1" fmla="*/ 4830965 w 4830965"/>
              <a:gd name="connsiteY1" fmla="*/ 0 h 1962150"/>
              <a:gd name="connsiteX2" fmla="*/ 4830965 w 4830965"/>
              <a:gd name="connsiteY2" fmla="*/ 1962150 h 1962150"/>
              <a:gd name="connsiteX3" fmla="*/ 0 w 4830965"/>
              <a:gd name="connsiteY3" fmla="*/ 1962150 h 1962150"/>
              <a:gd name="connsiteX4" fmla="*/ 0 w 4830965"/>
              <a:gd name="connsiteY4" fmla="*/ 0 h 1962150"/>
              <a:gd name="connsiteX5" fmla="*/ 95250 w 4830965"/>
              <a:gd name="connsiteY5" fmla="*/ 95250 h 1962150"/>
              <a:gd name="connsiteX6" fmla="*/ 95250 w 4830965"/>
              <a:gd name="connsiteY6" fmla="*/ 1876425 h 1962150"/>
              <a:gd name="connsiteX7" fmla="*/ 4726190 w 4830965"/>
              <a:gd name="connsiteY7" fmla="*/ 1876425 h 1962150"/>
              <a:gd name="connsiteX8" fmla="*/ 4726190 w 4830965"/>
              <a:gd name="connsiteY8" fmla="*/ 95250 h 1962150"/>
              <a:gd name="connsiteX9" fmla="*/ 95250 w 4830965"/>
              <a:gd name="connsiteY9" fmla="*/ 95250 h 1962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30965" h="1962150">
                <a:moveTo>
                  <a:pt x="0" y="0"/>
                </a:moveTo>
                <a:lnTo>
                  <a:pt x="4830965" y="0"/>
                </a:lnTo>
                <a:lnTo>
                  <a:pt x="4830965" y="1962150"/>
                </a:lnTo>
                <a:lnTo>
                  <a:pt x="0" y="1962150"/>
                </a:lnTo>
                <a:lnTo>
                  <a:pt x="0" y="0"/>
                </a:lnTo>
                <a:close/>
                <a:moveTo>
                  <a:pt x="95250" y="95250"/>
                </a:moveTo>
                <a:lnTo>
                  <a:pt x="95250" y="1876425"/>
                </a:lnTo>
                <a:lnTo>
                  <a:pt x="4726190" y="1876425"/>
                </a:lnTo>
                <a:lnTo>
                  <a:pt x="4726190" y="95250"/>
                </a:lnTo>
                <a:lnTo>
                  <a:pt x="95250" y="95250"/>
                </a:lnTo>
                <a:close/>
              </a:path>
            </a:pathLst>
          </a:custGeom>
          <a:solidFill>
            <a:srgbClr val="13436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56" name="矩形 55"/>
          <p:cNvSpPr/>
          <p:nvPr/>
        </p:nvSpPr>
        <p:spPr bwMode="auto">
          <a:xfrm>
            <a:off x="4947873" y="3473654"/>
            <a:ext cx="2020887" cy="338554"/>
          </a:xfrm>
          <a:prstGeom prst="rect">
            <a:avLst/>
          </a:prstGeom>
        </p:spPr>
        <p:txBody>
          <a:bodyPr>
            <a:spAutoFit/>
          </a:bodyPr>
          <a:lstStyle/>
          <a:p>
            <a:pPr>
              <a:defRPr/>
            </a:pPr>
            <a:r>
              <a:rPr lang="zh-CN" altLang="en-US" sz="1600" b="1" dirty="0">
                <a:solidFill>
                  <a:schemeClr val="tx1">
                    <a:lumMod val="95000"/>
                    <a:lumOff val="5000"/>
                  </a:schemeClr>
                </a:solidFill>
                <a:latin typeface="微软雅黑" panose="020B0503020204020204" pitchFamily="34" charset="-122"/>
                <a:ea typeface="微软雅黑" panose="020B0503020204020204" pitchFamily="34" charset="-122"/>
              </a:rPr>
              <a:t>输入相关标题</a:t>
            </a:r>
            <a:endParaRPr lang="zh-CN" altLang="en-US" sz="1600" b="1" dirty="0">
              <a:solidFill>
                <a:schemeClr val="tx1">
                  <a:lumMod val="95000"/>
                  <a:lumOff val="5000"/>
                </a:schemeClr>
              </a:solidFill>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36"/>
                                        </p:tgtEl>
                                        <p:attrNameLst>
                                          <p:attrName>style.visibility</p:attrName>
                                        </p:attrNameLst>
                                      </p:cBhvr>
                                      <p:to>
                                        <p:strVal val="visible"/>
                                      </p:to>
                                    </p:set>
                                    <p:anim calcmode="lin" valueType="num">
                                      <p:cBhvr>
                                        <p:cTn id="12" dur="1000" fill="hold"/>
                                        <p:tgtEl>
                                          <p:spTgt spid="36"/>
                                        </p:tgtEl>
                                        <p:attrNameLst>
                                          <p:attrName>ppt_w</p:attrName>
                                        </p:attrNameLst>
                                      </p:cBhvr>
                                      <p:tavLst>
                                        <p:tav tm="0">
                                          <p:val>
                                            <p:fltVal val="0"/>
                                          </p:val>
                                        </p:tav>
                                        <p:tav tm="100000">
                                          <p:val>
                                            <p:strVal val="#ppt_w"/>
                                          </p:val>
                                        </p:tav>
                                      </p:tavLst>
                                    </p:anim>
                                    <p:anim calcmode="lin" valueType="num">
                                      <p:cBhvr>
                                        <p:cTn id="13" dur="1000" fill="hold"/>
                                        <p:tgtEl>
                                          <p:spTgt spid="36"/>
                                        </p:tgtEl>
                                        <p:attrNameLst>
                                          <p:attrName>ppt_h</p:attrName>
                                        </p:attrNameLst>
                                      </p:cBhvr>
                                      <p:tavLst>
                                        <p:tav tm="0">
                                          <p:val>
                                            <p:fltVal val="0"/>
                                          </p:val>
                                        </p:tav>
                                        <p:tav tm="100000">
                                          <p:val>
                                            <p:strVal val="#ppt_h"/>
                                          </p:val>
                                        </p:tav>
                                      </p:tavLst>
                                    </p:anim>
                                    <p:anim calcmode="lin" valueType="num">
                                      <p:cBhvr>
                                        <p:cTn id="14" dur="1000" fill="hold"/>
                                        <p:tgtEl>
                                          <p:spTgt spid="36"/>
                                        </p:tgtEl>
                                        <p:attrNameLst>
                                          <p:attrName>style.rotation</p:attrName>
                                        </p:attrNameLst>
                                      </p:cBhvr>
                                      <p:tavLst>
                                        <p:tav tm="0">
                                          <p:val>
                                            <p:fltVal val="90"/>
                                          </p:val>
                                        </p:tav>
                                        <p:tav tm="100000">
                                          <p:val>
                                            <p:fltVal val="0"/>
                                          </p:val>
                                        </p:tav>
                                      </p:tavLst>
                                    </p:anim>
                                    <p:animEffect transition="in" filter="fade">
                                      <p:cBhvr>
                                        <p:cTn id="15" dur="1000"/>
                                        <p:tgtEl>
                                          <p:spTgt spid="36"/>
                                        </p:tgtEl>
                                      </p:cBhvr>
                                    </p:animEffect>
                                  </p:childTnLst>
                                </p:cTn>
                              </p:par>
                              <p:par>
                                <p:cTn id="16" presetID="31" presetClass="entr" presetSubtype="0" fill="hold" nodeType="withEffect">
                                  <p:stCondLst>
                                    <p:cond delay="0"/>
                                  </p:stCondLst>
                                  <p:childTnLst>
                                    <p:set>
                                      <p:cBhvr>
                                        <p:cTn id="17" dur="1" fill="hold">
                                          <p:stCondLst>
                                            <p:cond delay="0"/>
                                          </p:stCondLst>
                                        </p:cTn>
                                        <p:tgtEl>
                                          <p:spTgt spid="88"/>
                                        </p:tgtEl>
                                        <p:attrNameLst>
                                          <p:attrName>style.visibility</p:attrName>
                                        </p:attrNameLst>
                                      </p:cBhvr>
                                      <p:to>
                                        <p:strVal val="visible"/>
                                      </p:to>
                                    </p:set>
                                    <p:anim calcmode="lin" valueType="num">
                                      <p:cBhvr>
                                        <p:cTn id="18" dur="1000" fill="hold"/>
                                        <p:tgtEl>
                                          <p:spTgt spid="88"/>
                                        </p:tgtEl>
                                        <p:attrNameLst>
                                          <p:attrName>ppt_w</p:attrName>
                                        </p:attrNameLst>
                                      </p:cBhvr>
                                      <p:tavLst>
                                        <p:tav tm="0">
                                          <p:val>
                                            <p:fltVal val="0"/>
                                          </p:val>
                                        </p:tav>
                                        <p:tav tm="100000">
                                          <p:val>
                                            <p:strVal val="#ppt_w"/>
                                          </p:val>
                                        </p:tav>
                                      </p:tavLst>
                                    </p:anim>
                                    <p:anim calcmode="lin" valueType="num">
                                      <p:cBhvr>
                                        <p:cTn id="19" dur="1000" fill="hold"/>
                                        <p:tgtEl>
                                          <p:spTgt spid="88"/>
                                        </p:tgtEl>
                                        <p:attrNameLst>
                                          <p:attrName>ppt_h</p:attrName>
                                        </p:attrNameLst>
                                      </p:cBhvr>
                                      <p:tavLst>
                                        <p:tav tm="0">
                                          <p:val>
                                            <p:fltVal val="0"/>
                                          </p:val>
                                        </p:tav>
                                        <p:tav tm="100000">
                                          <p:val>
                                            <p:strVal val="#ppt_h"/>
                                          </p:val>
                                        </p:tav>
                                      </p:tavLst>
                                    </p:anim>
                                    <p:anim calcmode="lin" valueType="num">
                                      <p:cBhvr>
                                        <p:cTn id="20" dur="1000" fill="hold"/>
                                        <p:tgtEl>
                                          <p:spTgt spid="88"/>
                                        </p:tgtEl>
                                        <p:attrNameLst>
                                          <p:attrName>style.rotation</p:attrName>
                                        </p:attrNameLst>
                                      </p:cBhvr>
                                      <p:tavLst>
                                        <p:tav tm="0">
                                          <p:val>
                                            <p:fltVal val="90"/>
                                          </p:val>
                                        </p:tav>
                                        <p:tav tm="100000">
                                          <p:val>
                                            <p:fltVal val="0"/>
                                          </p:val>
                                        </p:tav>
                                      </p:tavLst>
                                    </p:anim>
                                    <p:animEffect transition="in" filter="fade">
                                      <p:cBhvr>
                                        <p:cTn id="21" dur="1000"/>
                                        <p:tgtEl>
                                          <p:spTgt spid="88"/>
                                        </p:tgtEl>
                                      </p:cBhvr>
                                    </p:animEffect>
                                  </p:childTnLst>
                                </p:cTn>
                              </p:par>
                              <p:par>
                                <p:cTn id="22" presetID="31" presetClass="entr" presetSubtype="0" fill="hold" nodeType="withEffect">
                                  <p:stCondLst>
                                    <p:cond delay="0"/>
                                  </p:stCondLst>
                                  <p:childTnLst>
                                    <p:set>
                                      <p:cBhvr>
                                        <p:cTn id="23" dur="1" fill="hold">
                                          <p:stCondLst>
                                            <p:cond delay="0"/>
                                          </p:stCondLst>
                                        </p:cTn>
                                        <p:tgtEl>
                                          <p:spTgt spid="42"/>
                                        </p:tgtEl>
                                        <p:attrNameLst>
                                          <p:attrName>style.visibility</p:attrName>
                                        </p:attrNameLst>
                                      </p:cBhvr>
                                      <p:to>
                                        <p:strVal val="visible"/>
                                      </p:to>
                                    </p:set>
                                    <p:anim calcmode="lin" valueType="num">
                                      <p:cBhvr>
                                        <p:cTn id="24" dur="1000" fill="hold"/>
                                        <p:tgtEl>
                                          <p:spTgt spid="42"/>
                                        </p:tgtEl>
                                        <p:attrNameLst>
                                          <p:attrName>ppt_w</p:attrName>
                                        </p:attrNameLst>
                                      </p:cBhvr>
                                      <p:tavLst>
                                        <p:tav tm="0">
                                          <p:val>
                                            <p:fltVal val="0"/>
                                          </p:val>
                                        </p:tav>
                                        <p:tav tm="100000">
                                          <p:val>
                                            <p:strVal val="#ppt_w"/>
                                          </p:val>
                                        </p:tav>
                                      </p:tavLst>
                                    </p:anim>
                                    <p:anim calcmode="lin" valueType="num">
                                      <p:cBhvr>
                                        <p:cTn id="25" dur="1000" fill="hold"/>
                                        <p:tgtEl>
                                          <p:spTgt spid="42"/>
                                        </p:tgtEl>
                                        <p:attrNameLst>
                                          <p:attrName>ppt_h</p:attrName>
                                        </p:attrNameLst>
                                      </p:cBhvr>
                                      <p:tavLst>
                                        <p:tav tm="0">
                                          <p:val>
                                            <p:fltVal val="0"/>
                                          </p:val>
                                        </p:tav>
                                        <p:tav tm="100000">
                                          <p:val>
                                            <p:strVal val="#ppt_h"/>
                                          </p:val>
                                        </p:tav>
                                      </p:tavLst>
                                    </p:anim>
                                    <p:anim calcmode="lin" valueType="num">
                                      <p:cBhvr>
                                        <p:cTn id="26" dur="1000" fill="hold"/>
                                        <p:tgtEl>
                                          <p:spTgt spid="42"/>
                                        </p:tgtEl>
                                        <p:attrNameLst>
                                          <p:attrName>style.rotation</p:attrName>
                                        </p:attrNameLst>
                                      </p:cBhvr>
                                      <p:tavLst>
                                        <p:tav tm="0">
                                          <p:val>
                                            <p:fltVal val="90"/>
                                          </p:val>
                                        </p:tav>
                                        <p:tav tm="100000">
                                          <p:val>
                                            <p:fltVal val="0"/>
                                          </p:val>
                                        </p:tav>
                                      </p:tavLst>
                                    </p:anim>
                                    <p:animEffect transition="in" filter="fade">
                                      <p:cBhvr>
                                        <p:cTn id="27" dur="1000"/>
                                        <p:tgtEl>
                                          <p:spTgt spid="42"/>
                                        </p:tgtEl>
                                      </p:cBhvr>
                                    </p:animEffect>
                                  </p:childTnLst>
                                </p:cTn>
                              </p:par>
                            </p:childTnLst>
                          </p:cTn>
                        </p:par>
                        <p:par>
                          <p:cTn id="28" fill="hold">
                            <p:stCondLst>
                              <p:cond delay="1000"/>
                            </p:stCondLst>
                            <p:childTnLst>
                              <p:par>
                                <p:cTn id="29" presetID="22" presetClass="entr" presetSubtype="4" fill="hold"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wipe(down)">
                                      <p:cBhvr>
                                        <p:cTn id="31" dur="500"/>
                                        <p:tgtEl>
                                          <p:spTgt spid="79"/>
                                        </p:tgtEl>
                                      </p:cBhvr>
                                    </p:animEffect>
                                  </p:childTnLst>
                                </p:cTn>
                              </p:par>
                            </p:childTnLst>
                          </p:cTn>
                        </p:par>
                        <p:par>
                          <p:cTn id="32" fill="hold">
                            <p:stCondLst>
                              <p:cond delay="1500"/>
                            </p:stCondLst>
                            <p:childTnLst>
                              <p:par>
                                <p:cTn id="33" presetID="10" presetClass="entr" presetSubtype="0"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500"/>
                                        <p:tgtEl>
                                          <p:spTgt spid="48"/>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49"/>
                                        </p:tgtEl>
                                        <p:attrNameLst>
                                          <p:attrName>style.visibility</p:attrName>
                                        </p:attrNameLst>
                                      </p:cBhvr>
                                      <p:to>
                                        <p:strVal val="visible"/>
                                      </p:to>
                                    </p:set>
                                    <p:animEffect transition="in" filter="fade">
                                      <p:cBhvr>
                                        <p:cTn id="38" dur="500"/>
                                        <p:tgtEl>
                                          <p:spTgt spid="49"/>
                                        </p:tgtEl>
                                      </p:cBhvr>
                                    </p:animEffect>
                                  </p:childTnLst>
                                </p:cTn>
                              </p:par>
                            </p:childTnLst>
                          </p:cTn>
                        </p:par>
                        <p:par>
                          <p:cTn id="39" fill="hold">
                            <p:stCondLst>
                              <p:cond delay="2000"/>
                            </p:stCondLst>
                            <p:childTnLst>
                              <p:par>
                                <p:cTn id="40" presetID="22" presetClass="entr" presetSubtype="4" fill="hold" nodeType="afterEffect">
                                  <p:stCondLst>
                                    <p:cond delay="0"/>
                                  </p:stCondLst>
                                  <p:childTnLst>
                                    <p:set>
                                      <p:cBhvr>
                                        <p:cTn id="41" dur="1" fill="hold">
                                          <p:stCondLst>
                                            <p:cond delay="0"/>
                                          </p:stCondLst>
                                        </p:cTn>
                                        <p:tgtEl>
                                          <p:spTgt spid="33"/>
                                        </p:tgtEl>
                                        <p:attrNameLst>
                                          <p:attrName>style.visibility</p:attrName>
                                        </p:attrNameLst>
                                      </p:cBhvr>
                                      <p:to>
                                        <p:strVal val="visible"/>
                                      </p:to>
                                    </p:set>
                                    <p:animEffect transition="in" filter="wipe(down)">
                                      <p:cBhvr>
                                        <p:cTn id="42" dur="500"/>
                                        <p:tgtEl>
                                          <p:spTgt spid="33"/>
                                        </p:tgtEl>
                                      </p:cBhvr>
                                    </p:animEffect>
                                  </p:childTnLst>
                                </p:cTn>
                              </p:par>
                            </p:childTnLst>
                          </p:cTn>
                        </p:par>
                        <p:par>
                          <p:cTn id="43" fill="hold">
                            <p:stCondLst>
                              <p:cond delay="2500"/>
                            </p:stCondLst>
                            <p:childTnLst>
                              <p:par>
                                <p:cTn id="44" presetID="10" presetClass="entr" presetSubtype="0" fill="hold" grpId="0"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fade">
                                      <p:cBhvr>
                                        <p:cTn id="46" dur="500"/>
                                        <p:tgtEl>
                                          <p:spTgt spid="52"/>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70"/>
                                        </p:tgtEl>
                                        <p:attrNameLst>
                                          <p:attrName>style.visibility</p:attrName>
                                        </p:attrNameLst>
                                      </p:cBhvr>
                                      <p:to>
                                        <p:strVal val="visible"/>
                                      </p:to>
                                    </p:set>
                                    <p:animEffect transition="in" filter="fade">
                                      <p:cBhvr>
                                        <p:cTn id="49" dur="500"/>
                                        <p:tgtEl>
                                          <p:spTgt spid="70"/>
                                        </p:tgtEl>
                                      </p:cBhvr>
                                    </p:animEffect>
                                  </p:childTnLst>
                                </p:cTn>
                              </p:par>
                            </p:childTnLst>
                          </p:cTn>
                        </p:par>
                        <p:par>
                          <p:cTn id="50" fill="hold">
                            <p:stCondLst>
                              <p:cond delay="3000"/>
                            </p:stCondLst>
                            <p:childTnLst>
                              <p:par>
                                <p:cTn id="51" presetID="22" presetClass="entr" presetSubtype="2"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wipe(right)">
                                      <p:cBhvr>
                                        <p:cTn id="53" dur="500"/>
                                        <p:tgtEl>
                                          <p:spTgt spid="73"/>
                                        </p:tgtEl>
                                      </p:cBhvr>
                                    </p:animEffect>
                                  </p:childTnLst>
                                </p:cTn>
                              </p:par>
                            </p:childTnLst>
                          </p:cTn>
                        </p:par>
                        <p:par>
                          <p:cTn id="54" fill="hold">
                            <p:stCondLst>
                              <p:cond delay="3500"/>
                            </p:stCondLst>
                            <p:childTnLst>
                              <p:par>
                                <p:cTn id="55" presetID="10" presetClass="entr" presetSubtype="0"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fade">
                                      <p:cBhvr>
                                        <p:cTn id="57" dur="500"/>
                                        <p:tgtEl>
                                          <p:spTgt spid="50"/>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51"/>
                                        </p:tgtEl>
                                        <p:attrNameLst>
                                          <p:attrName>style.visibility</p:attrName>
                                        </p:attrNameLst>
                                      </p:cBhvr>
                                      <p:to>
                                        <p:strVal val="visible"/>
                                      </p:to>
                                    </p:set>
                                    <p:animEffect transition="in" filter="fade">
                                      <p:cBhvr>
                                        <p:cTn id="60" dur="500"/>
                                        <p:tgtEl>
                                          <p:spTgt spid="51"/>
                                        </p:tgtEl>
                                      </p:cBhvr>
                                    </p:animEffect>
                                  </p:childTnLst>
                                </p:cTn>
                              </p:par>
                            </p:childTnLst>
                          </p:cTn>
                        </p:par>
                        <p:par>
                          <p:cTn id="61" fill="hold">
                            <p:stCondLst>
                              <p:cond delay="4000"/>
                            </p:stCondLst>
                            <p:childTnLst>
                              <p:par>
                                <p:cTn id="62" presetID="53" presetClass="entr" presetSubtype="16" fill="hold" grpId="0" nodeType="afterEffect">
                                  <p:stCondLst>
                                    <p:cond delay="0"/>
                                  </p:stCondLst>
                                  <p:childTnLst>
                                    <p:set>
                                      <p:cBhvr>
                                        <p:cTn id="63" dur="1" fill="hold">
                                          <p:stCondLst>
                                            <p:cond delay="0"/>
                                          </p:stCondLst>
                                        </p:cTn>
                                        <p:tgtEl>
                                          <p:spTgt spid="54"/>
                                        </p:tgtEl>
                                        <p:attrNameLst>
                                          <p:attrName>style.visibility</p:attrName>
                                        </p:attrNameLst>
                                      </p:cBhvr>
                                      <p:to>
                                        <p:strVal val="visible"/>
                                      </p:to>
                                    </p:set>
                                    <p:anim calcmode="lin" valueType="num">
                                      <p:cBhvr>
                                        <p:cTn id="64" dur="500" fill="hold"/>
                                        <p:tgtEl>
                                          <p:spTgt spid="54"/>
                                        </p:tgtEl>
                                        <p:attrNameLst>
                                          <p:attrName>ppt_w</p:attrName>
                                        </p:attrNameLst>
                                      </p:cBhvr>
                                      <p:tavLst>
                                        <p:tav tm="0">
                                          <p:val>
                                            <p:fltVal val="0"/>
                                          </p:val>
                                        </p:tav>
                                        <p:tav tm="100000">
                                          <p:val>
                                            <p:strVal val="#ppt_w"/>
                                          </p:val>
                                        </p:tav>
                                      </p:tavLst>
                                    </p:anim>
                                    <p:anim calcmode="lin" valueType="num">
                                      <p:cBhvr>
                                        <p:cTn id="65" dur="500" fill="hold"/>
                                        <p:tgtEl>
                                          <p:spTgt spid="54"/>
                                        </p:tgtEl>
                                        <p:attrNameLst>
                                          <p:attrName>ppt_h</p:attrName>
                                        </p:attrNameLst>
                                      </p:cBhvr>
                                      <p:tavLst>
                                        <p:tav tm="0">
                                          <p:val>
                                            <p:fltVal val="0"/>
                                          </p:val>
                                        </p:tav>
                                        <p:tav tm="100000">
                                          <p:val>
                                            <p:strVal val="#ppt_h"/>
                                          </p:val>
                                        </p:tav>
                                      </p:tavLst>
                                    </p:anim>
                                    <p:animEffect transition="in" filter="fade">
                                      <p:cBhvr>
                                        <p:cTn id="66" dur="500"/>
                                        <p:tgtEl>
                                          <p:spTgt spid="54"/>
                                        </p:tgtEl>
                                      </p:cBhvr>
                                    </p:animEffect>
                                  </p:childTnLst>
                                </p:cTn>
                              </p:par>
                            </p:childTnLst>
                          </p:cTn>
                        </p:par>
                        <p:par>
                          <p:cTn id="67" fill="hold">
                            <p:stCondLst>
                              <p:cond delay="4500"/>
                            </p:stCondLst>
                            <p:childTnLst>
                              <p:par>
                                <p:cTn id="68" presetID="42" presetClass="entr" presetSubtype="0" fill="hold" grpId="0" nodeType="afterEffect">
                                  <p:stCondLst>
                                    <p:cond delay="0"/>
                                  </p:stCondLst>
                                  <p:childTnLst>
                                    <p:set>
                                      <p:cBhvr>
                                        <p:cTn id="69" dur="1" fill="hold">
                                          <p:stCondLst>
                                            <p:cond delay="0"/>
                                          </p:stCondLst>
                                        </p:cTn>
                                        <p:tgtEl>
                                          <p:spTgt spid="56"/>
                                        </p:tgtEl>
                                        <p:attrNameLst>
                                          <p:attrName>style.visibility</p:attrName>
                                        </p:attrNameLst>
                                      </p:cBhvr>
                                      <p:to>
                                        <p:strVal val="visible"/>
                                      </p:to>
                                    </p:set>
                                    <p:animEffect transition="in" filter="fade">
                                      <p:cBhvr>
                                        <p:cTn id="70" dur="1000"/>
                                        <p:tgtEl>
                                          <p:spTgt spid="56"/>
                                        </p:tgtEl>
                                      </p:cBhvr>
                                    </p:animEffect>
                                    <p:anim calcmode="lin" valueType="num">
                                      <p:cBhvr>
                                        <p:cTn id="71" dur="1000" fill="hold"/>
                                        <p:tgtEl>
                                          <p:spTgt spid="56"/>
                                        </p:tgtEl>
                                        <p:attrNameLst>
                                          <p:attrName>ppt_x</p:attrName>
                                        </p:attrNameLst>
                                      </p:cBhvr>
                                      <p:tavLst>
                                        <p:tav tm="0">
                                          <p:val>
                                            <p:strVal val="#ppt_x"/>
                                          </p:val>
                                        </p:tav>
                                        <p:tav tm="100000">
                                          <p:val>
                                            <p:strVal val="#ppt_x"/>
                                          </p:val>
                                        </p:tav>
                                      </p:tavLst>
                                    </p:anim>
                                    <p:anim calcmode="lin" valueType="num">
                                      <p:cBhvr>
                                        <p:cTn id="72"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48" grpId="0"/>
      <p:bldP spid="49" grpId="0"/>
      <p:bldP spid="50" grpId="0"/>
      <p:bldP spid="51" grpId="0"/>
      <p:bldP spid="52" grpId="0"/>
      <p:bldP spid="70" grpId="0"/>
      <p:bldP spid="54" grpId="0" animBg="1"/>
      <p:bldP spid="5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文本框 10"/>
          <p:cNvSpPr txBox="1">
            <a:spLocks noChangeArrowheads="1"/>
          </p:cNvSpPr>
          <p:nvPr/>
        </p:nvSpPr>
        <p:spPr bwMode="auto">
          <a:xfrm>
            <a:off x="683568" y="208664"/>
            <a:ext cx="3510057" cy="346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1" tIns="34285" rIns="68571" bIns="34285">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1800" b="1" dirty="0">
                <a:latin typeface="+mn-ea"/>
                <a:ea typeface="+mn-ea"/>
              </a:rPr>
              <a:t>工作完成情况</a:t>
            </a:r>
            <a:r>
              <a:rPr lang="zh-CN" altLang="en-US" sz="1200" b="1" dirty="0">
                <a:latin typeface="+mn-ea"/>
                <a:ea typeface="+mn-ea"/>
              </a:rPr>
              <a:t>（文字可以编辑）</a:t>
            </a:r>
            <a:endParaRPr lang="zh-CN" altLang="en-US" sz="1200" b="1" dirty="0">
              <a:latin typeface="+mn-ea"/>
              <a:ea typeface="+mn-ea"/>
              <a:cs typeface="+mn-ea"/>
              <a:sym typeface="+mn-lt"/>
            </a:endParaRPr>
          </a:p>
        </p:txBody>
      </p:sp>
      <p:sp>
        <p:nvSpPr>
          <p:cNvPr id="31" name="椭圆 30"/>
          <p:cNvSpPr/>
          <p:nvPr/>
        </p:nvSpPr>
        <p:spPr>
          <a:xfrm>
            <a:off x="707933" y="1612206"/>
            <a:ext cx="2363189" cy="2363189"/>
          </a:xfrm>
          <a:prstGeom prst="ellipse">
            <a:avLst/>
          </a:prstGeom>
          <a:gradFill>
            <a:gsLst>
              <a:gs pos="12000">
                <a:srgbClr val="B30304"/>
              </a:gs>
              <a:gs pos="59000">
                <a:srgbClr val="9F0100"/>
              </a:gs>
              <a:gs pos="100000">
                <a:srgbClr val="780202"/>
              </a:gs>
            </a:gsLst>
            <a:lin ang="13200000" scaled="0"/>
          </a:gradFill>
          <a:ln>
            <a:gradFill>
              <a:gsLst>
                <a:gs pos="0">
                  <a:srgbClr val="B30304"/>
                </a:gs>
                <a:gs pos="100000">
                  <a:srgbClr val="780202"/>
                </a:gs>
              </a:gsLst>
              <a:lin ang="5400000" scaled="1"/>
            </a:gradFill>
          </a:ln>
          <a:effectLst>
            <a:outerShdw blurRad="127000" dist="63500" dir="5400000" algn="ctr" rotWithShape="0">
              <a:srgbClr val="000000">
                <a:alpha val="6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u="sng">
              <a:solidFill>
                <a:srgbClr val="C00000"/>
              </a:solidFill>
              <a:ea typeface="微软雅黑" panose="020B0503020204020204" pitchFamily="34" charset="-122"/>
            </a:endParaRPr>
          </a:p>
        </p:txBody>
      </p:sp>
      <p:sp>
        <p:nvSpPr>
          <p:cNvPr id="32" name="椭圆 31"/>
          <p:cNvSpPr/>
          <p:nvPr/>
        </p:nvSpPr>
        <p:spPr>
          <a:xfrm>
            <a:off x="593383" y="1497656"/>
            <a:ext cx="2592288" cy="2592288"/>
          </a:xfrm>
          <a:prstGeom prst="ellipse">
            <a:avLst/>
          </a:prstGeom>
          <a:noFill/>
          <a:ln cmpd="sng">
            <a:solidFill>
              <a:srgbClr val="0722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cxnSp>
        <p:nvCxnSpPr>
          <p:cNvPr id="33" name="直接连接符 32"/>
          <p:cNvCxnSpPr>
            <a:stCxn id="32" idx="0"/>
            <a:endCxn id="50" idx="1"/>
          </p:cNvCxnSpPr>
          <p:nvPr/>
        </p:nvCxnSpPr>
        <p:spPr>
          <a:xfrm>
            <a:off x="1889527" y="1497656"/>
            <a:ext cx="2100107" cy="0"/>
          </a:xfrm>
          <a:prstGeom prst="line">
            <a:avLst/>
          </a:prstGeom>
          <a:ln>
            <a:solidFill>
              <a:srgbClr val="200200"/>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a:stCxn id="32" idx="6"/>
            <a:endCxn id="68" idx="2"/>
          </p:cNvCxnSpPr>
          <p:nvPr/>
        </p:nvCxnSpPr>
        <p:spPr>
          <a:xfrm flipV="1">
            <a:off x="3185671" y="2788853"/>
            <a:ext cx="792088" cy="4947"/>
          </a:xfrm>
          <a:prstGeom prst="line">
            <a:avLst/>
          </a:prstGeom>
          <a:ln>
            <a:solidFill>
              <a:srgbClr val="200200"/>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a:stCxn id="32" idx="4"/>
            <a:endCxn id="71" idx="2"/>
          </p:cNvCxnSpPr>
          <p:nvPr/>
        </p:nvCxnSpPr>
        <p:spPr>
          <a:xfrm>
            <a:off x="1889527" y="4089944"/>
            <a:ext cx="2088232" cy="0"/>
          </a:xfrm>
          <a:prstGeom prst="line">
            <a:avLst/>
          </a:prstGeom>
          <a:ln>
            <a:solidFill>
              <a:srgbClr val="200200"/>
            </a:solidFill>
          </a:ln>
        </p:spPr>
        <p:style>
          <a:lnRef idx="1">
            <a:schemeClr val="accent1"/>
          </a:lnRef>
          <a:fillRef idx="0">
            <a:schemeClr val="accent1"/>
          </a:fillRef>
          <a:effectRef idx="0">
            <a:schemeClr val="accent1"/>
          </a:effectRef>
          <a:fontRef idx="minor">
            <a:schemeClr val="tx1"/>
          </a:fontRef>
        </p:style>
      </p:cxnSp>
      <p:grpSp>
        <p:nvGrpSpPr>
          <p:cNvPr id="48" name="组合 47"/>
          <p:cNvGrpSpPr/>
          <p:nvPr/>
        </p:nvGrpSpPr>
        <p:grpSpPr>
          <a:xfrm>
            <a:off x="3977759" y="1137616"/>
            <a:ext cx="738356" cy="720080"/>
            <a:chOff x="3995936" y="1495374"/>
            <a:chExt cx="738356" cy="720080"/>
          </a:xfrm>
        </p:grpSpPr>
        <p:sp>
          <p:nvSpPr>
            <p:cNvPr id="49" name="椭圆 48"/>
            <p:cNvSpPr/>
            <p:nvPr/>
          </p:nvSpPr>
          <p:spPr>
            <a:xfrm>
              <a:off x="3995936" y="1495374"/>
              <a:ext cx="720080" cy="720080"/>
            </a:xfrm>
            <a:prstGeom prst="ellipse">
              <a:avLst/>
            </a:prstGeom>
            <a:solidFill>
              <a:srgbClr val="0045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50" name="TextBox 49"/>
            <p:cNvSpPr txBox="1"/>
            <p:nvPr/>
          </p:nvSpPr>
          <p:spPr>
            <a:xfrm>
              <a:off x="4007811" y="1532248"/>
              <a:ext cx="726481" cy="646331"/>
            </a:xfrm>
            <a:prstGeom prst="rect">
              <a:avLst/>
            </a:prstGeom>
            <a:noFill/>
          </p:spPr>
          <p:txBody>
            <a:bodyPr wrap="none" rtlCol="0">
              <a:spAutoFit/>
            </a:bodyPr>
            <a:lstStyle/>
            <a:p>
              <a:r>
                <a:rPr lang="en-US" altLang="zh-CN" sz="3600" dirty="0">
                  <a:solidFill>
                    <a:schemeClr val="bg1"/>
                  </a:solidFill>
                  <a:latin typeface="微软雅黑" panose="020B0503020204020204" pitchFamily="34" charset="-122"/>
                  <a:ea typeface="微软雅黑" panose="020B0503020204020204" pitchFamily="34" charset="-122"/>
                </a:rPr>
                <a:t>01</a:t>
              </a:r>
              <a:endParaRPr lang="zh-CN" altLang="en-US" sz="3600" dirty="0">
                <a:solidFill>
                  <a:schemeClr val="bg1"/>
                </a:solidFill>
                <a:latin typeface="微软雅黑" panose="020B0503020204020204" pitchFamily="34" charset="-122"/>
                <a:ea typeface="微软雅黑" panose="020B0503020204020204" pitchFamily="34" charset="-122"/>
              </a:endParaRPr>
            </a:p>
          </p:txBody>
        </p:sp>
      </p:grpSp>
      <p:grpSp>
        <p:nvGrpSpPr>
          <p:cNvPr id="51" name="组合 50"/>
          <p:cNvGrpSpPr/>
          <p:nvPr/>
        </p:nvGrpSpPr>
        <p:grpSpPr>
          <a:xfrm>
            <a:off x="3977759" y="2428813"/>
            <a:ext cx="738356" cy="720080"/>
            <a:chOff x="3995936" y="2786571"/>
            <a:chExt cx="738356" cy="720080"/>
          </a:xfrm>
        </p:grpSpPr>
        <p:sp>
          <p:nvSpPr>
            <p:cNvPr id="68" name="椭圆 67"/>
            <p:cNvSpPr/>
            <p:nvPr/>
          </p:nvSpPr>
          <p:spPr>
            <a:xfrm>
              <a:off x="3995936" y="2786571"/>
              <a:ext cx="720080" cy="720080"/>
            </a:xfrm>
            <a:prstGeom prst="ellipse">
              <a:avLst/>
            </a:prstGeom>
            <a:solidFill>
              <a:srgbClr val="0045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95000"/>
                  </a:schemeClr>
                </a:solidFill>
              </a:endParaRPr>
            </a:p>
          </p:txBody>
        </p:sp>
        <p:sp>
          <p:nvSpPr>
            <p:cNvPr id="69" name="TextBox 68"/>
            <p:cNvSpPr txBox="1"/>
            <p:nvPr/>
          </p:nvSpPr>
          <p:spPr>
            <a:xfrm>
              <a:off x="4007811" y="2860320"/>
              <a:ext cx="726481" cy="646331"/>
            </a:xfrm>
            <a:prstGeom prst="rect">
              <a:avLst/>
            </a:prstGeom>
            <a:noFill/>
          </p:spPr>
          <p:txBody>
            <a:bodyPr wrap="none" rtlCol="0">
              <a:spAutoFit/>
            </a:bodyPr>
            <a:lstStyle/>
            <a:p>
              <a:r>
                <a:rPr lang="en-US" altLang="zh-CN" sz="3600" dirty="0">
                  <a:solidFill>
                    <a:schemeClr val="bg1">
                      <a:lumMod val="95000"/>
                    </a:schemeClr>
                  </a:solidFill>
                  <a:latin typeface="微软雅黑" panose="020B0503020204020204" pitchFamily="34" charset="-122"/>
                  <a:ea typeface="微软雅黑" panose="020B0503020204020204" pitchFamily="34" charset="-122"/>
                </a:rPr>
                <a:t>02</a:t>
              </a:r>
              <a:endParaRPr lang="zh-CN" altLang="en-US" sz="3600" dirty="0">
                <a:solidFill>
                  <a:schemeClr val="bg1">
                    <a:lumMod val="95000"/>
                  </a:schemeClr>
                </a:solidFill>
                <a:latin typeface="微软雅黑" panose="020B0503020204020204" pitchFamily="34" charset="-122"/>
                <a:ea typeface="微软雅黑" panose="020B0503020204020204" pitchFamily="34" charset="-122"/>
              </a:endParaRPr>
            </a:p>
          </p:txBody>
        </p:sp>
      </p:grpSp>
      <p:grpSp>
        <p:nvGrpSpPr>
          <p:cNvPr id="70" name="组合 69"/>
          <p:cNvGrpSpPr/>
          <p:nvPr/>
        </p:nvGrpSpPr>
        <p:grpSpPr>
          <a:xfrm>
            <a:off x="3977759" y="3729904"/>
            <a:ext cx="726481" cy="720080"/>
            <a:chOff x="3995936" y="4087662"/>
            <a:chExt cx="726481" cy="720080"/>
          </a:xfrm>
        </p:grpSpPr>
        <p:sp>
          <p:nvSpPr>
            <p:cNvPr id="71" name="椭圆 70"/>
            <p:cNvSpPr/>
            <p:nvPr/>
          </p:nvSpPr>
          <p:spPr>
            <a:xfrm>
              <a:off x="3995936" y="4087662"/>
              <a:ext cx="720080" cy="720080"/>
            </a:xfrm>
            <a:prstGeom prst="ellipse">
              <a:avLst/>
            </a:prstGeom>
            <a:solidFill>
              <a:srgbClr val="0045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72" name="TextBox 71"/>
            <p:cNvSpPr txBox="1"/>
            <p:nvPr/>
          </p:nvSpPr>
          <p:spPr>
            <a:xfrm>
              <a:off x="3995936" y="4124536"/>
              <a:ext cx="726481" cy="646331"/>
            </a:xfrm>
            <a:prstGeom prst="rect">
              <a:avLst/>
            </a:prstGeom>
            <a:noFill/>
          </p:spPr>
          <p:txBody>
            <a:bodyPr wrap="none" rtlCol="0">
              <a:spAutoFit/>
            </a:bodyPr>
            <a:lstStyle/>
            <a:p>
              <a:r>
                <a:rPr lang="en-US" altLang="zh-CN" sz="3600">
                  <a:solidFill>
                    <a:schemeClr val="bg1"/>
                  </a:solidFill>
                  <a:latin typeface="微软雅黑" panose="020B0503020204020204" pitchFamily="34" charset="-122"/>
                  <a:ea typeface="微软雅黑" panose="020B0503020204020204" pitchFamily="34" charset="-122"/>
                </a:rPr>
                <a:t>03</a:t>
              </a:r>
              <a:endParaRPr lang="zh-CN" altLang="en-US" sz="3600" dirty="0">
                <a:solidFill>
                  <a:schemeClr val="bg1"/>
                </a:solidFill>
                <a:latin typeface="微软雅黑" panose="020B0503020204020204" pitchFamily="34" charset="-122"/>
                <a:ea typeface="微软雅黑" panose="020B0503020204020204" pitchFamily="34" charset="-122"/>
              </a:endParaRPr>
            </a:p>
          </p:txBody>
        </p:sp>
      </p:grpSp>
      <p:sp>
        <p:nvSpPr>
          <p:cNvPr id="73" name="TextBox 72"/>
          <p:cNvSpPr txBox="1"/>
          <p:nvPr/>
        </p:nvSpPr>
        <p:spPr bwMode="auto">
          <a:xfrm>
            <a:off x="4868695" y="1425648"/>
            <a:ext cx="3546569" cy="614720"/>
          </a:xfrm>
          <a:prstGeom prst="rect">
            <a:avLst/>
          </a:prstGeom>
          <a:noFill/>
        </p:spPr>
        <p:txBody>
          <a:bodyPr wrap="square">
            <a:spAutoFit/>
          </a:bodyPr>
          <a:lstStyle/>
          <a:p>
            <a:pPr>
              <a:lnSpc>
                <a:spcPct val="150000"/>
              </a:lnSpc>
            </a:pPr>
            <a:r>
              <a:rPr lang="zh-CN" altLang="en-US" sz="1200" dirty="0">
                <a:solidFill>
                  <a:schemeClr val="tx1">
                    <a:lumMod val="95000"/>
                    <a:lumOff val="5000"/>
                  </a:schemeClr>
                </a:solidFill>
              </a:rPr>
              <a:t>这里输入简单的文字概述这里输入简单文字概述简单的文字概述这里输入简单的文字概述这里输入</a:t>
            </a:r>
            <a:endParaRPr lang="zh-CN" altLang="en-US" sz="1200" dirty="0">
              <a:solidFill>
                <a:schemeClr val="tx1">
                  <a:lumMod val="95000"/>
                  <a:lumOff val="5000"/>
                </a:schemeClr>
              </a:solidFill>
              <a:latin typeface="Calibri" panose="020F0502020204030204" pitchFamily="34" charset="0"/>
            </a:endParaRPr>
          </a:p>
        </p:txBody>
      </p:sp>
      <p:sp>
        <p:nvSpPr>
          <p:cNvPr id="74" name="矩形 73"/>
          <p:cNvSpPr/>
          <p:nvPr/>
        </p:nvSpPr>
        <p:spPr bwMode="auto">
          <a:xfrm>
            <a:off x="4883060" y="1059582"/>
            <a:ext cx="2020887" cy="338554"/>
          </a:xfrm>
          <a:prstGeom prst="rect">
            <a:avLst/>
          </a:prstGeom>
        </p:spPr>
        <p:txBody>
          <a:bodyPr>
            <a:spAutoFit/>
          </a:bodyPr>
          <a:lstStyle/>
          <a:p>
            <a:pPr>
              <a:defRPr/>
            </a:pPr>
            <a:r>
              <a:rPr lang="zh-CN" altLang="en-US" sz="1600" b="1" dirty="0">
                <a:solidFill>
                  <a:schemeClr val="tx1">
                    <a:lumMod val="95000"/>
                    <a:lumOff val="5000"/>
                  </a:schemeClr>
                </a:solidFill>
                <a:latin typeface="微软雅黑" panose="020B0503020204020204" pitchFamily="34" charset="-122"/>
                <a:ea typeface="微软雅黑" panose="020B0503020204020204" pitchFamily="34" charset="-122"/>
              </a:rPr>
              <a:t>输入相关标题</a:t>
            </a:r>
            <a:endParaRPr lang="zh-CN" altLang="en-US" sz="1600" b="1" dirty="0">
              <a:solidFill>
                <a:schemeClr val="tx1">
                  <a:lumMod val="95000"/>
                  <a:lumOff val="5000"/>
                </a:schemeClr>
              </a:solidFill>
            </a:endParaRPr>
          </a:p>
        </p:txBody>
      </p:sp>
      <p:sp>
        <p:nvSpPr>
          <p:cNvPr id="75" name="TextBox 74"/>
          <p:cNvSpPr txBox="1"/>
          <p:nvPr/>
        </p:nvSpPr>
        <p:spPr bwMode="auto">
          <a:xfrm>
            <a:off x="4895686" y="2655810"/>
            <a:ext cx="3546569" cy="614720"/>
          </a:xfrm>
          <a:prstGeom prst="rect">
            <a:avLst/>
          </a:prstGeom>
          <a:noFill/>
        </p:spPr>
        <p:txBody>
          <a:bodyPr wrap="square">
            <a:spAutoFit/>
          </a:bodyPr>
          <a:lstStyle/>
          <a:p>
            <a:pPr>
              <a:lnSpc>
                <a:spcPct val="150000"/>
              </a:lnSpc>
            </a:pPr>
            <a:r>
              <a:rPr lang="zh-CN" altLang="en-US" sz="1200" dirty="0">
                <a:solidFill>
                  <a:schemeClr val="tx1">
                    <a:lumMod val="95000"/>
                    <a:lumOff val="5000"/>
                  </a:schemeClr>
                </a:solidFill>
              </a:rPr>
              <a:t>这里输入简单的文字概述这里输入简单文字概述简单的文字概述这里输入简单的文字概述这里输入</a:t>
            </a:r>
            <a:endParaRPr lang="zh-CN" altLang="en-US" sz="1200" dirty="0">
              <a:solidFill>
                <a:schemeClr val="tx1">
                  <a:lumMod val="95000"/>
                  <a:lumOff val="5000"/>
                </a:schemeClr>
              </a:solidFill>
              <a:latin typeface="Calibri" panose="020F0502020204030204" pitchFamily="34" charset="0"/>
            </a:endParaRPr>
          </a:p>
        </p:txBody>
      </p:sp>
      <p:sp>
        <p:nvSpPr>
          <p:cNvPr id="76" name="矩形 75"/>
          <p:cNvSpPr/>
          <p:nvPr/>
        </p:nvSpPr>
        <p:spPr bwMode="auto">
          <a:xfrm>
            <a:off x="4910051" y="2289744"/>
            <a:ext cx="2020887" cy="338554"/>
          </a:xfrm>
          <a:prstGeom prst="rect">
            <a:avLst/>
          </a:prstGeom>
        </p:spPr>
        <p:txBody>
          <a:bodyPr>
            <a:spAutoFit/>
          </a:bodyPr>
          <a:lstStyle/>
          <a:p>
            <a:pPr>
              <a:defRPr/>
            </a:pPr>
            <a:r>
              <a:rPr lang="zh-CN" altLang="en-US" sz="1600" b="1" dirty="0">
                <a:solidFill>
                  <a:schemeClr val="tx1">
                    <a:lumMod val="95000"/>
                    <a:lumOff val="5000"/>
                  </a:schemeClr>
                </a:solidFill>
                <a:latin typeface="微软雅黑" panose="020B0503020204020204" pitchFamily="34" charset="-122"/>
                <a:ea typeface="微软雅黑" panose="020B0503020204020204" pitchFamily="34" charset="-122"/>
              </a:rPr>
              <a:t>输入相关标题</a:t>
            </a:r>
            <a:endParaRPr lang="zh-CN" altLang="en-US" sz="1600" b="1" dirty="0">
              <a:solidFill>
                <a:schemeClr val="tx1">
                  <a:lumMod val="95000"/>
                  <a:lumOff val="5000"/>
                </a:schemeClr>
              </a:solidFill>
            </a:endParaRPr>
          </a:p>
        </p:txBody>
      </p:sp>
      <p:sp>
        <p:nvSpPr>
          <p:cNvPr id="77" name="TextBox 76"/>
          <p:cNvSpPr txBox="1"/>
          <p:nvPr/>
        </p:nvSpPr>
        <p:spPr bwMode="auto">
          <a:xfrm>
            <a:off x="4913863" y="3951954"/>
            <a:ext cx="3546569" cy="614720"/>
          </a:xfrm>
          <a:prstGeom prst="rect">
            <a:avLst/>
          </a:prstGeom>
          <a:noFill/>
        </p:spPr>
        <p:txBody>
          <a:bodyPr wrap="square">
            <a:spAutoFit/>
          </a:bodyPr>
          <a:lstStyle/>
          <a:p>
            <a:pPr>
              <a:lnSpc>
                <a:spcPct val="150000"/>
              </a:lnSpc>
            </a:pPr>
            <a:r>
              <a:rPr lang="zh-CN" altLang="en-US" sz="1200" dirty="0">
                <a:solidFill>
                  <a:schemeClr val="tx1">
                    <a:lumMod val="95000"/>
                    <a:lumOff val="5000"/>
                  </a:schemeClr>
                </a:solidFill>
              </a:rPr>
              <a:t>这里输入简单的文字概述这里输入简单文字概述简单的文字概述这里输入简单的文字概述这里输入</a:t>
            </a:r>
            <a:endParaRPr lang="zh-CN" altLang="en-US" sz="1200" dirty="0">
              <a:solidFill>
                <a:schemeClr val="tx1">
                  <a:lumMod val="95000"/>
                  <a:lumOff val="5000"/>
                </a:schemeClr>
              </a:solidFill>
              <a:latin typeface="Calibri" panose="020F0502020204030204" pitchFamily="34" charset="0"/>
            </a:endParaRPr>
          </a:p>
        </p:txBody>
      </p:sp>
      <p:sp>
        <p:nvSpPr>
          <p:cNvPr id="78" name="矩形 77"/>
          <p:cNvSpPr/>
          <p:nvPr/>
        </p:nvSpPr>
        <p:spPr bwMode="auto">
          <a:xfrm>
            <a:off x="4928228" y="3585888"/>
            <a:ext cx="2020887" cy="338554"/>
          </a:xfrm>
          <a:prstGeom prst="rect">
            <a:avLst/>
          </a:prstGeom>
        </p:spPr>
        <p:txBody>
          <a:bodyPr>
            <a:spAutoFit/>
          </a:bodyPr>
          <a:lstStyle/>
          <a:p>
            <a:pPr>
              <a:defRPr/>
            </a:pPr>
            <a:r>
              <a:rPr lang="zh-CN" altLang="en-US" sz="1600" b="1" dirty="0">
                <a:solidFill>
                  <a:schemeClr val="tx1">
                    <a:lumMod val="95000"/>
                    <a:lumOff val="5000"/>
                  </a:schemeClr>
                </a:solidFill>
                <a:latin typeface="微软雅黑" panose="020B0503020204020204" pitchFamily="34" charset="-122"/>
                <a:ea typeface="微软雅黑" panose="020B0503020204020204" pitchFamily="34" charset="-122"/>
              </a:rPr>
              <a:t>输入相关标题</a:t>
            </a:r>
            <a:endParaRPr lang="zh-CN" altLang="en-US" sz="1600" b="1" dirty="0">
              <a:solidFill>
                <a:schemeClr val="tx1">
                  <a:lumMod val="95000"/>
                  <a:lumOff val="5000"/>
                </a:schemeClr>
              </a:solidFill>
            </a:endParaRPr>
          </a:p>
        </p:txBody>
      </p:sp>
      <p:sp>
        <p:nvSpPr>
          <p:cNvPr id="23" name="TextBox 99"/>
          <p:cNvSpPr txBox="1"/>
          <p:nvPr/>
        </p:nvSpPr>
        <p:spPr>
          <a:xfrm>
            <a:off x="1399014" y="1847563"/>
            <a:ext cx="1036867" cy="2123658"/>
          </a:xfrm>
          <a:prstGeom prst="rect">
            <a:avLst/>
          </a:prstGeom>
          <a:noFill/>
        </p:spPr>
        <p:txBody>
          <a:bodyPr wrap="square" lIns="0" tIns="0" rIns="0" bIns="0" rtlCol="0">
            <a:spAutoFit/>
          </a:bodyPr>
          <a:lstStyle/>
          <a:p>
            <a:pPr algn="ctr"/>
            <a:r>
              <a:rPr lang="zh-CN" altLang="en-US" sz="13800" b="1" dirty="0">
                <a:solidFill>
                  <a:schemeClr val="bg1"/>
                </a:solidFill>
                <a:latin typeface="微软雅黑" panose="020B0503020204020204" pitchFamily="34" charset="-122"/>
                <a:ea typeface="微软雅黑" panose="020B0503020204020204" pitchFamily="34" charset="-122"/>
              </a:rPr>
              <a:t>？</a:t>
            </a:r>
            <a:endParaRPr lang="en-US" altLang="zh-CN" sz="138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p:cTn id="11" dur="500" fill="hold"/>
                                        <p:tgtEl>
                                          <p:spTgt spid="31"/>
                                        </p:tgtEl>
                                        <p:attrNameLst>
                                          <p:attrName>ppt_w</p:attrName>
                                        </p:attrNameLst>
                                      </p:cBhvr>
                                      <p:tavLst>
                                        <p:tav tm="0">
                                          <p:val>
                                            <p:fltVal val="0"/>
                                          </p:val>
                                        </p:tav>
                                        <p:tav tm="100000">
                                          <p:val>
                                            <p:strVal val="#ppt_w"/>
                                          </p:val>
                                        </p:tav>
                                      </p:tavLst>
                                    </p:anim>
                                    <p:anim calcmode="lin" valueType="num">
                                      <p:cBhvr>
                                        <p:cTn id="12" dur="500" fill="hold"/>
                                        <p:tgtEl>
                                          <p:spTgt spid="31"/>
                                        </p:tgtEl>
                                        <p:attrNameLst>
                                          <p:attrName>ppt_h</p:attrName>
                                        </p:attrNameLst>
                                      </p:cBhvr>
                                      <p:tavLst>
                                        <p:tav tm="0">
                                          <p:val>
                                            <p:fltVal val="0"/>
                                          </p:val>
                                        </p:tav>
                                        <p:tav tm="100000">
                                          <p:val>
                                            <p:strVal val="#ppt_h"/>
                                          </p:val>
                                        </p:tav>
                                      </p:tavLst>
                                    </p:anim>
                                    <p:animEffect transition="in" filter="fade">
                                      <p:cBhvr>
                                        <p:cTn id="13" dur="500"/>
                                        <p:tgtEl>
                                          <p:spTgt spid="3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2"/>
                                        </p:tgtEl>
                                        <p:attrNameLst>
                                          <p:attrName>style.visibility</p:attrName>
                                        </p:attrNameLst>
                                      </p:cBhvr>
                                      <p:to>
                                        <p:strVal val="visible"/>
                                      </p:to>
                                    </p:set>
                                    <p:anim calcmode="lin" valueType="num">
                                      <p:cBhvr>
                                        <p:cTn id="16" dur="500" fill="hold"/>
                                        <p:tgtEl>
                                          <p:spTgt spid="32"/>
                                        </p:tgtEl>
                                        <p:attrNameLst>
                                          <p:attrName>ppt_w</p:attrName>
                                        </p:attrNameLst>
                                      </p:cBhvr>
                                      <p:tavLst>
                                        <p:tav tm="0">
                                          <p:val>
                                            <p:fltVal val="0"/>
                                          </p:val>
                                        </p:tav>
                                        <p:tav tm="100000">
                                          <p:val>
                                            <p:strVal val="#ppt_w"/>
                                          </p:val>
                                        </p:tav>
                                      </p:tavLst>
                                    </p:anim>
                                    <p:anim calcmode="lin" valueType="num">
                                      <p:cBhvr>
                                        <p:cTn id="17" dur="500" fill="hold"/>
                                        <p:tgtEl>
                                          <p:spTgt spid="32"/>
                                        </p:tgtEl>
                                        <p:attrNameLst>
                                          <p:attrName>ppt_h</p:attrName>
                                        </p:attrNameLst>
                                      </p:cBhvr>
                                      <p:tavLst>
                                        <p:tav tm="0">
                                          <p:val>
                                            <p:fltVal val="0"/>
                                          </p:val>
                                        </p:tav>
                                        <p:tav tm="100000">
                                          <p:val>
                                            <p:strVal val="#ppt_h"/>
                                          </p:val>
                                        </p:tav>
                                      </p:tavLst>
                                    </p:anim>
                                    <p:animEffect transition="in" filter="fade">
                                      <p:cBhvr>
                                        <p:cTn id="18" dur="500"/>
                                        <p:tgtEl>
                                          <p:spTgt spid="32"/>
                                        </p:tgtEl>
                                      </p:cBhvr>
                                    </p:animEffect>
                                  </p:childTnLst>
                                </p:cTn>
                              </p:par>
                            </p:childTnLst>
                          </p:cTn>
                        </p:par>
                        <p:par>
                          <p:cTn id="19" fill="hold">
                            <p:stCondLst>
                              <p:cond delay="1000"/>
                            </p:stCondLst>
                            <p:childTnLst>
                              <p:par>
                                <p:cTn id="20" presetID="10" presetClass="entr" presetSubtype="0" fill="hold" grpId="0" nodeType="after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500"/>
                                        <p:tgtEl>
                                          <p:spTgt spid="23"/>
                                        </p:tgtEl>
                                      </p:cBhvr>
                                    </p:animEffect>
                                  </p:childTnLst>
                                </p:cTn>
                              </p:par>
                            </p:childTnLst>
                          </p:cTn>
                        </p:par>
                        <p:par>
                          <p:cTn id="23" fill="hold">
                            <p:stCondLst>
                              <p:cond delay="1500"/>
                            </p:stCondLst>
                            <p:childTnLst>
                              <p:par>
                                <p:cTn id="24" presetID="22" presetClass="entr" presetSubtype="8" fill="hold" nodeType="afterEffect">
                                  <p:stCondLst>
                                    <p:cond delay="0"/>
                                  </p:stCondLst>
                                  <p:childTnLst>
                                    <p:set>
                                      <p:cBhvr>
                                        <p:cTn id="25" dur="1" fill="hold">
                                          <p:stCondLst>
                                            <p:cond delay="0"/>
                                          </p:stCondLst>
                                        </p:cTn>
                                        <p:tgtEl>
                                          <p:spTgt spid="33"/>
                                        </p:tgtEl>
                                        <p:attrNameLst>
                                          <p:attrName>style.visibility</p:attrName>
                                        </p:attrNameLst>
                                      </p:cBhvr>
                                      <p:to>
                                        <p:strVal val="visible"/>
                                      </p:to>
                                    </p:set>
                                    <p:animEffect transition="in" filter="wipe(left)">
                                      <p:cBhvr>
                                        <p:cTn id="26" dur="500"/>
                                        <p:tgtEl>
                                          <p:spTgt spid="33"/>
                                        </p:tgtEl>
                                      </p:cBhvr>
                                    </p:animEffect>
                                  </p:childTnLst>
                                </p:cTn>
                              </p:par>
                            </p:childTnLst>
                          </p:cTn>
                        </p:par>
                        <p:par>
                          <p:cTn id="27" fill="hold">
                            <p:stCondLst>
                              <p:cond delay="2000"/>
                            </p:stCondLst>
                            <p:childTnLst>
                              <p:par>
                                <p:cTn id="28" presetID="21" presetClass="entr" presetSubtype="1" fill="hold" nodeType="afterEffect">
                                  <p:stCondLst>
                                    <p:cond delay="0"/>
                                  </p:stCondLst>
                                  <p:childTnLst>
                                    <p:set>
                                      <p:cBhvr>
                                        <p:cTn id="29" dur="1" fill="hold">
                                          <p:stCondLst>
                                            <p:cond delay="0"/>
                                          </p:stCondLst>
                                        </p:cTn>
                                        <p:tgtEl>
                                          <p:spTgt spid="48"/>
                                        </p:tgtEl>
                                        <p:attrNameLst>
                                          <p:attrName>style.visibility</p:attrName>
                                        </p:attrNameLst>
                                      </p:cBhvr>
                                      <p:to>
                                        <p:strVal val="visible"/>
                                      </p:to>
                                    </p:set>
                                    <p:animEffect transition="in" filter="wheel(1)">
                                      <p:cBhvr>
                                        <p:cTn id="30" dur="2000"/>
                                        <p:tgtEl>
                                          <p:spTgt spid="48"/>
                                        </p:tgtEl>
                                      </p:cBhvr>
                                    </p:animEffect>
                                  </p:childTnLst>
                                </p:cTn>
                              </p:par>
                              <p:par>
                                <p:cTn id="31" presetID="42" presetClass="entr" presetSubtype="0" fill="hold" grpId="0" nodeType="withEffect">
                                  <p:stCondLst>
                                    <p:cond delay="0"/>
                                  </p:stCondLst>
                                  <p:childTnLst>
                                    <p:set>
                                      <p:cBhvr>
                                        <p:cTn id="32" dur="1" fill="hold">
                                          <p:stCondLst>
                                            <p:cond delay="0"/>
                                          </p:stCondLst>
                                        </p:cTn>
                                        <p:tgtEl>
                                          <p:spTgt spid="74"/>
                                        </p:tgtEl>
                                        <p:attrNameLst>
                                          <p:attrName>style.visibility</p:attrName>
                                        </p:attrNameLst>
                                      </p:cBhvr>
                                      <p:to>
                                        <p:strVal val="visible"/>
                                      </p:to>
                                    </p:set>
                                    <p:animEffect transition="in" filter="fade">
                                      <p:cBhvr>
                                        <p:cTn id="33" dur="1000"/>
                                        <p:tgtEl>
                                          <p:spTgt spid="74"/>
                                        </p:tgtEl>
                                      </p:cBhvr>
                                    </p:animEffect>
                                    <p:anim calcmode="lin" valueType="num">
                                      <p:cBhvr>
                                        <p:cTn id="34" dur="1000" fill="hold"/>
                                        <p:tgtEl>
                                          <p:spTgt spid="74"/>
                                        </p:tgtEl>
                                        <p:attrNameLst>
                                          <p:attrName>ppt_x</p:attrName>
                                        </p:attrNameLst>
                                      </p:cBhvr>
                                      <p:tavLst>
                                        <p:tav tm="0">
                                          <p:val>
                                            <p:strVal val="#ppt_x"/>
                                          </p:val>
                                        </p:tav>
                                        <p:tav tm="100000">
                                          <p:val>
                                            <p:strVal val="#ppt_x"/>
                                          </p:val>
                                        </p:tav>
                                      </p:tavLst>
                                    </p:anim>
                                    <p:anim calcmode="lin" valueType="num">
                                      <p:cBhvr>
                                        <p:cTn id="35" dur="1000" fill="hold"/>
                                        <p:tgtEl>
                                          <p:spTgt spid="74"/>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73"/>
                                        </p:tgtEl>
                                        <p:attrNameLst>
                                          <p:attrName>style.visibility</p:attrName>
                                        </p:attrNameLst>
                                      </p:cBhvr>
                                      <p:to>
                                        <p:strVal val="visible"/>
                                      </p:to>
                                    </p:set>
                                    <p:animEffect transition="in" filter="fade">
                                      <p:cBhvr>
                                        <p:cTn id="38" dur="1000"/>
                                        <p:tgtEl>
                                          <p:spTgt spid="73"/>
                                        </p:tgtEl>
                                      </p:cBhvr>
                                    </p:animEffect>
                                    <p:anim calcmode="lin" valueType="num">
                                      <p:cBhvr>
                                        <p:cTn id="39" dur="1000" fill="hold"/>
                                        <p:tgtEl>
                                          <p:spTgt spid="73"/>
                                        </p:tgtEl>
                                        <p:attrNameLst>
                                          <p:attrName>ppt_x</p:attrName>
                                        </p:attrNameLst>
                                      </p:cBhvr>
                                      <p:tavLst>
                                        <p:tav tm="0">
                                          <p:val>
                                            <p:strVal val="#ppt_x"/>
                                          </p:val>
                                        </p:tav>
                                        <p:tav tm="100000">
                                          <p:val>
                                            <p:strVal val="#ppt_x"/>
                                          </p:val>
                                        </p:tav>
                                      </p:tavLst>
                                    </p:anim>
                                    <p:anim calcmode="lin" valueType="num">
                                      <p:cBhvr>
                                        <p:cTn id="40" dur="1000" fill="hold"/>
                                        <p:tgtEl>
                                          <p:spTgt spid="73"/>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22" presetClass="entr" presetSubtype="8" fill="hold" nodeType="afterEffect">
                                  <p:stCondLst>
                                    <p:cond delay="0"/>
                                  </p:stCondLst>
                                  <p:childTnLst>
                                    <p:set>
                                      <p:cBhvr>
                                        <p:cTn id="43" dur="1" fill="hold">
                                          <p:stCondLst>
                                            <p:cond delay="0"/>
                                          </p:stCondLst>
                                        </p:cTn>
                                        <p:tgtEl>
                                          <p:spTgt spid="34"/>
                                        </p:tgtEl>
                                        <p:attrNameLst>
                                          <p:attrName>style.visibility</p:attrName>
                                        </p:attrNameLst>
                                      </p:cBhvr>
                                      <p:to>
                                        <p:strVal val="visible"/>
                                      </p:to>
                                    </p:set>
                                    <p:animEffect transition="in" filter="wipe(left)">
                                      <p:cBhvr>
                                        <p:cTn id="44" dur="500"/>
                                        <p:tgtEl>
                                          <p:spTgt spid="34"/>
                                        </p:tgtEl>
                                      </p:cBhvr>
                                    </p:animEffect>
                                  </p:childTnLst>
                                </p:cTn>
                              </p:par>
                            </p:childTnLst>
                          </p:cTn>
                        </p:par>
                        <p:par>
                          <p:cTn id="45" fill="hold">
                            <p:stCondLst>
                              <p:cond delay="4500"/>
                            </p:stCondLst>
                            <p:childTnLst>
                              <p:par>
                                <p:cTn id="46" presetID="21" presetClass="entr" presetSubtype="1" fill="hold" nodeType="afterEffect">
                                  <p:stCondLst>
                                    <p:cond delay="0"/>
                                  </p:stCondLst>
                                  <p:childTnLst>
                                    <p:set>
                                      <p:cBhvr>
                                        <p:cTn id="47" dur="1" fill="hold">
                                          <p:stCondLst>
                                            <p:cond delay="0"/>
                                          </p:stCondLst>
                                        </p:cTn>
                                        <p:tgtEl>
                                          <p:spTgt spid="51"/>
                                        </p:tgtEl>
                                        <p:attrNameLst>
                                          <p:attrName>style.visibility</p:attrName>
                                        </p:attrNameLst>
                                      </p:cBhvr>
                                      <p:to>
                                        <p:strVal val="visible"/>
                                      </p:to>
                                    </p:set>
                                    <p:animEffect transition="in" filter="wheel(1)">
                                      <p:cBhvr>
                                        <p:cTn id="48" dur="2000"/>
                                        <p:tgtEl>
                                          <p:spTgt spid="51"/>
                                        </p:tgtEl>
                                      </p:cBhvr>
                                    </p:animEffect>
                                  </p:childTnLst>
                                </p:cTn>
                              </p:par>
                            </p:childTnLst>
                          </p:cTn>
                        </p:par>
                        <p:par>
                          <p:cTn id="49" fill="hold">
                            <p:stCondLst>
                              <p:cond delay="6500"/>
                            </p:stCondLst>
                            <p:childTnLst>
                              <p:par>
                                <p:cTn id="50" presetID="42" presetClass="entr" presetSubtype="0" fill="hold" grpId="0" nodeType="afterEffect">
                                  <p:stCondLst>
                                    <p:cond delay="0"/>
                                  </p:stCondLst>
                                  <p:childTnLst>
                                    <p:set>
                                      <p:cBhvr>
                                        <p:cTn id="51" dur="1" fill="hold">
                                          <p:stCondLst>
                                            <p:cond delay="0"/>
                                          </p:stCondLst>
                                        </p:cTn>
                                        <p:tgtEl>
                                          <p:spTgt spid="76"/>
                                        </p:tgtEl>
                                        <p:attrNameLst>
                                          <p:attrName>style.visibility</p:attrName>
                                        </p:attrNameLst>
                                      </p:cBhvr>
                                      <p:to>
                                        <p:strVal val="visible"/>
                                      </p:to>
                                    </p:set>
                                    <p:animEffect transition="in" filter="fade">
                                      <p:cBhvr>
                                        <p:cTn id="52" dur="1000"/>
                                        <p:tgtEl>
                                          <p:spTgt spid="76"/>
                                        </p:tgtEl>
                                      </p:cBhvr>
                                    </p:animEffect>
                                    <p:anim calcmode="lin" valueType="num">
                                      <p:cBhvr>
                                        <p:cTn id="53" dur="1000" fill="hold"/>
                                        <p:tgtEl>
                                          <p:spTgt spid="76"/>
                                        </p:tgtEl>
                                        <p:attrNameLst>
                                          <p:attrName>ppt_x</p:attrName>
                                        </p:attrNameLst>
                                      </p:cBhvr>
                                      <p:tavLst>
                                        <p:tav tm="0">
                                          <p:val>
                                            <p:strVal val="#ppt_x"/>
                                          </p:val>
                                        </p:tav>
                                        <p:tav tm="100000">
                                          <p:val>
                                            <p:strVal val="#ppt_x"/>
                                          </p:val>
                                        </p:tav>
                                      </p:tavLst>
                                    </p:anim>
                                    <p:anim calcmode="lin" valueType="num">
                                      <p:cBhvr>
                                        <p:cTn id="54" dur="1000" fill="hold"/>
                                        <p:tgtEl>
                                          <p:spTgt spid="76"/>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fade">
                                      <p:cBhvr>
                                        <p:cTn id="57" dur="1000"/>
                                        <p:tgtEl>
                                          <p:spTgt spid="75"/>
                                        </p:tgtEl>
                                      </p:cBhvr>
                                    </p:animEffect>
                                    <p:anim calcmode="lin" valueType="num">
                                      <p:cBhvr>
                                        <p:cTn id="58" dur="1000" fill="hold"/>
                                        <p:tgtEl>
                                          <p:spTgt spid="75"/>
                                        </p:tgtEl>
                                        <p:attrNameLst>
                                          <p:attrName>ppt_x</p:attrName>
                                        </p:attrNameLst>
                                      </p:cBhvr>
                                      <p:tavLst>
                                        <p:tav tm="0">
                                          <p:val>
                                            <p:strVal val="#ppt_x"/>
                                          </p:val>
                                        </p:tav>
                                        <p:tav tm="100000">
                                          <p:val>
                                            <p:strVal val="#ppt_x"/>
                                          </p:val>
                                        </p:tav>
                                      </p:tavLst>
                                    </p:anim>
                                    <p:anim calcmode="lin" valueType="num">
                                      <p:cBhvr>
                                        <p:cTn id="59" dur="1000" fill="hold"/>
                                        <p:tgtEl>
                                          <p:spTgt spid="75"/>
                                        </p:tgtEl>
                                        <p:attrNameLst>
                                          <p:attrName>ppt_y</p:attrName>
                                        </p:attrNameLst>
                                      </p:cBhvr>
                                      <p:tavLst>
                                        <p:tav tm="0">
                                          <p:val>
                                            <p:strVal val="#ppt_y+.1"/>
                                          </p:val>
                                        </p:tav>
                                        <p:tav tm="100000">
                                          <p:val>
                                            <p:strVal val="#ppt_y"/>
                                          </p:val>
                                        </p:tav>
                                      </p:tavLst>
                                    </p:anim>
                                  </p:childTnLst>
                                </p:cTn>
                              </p:par>
                            </p:childTnLst>
                          </p:cTn>
                        </p:par>
                        <p:par>
                          <p:cTn id="60" fill="hold">
                            <p:stCondLst>
                              <p:cond delay="7500"/>
                            </p:stCondLst>
                            <p:childTnLst>
                              <p:par>
                                <p:cTn id="61" presetID="22" presetClass="entr" presetSubtype="8" fill="hold"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500"/>
                                        <p:tgtEl>
                                          <p:spTgt spid="35"/>
                                        </p:tgtEl>
                                      </p:cBhvr>
                                    </p:animEffect>
                                  </p:childTnLst>
                                </p:cTn>
                              </p:par>
                            </p:childTnLst>
                          </p:cTn>
                        </p:par>
                        <p:par>
                          <p:cTn id="64" fill="hold">
                            <p:stCondLst>
                              <p:cond delay="8000"/>
                            </p:stCondLst>
                            <p:childTnLst>
                              <p:par>
                                <p:cTn id="65" presetID="21" presetClass="entr" presetSubtype="1" fill="hold" nodeType="afterEffect">
                                  <p:stCondLst>
                                    <p:cond delay="0"/>
                                  </p:stCondLst>
                                  <p:childTnLst>
                                    <p:set>
                                      <p:cBhvr>
                                        <p:cTn id="66" dur="1" fill="hold">
                                          <p:stCondLst>
                                            <p:cond delay="0"/>
                                          </p:stCondLst>
                                        </p:cTn>
                                        <p:tgtEl>
                                          <p:spTgt spid="70"/>
                                        </p:tgtEl>
                                        <p:attrNameLst>
                                          <p:attrName>style.visibility</p:attrName>
                                        </p:attrNameLst>
                                      </p:cBhvr>
                                      <p:to>
                                        <p:strVal val="visible"/>
                                      </p:to>
                                    </p:set>
                                    <p:animEffect transition="in" filter="wheel(1)">
                                      <p:cBhvr>
                                        <p:cTn id="67" dur="2000"/>
                                        <p:tgtEl>
                                          <p:spTgt spid="70"/>
                                        </p:tgtEl>
                                      </p:cBhvr>
                                    </p:animEffect>
                                  </p:childTnLst>
                                </p:cTn>
                              </p:par>
                            </p:childTnLst>
                          </p:cTn>
                        </p:par>
                        <p:par>
                          <p:cTn id="68" fill="hold">
                            <p:stCondLst>
                              <p:cond delay="10000"/>
                            </p:stCondLst>
                            <p:childTnLst>
                              <p:par>
                                <p:cTn id="69" presetID="42"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1000" fill="hold"/>
                                        <p:tgtEl>
                                          <p:spTgt spid="78"/>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fade">
                                      <p:cBhvr>
                                        <p:cTn id="76" dur="1000"/>
                                        <p:tgtEl>
                                          <p:spTgt spid="77"/>
                                        </p:tgtEl>
                                      </p:cBhvr>
                                    </p:animEffect>
                                    <p:anim calcmode="lin" valueType="num">
                                      <p:cBhvr>
                                        <p:cTn id="77" dur="1000" fill="hold"/>
                                        <p:tgtEl>
                                          <p:spTgt spid="77"/>
                                        </p:tgtEl>
                                        <p:attrNameLst>
                                          <p:attrName>ppt_x</p:attrName>
                                        </p:attrNameLst>
                                      </p:cBhvr>
                                      <p:tavLst>
                                        <p:tav tm="0">
                                          <p:val>
                                            <p:strVal val="#ppt_x"/>
                                          </p:val>
                                        </p:tav>
                                        <p:tav tm="100000">
                                          <p:val>
                                            <p:strVal val="#ppt_x"/>
                                          </p:val>
                                        </p:tav>
                                      </p:tavLst>
                                    </p:anim>
                                    <p:anim calcmode="lin" valueType="num">
                                      <p:cBhvr>
                                        <p:cTn id="78" dur="1000" fill="hold"/>
                                        <p:tgtEl>
                                          <p:spTgt spid="7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animBg="1"/>
      <p:bldP spid="32" grpId="0" animBg="1"/>
      <p:bldP spid="73" grpId="0"/>
      <p:bldP spid="74" grpId="0"/>
      <p:bldP spid="75" grpId="0"/>
      <p:bldP spid="76" grpId="0"/>
      <p:bldP spid="77" grpId="0"/>
      <p:bldP spid="78" grpId="0"/>
      <p:bldP spid="2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文本框 52"/>
          <p:cNvSpPr txBox="1">
            <a:spLocks noChangeArrowheads="1"/>
          </p:cNvSpPr>
          <p:nvPr/>
        </p:nvSpPr>
        <p:spPr bwMode="auto">
          <a:xfrm>
            <a:off x="2736532" y="2883393"/>
            <a:ext cx="3672525" cy="484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9" tIns="34295" rIns="68589" bIns="34295">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zh-CN" altLang="en-US" sz="2700" dirty="0">
                <a:latin typeface="微软雅黑" panose="020B0503020204020204" pitchFamily="34" charset="-122"/>
                <a:ea typeface="微软雅黑" panose="020B0503020204020204" pitchFamily="34" charset="-122"/>
              </a:rPr>
              <a:t>成功项目展示</a:t>
            </a:r>
            <a:endParaRPr lang="zh-CN" altLang="en-US" sz="2700" dirty="0">
              <a:latin typeface="微软雅黑" panose="020B0503020204020204" pitchFamily="34" charset="-122"/>
              <a:ea typeface="微软雅黑" panose="020B0503020204020204" pitchFamily="34" charset="-122"/>
            </a:endParaRPr>
          </a:p>
        </p:txBody>
      </p:sp>
      <p:grpSp>
        <p:nvGrpSpPr>
          <p:cNvPr id="27" name="组合 26"/>
          <p:cNvGrpSpPr/>
          <p:nvPr/>
        </p:nvGrpSpPr>
        <p:grpSpPr>
          <a:xfrm>
            <a:off x="3823019" y="1131590"/>
            <a:ext cx="1499549" cy="1499354"/>
            <a:chOff x="846231" y="3363838"/>
            <a:chExt cx="845449" cy="845339"/>
          </a:xfrm>
        </p:grpSpPr>
        <p:grpSp>
          <p:nvGrpSpPr>
            <p:cNvPr id="28" name="组合 27"/>
            <p:cNvGrpSpPr/>
            <p:nvPr/>
          </p:nvGrpSpPr>
          <p:grpSpPr>
            <a:xfrm>
              <a:off x="846231" y="3363838"/>
              <a:ext cx="845449" cy="845339"/>
              <a:chOff x="304800" y="673100"/>
              <a:chExt cx="4000500" cy="4000500"/>
            </a:xfrm>
            <a:effectLst>
              <a:outerShdw blurRad="444500" dist="254000" dir="8100000" algn="tr" rotWithShape="0">
                <a:prstClr val="black">
                  <a:alpha val="50000"/>
                </a:prstClr>
              </a:outerShdw>
            </a:effectLst>
          </p:grpSpPr>
          <p:sp>
            <p:nvSpPr>
              <p:cNvPr id="30" name="同心圆 2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anose="020B0503020204020204" pitchFamily="34" charset="-122"/>
                </a:endParaRPr>
              </a:p>
            </p:txBody>
          </p:sp>
          <p:sp>
            <p:nvSpPr>
              <p:cNvPr id="31" name="椭圆 30"/>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sp>
          <p:nvSpPr>
            <p:cNvPr id="29" name="TextBox 28"/>
            <p:cNvSpPr txBox="1"/>
            <p:nvPr/>
          </p:nvSpPr>
          <p:spPr>
            <a:xfrm>
              <a:off x="943722" y="3481376"/>
              <a:ext cx="478098" cy="572633"/>
            </a:xfrm>
            <a:prstGeom prst="rect">
              <a:avLst/>
            </a:prstGeom>
            <a:noFill/>
          </p:spPr>
          <p:txBody>
            <a:bodyPr wrap="none" lIns="0" tIns="0" rIns="0" bIns="0" rtlCol="0">
              <a:spAutoFit/>
            </a:bodyPr>
            <a:lstStyle/>
            <a:p>
              <a:r>
                <a:rPr lang="en-US" altLang="zh-CN" sz="6600" b="1" dirty="0">
                  <a:solidFill>
                    <a:schemeClr val="tx1">
                      <a:lumMod val="65000"/>
                      <a:lumOff val="35000"/>
                    </a:schemeClr>
                  </a:solidFill>
                  <a:latin typeface="汉仪粗宋繁" panose="02010609000101010101" pitchFamily="49" charset="-122"/>
                  <a:ea typeface="汉仪粗宋繁" panose="02010609000101010101" pitchFamily="49" charset="-122"/>
                </a:rPr>
                <a:t>03</a:t>
              </a:r>
              <a:endParaRPr lang="zh-CN" altLang="en-US" sz="6600" b="1" dirty="0">
                <a:solidFill>
                  <a:schemeClr val="tx1">
                    <a:lumMod val="65000"/>
                    <a:lumOff val="35000"/>
                  </a:schemeClr>
                </a:solidFill>
                <a:latin typeface="汉仪粗宋繁" panose="02010609000101010101" pitchFamily="49" charset="-122"/>
                <a:ea typeface="汉仪粗宋繁" panose="02010609000101010101" pitchFamily="49" charset="-122"/>
              </a:endParaRPr>
            </a:p>
          </p:txBody>
        </p:sp>
      </p:gr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500" fill="hold"/>
                                        <p:tgtEl>
                                          <p:spTgt spid="27"/>
                                        </p:tgtEl>
                                        <p:attrNameLst>
                                          <p:attrName>ppt_w</p:attrName>
                                        </p:attrNameLst>
                                      </p:cBhvr>
                                      <p:tavLst>
                                        <p:tav tm="0">
                                          <p:val>
                                            <p:fltVal val="0"/>
                                          </p:val>
                                        </p:tav>
                                        <p:tav tm="100000">
                                          <p:val>
                                            <p:strVal val="#ppt_w"/>
                                          </p:val>
                                        </p:tav>
                                      </p:tavLst>
                                    </p:anim>
                                    <p:anim calcmode="lin" valueType="num">
                                      <p:cBhvr>
                                        <p:cTn id="8" dur="500" fill="hold"/>
                                        <p:tgtEl>
                                          <p:spTgt spid="27"/>
                                        </p:tgtEl>
                                        <p:attrNameLst>
                                          <p:attrName>ppt_h</p:attrName>
                                        </p:attrNameLst>
                                      </p:cBhvr>
                                      <p:tavLst>
                                        <p:tav tm="0">
                                          <p:val>
                                            <p:fltVal val="0"/>
                                          </p:val>
                                        </p:tav>
                                        <p:tav tm="100000">
                                          <p:val>
                                            <p:strVal val="#ppt_h"/>
                                          </p:val>
                                        </p:tav>
                                      </p:tavLst>
                                    </p:anim>
                                    <p:animEffect transition="in" filter="fade">
                                      <p:cBhvr>
                                        <p:cTn id="9" dur="500"/>
                                        <p:tgtEl>
                                          <p:spTgt spid="27"/>
                                        </p:tgtEl>
                                      </p:cBhvr>
                                    </p:animEffect>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fade">
                                      <p:cBhvr>
                                        <p:cTn id="13" dur="1000"/>
                                        <p:tgtEl>
                                          <p:spTgt spid="26"/>
                                        </p:tgtEl>
                                      </p:cBhvr>
                                    </p:animEffect>
                                    <p:anim calcmode="lin" valueType="num">
                                      <p:cBhvr>
                                        <p:cTn id="14" dur="1000" fill="hold"/>
                                        <p:tgtEl>
                                          <p:spTgt spid="26"/>
                                        </p:tgtEl>
                                        <p:attrNameLst>
                                          <p:attrName>ppt_x</p:attrName>
                                        </p:attrNameLst>
                                      </p:cBhvr>
                                      <p:tavLst>
                                        <p:tav tm="0">
                                          <p:val>
                                            <p:strVal val="#ppt_x"/>
                                          </p:val>
                                        </p:tav>
                                        <p:tav tm="100000">
                                          <p:val>
                                            <p:strVal val="#ppt_x"/>
                                          </p:val>
                                        </p:tav>
                                      </p:tavLst>
                                    </p:anim>
                                    <p:anim calcmode="lin" valueType="num">
                                      <p:cBhvr>
                                        <p:cTn id="15"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椭圆 7"/>
          <p:cNvSpPr/>
          <p:nvPr/>
        </p:nvSpPr>
        <p:spPr>
          <a:xfrm>
            <a:off x="2536139" y="3110005"/>
            <a:ext cx="3856079" cy="906479"/>
          </a:xfrm>
          <a:custGeom>
            <a:avLst/>
            <a:gdLst>
              <a:gd name="connsiteX0" fmla="*/ 5141438 w 5232878"/>
              <a:gd name="connsiteY0" fmla="*/ 0 h 1208638"/>
              <a:gd name="connsiteX1" fmla="*/ 2570719 w 5232878"/>
              <a:gd name="connsiteY1" fmla="*/ 1208638 h 1208638"/>
              <a:gd name="connsiteX2" fmla="*/ 0 w 5232878"/>
              <a:gd name="connsiteY2" fmla="*/ 0 h 1208638"/>
              <a:gd name="connsiteX3" fmla="*/ 5232878 w 5232878"/>
              <a:gd name="connsiteY3" fmla="*/ 91440 h 1208638"/>
              <a:gd name="connsiteX0-1" fmla="*/ 5141438 w 5141438"/>
              <a:gd name="connsiteY0-2" fmla="*/ 0 h 1208638"/>
              <a:gd name="connsiteX1-3" fmla="*/ 2570719 w 5141438"/>
              <a:gd name="connsiteY1-4" fmla="*/ 1208638 h 1208638"/>
              <a:gd name="connsiteX2-5" fmla="*/ 0 w 5141438"/>
              <a:gd name="connsiteY2-6" fmla="*/ 0 h 1208638"/>
            </a:gdLst>
            <a:ahLst/>
            <a:cxnLst>
              <a:cxn ang="0">
                <a:pos x="connsiteX0-1" y="connsiteY0-2"/>
              </a:cxn>
              <a:cxn ang="0">
                <a:pos x="connsiteX1-3" y="connsiteY1-4"/>
              </a:cxn>
              <a:cxn ang="0">
                <a:pos x="connsiteX2-5" y="connsiteY2-6"/>
              </a:cxn>
            </a:cxnLst>
            <a:rect l="l" t="t" r="r" b="b"/>
            <a:pathLst>
              <a:path w="5141438" h="1208638">
                <a:moveTo>
                  <a:pt x="5141438" y="0"/>
                </a:moveTo>
                <a:cubicBezTo>
                  <a:pt x="4741027" y="708082"/>
                  <a:pt x="3740838" y="1208638"/>
                  <a:pt x="2570719" y="1208638"/>
                </a:cubicBezTo>
                <a:cubicBezTo>
                  <a:pt x="1400600" y="1208638"/>
                  <a:pt x="400411" y="708082"/>
                  <a:pt x="0" y="0"/>
                </a:cubicBezTo>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rgbClr val="080808"/>
              </a:solidFill>
              <a:latin typeface="微软雅黑" panose="020B0503020204020204" pitchFamily="34" charset="-122"/>
              <a:ea typeface="微软雅黑" panose="020B0503020204020204" pitchFamily="34" charset="-122"/>
            </a:endParaRPr>
          </a:p>
        </p:txBody>
      </p:sp>
      <p:sp>
        <p:nvSpPr>
          <p:cNvPr id="9" name="TextBox 40"/>
          <p:cNvSpPr txBox="1"/>
          <p:nvPr/>
        </p:nvSpPr>
        <p:spPr>
          <a:xfrm>
            <a:off x="1691680" y="3665365"/>
            <a:ext cx="1458162" cy="377026"/>
          </a:xfrm>
          <a:prstGeom prst="rect">
            <a:avLst/>
          </a:prstGeom>
          <a:noFill/>
        </p:spPr>
        <p:txBody>
          <a:bodyPr wrap="square" lIns="68580" tIns="34290" rIns="68580" bIns="3429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000" dirty="0">
                <a:solidFill>
                  <a:schemeClr val="tx1">
                    <a:lumMod val="85000"/>
                    <a:lumOff val="15000"/>
                  </a:schemeClr>
                </a:solidFill>
                <a:latin typeface="微软雅黑" panose="020B0503020204020204" pitchFamily="34" charset="-122"/>
                <a:ea typeface="微软雅黑" panose="020B0503020204020204" pitchFamily="34" charset="-122"/>
              </a:rPr>
              <a:t>单击此处添加文本</a:t>
            </a:r>
            <a:endPar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000" dirty="0">
                <a:solidFill>
                  <a:schemeClr val="tx1">
                    <a:lumMod val="85000"/>
                    <a:lumOff val="15000"/>
                  </a:schemeClr>
                </a:solidFill>
                <a:latin typeface="微软雅黑" panose="020B0503020204020204" pitchFamily="34" charset="-122"/>
                <a:ea typeface="微软雅黑" panose="020B0503020204020204" pitchFamily="34" charset="-122"/>
              </a:rPr>
              <a:t>单击此处添加文本</a:t>
            </a:r>
            <a:endParaRPr lang="zh-CN" altLang="en-US" sz="10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0" name="TextBox 66"/>
          <p:cNvSpPr txBox="1"/>
          <p:nvPr/>
        </p:nvSpPr>
        <p:spPr>
          <a:xfrm>
            <a:off x="3072777" y="4336363"/>
            <a:ext cx="1458162" cy="377026"/>
          </a:xfrm>
          <a:prstGeom prst="rect">
            <a:avLst/>
          </a:prstGeom>
          <a:noFill/>
        </p:spPr>
        <p:txBody>
          <a:bodyPr wrap="square" lIns="68580" tIns="34290" rIns="68580" bIns="3429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000" dirty="0">
                <a:solidFill>
                  <a:schemeClr val="tx1">
                    <a:lumMod val="85000"/>
                    <a:lumOff val="15000"/>
                  </a:schemeClr>
                </a:solidFill>
                <a:latin typeface="微软雅黑" panose="020B0503020204020204" pitchFamily="34" charset="-122"/>
                <a:ea typeface="微软雅黑" panose="020B0503020204020204" pitchFamily="34" charset="-122"/>
              </a:rPr>
              <a:t>单击此处添加文本</a:t>
            </a:r>
            <a:endPar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000" dirty="0">
                <a:solidFill>
                  <a:schemeClr val="tx1">
                    <a:lumMod val="85000"/>
                    <a:lumOff val="15000"/>
                  </a:schemeClr>
                </a:solidFill>
                <a:latin typeface="微软雅黑" panose="020B0503020204020204" pitchFamily="34" charset="-122"/>
                <a:ea typeface="微软雅黑" panose="020B0503020204020204" pitchFamily="34" charset="-122"/>
              </a:rPr>
              <a:t>单击此处添加文本</a:t>
            </a:r>
            <a:endParaRPr lang="zh-CN" altLang="en-US" sz="10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1" name="TextBox 67"/>
          <p:cNvSpPr txBox="1"/>
          <p:nvPr/>
        </p:nvSpPr>
        <p:spPr>
          <a:xfrm>
            <a:off x="4752992" y="4336363"/>
            <a:ext cx="1458162" cy="377026"/>
          </a:xfrm>
          <a:prstGeom prst="rect">
            <a:avLst/>
          </a:prstGeom>
          <a:noFill/>
        </p:spPr>
        <p:txBody>
          <a:bodyPr wrap="square" lIns="68580" tIns="34290" rIns="68580" bIns="3429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000" dirty="0">
                <a:solidFill>
                  <a:schemeClr val="tx1">
                    <a:lumMod val="85000"/>
                    <a:lumOff val="15000"/>
                  </a:schemeClr>
                </a:solidFill>
                <a:latin typeface="微软雅黑" panose="020B0503020204020204" pitchFamily="34" charset="-122"/>
                <a:ea typeface="微软雅黑" panose="020B0503020204020204" pitchFamily="34" charset="-122"/>
              </a:rPr>
              <a:t>单击此处添加文本</a:t>
            </a:r>
            <a:endPar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000" dirty="0">
                <a:solidFill>
                  <a:schemeClr val="tx1">
                    <a:lumMod val="85000"/>
                    <a:lumOff val="15000"/>
                  </a:schemeClr>
                </a:solidFill>
                <a:latin typeface="微软雅黑" panose="020B0503020204020204" pitchFamily="34" charset="-122"/>
                <a:ea typeface="微软雅黑" panose="020B0503020204020204" pitchFamily="34" charset="-122"/>
              </a:rPr>
              <a:t>单击此处添加文本</a:t>
            </a:r>
            <a:endParaRPr lang="zh-CN" altLang="en-US" sz="10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2" name="TextBox 68"/>
          <p:cNvSpPr txBox="1"/>
          <p:nvPr/>
        </p:nvSpPr>
        <p:spPr>
          <a:xfrm>
            <a:off x="5946792" y="3610163"/>
            <a:ext cx="1458162" cy="377026"/>
          </a:xfrm>
          <a:prstGeom prst="rect">
            <a:avLst/>
          </a:prstGeom>
          <a:noFill/>
        </p:spPr>
        <p:txBody>
          <a:bodyPr wrap="square" lIns="68580" tIns="34290" rIns="68580" bIns="3429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000" dirty="0">
                <a:solidFill>
                  <a:schemeClr val="tx1">
                    <a:lumMod val="85000"/>
                    <a:lumOff val="15000"/>
                  </a:schemeClr>
                </a:solidFill>
                <a:latin typeface="微软雅黑" panose="020B0503020204020204" pitchFamily="34" charset="-122"/>
                <a:ea typeface="微软雅黑" panose="020B0503020204020204" pitchFamily="34" charset="-122"/>
              </a:rPr>
              <a:t>单击此处添加文本</a:t>
            </a:r>
            <a:endPar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000" dirty="0">
                <a:solidFill>
                  <a:schemeClr val="tx1">
                    <a:lumMod val="85000"/>
                    <a:lumOff val="15000"/>
                  </a:schemeClr>
                </a:solidFill>
                <a:latin typeface="微软雅黑" panose="020B0503020204020204" pitchFamily="34" charset="-122"/>
                <a:ea typeface="微软雅黑" panose="020B0503020204020204" pitchFamily="34" charset="-122"/>
              </a:rPr>
              <a:t>单击此处添加文本</a:t>
            </a:r>
            <a:endParaRPr lang="zh-CN" altLang="en-US" sz="10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nvGrpSpPr>
          <p:cNvPr id="13" name="组合 12"/>
          <p:cNvGrpSpPr/>
          <p:nvPr/>
        </p:nvGrpSpPr>
        <p:grpSpPr>
          <a:xfrm>
            <a:off x="2125411" y="2755913"/>
            <a:ext cx="666198" cy="666198"/>
            <a:chOff x="2170416" y="2515670"/>
            <a:chExt cx="666198" cy="666198"/>
          </a:xfrm>
        </p:grpSpPr>
        <p:sp>
          <p:nvSpPr>
            <p:cNvPr id="14" name="椭圆 13"/>
            <p:cNvSpPr/>
            <p:nvPr/>
          </p:nvSpPr>
          <p:spPr>
            <a:xfrm>
              <a:off x="2170416" y="2515670"/>
              <a:ext cx="666198" cy="666198"/>
            </a:xfrm>
            <a:prstGeom prst="ellipse">
              <a:avLst/>
            </a:prstGeom>
            <a:gradFill>
              <a:gsLst>
                <a:gs pos="12000">
                  <a:srgbClr val="1A497C">
                    <a:lumMod val="95000"/>
                    <a:lumOff val="5000"/>
                  </a:srgbClr>
                </a:gs>
                <a:gs pos="59000">
                  <a:srgbClr val="0B3754"/>
                </a:gs>
                <a:gs pos="100000">
                  <a:srgbClr val="0D243F"/>
                </a:gs>
              </a:gsLst>
              <a:lin ang="13200000" scaled="0"/>
            </a:gradFill>
            <a:ln>
              <a:gradFill>
                <a:gsLst>
                  <a:gs pos="0">
                    <a:srgbClr val="163B67"/>
                  </a:gs>
                  <a:gs pos="100000">
                    <a:srgbClr val="0C2A42"/>
                  </a:gs>
                </a:gsLst>
                <a:lin ang="5400000" scaled="1"/>
              </a:gradFill>
            </a:ln>
            <a:effectLst>
              <a:outerShdw blurRad="127000" dist="63500" dir="5400000" algn="ctr" rotWithShape="0">
                <a:srgbClr val="000000">
                  <a:alpha val="6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u="sng">
                <a:solidFill>
                  <a:srgbClr val="C00000"/>
                </a:solidFill>
                <a:ea typeface="微软雅黑" panose="020B0503020204020204" pitchFamily="34" charset="-122"/>
              </a:endParaRPr>
            </a:p>
          </p:txBody>
        </p:sp>
        <p:sp>
          <p:nvSpPr>
            <p:cNvPr id="15" name="文本框 91"/>
            <p:cNvSpPr txBox="1"/>
            <p:nvPr/>
          </p:nvSpPr>
          <p:spPr>
            <a:xfrm>
              <a:off x="2224311" y="2677666"/>
              <a:ext cx="595035" cy="338554"/>
            </a:xfrm>
            <a:prstGeom prst="rect">
              <a:avLst/>
            </a:prstGeom>
            <a:noFill/>
          </p:spPr>
          <p:txBody>
            <a:bodyPr wrap="none" rtlCol="0">
              <a:spAutoFit/>
            </a:bodyPr>
            <a:lstStyle/>
            <a:p>
              <a:pPr algn="ctr"/>
              <a:r>
                <a:rPr lang="zh-CN" altLang="en-US" sz="1600" dirty="0">
                  <a:solidFill>
                    <a:schemeClr val="bg1"/>
                  </a:solidFill>
                  <a:latin typeface="微软雅黑" panose="020B0503020204020204" pitchFamily="34" charset="-122"/>
                  <a:ea typeface="微软雅黑" panose="020B0503020204020204" pitchFamily="34" charset="-122"/>
                </a:rPr>
                <a:t>标题</a:t>
              </a:r>
              <a:endParaRPr lang="en-US" altLang="zh-CN" sz="1600" dirty="0">
                <a:solidFill>
                  <a:schemeClr val="bg1"/>
                </a:solidFill>
                <a:latin typeface="微软雅黑" panose="020B0503020204020204" pitchFamily="34" charset="-122"/>
                <a:ea typeface="微软雅黑" panose="020B0503020204020204" pitchFamily="34" charset="-122"/>
              </a:endParaRPr>
            </a:p>
          </p:txBody>
        </p:sp>
      </p:grpSp>
      <p:grpSp>
        <p:nvGrpSpPr>
          <p:cNvPr id="16" name="组合 15"/>
          <p:cNvGrpSpPr/>
          <p:nvPr/>
        </p:nvGrpSpPr>
        <p:grpSpPr>
          <a:xfrm>
            <a:off x="3234329" y="3418443"/>
            <a:ext cx="666198" cy="666198"/>
            <a:chOff x="3279334" y="3178200"/>
            <a:chExt cx="666198" cy="666198"/>
          </a:xfrm>
        </p:grpSpPr>
        <p:sp>
          <p:nvSpPr>
            <p:cNvPr id="17" name="椭圆 16"/>
            <p:cNvSpPr/>
            <p:nvPr/>
          </p:nvSpPr>
          <p:spPr>
            <a:xfrm>
              <a:off x="3279334" y="3178200"/>
              <a:ext cx="666198" cy="666198"/>
            </a:xfrm>
            <a:prstGeom prst="ellipse">
              <a:avLst/>
            </a:prstGeom>
            <a:gradFill>
              <a:gsLst>
                <a:gs pos="12000">
                  <a:srgbClr val="B30304"/>
                </a:gs>
                <a:gs pos="59000">
                  <a:srgbClr val="9F0100"/>
                </a:gs>
                <a:gs pos="100000">
                  <a:srgbClr val="780202"/>
                </a:gs>
              </a:gsLst>
              <a:lin ang="13200000" scaled="0"/>
            </a:gradFill>
            <a:ln>
              <a:gradFill>
                <a:gsLst>
                  <a:gs pos="0">
                    <a:srgbClr val="B30304"/>
                  </a:gs>
                  <a:gs pos="100000">
                    <a:srgbClr val="780202"/>
                  </a:gs>
                </a:gsLst>
                <a:lin ang="5400000" scaled="1"/>
              </a:gradFill>
            </a:ln>
            <a:effectLst>
              <a:outerShdw blurRad="127000" dist="63500" dir="5400000" algn="ctr" rotWithShape="0">
                <a:srgbClr val="000000">
                  <a:alpha val="6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u="sng">
                <a:solidFill>
                  <a:srgbClr val="C00000"/>
                </a:solidFill>
                <a:ea typeface="微软雅黑" panose="020B0503020204020204" pitchFamily="34" charset="-122"/>
              </a:endParaRPr>
            </a:p>
          </p:txBody>
        </p:sp>
        <p:sp>
          <p:nvSpPr>
            <p:cNvPr id="18" name="文本框 91"/>
            <p:cNvSpPr txBox="1"/>
            <p:nvPr/>
          </p:nvSpPr>
          <p:spPr>
            <a:xfrm>
              <a:off x="3302628" y="3342022"/>
              <a:ext cx="595035" cy="338554"/>
            </a:xfrm>
            <a:prstGeom prst="rect">
              <a:avLst/>
            </a:prstGeom>
            <a:noFill/>
          </p:spPr>
          <p:txBody>
            <a:bodyPr wrap="none" rtlCol="0">
              <a:spAutoFit/>
            </a:bodyPr>
            <a:lstStyle/>
            <a:p>
              <a:pPr algn="ctr"/>
              <a:r>
                <a:rPr lang="zh-CN" altLang="en-US" sz="1600" dirty="0">
                  <a:solidFill>
                    <a:schemeClr val="bg1"/>
                  </a:solidFill>
                  <a:latin typeface="微软雅黑" panose="020B0503020204020204" pitchFamily="34" charset="-122"/>
                  <a:ea typeface="微软雅黑" panose="020B0503020204020204" pitchFamily="34" charset="-122"/>
                </a:rPr>
                <a:t>标题</a:t>
              </a:r>
              <a:endParaRPr lang="en-US" altLang="zh-CN" sz="1600" dirty="0">
                <a:solidFill>
                  <a:schemeClr val="bg1"/>
                </a:solidFill>
                <a:latin typeface="微软雅黑" panose="020B0503020204020204" pitchFamily="34" charset="-122"/>
                <a:ea typeface="微软雅黑" panose="020B0503020204020204" pitchFamily="34" charset="-122"/>
              </a:endParaRPr>
            </a:p>
          </p:txBody>
        </p:sp>
      </p:grpSp>
      <p:grpSp>
        <p:nvGrpSpPr>
          <p:cNvPr id="22" name="组合 21"/>
          <p:cNvGrpSpPr/>
          <p:nvPr/>
        </p:nvGrpSpPr>
        <p:grpSpPr>
          <a:xfrm>
            <a:off x="6059118" y="2755913"/>
            <a:ext cx="666198" cy="666198"/>
            <a:chOff x="6104123" y="2515670"/>
            <a:chExt cx="666198" cy="666198"/>
          </a:xfrm>
        </p:grpSpPr>
        <p:sp>
          <p:nvSpPr>
            <p:cNvPr id="23" name="椭圆 22"/>
            <p:cNvSpPr/>
            <p:nvPr/>
          </p:nvSpPr>
          <p:spPr>
            <a:xfrm>
              <a:off x="6104123" y="2515670"/>
              <a:ext cx="666198" cy="666198"/>
            </a:xfrm>
            <a:prstGeom prst="ellipse">
              <a:avLst/>
            </a:prstGeom>
            <a:gradFill>
              <a:gsLst>
                <a:gs pos="12000">
                  <a:srgbClr val="B30304"/>
                </a:gs>
                <a:gs pos="59000">
                  <a:srgbClr val="9F0100"/>
                </a:gs>
                <a:gs pos="100000">
                  <a:srgbClr val="780202"/>
                </a:gs>
              </a:gsLst>
              <a:lin ang="13200000" scaled="0"/>
            </a:gradFill>
            <a:ln>
              <a:gradFill>
                <a:gsLst>
                  <a:gs pos="0">
                    <a:srgbClr val="B30304"/>
                  </a:gs>
                  <a:gs pos="100000">
                    <a:srgbClr val="780202"/>
                  </a:gs>
                </a:gsLst>
                <a:lin ang="5400000" scaled="1"/>
              </a:gradFill>
            </a:ln>
            <a:effectLst>
              <a:outerShdw blurRad="127000" dist="63500" dir="5400000" algn="ctr" rotWithShape="0">
                <a:srgbClr val="000000">
                  <a:alpha val="6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u="sng">
                <a:solidFill>
                  <a:srgbClr val="C00000"/>
                </a:solidFill>
                <a:ea typeface="微软雅黑" panose="020B0503020204020204" pitchFamily="34" charset="-122"/>
              </a:endParaRPr>
            </a:p>
          </p:txBody>
        </p:sp>
        <p:sp>
          <p:nvSpPr>
            <p:cNvPr id="24" name="文本框 91"/>
            <p:cNvSpPr txBox="1"/>
            <p:nvPr/>
          </p:nvSpPr>
          <p:spPr>
            <a:xfrm>
              <a:off x="6137205" y="2665244"/>
              <a:ext cx="595035" cy="338554"/>
            </a:xfrm>
            <a:prstGeom prst="rect">
              <a:avLst/>
            </a:prstGeom>
            <a:noFill/>
          </p:spPr>
          <p:txBody>
            <a:bodyPr wrap="none" rtlCol="0">
              <a:spAutoFit/>
            </a:bodyPr>
            <a:lstStyle/>
            <a:p>
              <a:pPr algn="ctr"/>
              <a:r>
                <a:rPr lang="zh-CN" altLang="en-US" sz="1600" dirty="0">
                  <a:solidFill>
                    <a:schemeClr val="bg1"/>
                  </a:solidFill>
                  <a:latin typeface="微软雅黑" panose="020B0503020204020204" pitchFamily="34" charset="-122"/>
                  <a:ea typeface="微软雅黑" panose="020B0503020204020204" pitchFamily="34" charset="-122"/>
                </a:rPr>
                <a:t>标题</a:t>
              </a:r>
              <a:endParaRPr lang="en-US" altLang="zh-CN" sz="1600" dirty="0">
                <a:solidFill>
                  <a:schemeClr val="bg1"/>
                </a:solidFill>
                <a:latin typeface="微软雅黑" panose="020B0503020204020204" pitchFamily="34" charset="-122"/>
                <a:ea typeface="微软雅黑" panose="020B0503020204020204" pitchFamily="34" charset="-122"/>
              </a:endParaRPr>
            </a:p>
          </p:txBody>
        </p:sp>
      </p:grpSp>
      <p:grpSp>
        <p:nvGrpSpPr>
          <p:cNvPr id="19" name="组合 18"/>
          <p:cNvGrpSpPr/>
          <p:nvPr/>
        </p:nvGrpSpPr>
        <p:grpSpPr>
          <a:xfrm>
            <a:off x="4913292" y="3496491"/>
            <a:ext cx="666198" cy="666198"/>
            <a:chOff x="4958297" y="3256248"/>
            <a:chExt cx="666198" cy="666198"/>
          </a:xfrm>
        </p:grpSpPr>
        <p:sp>
          <p:nvSpPr>
            <p:cNvPr id="20" name="椭圆 19"/>
            <p:cNvSpPr/>
            <p:nvPr/>
          </p:nvSpPr>
          <p:spPr>
            <a:xfrm>
              <a:off x="4958297" y="3256248"/>
              <a:ext cx="666198" cy="666198"/>
            </a:xfrm>
            <a:prstGeom prst="ellipse">
              <a:avLst/>
            </a:prstGeom>
            <a:gradFill>
              <a:gsLst>
                <a:gs pos="12000">
                  <a:srgbClr val="1A497C">
                    <a:lumMod val="95000"/>
                    <a:lumOff val="5000"/>
                  </a:srgbClr>
                </a:gs>
                <a:gs pos="59000">
                  <a:srgbClr val="0B3754"/>
                </a:gs>
                <a:gs pos="100000">
                  <a:srgbClr val="0D243F"/>
                </a:gs>
              </a:gsLst>
              <a:lin ang="13200000" scaled="0"/>
            </a:gradFill>
            <a:ln>
              <a:gradFill>
                <a:gsLst>
                  <a:gs pos="0">
                    <a:srgbClr val="163B67"/>
                  </a:gs>
                  <a:gs pos="100000">
                    <a:srgbClr val="0C2A42"/>
                  </a:gs>
                </a:gsLst>
                <a:lin ang="5400000" scaled="1"/>
              </a:gradFill>
            </a:ln>
            <a:effectLst>
              <a:outerShdw blurRad="127000" dist="63500" dir="5400000" algn="ctr" rotWithShape="0">
                <a:srgbClr val="000000">
                  <a:alpha val="6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u="sng">
                <a:solidFill>
                  <a:srgbClr val="C00000"/>
                </a:solidFill>
                <a:ea typeface="微软雅黑" panose="020B0503020204020204" pitchFamily="34" charset="-122"/>
              </a:endParaRPr>
            </a:p>
          </p:txBody>
        </p:sp>
        <p:sp>
          <p:nvSpPr>
            <p:cNvPr id="21" name="文本框 91"/>
            <p:cNvSpPr txBox="1"/>
            <p:nvPr/>
          </p:nvSpPr>
          <p:spPr>
            <a:xfrm>
              <a:off x="4998123" y="3435846"/>
              <a:ext cx="595035" cy="338554"/>
            </a:xfrm>
            <a:prstGeom prst="rect">
              <a:avLst/>
            </a:prstGeom>
            <a:noFill/>
          </p:spPr>
          <p:txBody>
            <a:bodyPr wrap="none" rtlCol="0">
              <a:spAutoFit/>
            </a:bodyPr>
            <a:lstStyle/>
            <a:p>
              <a:pPr algn="ctr"/>
              <a:r>
                <a:rPr lang="zh-CN" altLang="en-US" sz="1600" dirty="0">
                  <a:solidFill>
                    <a:schemeClr val="bg1"/>
                  </a:solidFill>
                  <a:latin typeface="微软雅黑" panose="020B0503020204020204" pitchFamily="34" charset="-122"/>
                  <a:ea typeface="微软雅黑" panose="020B0503020204020204" pitchFamily="34" charset="-122"/>
                </a:rPr>
                <a:t>标题</a:t>
              </a:r>
              <a:endParaRPr lang="en-US" altLang="zh-CN" sz="1600" dirty="0">
                <a:solidFill>
                  <a:schemeClr val="bg1"/>
                </a:solidFill>
                <a:latin typeface="微软雅黑" panose="020B0503020204020204" pitchFamily="34" charset="-122"/>
                <a:ea typeface="微软雅黑" panose="020B0503020204020204" pitchFamily="34" charset="-122"/>
              </a:endParaRPr>
            </a:p>
          </p:txBody>
        </p:sp>
      </p:grpSp>
      <p:sp>
        <p:nvSpPr>
          <p:cNvPr id="26" name="文本框 10"/>
          <p:cNvSpPr txBox="1">
            <a:spLocks noChangeArrowheads="1"/>
          </p:cNvSpPr>
          <p:nvPr/>
        </p:nvSpPr>
        <p:spPr bwMode="auto">
          <a:xfrm>
            <a:off x="683568" y="208664"/>
            <a:ext cx="3510057" cy="346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1" tIns="34285" rIns="68571" bIns="34285">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1800" b="1" dirty="0">
                <a:latin typeface="+mn-ea"/>
                <a:ea typeface="+mn-ea"/>
              </a:rPr>
              <a:t>成功项目展示</a:t>
            </a:r>
            <a:r>
              <a:rPr lang="zh-CN" altLang="en-US" sz="1200" b="1" dirty="0">
                <a:latin typeface="+mn-ea"/>
                <a:ea typeface="+mn-ea"/>
              </a:rPr>
              <a:t>（文字可以编辑）</a:t>
            </a:r>
            <a:endParaRPr lang="zh-CN" altLang="en-US" sz="1200" b="1" dirty="0">
              <a:latin typeface="+mn-ea"/>
              <a:ea typeface="+mn-ea"/>
              <a:cs typeface="+mn-ea"/>
              <a:sym typeface="+mn-lt"/>
            </a:endParaRPr>
          </a:p>
        </p:txBody>
      </p:sp>
      <p:pic>
        <p:nvPicPr>
          <p:cNvPr id="27" name="图片 26"/>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2649820" y="1419622"/>
            <a:ext cx="3263964" cy="2036782"/>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27"/>
                                        </p:tgtEl>
                                        <p:attrNameLst>
                                          <p:attrName>style.visibility</p:attrName>
                                        </p:attrNameLst>
                                      </p:cBhvr>
                                      <p:to>
                                        <p:strVal val="visible"/>
                                      </p:to>
                                    </p:set>
                                    <p:anim calcmode="lin" valueType="num">
                                      <p:cBhvr>
                                        <p:cTn id="12" dur="500" fill="hold"/>
                                        <p:tgtEl>
                                          <p:spTgt spid="27"/>
                                        </p:tgtEl>
                                        <p:attrNameLst>
                                          <p:attrName>ppt_w</p:attrName>
                                        </p:attrNameLst>
                                      </p:cBhvr>
                                      <p:tavLst>
                                        <p:tav tm="0">
                                          <p:val>
                                            <p:fltVal val="0"/>
                                          </p:val>
                                        </p:tav>
                                        <p:tav tm="100000">
                                          <p:val>
                                            <p:strVal val="#ppt_w"/>
                                          </p:val>
                                        </p:tav>
                                      </p:tavLst>
                                    </p:anim>
                                    <p:anim calcmode="lin" valueType="num">
                                      <p:cBhvr>
                                        <p:cTn id="13" dur="500" fill="hold"/>
                                        <p:tgtEl>
                                          <p:spTgt spid="27"/>
                                        </p:tgtEl>
                                        <p:attrNameLst>
                                          <p:attrName>ppt_h</p:attrName>
                                        </p:attrNameLst>
                                      </p:cBhvr>
                                      <p:tavLst>
                                        <p:tav tm="0">
                                          <p:val>
                                            <p:fltVal val="0"/>
                                          </p:val>
                                        </p:tav>
                                        <p:tav tm="100000">
                                          <p:val>
                                            <p:strVal val="#ppt_h"/>
                                          </p:val>
                                        </p:tav>
                                      </p:tavLst>
                                    </p:anim>
                                    <p:animEffect transition="in" filter="fade">
                                      <p:cBhvr>
                                        <p:cTn id="14" dur="500"/>
                                        <p:tgtEl>
                                          <p:spTgt spid="27"/>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left)">
                                      <p:cBhvr>
                                        <p:cTn id="19" dur="500"/>
                                        <p:tgtEl>
                                          <p:spTgt spid="7"/>
                                        </p:tgtEl>
                                      </p:cBhvr>
                                    </p:animEffect>
                                  </p:childTnLst>
                                </p:cTn>
                              </p:par>
                            </p:childTnLst>
                          </p:cTn>
                        </p:par>
                        <p:par>
                          <p:cTn id="20" fill="hold">
                            <p:stCondLst>
                              <p:cond delay="500"/>
                            </p:stCondLst>
                            <p:childTnLst>
                              <p:par>
                                <p:cTn id="21" presetID="10" presetClass="entr" presetSubtype="0" fill="hold"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par>
                                <p:cTn id="24" presetID="10" presetClass="entr" presetSubtype="0" fill="hold" nodeType="with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500"/>
                                        <p:tgtEl>
                                          <p:spTgt spid="16"/>
                                        </p:tgtEl>
                                      </p:cBhvr>
                                    </p:animEffect>
                                  </p:childTnLst>
                                </p:cTn>
                              </p:par>
                              <p:par>
                                <p:cTn id="27" presetID="10" presetClass="entr" presetSubtype="0" fill="hold" nodeType="with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fade">
                                      <p:cBhvr>
                                        <p:cTn id="29" dur="500"/>
                                        <p:tgtEl>
                                          <p:spTgt spid="19"/>
                                        </p:tgtEl>
                                      </p:cBhvr>
                                    </p:animEffect>
                                  </p:childTnLst>
                                </p:cTn>
                              </p:par>
                              <p:par>
                                <p:cTn id="30" presetID="10" presetClass="entr" presetSubtype="0" fill="hold"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fade">
                                      <p:cBhvr>
                                        <p:cTn id="32" dur="500"/>
                                        <p:tgtEl>
                                          <p:spTgt spid="22"/>
                                        </p:tgtEl>
                                      </p:cBhvr>
                                    </p:animEffect>
                                  </p:childTnLst>
                                </p:cTn>
                              </p:par>
                            </p:childTnLst>
                          </p:cTn>
                        </p:par>
                      </p:childTnLst>
                    </p:cTn>
                  </p:par>
                  <p:par>
                    <p:cTn id="33" fill="hold">
                      <p:stCondLst>
                        <p:cond delay="indefinite"/>
                      </p:stCondLst>
                      <p:childTnLst>
                        <p:par>
                          <p:cTn id="34" fill="hold">
                            <p:stCondLst>
                              <p:cond delay="0"/>
                            </p:stCondLst>
                            <p:childTnLst>
                              <p:par>
                                <p:cTn id="35" presetID="47" presetClass="entr" presetSubtype="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1000"/>
                                        <p:tgtEl>
                                          <p:spTgt spid="9"/>
                                        </p:tgtEl>
                                      </p:cBhvr>
                                    </p:animEffect>
                                    <p:anim calcmode="lin" valueType="num">
                                      <p:cBhvr>
                                        <p:cTn id="38" dur="1000" fill="hold"/>
                                        <p:tgtEl>
                                          <p:spTgt spid="9"/>
                                        </p:tgtEl>
                                        <p:attrNameLst>
                                          <p:attrName>ppt_x</p:attrName>
                                        </p:attrNameLst>
                                      </p:cBhvr>
                                      <p:tavLst>
                                        <p:tav tm="0">
                                          <p:val>
                                            <p:strVal val="#ppt_x"/>
                                          </p:val>
                                        </p:tav>
                                        <p:tav tm="100000">
                                          <p:val>
                                            <p:strVal val="#ppt_x"/>
                                          </p:val>
                                        </p:tav>
                                      </p:tavLst>
                                    </p:anim>
                                    <p:anim calcmode="lin" valueType="num">
                                      <p:cBhvr>
                                        <p:cTn id="39" dur="1000" fill="hold"/>
                                        <p:tgtEl>
                                          <p:spTgt spid="9"/>
                                        </p:tgtEl>
                                        <p:attrNameLst>
                                          <p:attrName>ppt_y</p:attrName>
                                        </p:attrNameLst>
                                      </p:cBhvr>
                                      <p:tavLst>
                                        <p:tav tm="0">
                                          <p:val>
                                            <p:strVal val="#ppt_y-.1"/>
                                          </p:val>
                                        </p:tav>
                                        <p:tav tm="100000">
                                          <p:val>
                                            <p:strVal val="#ppt_y"/>
                                          </p:val>
                                        </p:tav>
                                      </p:tavLst>
                                    </p:anim>
                                  </p:childTnLst>
                                </p:cTn>
                              </p:par>
                              <p:par>
                                <p:cTn id="40" presetID="47" presetClass="entr" presetSubtype="0" fill="hold" grpId="0" nodeType="with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1000"/>
                                        <p:tgtEl>
                                          <p:spTgt spid="10"/>
                                        </p:tgtEl>
                                      </p:cBhvr>
                                    </p:animEffect>
                                    <p:anim calcmode="lin" valueType="num">
                                      <p:cBhvr>
                                        <p:cTn id="43" dur="1000" fill="hold"/>
                                        <p:tgtEl>
                                          <p:spTgt spid="10"/>
                                        </p:tgtEl>
                                        <p:attrNameLst>
                                          <p:attrName>ppt_x</p:attrName>
                                        </p:attrNameLst>
                                      </p:cBhvr>
                                      <p:tavLst>
                                        <p:tav tm="0">
                                          <p:val>
                                            <p:strVal val="#ppt_x"/>
                                          </p:val>
                                        </p:tav>
                                        <p:tav tm="100000">
                                          <p:val>
                                            <p:strVal val="#ppt_x"/>
                                          </p:val>
                                        </p:tav>
                                      </p:tavLst>
                                    </p:anim>
                                    <p:anim calcmode="lin" valueType="num">
                                      <p:cBhvr>
                                        <p:cTn id="44" dur="1000" fill="hold"/>
                                        <p:tgtEl>
                                          <p:spTgt spid="10"/>
                                        </p:tgtEl>
                                        <p:attrNameLst>
                                          <p:attrName>ppt_y</p:attrName>
                                        </p:attrNameLst>
                                      </p:cBhvr>
                                      <p:tavLst>
                                        <p:tav tm="0">
                                          <p:val>
                                            <p:strVal val="#ppt_y-.1"/>
                                          </p:val>
                                        </p:tav>
                                        <p:tav tm="100000">
                                          <p:val>
                                            <p:strVal val="#ppt_y"/>
                                          </p:val>
                                        </p:tav>
                                      </p:tavLst>
                                    </p:anim>
                                  </p:childTnLst>
                                </p:cTn>
                              </p:par>
                              <p:par>
                                <p:cTn id="45" presetID="47" presetClass="entr" presetSubtype="0" fill="hold" grpId="0" nodeType="with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fade">
                                      <p:cBhvr>
                                        <p:cTn id="47" dur="1000"/>
                                        <p:tgtEl>
                                          <p:spTgt spid="11"/>
                                        </p:tgtEl>
                                      </p:cBhvr>
                                    </p:animEffect>
                                    <p:anim calcmode="lin" valueType="num">
                                      <p:cBhvr>
                                        <p:cTn id="48" dur="1000" fill="hold"/>
                                        <p:tgtEl>
                                          <p:spTgt spid="11"/>
                                        </p:tgtEl>
                                        <p:attrNameLst>
                                          <p:attrName>ppt_x</p:attrName>
                                        </p:attrNameLst>
                                      </p:cBhvr>
                                      <p:tavLst>
                                        <p:tav tm="0">
                                          <p:val>
                                            <p:strVal val="#ppt_x"/>
                                          </p:val>
                                        </p:tav>
                                        <p:tav tm="100000">
                                          <p:val>
                                            <p:strVal val="#ppt_x"/>
                                          </p:val>
                                        </p:tav>
                                      </p:tavLst>
                                    </p:anim>
                                    <p:anim calcmode="lin" valueType="num">
                                      <p:cBhvr>
                                        <p:cTn id="49" dur="1000" fill="hold"/>
                                        <p:tgtEl>
                                          <p:spTgt spid="11"/>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fade">
                                      <p:cBhvr>
                                        <p:cTn id="52" dur="1000"/>
                                        <p:tgtEl>
                                          <p:spTgt spid="12"/>
                                        </p:tgtEl>
                                      </p:cBhvr>
                                    </p:animEffect>
                                    <p:anim calcmode="lin" valueType="num">
                                      <p:cBhvr>
                                        <p:cTn id="53" dur="1000" fill="hold"/>
                                        <p:tgtEl>
                                          <p:spTgt spid="12"/>
                                        </p:tgtEl>
                                        <p:attrNameLst>
                                          <p:attrName>ppt_x</p:attrName>
                                        </p:attrNameLst>
                                      </p:cBhvr>
                                      <p:tavLst>
                                        <p:tav tm="0">
                                          <p:val>
                                            <p:strVal val="#ppt_x"/>
                                          </p:val>
                                        </p:tav>
                                        <p:tav tm="100000">
                                          <p:val>
                                            <p:strVal val="#ppt_x"/>
                                          </p:val>
                                        </p:tav>
                                      </p:tavLst>
                                    </p:anim>
                                    <p:anim calcmode="lin" valueType="num">
                                      <p:cBhvr>
                                        <p:cTn id="5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P spid="10" grpId="0"/>
      <p:bldP spid="11" grpId="0"/>
      <p:bldP spid="12" grpId="0"/>
      <p:bldP spid="2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文本框 10"/>
          <p:cNvSpPr txBox="1">
            <a:spLocks noChangeArrowheads="1"/>
          </p:cNvSpPr>
          <p:nvPr/>
        </p:nvSpPr>
        <p:spPr bwMode="auto">
          <a:xfrm>
            <a:off x="683568" y="195486"/>
            <a:ext cx="3510057" cy="346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1" tIns="34285" rIns="68571" bIns="34285">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b="1" dirty="0">
                <a:latin typeface="+mn-ea"/>
              </a:rPr>
              <a:t>成功项目展示</a:t>
            </a:r>
            <a:r>
              <a:rPr lang="zh-CN" altLang="en-US" sz="1200" b="1" dirty="0">
                <a:latin typeface="+mn-ea"/>
                <a:ea typeface="+mn-ea"/>
              </a:rPr>
              <a:t>（文字可以编辑）</a:t>
            </a:r>
            <a:endParaRPr lang="zh-CN" altLang="en-US" sz="1200" b="1" dirty="0">
              <a:latin typeface="+mn-ea"/>
              <a:ea typeface="+mn-ea"/>
              <a:cs typeface="+mn-ea"/>
              <a:sym typeface="+mn-lt"/>
            </a:endParaRPr>
          </a:p>
        </p:txBody>
      </p:sp>
      <p:sp>
        <p:nvSpPr>
          <p:cNvPr id="50" name="矩形 49"/>
          <p:cNvSpPr>
            <a:spLocks noChangeArrowheads="1"/>
          </p:cNvSpPr>
          <p:nvPr/>
        </p:nvSpPr>
        <p:spPr bwMode="auto">
          <a:xfrm>
            <a:off x="535849" y="1324656"/>
            <a:ext cx="998254" cy="995302"/>
          </a:xfrm>
          <a:prstGeom prst="rect">
            <a:avLst/>
          </a:prstGeom>
          <a:solidFill>
            <a:srgbClr val="0062AC"/>
          </a:solidFill>
          <a:ln>
            <a:noFill/>
          </a:ln>
        </p:spPr>
        <p:txBody>
          <a:bodyPr lIns="75520" tIns="37760" rIns="75520" bIns="37760" anchor="ctr"/>
          <a:lstStyle/>
          <a:p>
            <a:endParaRPr lang="zh-CN" altLang="en-US" sz="1700" b="1">
              <a:solidFill>
                <a:srgbClr val="217435"/>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1" name="矩形 50"/>
          <p:cNvSpPr>
            <a:spLocks noChangeArrowheads="1"/>
          </p:cNvSpPr>
          <p:nvPr/>
        </p:nvSpPr>
        <p:spPr bwMode="auto">
          <a:xfrm>
            <a:off x="1636409" y="1314720"/>
            <a:ext cx="998254" cy="995302"/>
          </a:xfrm>
          <a:prstGeom prst="rect">
            <a:avLst/>
          </a:prstGeom>
          <a:gradFill>
            <a:gsLst>
              <a:gs pos="12000">
                <a:srgbClr val="B30304"/>
              </a:gs>
              <a:gs pos="59000">
                <a:srgbClr val="9F0100"/>
              </a:gs>
              <a:gs pos="100000">
                <a:srgbClr val="780202"/>
              </a:gs>
            </a:gsLst>
            <a:lin ang="13200000" scaled="0"/>
          </a:gradFill>
          <a:ln>
            <a:gradFill>
              <a:gsLst>
                <a:gs pos="0">
                  <a:srgbClr val="B30304"/>
                </a:gs>
                <a:gs pos="100000">
                  <a:srgbClr val="780202"/>
                </a:gs>
              </a:gsLst>
              <a:lin ang="5400000" scaled="1"/>
            </a:gradFill>
          </a:ln>
          <a:effectLst>
            <a:outerShdw blurRad="127000" dist="63500" dir="5400000" algn="ctr" rotWithShape="0">
              <a:srgbClr val="000000">
                <a:alpha val="6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u="sng">
              <a:solidFill>
                <a:srgbClr val="C00000"/>
              </a:solidFill>
              <a:latin typeface="+mn-lt"/>
              <a:ea typeface="微软雅黑" panose="020B0503020204020204" pitchFamily="34" charset="-122"/>
              <a:sym typeface="微软雅黑" panose="020B0503020204020204" pitchFamily="34" charset="-122"/>
            </a:endParaRPr>
          </a:p>
        </p:txBody>
      </p:sp>
      <p:sp>
        <p:nvSpPr>
          <p:cNvPr id="52" name="矩形 51"/>
          <p:cNvSpPr>
            <a:spLocks noChangeArrowheads="1"/>
          </p:cNvSpPr>
          <p:nvPr/>
        </p:nvSpPr>
        <p:spPr bwMode="auto">
          <a:xfrm>
            <a:off x="2736969" y="1324656"/>
            <a:ext cx="998254" cy="995302"/>
          </a:xfrm>
          <a:prstGeom prst="rect">
            <a:avLst/>
          </a:prstGeom>
          <a:solidFill>
            <a:srgbClr val="414455"/>
          </a:solidFill>
          <a:ln>
            <a:noFill/>
          </a:ln>
        </p:spPr>
        <p:txBody>
          <a:bodyPr lIns="75520" tIns="37760" rIns="75520" bIns="37760" anchor="ctr"/>
          <a:lstStyle/>
          <a:p>
            <a:endParaRPr lang="zh-CN" altLang="en-US" sz="1700" b="1">
              <a:solidFill>
                <a:srgbClr val="217435"/>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3" name="矩形 52"/>
          <p:cNvSpPr>
            <a:spLocks noChangeArrowheads="1"/>
          </p:cNvSpPr>
          <p:nvPr/>
        </p:nvSpPr>
        <p:spPr bwMode="auto">
          <a:xfrm>
            <a:off x="535849" y="2449339"/>
            <a:ext cx="998254" cy="995302"/>
          </a:xfrm>
          <a:prstGeom prst="rect">
            <a:avLst/>
          </a:prstGeom>
          <a:gradFill>
            <a:gsLst>
              <a:gs pos="12000">
                <a:srgbClr val="1A497C">
                  <a:lumMod val="95000"/>
                  <a:lumOff val="5000"/>
                </a:srgbClr>
              </a:gs>
              <a:gs pos="59000">
                <a:srgbClr val="0B3754"/>
              </a:gs>
              <a:gs pos="100000">
                <a:srgbClr val="0D243F"/>
              </a:gs>
            </a:gsLst>
            <a:lin ang="13200000" scaled="0"/>
          </a:gradFill>
          <a:ln>
            <a:gradFill>
              <a:gsLst>
                <a:gs pos="0">
                  <a:srgbClr val="163B67"/>
                </a:gs>
                <a:gs pos="100000">
                  <a:srgbClr val="0C2A42"/>
                </a:gs>
              </a:gsLst>
              <a:lin ang="5400000" scaled="1"/>
            </a:gradFill>
          </a:ln>
          <a:effectLst>
            <a:outerShdw blurRad="127000" dist="63500" dir="5400000" algn="ctr" rotWithShape="0">
              <a:srgbClr val="000000">
                <a:alpha val="6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u="sng">
              <a:solidFill>
                <a:srgbClr val="C00000"/>
              </a:solidFill>
              <a:latin typeface="+mn-lt"/>
              <a:ea typeface="微软雅黑" panose="020B0503020204020204" pitchFamily="34" charset="-122"/>
              <a:sym typeface="微软雅黑" panose="020B0503020204020204" pitchFamily="34" charset="-122"/>
            </a:endParaRPr>
          </a:p>
        </p:txBody>
      </p:sp>
      <p:sp>
        <p:nvSpPr>
          <p:cNvPr id="54" name="矩形 53"/>
          <p:cNvSpPr>
            <a:spLocks noChangeArrowheads="1"/>
          </p:cNvSpPr>
          <p:nvPr/>
        </p:nvSpPr>
        <p:spPr bwMode="auto">
          <a:xfrm>
            <a:off x="1636409" y="2449339"/>
            <a:ext cx="998254" cy="995302"/>
          </a:xfrm>
          <a:prstGeom prst="rect">
            <a:avLst/>
          </a:prstGeom>
          <a:solidFill>
            <a:srgbClr val="414455"/>
          </a:solidFill>
          <a:ln>
            <a:noFill/>
          </a:ln>
        </p:spPr>
        <p:txBody>
          <a:bodyPr lIns="75520" tIns="37760" rIns="75520" bIns="37760" anchor="ctr"/>
          <a:lstStyle/>
          <a:p>
            <a:endParaRPr lang="zh-CN" altLang="en-US" sz="1700" b="1">
              <a:solidFill>
                <a:srgbClr val="217435"/>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5" name="矩形 54"/>
          <p:cNvSpPr>
            <a:spLocks noChangeArrowheads="1"/>
          </p:cNvSpPr>
          <p:nvPr/>
        </p:nvSpPr>
        <p:spPr bwMode="auto">
          <a:xfrm>
            <a:off x="2736969" y="2449339"/>
            <a:ext cx="998254" cy="995302"/>
          </a:xfrm>
          <a:prstGeom prst="rect">
            <a:avLst/>
          </a:prstGeom>
          <a:gradFill>
            <a:gsLst>
              <a:gs pos="12000">
                <a:srgbClr val="B30304"/>
              </a:gs>
              <a:gs pos="59000">
                <a:srgbClr val="9F0100"/>
              </a:gs>
              <a:gs pos="100000">
                <a:srgbClr val="780202"/>
              </a:gs>
            </a:gsLst>
            <a:lin ang="13200000" scaled="0"/>
          </a:gradFill>
          <a:ln>
            <a:gradFill>
              <a:gsLst>
                <a:gs pos="0">
                  <a:srgbClr val="B30304"/>
                </a:gs>
                <a:gs pos="100000">
                  <a:srgbClr val="780202"/>
                </a:gs>
              </a:gsLst>
              <a:lin ang="5400000" scaled="1"/>
            </a:gradFill>
          </a:ln>
          <a:effectLst>
            <a:outerShdw blurRad="127000" dist="63500" dir="5400000" algn="ctr" rotWithShape="0">
              <a:srgbClr val="000000">
                <a:alpha val="6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u="sng">
              <a:solidFill>
                <a:srgbClr val="C00000"/>
              </a:solidFill>
              <a:latin typeface="+mn-lt"/>
              <a:ea typeface="微软雅黑" panose="020B0503020204020204" pitchFamily="34" charset="-122"/>
              <a:sym typeface="微软雅黑" panose="020B0503020204020204" pitchFamily="34" charset="-122"/>
            </a:endParaRPr>
          </a:p>
        </p:txBody>
      </p:sp>
      <p:sp>
        <p:nvSpPr>
          <p:cNvPr id="56" name="矩形 55"/>
          <p:cNvSpPr>
            <a:spLocks noChangeArrowheads="1"/>
          </p:cNvSpPr>
          <p:nvPr/>
        </p:nvSpPr>
        <p:spPr bwMode="auto">
          <a:xfrm>
            <a:off x="535849" y="3546645"/>
            <a:ext cx="998254" cy="995302"/>
          </a:xfrm>
          <a:prstGeom prst="rect">
            <a:avLst/>
          </a:prstGeom>
          <a:solidFill>
            <a:srgbClr val="414455"/>
          </a:solidFill>
          <a:ln>
            <a:noFill/>
          </a:ln>
        </p:spPr>
        <p:txBody>
          <a:bodyPr lIns="75520" tIns="37760" rIns="75520" bIns="37760" anchor="ctr"/>
          <a:lstStyle/>
          <a:p>
            <a:endParaRPr lang="zh-CN" altLang="en-US" sz="1700" b="1">
              <a:solidFill>
                <a:srgbClr val="217435"/>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7" name="矩形 56"/>
          <p:cNvSpPr>
            <a:spLocks noChangeArrowheads="1"/>
          </p:cNvSpPr>
          <p:nvPr/>
        </p:nvSpPr>
        <p:spPr bwMode="auto">
          <a:xfrm>
            <a:off x="1636409" y="3546645"/>
            <a:ext cx="998254" cy="995302"/>
          </a:xfrm>
          <a:prstGeom prst="rect">
            <a:avLst/>
          </a:prstGeom>
          <a:gradFill>
            <a:gsLst>
              <a:gs pos="12000">
                <a:srgbClr val="1A497C">
                  <a:lumMod val="95000"/>
                  <a:lumOff val="5000"/>
                </a:srgbClr>
              </a:gs>
              <a:gs pos="59000">
                <a:srgbClr val="0B3754"/>
              </a:gs>
              <a:gs pos="100000">
                <a:srgbClr val="0D243F"/>
              </a:gs>
            </a:gsLst>
            <a:lin ang="13200000" scaled="0"/>
          </a:gradFill>
          <a:ln>
            <a:gradFill>
              <a:gsLst>
                <a:gs pos="0">
                  <a:srgbClr val="163B67"/>
                </a:gs>
                <a:gs pos="100000">
                  <a:srgbClr val="0C2A42"/>
                </a:gs>
              </a:gsLst>
              <a:lin ang="5400000" scaled="1"/>
            </a:gradFill>
          </a:ln>
          <a:effectLst>
            <a:outerShdw blurRad="127000" dist="63500" dir="5400000" algn="ctr" rotWithShape="0">
              <a:srgbClr val="000000">
                <a:alpha val="6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u="sng">
              <a:solidFill>
                <a:srgbClr val="C00000"/>
              </a:solidFill>
              <a:latin typeface="+mn-lt"/>
              <a:ea typeface="微软雅黑" panose="020B0503020204020204" pitchFamily="34" charset="-122"/>
              <a:sym typeface="微软雅黑" panose="020B0503020204020204" pitchFamily="34" charset="-122"/>
            </a:endParaRPr>
          </a:p>
        </p:txBody>
      </p:sp>
      <p:sp>
        <p:nvSpPr>
          <p:cNvPr id="58" name="矩形 57"/>
          <p:cNvSpPr>
            <a:spLocks noChangeArrowheads="1"/>
          </p:cNvSpPr>
          <p:nvPr/>
        </p:nvSpPr>
        <p:spPr bwMode="auto">
          <a:xfrm>
            <a:off x="2736969" y="3546645"/>
            <a:ext cx="998254" cy="995302"/>
          </a:xfrm>
          <a:prstGeom prst="rect">
            <a:avLst/>
          </a:prstGeom>
          <a:solidFill>
            <a:srgbClr val="0062AC"/>
          </a:solidFill>
          <a:ln>
            <a:noFill/>
          </a:ln>
        </p:spPr>
        <p:txBody>
          <a:bodyPr lIns="75520" tIns="37760" rIns="75520" bIns="37760" anchor="ctr"/>
          <a:lstStyle/>
          <a:p>
            <a:endParaRPr lang="zh-CN" altLang="en-US" sz="1700" b="1">
              <a:solidFill>
                <a:srgbClr val="217435"/>
              </a:solidFill>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59" name="图片 11"/>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535850" y="1302020"/>
            <a:ext cx="998253" cy="1005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 name="图片 1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36969" y="1314720"/>
            <a:ext cx="998254" cy="1004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 name="图片 1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36409" y="2449338"/>
            <a:ext cx="998254" cy="995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 name="图片 1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5850" y="3546645"/>
            <a:ext cx="998253" cy="995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 name="图片 1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36968" y="3559345"/>
            <a:ext cx="998256" cy="995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 name="线形标注 2(带强调线) 2"/>
          <p:cNvSpPr/>
          <p:nvPr/>
        </p:nvSpPr>
        <p:spPr bwMode="auto">
          <a:xfrm>
            <a:off x="4860032" y="1131590"/>
            <a:ext cx="4017416" cy="528657"/>
          </a:xfrm>
          <a:prstGeom prst="accentCallout2">
            <a:avLst>
              <a:gd name="adj1" fmla="val 21366"/>
              <a:gd name="adj2" fmla="val -1991"/>
              <a:gd name="adj3" fmla="val 18745"/>
              <a:gd name="adj4" fmla="val -80296"/>
              <a:gd name="adj5" fmla="val 70583"/>
              <a:gd name="adj6" fmla="val -85856"/>
            </a:avLst>
          </a:prstGeom>
          <a:noFill/>
          <a:ln w="15875" cmpd="sng">
            <a:solidFill>
              <a:srgbClr val="414455"/>
            </a:solidFill>
            <a:miter lim="800000"/>
            <a:headEnd type="oval" w="med" len="med"/>
          </a:ln>
          <a:extLst>
            <a:ext uri="{909E8E84-426E-40DD-AFC4-6F175D3DCCD1}">
              <a14:hiddenFill xmlns:a14="http://schemas.microsoft.com/office/drawing/2010/main">
                <a:solidFill>
                  <a:srgbClr val="FFFFFF"/>
                </a:solidFill>
              </a14:hiddenFill>
            </a:ext>
          </a:extLst>
        </p:spPr>
        <p:txBody>
          <a:bodyPr lIns="75520" tIns="37760" rIns="75520" bIns="37760" anchor="ctr"/>
          <a:lstStyle/>
          <a:p>
            <a:r>
              <a:rPr lang="zh-CN" altLang="en-US" sz="1300">
                <a:solidFill>
                  <a:srgbClr val="414455"/>
                </a:solidFill>
                <a:latin typeface="微软雅黑" panose="020B0503020204020204" pitchFamily="34" charset="-122"/>
                <a:ea typeface="微软雅黑" panose="020B0503020204020204" pitchFamily="34" charset="-122"/>
              </a:rPr>
              <a:t>点击添加文字点击添加文字点击添加文字点击添加文字点击添加文字点击添加文字</a:t>
            </a:r>
            <a:endParaRPr lang="zh-CN" altLang="en-US" sz="1300">
              <a:solidFill>
                <a:srgbClr val="414455"/>
              </a:solidFill>
              <a:latin typeface="微软雅黑" panose="020B0503020204020204" pitchFamily="34" charset="-122"/>
              <a:ea typeface="微软雅黑" panose="020B0503020204020204" pitchFamily="34" charset="-122"/>
            </a:endParaRPr>
          </a:p>
        </p:txBody>
      </p:sp>
      <p:sp>
        <p:nvSpPr>
          <p:cNvPr id="65" name="线形标注 2(带强调线) 3"/>
          <p:cNvSpPr/>
          <p:nvPr/>
        </p:nvSpPr>
        <p:spPr bwMode="auto">
          <a:xfrm>
            <a:off x="4856566" y="1826101"/>
            <a:ext cx="4017416" cy="530385"/>
          </a:xfrm>
          <a:prstGeom prst="accentCallout2">
            <a:avLst>
              <a:gd name="adj1" fmla="val 21366"/>
              <a:gd name="adj2" fmla="val -1991"/>
              <a:gd name="adj3" fmla="val 20681"/>
              <a:gd name="adj4" fmla="val -22926"/>
              <a:gd name="adj5" fmla="val -57167"/>
              <a:gd name="adj6" fmla="val -31815"/>
            </a:avLst>
          </a:prstGeom>
          <a:noFill/>
          <a:ln w="15875" cmpd="sng">
            <a:solidFill>
              <a:srgbClr val="414455"/>
            </a:solidFill>
            <a:miter lim="800000"/>
            <a:headEnd type="oval" w="med" len="med"/>
          </a:ln>
          <a:extLst>
            <a:ext uri="{909E8E84-426E-40DD-AFC4-6F175D3DCCD1}">
              <a14:hiddenFill xmlns:a14="http://schemas.microsoft.com/office/drawing/2010/main">
                <a:solidFill>
                  <a:srgbClr val="FFFFFF"/>
                </a:solidFill>
              </a14:hiddenFill>
            </a:ext>
          </a:extLst>
        </p:spPr>
        <p:txBody>
          <a:bodyPr lIns="75520" tIns="37760" rIns="75520" bIns="37760" anchor="ctr"/>
          <a:lstStyle/>
          <a:p>
            <a:pPr lvl="0"/>
            <a:r>
              <a:rPr lang="zh-CN" altLang="en-US" sz="1300">
                <a:solidFill>
                  <a:srgbClr val="414455"/>
                </a:solidFill>
                <a:latin typeface="微软雅黑" panose="020B0503020204020204" pitchFamily="34" charset="-122"/>
                <a:ea typeface="微软雅黑" panose="020B0503020204020204" pitchFamily="34" charset="-122"/>
              </a:rPr>
              <a:t>点击添加文字点击添加文字点击添加文字点击添加文字点击添加文字点击添加文字</a:t>
            </a:r>
            <a:endParaRPr lang="zh-CN" altLang="en-US" sz="1300">
              <a:solidFill>
                <a:srgbClr val="414455"/>
              </a:solidFill>
              <a:latin typeface="微软雅黑" panose="020B0503020204020204" pitchFamily="34" charset="-122"/>
              <a:ea typeface="微软雅黑" panose="020B0503020204020204" pitchFamily="34" charset="-122"/>
            </a:endParaRPr>
          </a:p>
        </p:txBody>
      </p:sp>
      <p:sp>
        <p:nvSpPr>
          <p:cNvPr id="66" name="线形标注 2(带强调线) 4"/>
          <p:cNvSpPr/>
          <p:nvPr/>
        </p:nvSpPr>
        <p:spPr bwMode="auto">
          <a:xfrm>
            <a:off x="4860032" y="2522338"/>
            <a:ext cx="4017416" cy="530385"/>
          </a:xfrm>
          <a:prstGeom prst="accentCallout2">
            <a:avLst>
              <a:gd name="adj1" fmla="val 21366"/>
              <a:gd name="adj2" fmla="val -1991"/>
              <a:gd name="adj3" fmla="val 22171"/>
              <a:gd name="adj4" fmla="val -43032"/>
              <a:gd name="adj5" fmla="val 22153"/>
              <a:gd name="adj6" fmla="val -59153"/>
            </a:avLst>
          </a:prstGeom>
          <a:noFill/>
          <a:ln w="15875" cmpd="sng">
            <a:solidFill>
              <a:srgbClr val="414455"/>
            </a:solidFill>
            <a:miter lim="800000"/>
            <a:headEnd type="oval" w="med" len="med"/>
          </a:ln>
          <a:extLst>
            <a:ext uri="{909E8E84-426E-40DD-AFC4-6F175D3DCCD1}">
              <a14:hiddenFill xmlns:a14="http://schemas.microsoft.com/office/drawing/2010/main">
                <a:solidFill>
                  <a:srgbClr val="FFFFFF"/>
                </a:solidFill>
              </a14:hiddenFill>
            </a:ext>
          </a:extLst>
        </p:spPr>
        <p:txBody>
          <a:bodyPr lIns="75520" tIns="37760" rIns="75520" bIns="37760" anchor="ctr"/>
          <a:lstStyle/>
          <a:p>
            <a:pPr lvl="0"/>
            <a:r>
              <a:rPr lang="zh-CN" altLang="en-US" sz="1300">
                <a:solidFill>
                  <a:srgbClr val="414455"/>
                </a:solidFill>
                <a:latin typeface="微软雅黑" panose="020B0503020204020204" pitchFamily="34" charset="-122"/>
                <a:ea typeface="微软雅黑" panose="020B0503020204020204" pitchFamily="34" charset="-122"/>
              </a:rPr>
              <a:t>点击添加文字点击添加文字点击添加文字点击添加文字点击添加文字点击添加文字</a:t>
            </a:r>
            <a:endParaRPr lang="zh-CN" altLang="en-US" sz="1300">
              <a:solidFill>
                <a:srgbClr val="414455"/>
              </a:solidFill>
              <a:latin typeface="微软雅黑" panose="020B0503020204020204" pitchFamily="34" charset="-122"/>
              <a:ea typeface="微软雅黑" panose="020B0503020204020204" pitchFamily="34" charset="-122"/>
            </a:endParaRPr>
          </a:p>
        </p:txBody>
      </p:sp>
      <p:sp>
        <p:nvSpPr>
          <p:cNvPr id="67" name="线形标注 2(带强调线) 5"/>
          <p:cNvSpPr/>
          <p:nvPr/>
        </p:nvSpPr>
        <p:spPr bwMode="auto">
          <a:xfrm>
            <a:off x="4860032" y="3228942"/>
            <a:ext cx="4017416" cy="528657"/>
          </a:xfrm>
          <a:prstGeom prst="accentCallout2">
            <a:avLst>
              <a:gd name="adj1" fmla="val 48468"/>
              <a:gd name="adj2" fmla="val -2245"/>
              <a:gd name="adj3" fmla="val 47782"/>
              <a:gd name="adj4" fmla="val -82347"/>
              <a:gd name="adj5" fmla="val 82199"/>
              <a:gd name="adj6" fmla="val -85088"/>
            </a:avLst>
          </a:prstGeom>
          <a:noFill/>
          <a:ln w="15875" cmpd="sng">
            <a:solidFill>
              <a:srgbClr val="414455"/>
            </a:solidFill>
            <a:miter lim="800000"/>
            <a:headEnd type="oval" w="med" len="med"/>
          </a:ln>
          <a:extLst>
            <a:ext uri="{909E8E84-426E-40DD-AFC4-6F175D3DCCD1}">
              <a14:hiddenFill xmlns:a14="http://schemas.microsoft.com/office/drawing/2010/main">
                <a:solidFill>
                  <a:srgbClr val="FFFFFF"/>
                </a:solidFill>
              </a14:hiddenFill>
            </a:ext>
          </a:extLst>
        </p:spPr>
        <p:txBody>
          <a:bodyPr lIns="75520" tIns="37760" rIns="75520" bIns="37760" anchor="ctr"/>
          <a:lstStyle/>
          <a:p>
            <a:pPr lvl="0"/>
            <a:r>
              <a:rPr lang="zh-CN" altLang="en-US" sz="1300" dirty="0">
                <a:solidFill>
                  <a:srgbClr val="414455"/>
                </a:solidFill>
                <a:latin typeface="微软雅黑" panose="020B0503020204020204" pitchFamily="34" charset="-122"/>
                <a:ea typeface="微软雅黑" panose="020B0503020204020204" pitchFamily="34" charset="-122"/>
              </a:rPr>
              <a:t>点击添加文字点击添加文字点击</a:t>
            </a:r>
            <a:endParaRPr lang="en-US" altLang="zh-CN" sz="1300" dirty="0">
              <a:solidFill>
                <a:srgbClr val="414455"/>
              </a:solidFill>
              <a:latin typeface="微软雅黑" panose="020B0503020204020204" pitchFamily="34" charset="-122"/>
              <a:ea typeface="微软雅黑" panose="020B0503020204020204" pitchFamily="34" charset="-122"/>
            </a:endParaRPr>
          </a:p>
          <a:p>
            <a:pPr lvl="0"/>
            <a:r>
              <a:rPr lang="zh-CN" altLang="en-US" sz="1300" dirty="0">
                <a:solidFill>
                  <a:srgbClr val="414455"/>
                </a:solidFill>
                <a:latin typeface="微软雅黑" panose="020B0503020204020204" pitchFamily="34" charset="-122"/>
                <a:ea typeface="微软雅黑" panose="020B0503020204020204" pitchFamily="34" charset="-122"/>
              </a:rPr>
              <a:t>击添加文字点击添加文字</a:t>
            </a:r>
            <a:endParaRPr lang="zh-CN" altLang="en-US" sz="1300" dirty="0">
              <a:solidFill>
                <a:srgbClr val="414455"/>
              </a:solidFill>
              <a:latin typeface="微软雅黑" panose="020B0503020204020204" pitchFamily="34" charset="-122"/>
              <a:ea typeface="微软雅黑" panose="020B0503020204020204" pitchFamily="34" charset="-122"/>
            </a:endParaRPr>
          </a:p>
        </p:txBody>
      </p:sp>
      <p:sp>
        <p:nvSpPr>
          <p:cNvPr id="68" name="线形标注 2(带强调线) 6"/>
          <p:cNvSpPr/>
          <p:nvPr/>
        </p:nvSpPr>
        <p:spPr bwMode="auto">
          <a:xfrm>
            <a:off x="4860032" y="3933819"/>
            <a:ext cx="4017416" cy="530385"/>
          </a:xfrm>
          <a:prstGeom prst="accentCallout2">
            <a:avLst>
              <a:gd name="adj1" fmla="val 21366"/>
              <a:gd name="adj2" fmla="val -1991"/>
              <a:gd name="adj3" fmla="val 22616"/>
              <a:gd name="adj4" fmla="val -23181"/>
              <a:gd name="adj5" fmla="val -39750"/>
              <a:gd name="adj6" fmla="val -31556"/>
            </a:avLst>
          </a:prstGeom>
          <a:noFill/>
          <a:ln w="15875" cmpd="sng">
            <a:solidFill>
              <a:srgbClr val="414455"/>
            </a:solidFill>
            <a:miter lim="800000"/>
            <a:headEnd type="oval" w="med" len="med"/>
          </a:ln>
          <a:extLst>
            <a:ext uri="{909E8E84-426E-40DD-AFC4-6F175D3DCCD1}">
              <a14:hiddenFill xmlns:a14="http://schemas.microsoft.com/office/drawing/2010/main">
                <a:solidFill>
                  <a:srgbClr val="FFFFFF"/>
                </a:solidFill>
              </a14:hiddenFill>
            </a:ext>
          </a:extLst>
        </p:spPr>
        <p:txBody>
          <a:bodyPr lIns="75520" tIns="37760" rIns="75520" bIns="37760" anchor="ctr"/>
          <a:lstStyle/>
          <a:p>
            <a:pPr lvl="0"/>
            <a:r>
              <a:rPr lang="zh-CN" altLang="en-US" sz="1300">
                <a:solidFill>
                  <a:srgbClr val="414455"/>
                </a:solidFill>
                <a:latin typeface="微软雅黑" panose="020B0503020204020204" pitchFamily="34" charset="-122"/>
                <a:ea typeface="微软雅黑" panose="020B0503020204020204" pitchFamily="34" charset="-122"/>
              </a:rPr>
              <a:t>点击添加文字点击添加文字点击添加文字点击添加文字点击添加文字点击添加文字</a:t>
            </a:r>
            <a:endParaRPr lang="zh-CN" altLang="en-US" sz="1300">
              <a:solidFill>
                <a:srgbClr val="414455"/>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par>
                                <p:cTn id="8" presetID="23" presetClass="entr" presetSubtype="528" fill="hold" grpId="0" nodeType="withEffect">
                                  <p:stCondLst>
                                    <p:cond delay="100"/>
                                  </p:stCondLst>
                                  <p:childTnLst>
                                    <p:set>
                                      <p:cBhvr>
                                        <p:cTn id="9" dur="1" fill="hold">
                                          <p:stCondLst>
                                            <p:cond delay="0"/>
                                          </p:stCondLst>
                                        </p:cTn>
                                        <p:tgtEl>
                                          <p:spTgt spid="50"/>
                                        </p:tgtEl>
                                        <p:attrNameLst>
                                          <p:attrName>style.visibility</p:attrName>
                                        </p:attrNameLst>
                                      </p:cBhvr>
                                      <p:to>
                                        <p:strVal val="visible"/>
                                      </p:to>
                                    </p:set>
                                    <p:anim calcmode="lin" valueType="num">
                                      <p:cBhvr>
                                        <p:cTn id="10" dur="300" fill="hold"/>
                                        <p:tgtEl>
                                          <p:spTgt spid="50"/>
                                        </p:tgtEl>
                                        <p:attrNameLst>
                                          <p:attrName>ppt_w</p:attrName>
                                        </p:attrNameLst>
                                      </p:cBhvr>
                                      <p:tavLst>
                                        <p:tav tm="0">
                                          <p:val>
                                            <p:fltVal val="0"/>
                                          </p:val>
                                        </p:tav>
                                        <p:tav tm="100000">
                                          <p:val>
                                            <p:strVal val="#ppt_w"/>
                                          </p:val>
                                        </p:tav>
                                      </p:tavLst>
                                    </p:anim>
                                    <p:anim calcmode="lin" valueType="num">
                                      <p:cBhvr>
                                        <p:cTn id="11" dur="300" fill="hold"/>
                                        <p:tgtEl>
                                          <p:spTgt spid="50"/>
                                        </p:tgtEl>
                                        <p:attrNameLst>
                                          <p:attrName>ppt_h</p:attrName>
                                        </p:attrNameLst>
                                      </p:cBhvr>
                                      <p:tavLst>
                                        <p:tav tm="0">
                                          <p:val>
                                            <p:fltVal val="0"/>
                                          </p:val>
                                        </p:tav>
                                        <p:tav tm="100000">
                                          <p:val>
                                            <p:strVal val="#ppt_h"/>
                                          </p:val>
                                        </p:tav>
                                      </p:tavLst>
                                    </p:anim>
                                    <p:anim calcmode="lin" valueType="num">
                                      <p:cBhvr>
                                        <p:cTn id="12" dur="300" fill="hold"/>
                                        <p:tgtEl>
                                          <p:spTgt spid="50"/>
                                        </p:tgtEl>
                                        <p:attrNameLst>
                                          <p:attrName>ppt_x</p:attrName>
                                        </p:attrNameLst>
                                      </p:cBhvr>
                                      <p:tavLst>
                                        <p:tav tm="0">
                                          <p:val>
                                            <p:fltVal val="0.5"/>
                                          </p:val>
                                        </p:tav>
                                        <p:tav tm="100000">
                                          <p:val>
                                            <p:strVal val="#ppt_x"/>
                                          </p:val>
                                        </p:tav>
                                      </p:tavLst>
                                    </p:anim>
                                    <p:anim calcmode="lin" valueType="num">
                                      <p:cBhvr>
                                        <p:cTn id="13" dur="300" fill="hold"/>
                                        <p:tgtEl>
                                          <p:spTgt spid="50"/>
                                        </p:tgtEl>
                                        <p:attrNameLst>
                                          <p:attrName>ppt_y</p:attrName>
                                        </p:attrNameLst>
                                      </p:cBhvr>
                                      <p:tavLst>
                                        <p:tav tm="0">
                                          <p:val>
                                            <p:fltVal val="0.5"/>
                                          </p:val>
                                        </p:tav>
                                        <p:tav tm="100000">
                                          <p:val>
                                            <p:strVal val="#ppt_y"/>
                                          </p:val>
                                        </p:tav>
                                      </p:tavLst>
                                    </p:anim>
                                  </p:childTnLst>
                                </p:cTn>
                              </p:par>
                              <p:par>
                                <p:cTn id="14" presetID="26" presetClass="emph" presetSubtype="0" fill="hold" grpId="1" nodeType="withEffect">
                                  <p:stCondLst>
                                    <p:cond delay="400"/>
                                  </p:stCondLst>
                                  <p:childTnLst>
                                    <p:animEffect transition="out" filter="fade">
                                      <p:cBhvr>
                                        <p:cTn id="15" dur="300" tmFilter="0, 0; .2, .5; .8, .5; 1, 0"/>
                                        <p:tgtEl>
                                          <p:spTgt spid="50"/>
                                        </p:tgtEl>
                                      </p:cBhvr>
                                    </p:animEffect>
                                    <p:animScale>
                                      <p:cBhvr>
                                        <p:cTn id="16" dur="150" autoRev="1" fill="hold"/>
                                        <p:tgtEl>
                                          <p:spTgt spid="50"/>
                                        </p:tgtEl>
                                      </p:cBhvr>
                                      <p:by x="105000" y="105000"/>
                                    </p:animScale>
                                  </p:childTnLst>
                                </p:cTn>
                              </p:par>
                              <p:par>
                                <p:cTn id="17" presetID="23" presetClass="entr" presetSubtype="528" fill="hold" grpId="0" nodeType="withEffect">
                                  <p:stCondLst>
                                    <p:cond delay="200"/>
                                  </p:stCondLst>
                                  <p:childTnLst>
                                    <p:set>
                                      <p:cBhvr>
                                        <p:cTn id="18" dur="1" fill="hold">
                                          <p:stCondLst>
                                            <p:cond delay="0"/>
                                          </p:stCondLst>
                                        </p:cTn>
                                        <p:tgtEl>
                                          <p:spTgt spid="51"/>
                                        </p:tgtEl>
                                        <p:attrNameLst>
                                          <p:attrName>style.visibility</p:attrName>
                                        </p:attrNameLst>
                                      </p:cBhvr>
                                      <p:to>
                                        <p:strVal val="visible"/>
                                      </p:to>
                                    </p:set>
                                    <p:anim calcmode="lin" valueType="num">
                                      <p:cBhvr>
                                        <p:cTn id="19" dur="300" fill="hold"/>
                                        <p:tgtEl>
                                          <p:spTgt spid="51"/>
                                        </p:tgtEl>
                                        <p:attrNameLst>
                                          <p:attrName>ppt_w</p:attrName>
                                        </p:attrNameLst>
                                      </p:cBhvr>
                                      <p:tavLst>
                                        <p:tav tm="0">
                                          <p:val>
                                            <p:fltVal val="0"/>
                                          </p:val>
                                        </p:tav>
                                        <p:tav tm="100000">
                                          <p:val>
                                            <p:strVal val="#ppt_w"/>
                                          </p:val>
                                        </p:tav>
                                      </p:tavLst>
                                    </p:anim>
                                    <p:anim calcmode="lin" valueType="num">
                                      <p:cBhvr>
                                        <p:cTn id="20" dur="300" fill="hold"/>
                                        <p:tgtEl>
                                          <p:spTgt spid="51"/>
                                        </p:tgtEl>
                                        <p:attrNameLst>
                                          <p:attrName>ppt_h</p:attrName>
                                        </p:attrNameLst>
                                      </p:cBhvr>
                                      <p:tavLst>
                                        <p:tav tm="0">
                                          <p:val>
                                            <p:fltVal val="0"/>
                                          </p:val>
                                        </p:tav>
                                        <p:tav tm="100000">
                                          <p:val>
                                            <p:strVal val="#ppt_h"/>
                                          </p:val>
                                        </p:tav>
                                      </p:tavLst>
                                    </p:anim>
                                    <p:anim calcmode="lin" valueType="num">
                                      <p:cBhvr>
                                        <p:cTn id="21" dur="300" fill="hold"/>
                                        <p:tgtEl>
                                          <p:spTgt spid="51"/>
                                        </p:tgtEl>
                                        <p:attrNameLst>
                                          <p:attrName>ppt_x</p:attrName>
                                        </p:attrNameLst>
                                      </p:cBhvr>
                                      <p:tavLst>
                                        <p:tav tm="0">
                                          <p:val>
                                            <p:fltVal val="0.5"/>
                                          </p:val>
                                        </p:tav>
                                        <p:tav tm="100000">
                                          <p:val>
                                            <p:strVal val="#ppt_x"/>
                                          </p:val>
                                        </p:tav>
                                      </p:tavLst>
                                    </p:anim>
                                    <p:anim calcmode="lin" valueType="num">
                                      <p:cBhvr>
                                        <p:cTn id="22" dur="300" fill="hold"/>
                                        <p:tgtEl>
                                          <p:spTgt spid="51"/>
                                        </p:tgtEl>
                                        <p:attrNameLst>
                                          <p:attrName>ppt_y</p:attrName>
                                        </p:attrNameLst>
                                      </p:cBhvr>
                                      <p:tavLst>
                                        <p:tav tm="0">
                                          <p:val>
                                            <p:fltVal val="0.5"/>
                                          </p:val>
                                        </p:tav>
                                        <p:tav tm="100000">
                                          <p:val>
                                            <p:strVal val="#ppt_y"/>
                                          </p:val>
                                        </p:tav>
                                      </p:tavLst>
                                    </p:anim>
                                  </p:childTnLst>
                                </p:cTn>
                              </p:par>
                              <p:par>
                                <p:cTn id="23" presetID="26" presetClass="emph" presetSubtype="0" fill="hold" grpId="1" nodeType="withEffect">
                                  <p:stCondLst>
                                    <p:cond delay="500"/>
                                  </p:stCondLst>
                                  <p:childTnLst>
                                    <p:animEffect transition="out" filter="fade">
                                      <p:cBhvr>
                                        <p:cTn id="24" dur="300" tmFilter="0, 0; .2, .5; .8, .5; 1, 0"/>
                                        <p:tgtEl>
                                          <p:spTgt spid="51"/>
                                        </p:tgtEl>
                                      </p:cBhvr>
                                    </p:animEffect>
                                    <p:animScale>
                                      <p:cBhvr>
                                        <p:cTn id="25" dur="150" autoRev="1" fill="hold"/>
                                        <p:tgtEl>
                                          <p:spTgt spid="51"/>
                                        </p:tgtEl>
                                      </p:cBhvr>
                                      <p:by x="105000" y="105000"/>
                                    </p:animScale>
                                  </p:childTnLst>
                                </p:cTn>
                              </p:par>
                              <p:par>
                                <p:cTn id="26" presetID="23" presetClass="entr" presetSubtype="528" fill="hold" grpId="0" nodeType="withEffect">
                                  <p:stCondLst>
                                    <p:cond delay="300"/>
                                  </p:stCondLst>
                                  <p:childTnLst>
                                    <p:set>
                                      <p:cBhvr>
                                        <p:cTn id="27" dur="1" fill="hold">
                                          <p:stCondLst>
                                            <p:cond delay="0"/>
                                          </p:stCondLst>
                                        </p:cTn>
                                        <p:tgtEl>
                                          <p:spTgt spid="52"/>
                                        </p:tgtEl>
                                        <p:attrNameLst>
                                          <p:attrName>style.visibility</p:attrName>
                                        </p:attrNameLst>
                                      </p:cBhvr>
                                      <p:to>
                                        <p:strVal val="visible"/>
                                      </p:to>
                                    </p:set>
                                    <p:anim calcmode="lin" valueType="num">
                                      <p:cBhvr>
                                        <p:cTn id="28" dur="300" fill="hold"/>
                                        <p:tgtEl>
                                          <p:spTgt spid="52"/>
                                        </p:tgtEl>
                                        <p:attrNameLst>
                                          <p:attrName>ppt_w</p:attrName>
                                        </p:attrNameLst>
                                      </p:cBhvr>
                                      <p:tavLst>
                                        <p:tav tm="0">
                                          <p:val>
                                            <p:fltVal val="0"/>
                                          </p:val>
                                        </p:tav>
                                        <p:tav tm="100000">
                                          <p:val>
                                            <p:strVal val="#ppt_w"/>
                                          </p:val>
                                        </p:tav>
                                      </p:tavLst>
                                    </p:anim>
                                    <p:anim calcmode="lin" valueType="num">
                                      <p:cBhvr>
                                        <p:cTn id="29" dur="300" fill="hold"/>
                                        <p:tgtEl>
                                          <p:spTgt spid="52"/>
                                        </p:tgtEl>
                                        <p:attrNameLst>
                                          <p:attrName>ppt_h</p:attrName>
                                        </p:attrNameLst>
                                      </p:cBhvr>
                                      <p:tavLst>
                                        <p:tav tm="0">
                                          <p:val>
                                            <p:fltVal val="0"/>
                                          </p:val>
                                        </p:tav>
                                        <p:tav tm="100000">
                                          <p:val>
                                            <p:strVal val="#ppt_h"/>
                                          </p:val>
                                        </p:tav>
                                      </p:tavLst>
                                    </p:anim>
                                    <p:anim calcmode="lin" valueType="num">
                                      <p:cBhvr>
                                        <p:cTn id="30" dur="300" fill="hold"/>
                                        <p:tgtEl>
                                          <p:spTgt spid="52"/>
                                        </p:tgtEl>
                                        <p:attrNameLst>
                                          <p:attrName>ppt_x</p:attrName>
                                        </p:attrNameLst>
                                      </p:cBhvr>
                                      <p:tavLst>
                                        <p:tav tm="0">
                                          <p:val>
                                            <p:fltVal val="0.5"/>
                                          </p:val>
                                        </p:tav>
                                        <p:tav tm="100000">
                                          <p:val>
                                            <p:strVal val="#ppt_x"/>
                                          </p:val>
                                        </p:tav>
                                      </p:tavLst>
                                    </p:anim>
                                    <p:anim calcmode="lin" valueType="num">
                                      <p:cBhvr>
                                        <p:cTn id="31" dur="300" fill="hold"/>
                                        <p:tgtEl>
                                          <p:spTgt spid="52"/>
                                        </p:tgtEl>
                                        <p:attrNameLst>
                                          <p:attrName>ppt_y</p:attrName>
                                        </p:attrNameLst>
                                      </p:cBhvr>
                                      <p:tavLst>
                                        <p:tav tm="0">
                                          <p:val>
                                            <p:fltVal val="0.5"/>
                                          </p:val>
                                        </p:tav>
                                        <p:tav tm="100000">
                                          <p:val>
                                            <p:strVal val="#ppt_y"/>
                                          </p:val>
                                        </p:tav>
                                      </p:tavLst>
                                    </p:anim>
                                  </p:childTnLst>
                                </p:cTn>
                              </p:par>
                              <p:par>
                                <p:cTn id="32" presetID="26" presetClass="emph" presetSubtype="0" fill="hold" grpId="1" nodeType="withEffect">
                                  <p:stCondLst>
                                    <p:cond delay="600"/>
                                  </p:stCondLst>
                                  <p:childTnLst>
                                    <p:animEffect transition="out" filter="fade">
                                      <p:cBhvr>
                                        <p:cTn id="33" dur="300" tmFilter="0, 0; .2, .5; .8, .5; 1, 0"/>
                                        <p:tgtEl>
                                          <p:spTgt spid="52"/>
                                        </p:tgtEl>
                                      </p:cBhvr>
                                    </p:animEffect>
                                    <p:animScale>
                                      <p:cBhvr>
                                        <p:cTn id="34" dur="150" autoRev="1" fill="hold"/>
                                        <p:tgtEl>
                                          <p:spTgt spid="52"/>
                                        </p:tgtEl>
                                      </p:cBhvr>
                                      <p:by x="105000" y="105000"/>
                                    </p:animScale>
                                  </p:childTnLst>
                                </p:cTn>
                              </p:par>
                              <p:par>
                                <p:cTn id="35" presetID="23" presetClass="entr" presetSubtype="528" fill="hold" grpId="0" nodeType="withEffect">
                                  <p:stCondLst>
                                    <p:cond delay="400"/>
                                  </p:stCondLst>
                                  <p:childTnLst>
                                    <p:set>
                                      <p:cBhvr>
                                        <p:cTn id="36" dur="1" fill="hold">
                                          <p:stCondLst>
                                            <p:cond delay="0"/>
                                          </p:stCondLst>
                                        </p:cTn>
                                        <p:tgtEl>
                                          <p:spTgt spid="53"/>
                                        </p:tgtEl>
                                        <p:attrNameLst>
                                          <p:attrName>style.visibility</p:attrName>
                                        </p:attrNameLst>
                                      </p:cBhvr>
                                      <p:to>
                                        <p:strVal val="visible"/>
                                      </p:to>
                                    </p:set>
                                    <p:anim calcmode="lin" valueType="num">
                                      <p:cBhvr>
                                        <p:cTn id="37" dur="300" fill="hold"/>
                                        <p:tgtEl>
                                          <p:spTgt spid="53"/>
                                        </p:tgtEl>
                                        <p:attrNameLst>
                                          <p:attrName>ppt_w</p:attrName>
                                        </p:attrNameLst>
                                      </p:cBhvr>
                                      <p:tavLst>
                                        <p:tav tm="0">
                                          <p:val>
                                            <p:fltVal val="0"/>
                                          </p:val>
                                        </p:tav>
                                        <p:tav tm="100000">
                                          <p:val>
                                            <p:strVal val="#ppt_w"/>
                                          </p:val>
                                        </p:tav>
                                      </p:tavLst>
                                    </p:anim>
                                    <p:anim calcmode="lin" valueType="num">
                                      <p:cBhvr>
                                        <p:cTn id="38" dur="300" fill="hold"/>
                                        <p:tgtEl>
                                          <p:spTgt spid="53"/>
                                        </p:tgtEl>
                                        <p:attrNameLst>
                                          <p:attrName>ppt_h</p:attrName>
                                        </p:attrNameLst>
                                      </p:cBhvr>
                                      <p:tavLst>
                                        <p:tav tm="0">
                                          <p:val>
                                            <p:fltVal val="0"/>
                                          </p:val>
                                        </p:tav>
                                        <p:tav tm="100000">
                                          <p:val>
                                            <p:strVal val="#ppt_h"/>
                                          </p:val>
                                        </p:tav>
                                      </p:tavLst>
                                    </p:anim>
                                    <p:anim calcmode="lin" valueType="num">
                                      <p:cBhvr>
                                        <p:cTn id="39" dur="300" fill="hold"/>
                                        <p:tgtEl>
                                          <p:spTgt spid="53"/>
                                        </p:tgtEl>
                                        <p:attrNameLst>
                                          <p:attrName>ppt_x</p:attrName>
                                        </p:attrNameLst>
                                      </p:cBhvr>
                                      <p:tavLst>
                                        <p:tav tm="0">
                                          <p:val>
                                            <p:fltVal val="0.5"/>
                                          </p:val>
                                        </p:tav>
                                        <p:tav tm="100000">
                                          <p:val>
                                            <p:strVal val="#ppt_x"/>
                                          </p:val>
                                        </p:tav>
                                      </p:tavLst>
                                    </p:anim>
                                    <p:anim calcmode="lin" valueType="num">
                                      <p:cBhvr>
                                        <p:cTn id="40" dur="300" fill="hold"/>
                                        <p:tgtEl>
                                          <p:spTgt spid="53"/>
                                        </p:tgtEl>
                                        <p:attrNameLst>
                                          <p:attrName>ppt_y</p:attrName>
                                        </p:attrNameLst>
                                      </p:cBhvr>
                                      <p:tavLst>
                                        <p:tav tm="0">
                                          <p:val>
                                            <p:fltVal val="0.5"/>
                                          </p:val>
                                        </p:tav>
                                        <p:tav tm="100000">
                                          <p:val>
                                            <p:strVal val="#ppt_y"/>
                                          </p:val>
                                        </p:tav>
                                      </p:tavLst>
                                    </p:anim>
                                  </p:childTnLst>
                                </p:cTn>
                              </p:par>
                              <p:par>
                                <p:cTn id="41" presetID="26" presetClass="emph" presetSubtype="0" fill="hold" grpId="1" nodeType="withEffect">
                                  <p:stCondLst>
                                    <p:cond delay="700"/>
                                  </p:stCondLst>
                                  <p:childTnLst>
                                    <p:animEffect transition="out" filter="fade">
                                      <p:cBhvr>
                                        <p:cTn id="42" dur="300" tmFilter="0, 0; .2, .5; .8, .5; 1, 0"/>
                                        <p:tgtEl>
                                          <p:spTgt spid="53"/>
                                        </p:tgtEl>
                                      </p:cBhvr>
                                    </p:animEffect>
                                    <p:animScale>
                                      <p:cBhvr>
                                        <p:cTn id="43" dur="150" autoRev="1" fill="hold"/>
                                        <p:tgtEl>
                                          <p:spTgt spid="53"/>
                                        </p:tgtEl>
                                      </p:cBhvr>
                                      <p:by x="105000" y="105000"/>
                                    </p:animScale>
                                  </p:childTnLst>
                                </p:cTn>
                              </p:par>
                              <p:par>
                                <p:cTn id="44" presetID="23" presetClass="entr" presetSubtype="528" fill="hold" grpId="0" nodeType="withEffect">
                                  <p:stCondLst>
                                    <p:cond delay="500"/>
                                  </p:stCondLst>
                                  <p:childTnLst>
                                    <p:set>
                                      <p:cBhvr>
                                        <p:cTn id="45" dur="1" fill="hold">
                                          <p:stCondLst>
                                            <p:cond delay="0"/>
                                          </p:stCondLst>
                                        </p:cTn>
                                        <p:tgtEl>
                                          <p:spTgt spid="54"/>
                                        </p:tgtEl>
                                        <p:attrNameLst>
                                          <p:attrName>style.visibility</p:attrName>
                                        </p:attrNameLst>
                                      </p:cBhvr>
                                      <p:to>
                                        <p:strVal val="visible"/>
                                      </p:to>
                                    </p:set>
                                    <p:anim calcmode="lin" valueType="num">
                                      <p:cBhvr>
                                        <p:cTn id="46" dur="300" fill="hold"/>
                                        <p:tgtEl>
                                          <p:spTgt spid="54"/>
                                        </p:tgtEl>
                                        <p:attrNameLst>
                                          <p:attrName>ppt_w</p:attrName>
                                        </p:attrNameLst>
                                      </p:cBhvr>
                                      <p:tavLst>
                                        <p:tav tm="0">
                                          <p:val>
                                            <p:fltVal val="0"/>
                                          </p:val>
                                        </p:tav>
                                        <p:tav tm="100000">
                                          <p:val>
                                            <p:strVal val="#ppt_w"/>
                                          </p:val>
                                        </p:tav>
                                      </p:tavLst>
                                    </p:anim>
                                    <p:anim calcmode="lin" valueType="num">
                                      <p:cBhvr>
                                        <p:cTn id="47" dur="300" fill="hold"/>
                                        <p:tgtEl>
                                          <p:spTgt spid="54"/>
                                        </p:tgtEl>
                                        <p:attrNameLst>
                                          <p:attrName>ppt_h</p:attrName>
                                        </p:attrNameLst>
                                      </p:cBhvr>
                                      <p:tavLst>
                                        <p:tav tm="0">
                                          <p:val>
                                            <p:fltVal val="0"/>
                                          </p:val>
                                        </p:tav>
                                        <p:tav tm="100000">
                                          <p:val>
                                            <p:strVal val="#ppt_h"/>
                                          </p:val>
                                        </p:tav>
                                      </p:tavLst>
                                    </p:anim>
                                    <p:anim calcmode="lin" valueType="num">
                                      <p:cBhvr>
                                        <p:cTn id="48" dur="300" fill="hold"/>
                                        <p:tgtEl>
                                          <p:spTgt spid="54"/>
                                        </p:tgtEl>
                                        <p:attrNameLst>
                                          <p:attrName>ppt_x</p:attrName>
                                        </p:attrNameLst>
                                      </p:cBhvr>
                                      <p:tavLst>
                                        <p:tav tm="0">
                                          <p:val>
                                            <p:fltVal val="0.5"/>
                                          </p:val>
                                        </p:tav>
                                        <p:tav tm="100000">
                                          <p:val>
                                            <p:strVal val="#ppt_x"/>
                                          </p:val>
                                        </p:tav>
                                      </p:tavLst>
                                    </p:anim>
                                    <p:anim calcmode="lin" valueType="num">
                                      <p:cBhvr>
                                        <p:cTn id="49" dur="300" fill="hold"/>
                                        <p:tgtEl>
                                          <p:spTgt spid="54"/>
                                        </p:tgtEl>
                                        <p:attrNameLst>
                                          <p:attrName>ppt_y</p:attrName>
                                        </p:attrNameLst>
                                      </p:cBhvr>
                                      <p:tavLst>
                                        <p:tav tm="0">
                                          <p:val>
                                            <p:fltVal val="0.5"/>
                                          </p:val>
                                        </p:tav>
                                        <p:tav tm="100000">
                                          <p:val>
                                            <p:strVal val="#ppt_y"/>
                                          </p:val>
                                        </p:tav>
                                      </p:tavLst>
                                    </p:anim>
                                  </p:childTnLst>
                                </p:cTn>
                              </p:par>
                              <p:par>
                                <p:cTn id="50" presetID="26" presetClass="emph" presetSubtype="0" fill="hold" grpId="1" nodeType="withEffect">
                                  <p:stCondLst>
                                    <p:cond delay="800"/>
                                  </p:stCondLst>
                                  <p:childTnLst>
                                    <p:animEffect transition="out" filter="fade">
                                      <p:cBhvr>
                                        <p:cTn id="51" dur="300" tmFilter="0, 0; .2, .5; .8, .5; 1, 0"/>
                                        <p:tgtEl>
                                          <p:spTgt spid="54"/>
                                        </p:tgtEl>
                                      </p:cBhvr>
                                    </p:animEffect>
                                    <p:animScale>
                                      <p:cBhvr>
                                        <p:cTn id="52" dur="150" autoRev="1" fill="hold"/>
                                        <p:tgtEl>
                                          <p:spTgt spid="54"/>
                                        </p:tgtEl>
                                      </p:cBhvr>
                                      <p:by x="105000" y="105000"/>
                                    </p:animScale>
                                  </p:childTnLst>
                                </p:cTn>
                              </p:par>
                              <p:par>
                                <p:cTn id="53" presetID="23" presetClass="entr" presetSubtype="528" fill="hold" grpId="0" nodeType="withEffect">
                                  <p:stCondLst>
                                    <p:cond delay="600"/>
                                  </p:stCondLst>
                                  <p:childTnLst>
                                    <p:set>
                                      <p:cBhvr>
                                        <p:cTn id="54" dur="1" fill="hold">
                                          <p:stCondLst>
                                            <p:cond delay="0"/>
                                          </p:stCondLst>
                                        </p:cTn>
                                        <p:tgtEl>
                                          <p:spTgt spid="55"/>
                                        </p:tgtEl>
                                        <p:attrNameLst>
                                          <p:attrName>style.visibility</p:attrName>
                                        </p:attrNameLst>
                                      </p:cBhvr>
                                      <p:to>
                                        <p:strVal val="visible"/>
                                      </p:to>
                                    </p:set>
                                    <p:anim calcmode="lin" valueType="num">
                                      <p:cBhvr>
                                        <p:cTn id="55" dur="300" fill="hold"/>
                                        <p:tgtEl>
                                          <p:spTgt spid="55"/>
                                        </p:tgtEl>
                                        <p:attrNameLst>
                                          <p:attrName>ppt_w</p:attrName>
                                        </p:attrNameLst>
                                      </p:cBhvr>
                                      <p:tavLst>
                                        <p:tav tm="0">
                                          <p:val>
                                            <p:fltVal val="0"/>
                                          </p:val>
                                        </p:tav>
                                        <p:tav tm="100000">
                                          <p:val>
                                            <p:strVal val="#ppt_w"/>
                                          </p:val>
                                        </p:tav>
                                      </p:tavLst>
                                    </p:anim>
                                    <p:anim calcmode="lin" valueType="num">
                                      <p:cBhvr>
                                        <p:cTn id="56" dur="300" fill="hold"/>
                                        <p:tgtEl>
                                          <p:spTgt spid="55"/>
                                        </p:tgtEl>
                                        <p:attrNameLst>
                                          <p:attrName>ppt_h</p:attrName>
                                        </p:attrNameLst>
                                      </p:cBhvr>
                                      <p:tavLst>
                                        <p:tav tm="0">
                                          <p:val>
                                            <p:fltVal val="0"/>
                                          </p:val>
                                        </p:tav>
                                        <p:tav tm="100000">
                                          <p:val>
                                            <p:strVal val="#ppt_h"/>
                                          </p:val>
                                        </p:tav>
                                      </p:tavLst>
                                    </p:anim>
                                    <p:anim calcmode="lin" valueType="num">
                                      <p:cBhvr>
                                        <p:cTn id="57" dur="300" fill="hold"/>
                                        <p:tgtEl>
                                          <p:spTgt spid="55"/>
                                        </p:tgtEl>
                                        <p:attrNameLst>
                                          <p:attrName>ppt_x</p:attrName>
                                        </p:attrNameLst>
                                      </p:cBhvr>
                                      <p:tavLst>
                                        <p:tav tm="0">
                                          <p:val>
                                            <p:fltVal val="0.5"/>
                                          </p:val>
                                        </p:tav>
                                        <p:tav tm="100000">
                                          <p:val>
                                            <p:strVal val="#ppt_x"/>
                                          </p:val>
                                        </p:tav>
                                      </p:tavLst>
                                    </p:anim>
                                    <p:anim calcmode="lin" valueType="num">
                                      <p:cBhvr>
                                        <p:cTn id="58" dur="300" fill="hold"/>
                                        <p:tgtEl>
                                          <p:spTgt spid="55"/>
                                        </p:tgtEl>
                                        <p:attrNameLst>
                                          <p:attrName>ppt_y</p:attrName>
                                        </p:attrNameLst>
                                      </p:cBhvr>
                                      <p:tavLst>
                                        <p:tav tm="0">
                                          <p:val>
                                            <p:fltVal val="0.5"/>
                                          </p:val>
                                        </p:tav>
                                        <p:tav tm="100000">
                                          <p:val>
                                            <p:strVal val="#ppt_y"/>
                                          </p:val>
                                        </p:tav>
                                      </p:tavLst>
                                    </p:anim>
                                  </p:childTnLst>
                                </p:cTn>
                              </p:par>
                              <p:par>
                                <p:cTn id="59" presetID="26" presetClass="emph" presetSubtype="0" fill="hold" grpId="1" nodeType="withEffect">
                                  <p:stCondLst>
                                    <p:cond delay="900"/>
                                  </p:stCondLst>
                                  <p:childTnLst>
                                    <p:animEffect transition="out" filter="fade">
                                      <p:cBhvr>
                                        <p:cTn id="60" dur="300" tmFilter="0, 0; .2, .5; .8, .5; 1, 0"/>
                                        <p:tgtEl>
                                          <p:spTgt spid="55"/>
                                        </p:tgtEl>
                                      </p:cBhvr>
                                    </p:animEffect>
                                    <p:animScale>
                                      <p:cBhvr>
                                        <p:cTn id="61" dur="150" autoRev="1" fill="hold"/>
                                        <p:tgtEl>
                                          <p:spTgt spid="55"/>
                                        </p:tgtEl>
                                      </p:cBhvr>
                                      <p:by x="105000" y="105000"/>
                                    </p:animScale>
                                  </p:childTnLst>
                                </p:cTn>
                              </p:par>
                              <p:par>
                                <p:cTn id="62" presetID="23" presetClass="entr" presetSubtype="528" fill="hold" grpId="0" nodeType="withEffect">
                                  <p:stCondLst>
                                    <p:cond delay="700"/>
                                  </p:stCondLst>
                                  <p:childTnLst>
                                    <p:set>
                                      <p:cBhvr>
                                        <p:cTn id="63" dur="1" fill="hold">
                                          <p:stCondLst>
                                            <p:cond delay="0"/>
                                          </p:stCondLst>
                                        </p:cTn>
                                        <p:tgtEl>
                                          <p:spTgt spid="56"/>
                                        </p:tgtEl>
                                        <p:attrNameLst>
                                          <p:attrName>style.visibility</p:attrName>
                                        </p:attrNameLst>
                                      </p:cBhvr>
                                      <p:to>
                                        <p:strVal val="visible"/>
                                      </p:to>
                                    </p:set>
                                    <p:anim calcmode="lin" valueType="num">
                                      <p:cBhvr>
                                        <p:cTn id="64" dur="300" fill="hold"/>
                                        <p:tgtEl>
                                          <p:spTgt spid="56"/>
                                        </p:tgtEl>
                                        <p:attrNameLst>
                                          <p:attrName>ppt_w</p:attrName>
                                        </p:attrNameLst>
                                      </p:cBhvr>
                                      <p:tavLst>
                                        <p:tav tm="0">
                                          <p:val>
                                            <p:fltVal val="0"/>
                                          </p:val>
                                        </p:tav>
                                        <p:tav tm="100000">
                                          <p:val>
                                            <p:strVal val="#ppt_w"/>
                                          </p:val>
                                        </p:tav>
                                      </p:tavLst>
                                    </p:anim>
                                    <p:anim calcmode="lin" valueType="num">
                                      <p:cBhvr>
                                        <p:cTn id="65" dur="300" fill="hold"/>
                                        <p:tgtEl>
                                          <p:spTgt spid="56"/>
                                        </p:tgtEl>
                                        <p:attrNameLst>
                                          <p:attrName>ppt_h</p:attrName>
                                        </p:attrNameLst>
                                      </p:cBhvr>
                                      <p:tavLst>
                                        <p:tav tm="0">
                                          <p:val>
                                            <p:fltVal val="0"/>
                                          </p:val>
                                        </p:tav>
                                        <p:tav tm="100000">
                                          <p:val>
                                            <p:strVal val="#ppt_h"/>
                                          </p:val>
                                        </p:tav>
                                      </p:tavLst>
                                    </p:anim>
                                    <p:anim calcmode="lin" valueType="num">
                                      <p:cBhvr>
                                        <p:cTn id="66" dur="300" fill="hold"/>
                                        <p:tgtEl>
                                          <p:spTgt spid="56"/>
                                        </p:tgtEl>
                                        <p:attrNameLst>
                                          <p:attrName>ppt_x</p:attrName>
                                        </p:attrNameLst>
                                      </p:cBhvr>
                                      <p:tavLst>
                                        <p:tav tm="0">
                                          <p:val>
                                            <p:fltVal val="0.5"/>
                                          </p:val>
                                        </p:tav>
                                        <p:tav tm="100000">
                                          <p:val>
                                            <p:strVal val="#ppt_x"/>
                                          </p:val>
                                        </p:tav>
                                      </p:tavLst>
                                    </p:anim>
                                    <p:anim calcmode="lin" valueType="num">
                                      <p:cBhvr>
                                        <p:cTn id="67" dur="300" fill="hold"/>
                                        <p:tgtEl>
                                          <p:spTgt spid="56"/>
                                        </p:tgtEl>
                                        <p:attrNameLst>
                                          <p:attrName>ppt_y</p:attrName>
                                        </p:attrNameLst>
                                      </p:cBhvr>
                                      <p:tavLst>
                                        <p:tav tm="0">
                                          <p:val>
                                            <p:fltVal val="0.5"/>
                                          </p:val>
                                        </p:tav>
                                        <p:tav tm="100000">
                                          <p:val>
                                            <p:strVal val="#ppt_y"/>
                                          </p:val>
                                        </p:tav>
                                      </p:tavLst>
                                    </p:anim>
                                  </p:childTnLst>
                                </p:cTn>
                              </p:par>
                              <p:par>
                                <p:cTn id="68" presetID="26" presetClass="emph" presetSubtype="0" fill="hold" grpId="1" nodeType="withEffect">
                                  <p:stCondLst>
                                    <p:cond delay="1000"/>
                                  </p:stCondLst>
                                  <p:childTnLst>
                                    <p:animEffect transition="out" filter="fade">
                                      <p:cBhvr>
                                        <p:cTn id="69" dur="300" tmFilter="0, 0; .2, .5; .8, .5; 1, 0"/>
                                        <p:tgtEl>
                                          <p:spTgt spid="56"/>
                                        </p:tgtEl>
                                      </p:cBhvr>
                                    </p:animEffect>
                                    <p:animScale>
                                      <p:cBhvr>
                                        <p:cTn id="70" dur="150" autoRev="1" fill="hold"/>
                                        <p:tgtEl>
                                          <p:spTgt spid="56"/>
                                        </p:tgtEl>
                                      </p:cBhvr>
                                      <p:by x="105000" y="105000"/>
                                    </p:animScale>
                                  </p:childTnLst>
                                </p:cTn>
                              </p:par>
                              <p:par>
                                <p:cTn id="71" presetID="23" presetClass="entr" presetSubtype="528" fill="hold" grpId="0" nodeType="withEffect">
                                  <p:stCondLst>
                                    <p:cond delay="800"/>
                                  </p:stCondLst>
                                  <p:childTnLst>
                                    <p:set>
                                      <p:cBhvr>
                                        <p:cTn id="72" dur="1" fill="hold">
                                          <p:stCondLst>
                                            <p:cond delay="0"/>
                                          </p:stCondLst>
                                        </p:cTn>
                                        <p:tgtEl>
                                          <p:spTgt spid="57"/>
                                        </p:tgtEl>
                                        <p:attrNameLst>
                                          <p:attrName>style.visibility</p:attrName>
                                        </p:attrNameLst>
                                      </p:cBhvr>
                                      <p:to>
                                        <p:strVal val="visible"/>
                                      </p:to>
                                    </p:set>
                                    <p:anim calcmode="lin" valueType="num">
                                      <p:cBhvr>
                                        <p:cTn id="73" dur="300" fill="hold"/>
                                        <p:tgtEl>
                                          <p:spTgt spid="57"/>
                                        </p:tgtEl>
                                        <p:attrNameLst>
                                          <p:attrName>ppt_w</p:attrName>
                                        </p:attrNameLst>
                                      </p:cBhvr>
                                      <p:tavLst>
                                        <p:tav tm="0">
                                          <p:val>
                                            <p:fltVal val="0"/>
                                          </p:val>
                                        </p:tav>
                                        <p:tav tm="100000">
                                          <p:val>
                                            <p:strVal val="#ppt_w"/>
                                          </p:val>
                                        </p:tav>
                                      </p:tavLst>
                                    </p:anim>
                                    <p:anim calcmode="lin" valueType="num">
                                      <p:cBhvr>
                                        <p:cTn id="74" dur="300" fill="hold"/>
                                        <p:tgtEl>
                                          <p:spTgt spid="57"/>
                                        </p:tgtEl>
                                        <p:attrNameLst>
                                          <p:attrName>ppt_h</p:attrName>
                                        </p:attrNameLst>
                                      </p:cBhvr>
                                      <p:tavLst>
                                        <p:tav tm="0">
                                          <p:val>
                                            <p:fltVal val="0"/>
                                          </p:val>
                                        </p:tav>
                                        <p:tav tm="100000">
                                          <p:val>
                                            <p:strVal val="#ppt_h"/>
                                          </p:val>
                                        </p:tav>
                                      </p:tavLst>
                                    </p:anim>
                                    <p:anim calcmode="lin" valueType="num">
                                      <p:cBhvr>
                                        <p:cTn id="75" dur="300" fill="hold"/>
                                        <p:tgtEl>
                                          <p:spTgt spid="57"/>
                                        </p:tgtEl>
                                        <p:attrNameLst>
                                          <p:attrName>ppt_x</p:attrName>
                                        </p:attrNameLst>
                                      </p:cBhvr>
                                      <p:tavLst>
                                        <p:tav tm="0">
                                          <p:val>
                                            <p:fltVal val="0.5"/>
                                          </p:val>
                                        </p:tav>
                                        <p:tav tm="100000">
                                          <p:val>
                                            <p:strVal val="#ppt_x"/>
                                          </p:val>
                                        </p:tav>
                                      </p:tavLst>
                                    </p:anim>
                                    <p:anim calcmode="lin" valueType="num">
                                      <p:cBhvr>
                                        <p:cTn id="76" dur="300" fill="hold"/>
                                        <p:tgtEl>
                                          <p:spTgt spid="57"/>
                                        </p:tgtEl>
                                        <p:attrNameLst>
                                          <p:attrName>ppt_y</p:attrName>
                                        </p:attrNameLst>
                                      </p:cBhvr>
                                      <p:tavLst>
                                        <p:tav tm="0">
                                          <p:val>
                                            <p:fltVal val="0.5"/>
                                          </p:val>
                                        </p:tav>
                                        <p:tav tm="100000">
                                          <p:val>
                                            <p:strVal val="#ppt_y"/>
                                          </p:val>
                                        </p:tav>
                                      </p:tavLst>
                                    </p:anim>
                                  </p:childTnLst>
                                </p:cTn>
                              </p:par>
                              <p:par>
                                <p:cTn id="77" presetID="26" presetClass="emph" presetSubtype="0" fill="hold" grpId="1" nodeType="withEffect">
                                  <p:stCondLst>
                                    <p:cond delay="1100"/>
                                  </p:stCondLst>
                                  <p:childTnLst>
                                    <p:animEffect transition="out" filter="fade">
                                      <p:cBhvr>
                                        <p:cTn id="78" dur="300" tmFilter="0, 0; .2, .5; .8, .5; 1, 0"/>
                                        <p:tgtEl>
                                          <p:spTgt spid="57"/>
                                        </p:tgtEl>
                                      </p:cBhvr>
                                    </p:animEffect>
                                    <p:animScale>
                                      <p:cBhvr>
                                        <p:cTn id="79" dur="150" autoRev="1" fill="hold"/>
                                        <p:tgtEl>
                                          <p:spTgt spid="57"/>
                                        </p:tgtEl>
                                      </p:cBhvr>
                                      <p:by x="105000" y="105000"/>
                                    </p:animScale>
                                  </p:childTnLst>
                                </p:cTn>
                              </p:par>
                              <p:par>
                                <p:cTn id="80" presetID="23" presetClass="entr" presetSubtype="528" fill="hold" grpId="0" nodeType="withEffect">
                                  <p:stCondLst>
                                    <p:cond delay="900"/>
                                  </p:stCondLst>
                                  <p:childTnLst>
                                    <p:set>
                                      <p:cBhvr>
                                        <p:cTn id="81" dur="1" fill="hold">
                                          <p:stCondLst>
                                            <p:cond delay="0"/>
                                          </p:stCondLst>
                                        </p:cTn>
                                        <p:tgtEl>
                                          <p:spTgt spid="58"/>
                                        </p:tgtEl>
                                        <p:attrNameLst>
                                          <p:attrName>style.visibility</p:attrName>
                                        </p:attrNameLst>
                                      </p:cBhvr>
                                      <p:to>
                                        <p:strVal val="visible"/>
                                      </p:to>
                                    </p:set>
                                    <p:anim calcmode="lin" valueType="num">
                                      <p:cBhvr>
                                        <p:cTn id="82" dur="300" fill="hold"/>
                                        <p:tgtEl>
                                          <p:spTgt spid="58"/>
                                        </p:tgtEl>
                                        <p:attrNameLst>
                                          <p:attrName>ppt_w</p:attrName>
                                        </p:attrNameLst>
                                      </p:cBhvr>
                                      <p:tavLst>
                                        <p:tav tm="0">
                                          <p:val>
                                            <p:fltVal val="0"/>
                                          </p:val>
                                        </p:tav>
                                        <p:tav tm="100000">
                                          <p:val>
                                            <p:strVal val="#ppt_w"/>
                                          </p:val>
                                        </p:tav>
                                      </p:tavLst>
                                    </p:anim>
                                    <p:anim calcmode="lin" valueType="num">
                                      <p:cBhvr>
                                        <p:cTn id="83" dur="300" fill="hold"/>
                                        <p:tgtEl>
                                          <p:spTgt spid="58"/>
                                        </p:tgtEl>
                                        <p:attrNameLst>
                                          <p:attrName>ppt_h</p:attrName>
                                        </p:attrNameLst>
                                      </p:cBhvr>
                                      <p:tavLst>
                                        <p:tav tm="0">
                                          <p:val>
                                            <p:fltVal val="0"/>
                                          </p:val>
                                        </p:tav>
                                        <p:tav tm="100000">
                                          <p:val>
                                            <p:strVal val="#ppt_h"/>
                                          </p:val>
                                        </p:tav>
                                      </p:tavLst>
                                    </p:anim>
                                    <p:anim calcmode="lin" valueType="num">
                                      <p:cBhvr>
                                        <p:cTn id="84" dur="300" fill="hold"/>
                                        <p:tgtEl>
                                          <p:spTgt spid="58"/>
                                        </p:tgtEl>
                                        <p:attrNameLst>
                                          <p:attrName>ppt_x</p:attrName>
                                        </p:attrNameLst>
                                      </p:cBhvr>
                                      <p:tavLst>
                                        <p:tav tm="0">
                                          <p:val>
                                            <p:fltVal val="0.5"/>
                                          </p:val>
                                        </p:tav>
                                        <p:tav tm="100000">
                                          <p:val>
                                            <p:strVal val="#ppt_x"/>
                                          </p:val>
                                        </p:tav>
                                      </p:tavLst>
                                    </p:anim>
                                    <p:anim calcmode="lin" valueType="num">
                                      <p:cBhvr>
                                        <p:cTn id="85" dur="300" fill="hold"/>
                                        <p:tgtEl>
                                          <p:spTgt spid="58"/>
                                        </p:tgtEl>
                                        <p:attrNameLst>
                                          <p:attrName>ppt_y</p:attrName>
                                        </p:attrNameLst>
                                      </p:cBhvr>
                                      <p:tavLst>
                                        <p:tav tm="0">
                                          <p:val>
                                            <p:fltVal val="0.5"/>
                                          </p:val>
                                        </p:tav>
                                        <p:tav tm="100000">
                                          <p:val>
                                            <p:strVal val="#ppt_y"/>
                                          </p:val>
                                        </p:tav>
                                      </p:tavLst>
                                    </p:anim>
                                  </p:childTnLst>
                                </p:cTn>
                              </p:par>
                              <p:par>
                                <p:cTn id="86" presetID="26" presetClass="emph" presetSubtype="0" fill="hold" grpId="1" nodeType="withEffect">
                                  <p:stCondLst>
                                    <p:cond delay="1200"/>
                                  </p:stCondLst>
                                  <p:childTnLst>
                                    <p:animEffect transition="out" filter="fade">
                                      <p:cBhvr>
                                        <p:cTn id="87" dur="300" tmFilter="0, 0; .2, .5; .8, .5; 1, 0"/>
                                        <p:tgtEl>
                                          <p:spTgt spid="58"/>
                                        </p:tgtEl>
                                      </p:cBhvr>
                                    </p:animEffect>
                                    <p:animScale>
                                      <p:cBhvr>
                                        <p:cTn id="88" dur="150" autoRev="1" fill="hold"/>
                                        <p:tgtEl>
                                          <p:spTgt spid="58"/>
                                        </p:tgtEl>
                                      </p:cBhvr>
                                      <p:by x="105000" y="105000"/>
                                    </p:animScale>
                                  </p:childTnLst>
                                </p:cTn>
                              </p:par>
                            </p:childTnLst>
                          </p:cTn>
                        </p:par>
                        <p:par>
                          <p:cTn id="89" fill="hold">
                            <p:stCondLst>
                              <p:cond delay="500"/>
                            </p:stCondLst>
                            <p:childTnLst>
                              <p:par>
                                <p:cTn id="90" presetID="14" presetClass="entr" presetSubtype="10" fill="hold"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randombar(horizontal)">
                                      <p:cBhvr>
                                        <p:cTn id="92" dur="500"/>
                                        <p:tgtEl>
                                          <p:spTgt spid="59"/>
                                        </p:tgtEl>
                                      </p:cBhvr>
                                    </p:animEffect>
                                  </p:childTnLst>
                                </p:cTn>
                              </p:par>
                              <p:par>
                                <p:cTn id="93" presetID="14" presetClass="entr" presetSubtype="10" fill="hold" nodeType="withEffect">
                                  <p:stCondLst>
                                    <p:cond delay="200"/>
                                  </p:stCondLst>
                                  <p:childTnLst>
                                    <p:set>
                                      <p:cBhvr>
                                        <p:cTn id="94" dur="1" fill="hold">
                                          <p:stCondLst>
                                            <p:cond delay="0"/>
                                          </p:stCondLst>
                                        </p:cTn>
                                        <p:tgtEl>
                                          <p:spTgt spid="63"/>
                                        </p:tgtEl>
                                        <p:attrNameLst>
                                          <p:attrName>style.visibility</p:attrName>
                                        </p:attrNameLst>
                                      </p:cBhvr>
                                      <p:to>
                                        <p:strVal val="visible"/>
                                      </p:to>
                                    </p:set>
                                    <p:animEffect transition="in" filter="randombar(horizontal)">
                                      <p:cBhvr>
                                        <p:cTn id="95" dur="500"/>
                                        <p:tgtEl>
                                          <p:spTgt spid="63"/>
                                        </p:tgtEl>
                                      </p:cBhvr>
                                    </p:animEffect>
                                  </p:childTnLst>
                                </p:cTn>
                              </p:par>
                              <p:par>
                                <p:cTn id="96" presetID="14" presetClass="entr" presetSubtype="10" fill="hold" nodeType="withEffect">
                                  <p:stCondLst>
                                    <p:cond delay="400"/>
                                  </p:stCondLst>
                                  <p:childTnLst>
                                    <p:set>
                                      <p:cBhvr>
                                        <p:cTn id="97" dur="1" fill="hold">
                                          <p:stCondLst>
                                            <p:cond delay="0"/>
                                          </p:stCondLst>
                                        </p:cTn>
                                        <p:tgtEl>
                                          <p:spTgt spid="61"/>
                                        </p:tgtEl>
                                        <p:attrNameLst>
                                          <p:attrName>style.visibility</p:attrName>
                                        </p:attrNameLst>
                                      </p:cBhvr>
                                      <p:to>
                                        <p:strVal val="visible"/>
                                      </p:to>
                                    </p:set>
                                    <p:animEffect transition="in" filter="randombar(horizontal)">
                                      <p:cBhvr>
                                        <p:cTn id="98" dur="500"/>
                                        <p:tgtEl>
                                          <p:spTgt spid="61"/>
                                        </p:tgtEl>
                                      </p:cBhvr>
                                    </p:animEffect>
                                  </p:childTnLst>
                                </p:cTn>
                              </p:par>
                              <p:par>
                                <p:cTn id="99" presetID="14" presetClass="entr" presetSubtype="10" fill="hold" nodeType="withEffect">
                                  <p:stCondLst>
                                    <p:cond delay="300"/>
                                  </p:stCondLst>
                                  <p:childTnLst>
                                    <p:set>
                                      <p:cBhvr>
                                        <p:cTn id="100" dur="1" fill="hold">
                                          <p:stCondLst>
                                            <p:cond delay="0"/>
                                          </p:stCondLst>
                                        </p:cTn>
                                        <p:tgtEl>
                                          <p:spTgt spid="60"/>
                                        </p:tgtEl>
                                        <p:attrNameLst>
                                          <p:attrName>style.visibility</p:attrName>
                                        </p:attrNameLst>
                                      </p:cBhvr>
                                      <p:to>
                                        <p:strVal val="visible"/>
                                      </p:to>
                                    </p:set>
                                    <p:animEffect transition="in" filter="randombar(horizontal)">
                                      <p:cBhvr>
                                        <p:cTn id="101" dur="500"/>
                                        <p:tgtEl>
                                          <p:spTgt spid="60"/>
                                        </p:tgtEl>
                                      </p:cBhvr>
                                    </p:animEffect>
                                  </p:childTnLst>
                                </p:cTn>
                              </p:par>
                              <p:par>
                                <p:cTn id="102" presetID="14" presetClass="entr" presetSubtype="10" fill="hold" nodeType="withEffect">
                                  <p:stCondLst>
                                    <p:cond delay="500"/>
                                  </p:stCondLst>
                                  <p:childTnLst>
                                    <p:set>
                                      <p:cBhvr>
                                        <p:cTn id="103" dur="1" fill="hold">
                                          <p:stCondLst>
                                            <p:cond delay="0"/>
                                          </p:stCondLst>
                                        </p:cTn>
                                        <p:tgtEl>
                                          <p:spTgt spid="62"/>
                                        </p:tgtEl>
                                        <p:attrNameLst>
                                          <p:attrName>style.visibility</p:attrName>
                                        </p:attrNameLst>
                                      </p:cBhvr>
                                      <p:to>
                                        <p:strVal val="visible"/>
                                      </p:to>
                                    </p:set>
                                    <p:animEffect transition="in" filter="randombar(horizontal)">
                                      <p:cBhvr>
                                        <p:cTn id="104" dur="500"/>
                                        <p:tgtEl>
                                          <p:spTgt spid="62"/>
                                        </p:tgtEl>
                                      </p:cBhvr>
                                    </p:animEffect>
                                  </p:childTnLst>
                                </p:cTn>
                              </p:par>
                            </p:childTnLst>
                          </p:cTn>
                        </p:par>
                        <p:par>
                          <p:cTn id="105" fill="hold">
                            <p:stCondLst>
                              <p:cond delay="1000"/>
                            </p:stCondLst>
                            <p:childTnLst>
                              <p:par>
                                <p:cTn id="106" presetID="22" presetClass="entr" presetSubtype="8" fill="hold" grpId="0" nodeType="afterEffect">
                                  <p:stCondLst>
                                    <p:cond delay="0"/>
                                  </p:stCondLst>
                                  <p:childTnLst>
                                    <p:set>
                                      <p:cBhvr>
                                        <p:cTn id="107" dur="1" fill="hold">
                                          <p:stCondLst>
                                            <p:cond delay="0"/>
                                          </p:stCondLst>
                                        </p:cTn>
                                        <p:tgtEl>
                                          <p:spTgt spid="64"/>
                                        </p:tgtEl>
                                        <p:attrNameLst>
                                          <p:attrName>style.visibility</p:attrName>
                                        </p:attrNameLst>
                                      </p:cBhvr>
                                      <p:to>
                                        <p:strVal val="visible"/>
                                      </p:to>
                                    </p:set>
                                    <p:animEffect transition="in" filter="wipe(left)">
                                      <p:cBhvr>
                                        <p:cTn id="108" dur="1000"/>
                                        <p:tgtEl>
                                          <p:spTgt spid="64"/>
                                        </p:tgtEl>
                                      </p:cBhvr>
                                    </p:animEffect>
                                  </p:childTnLst>
                                </p:cTn>
                              </p:par>
                            </p:childTnLst>
                          </p:cTn>
                        </p:par>
                        <p:par>
                          <p:cTn id="109" fill="hold">
                            <p:stCondLst>
                              <p:cond delay="2000"/>
                            </p:stCondLst>
                            <p:childTnLst>
                              <p:par>
                                <p:cTn id="110" presetID="22" presetClass="entr" presetSubtype="8" fill="hold" grpId="0" nodeType="afterEffect">
                                  <p:stCondLst>
                                    <p:cond delay="0"/>
                                  </p:stCondLst>
                                  <p:childTnLst>
                                    <p:set>
                                      <p:cBhvr>
                                        <p:cTn id="111" dur="1" fill="hold">
                                          <p:stCondLst>
                                            <p:cond delay="0"/>
                                          </p:stCondLst>
                                        </p:cTn>
                                        <p:tgtEl>
                                          <p:spTgt spid="65"/>
                                        </p:tgtEl>
                                        <p:attrNameLst>
                                          <p:attrName>style.visibility</p:attrName>
                                        </p:attrNameLst>
                                      </p:cBhvr>
                                      <p:to>
                                        <p:strVal val="visible"/>
                                      </p:to>
                                    </p:set>
                                    <p:animEffect transition="in" filter="wipe(left)">
                                      <p:cBhvr>
                                        <p:cTn id="112" dur="1000"/>
                                        <p:tgtEl>
                                          <p:spTgt spid="65"/>
                                        </p:tgtEl>
                                      </p:cBhvr>
                                    </p:animEffect>
                                  </p:childTnLst>
                                </p:cTn>
                              </p:par>
                            </p:childTnLst>
                          </p:cTn>
                        </p:par>
                        <p:par>
                          <p:cTn id="113" fill="hold">
                            <p:stCondLst>
                              <p:cond delay="3000"/>
                            </p:stCondLst>
                            <p:childTnLst>
                              <p:par>
                                <p:cTn id="114" presetID="22" presetClass="entr" presetSubtype="8" fill="hold" grpId="0" nodeType="after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wipe(left)">
                                      <p:cBhvr>
                                        <p:cTn id="116" dur="1000"/>
                                        <p:tgtEl>
                                          <p:spTgt spid="66"/>
                                        </p:tgtEl>
                                      </p:cBhvr>
                                    </p:animEffect>
                                  </p:childTnLst>
                                </p:cTn>
                              </p:par>
                            </p:childTnLst>
                          </p:cTn>
                        </p:par>
                        <p:par>
                          <p:cTn id="117" fill="hold">
                            <p:stCondLst>
                              <p:cond delay="4000"/>
                            </p:stCondLst>
                            <p:childTnLst>
                              <p:par>
                                <p:cTn id="118" presetID="22" presetClass="entr" presetSubtype="8" fill="hold" grpId="0" nodeType="afterEffect">
                                  <p:stCondLst>
                                    <p:cond delay="0"/>
                                  </p:stCondLst>
                                  <p:childTnLst>
                                    <p:set>
                                      <p:cBhvr>
                                        <p:cTn id="119" dur="1" fill="hold">
                                          <p:stCondLst>
                                            <p:cond delay="0"/>
                                          </p:stCondLst>
                                        </p:cTn>
                                        <p:tgtEl>
                                          <p:spTgt spid="67"/>
                                        </p:tgtEl>
                                        <p:attrNameLst>
                                          <p:attrName>style.visibility</p:attrName>
                                        </p:attrNameLst>
                                      </p:cBhvr>
                                      <p:to>
                                        <p:strVal val="visible"/>
                                      </p:to>
                                    </p:set>
                                    <p:animEffect transition="in" filter="wipe(left)">
                                      <p:cBhvr>
                                        <p:cTn id="120" dur="1000"/>
                                        <p:tgtEl>
                                          <p:spTgt spid="67"/>
                                        </p:tgtEl>
                                      </p:cBhvr>
                                    </p:animEffect>
                                  </p:childTnLst>
                                </p:cTn>
                              </p:par>
                            </p:childTnLst>
                          </p:cTn>
                        </p:par>
                        <p:par>
                          <p:cTn id="121" fill="hold">
                            <p:stCondLst>
                              <p:cond delay="5000"/>
                            </p:stCondLst>
                            <p:childTnLst>
                              <p:par>
                                <p:cTn id="122" presetID="22" presetClass="entr" presetSubtype="8" fill="hold" grpId="0" nodeType="afterEffect">
                                  <p:stCondLst>
                                    <p:cond delay="0"/>
                                  </p:stCondLst>
                                  <p:childTnLst>
                                    <p:set>
                                      <p:cBhvr>
                                        <p:cTn id="123" dur="1" fill="hold">
                                          <p:stCondLst>
                                            <p:cond delay="0"/>
                                          </p:stCondLst>
                                        </p:cTn>
                                        <p:tgtEl>
                                          <p:spTgt spid="68"/>
                                        </p:tgtEl>
                                        <p:attrNameLst>
                                          <p:attrName>style.visibility</p:attrName>
                                        </p:attrNameLst>
                                      </p:cBhvr>
                                      <p:to>
                                        <p:strVal val="visible"/>
                                      </p:to>
                                    </p:set>
                                    <p:animEffect transition="in" filter="wipe(left)">
                                      <p:cBhvr>
                                        <p:cTn id="124" dur="10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50" grpId="0" animBg="1"/>
      <p:bldP spid="50" grpId="1" animBg="1"/>
      <p:bldP spid="51" grpId="0" animBg="1"/>
      <p:bldP spid="51" grpId="1" animBg="1"/>
      <p:bldP spid="52" grpId="0" animBg="1"/>
      <p:bldP spid="52" grpId="1" animBg="1"/>
      <p:bldP spid="53" grpId="0" animBg="1"/>
      <p:bldP spid="53" grpId="1" animBg="1"/>
      <p:bldP spid="54" grpId="0" animBg="1"/>
      <p:bldP spid="54" grpId="1" animBg="1"/>
      <p:bldP spid="55" grpId="0" animBg="1"/>
      <p:bldP spid="55" grpId="1" animBg="1"/>
      <p:bldP spid="56" grpId="0" animBg="1"/>
      <p:bldP spid="56" grpId="1" animBg="1"/>
      <p:bldP spid="57" grpId="0" animBg="1"/>
      <p:bldP spid="57" grpId="1" animBg="1"/>
      <p:bldP spid="58" grpId="0" animBg="1"/>
      <p:bldP spid="58" grpId="1" animBg="1"/>
      <p:bldP spid="64" grpId="0" animBg="1"/>
      <p:bldP spid="65" grpId="0" animBg="1"/>
      <p:bldP spid="66" grpId="0" animBg="1"/>
      <p:bldP spid="67" grpId="0" animBg="1"/>
      <p:bldP spid="6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文本框 10"/>
          <p:cNvSpPr txBox="1">
            <a:spLocks noChangeArrowheads="1"/>
          </p:cNvSpPr>
          <p:nvPr/>
        </p:nvSpPr>
        <p:spPr bwMode="auto">
          <a:xfrm>
            <a:off x="683568" y="208664"/>
            <a:ext cx="3510057" cy="346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1" tIns="34285" rIns="68571" bIns="34285">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b="1" dirty="0">
                <a:latin typeface="+mn-ea"/>
              </a:rPr>
              <a:t>成功项目展示</a:t>
            </a:r>
            <a:r>
              <a:rPr lang="zh-CN" altLang="en-US" sz="1200" b="1" dirty="0">
                <a:latin typeface="+mn-ea"/>
                <a:ea typeface="+mn-ea"/>
              </a:rPr>
              <a:t>（文字可以编辑）</a:t>
            </a:r>
            <a:endParaRPr lang="zh-CN" altLang="en-US" sz="1200" b="1" dirty="0">
              <a:latin typeface="+mn-ea"/>
              <a:ea typeface="+mn-ea"/>
              <a:cs typeface="+mn-ea"/>
              <a:sym typeface="+mn-lt"/>
            </a:endParaRPr>
          </a:p>
        </p:txBody>
      </p:sp>
      <p:grpSp>
        <p:nvGrpSpPr>
          <p:cNvPr id="56" name="组合 55"/>
          <p:cNvGrpSpPr/>
          <p:nvPr/>
        </p:nvGrpSpPr>
        <p:grpSpPr>
          <a:xfrm>
            <a:off x="733822" y="2101737"/>
            <a:ext cx="1134214" cy="385763"/>
            <a:chOff x="4452173" y="720606"/>
            <a:chExt cx="1134214" cy="385763"/>
          </a:xfrm>
        </p:grpSpPr>
        <p:grpSp>
          <p:nvGrpSpPr>
            <p:cNvPr id="57" name="组合 56"/>
            <p:cNvGrpSpPr/>
            <p:nvPr/>
          </p:nvGrpSpPr>
          <p:grpSpPr>
            <a:xfrm>
              <a:off x="4452173" y="720606"/>
              <a:ext cx="1134214" cy="385763"/>
              <a:chOff x="2099498" y="1186788"/>
              <a:chExt cx="1134214" cy="385763"/>
            </a:xfrm>
          </p:grpSpPr>
          <p:sp>
            <p:nvSpPr>
              <p:cNvPr id="83" name="圆角矩形 82"/>
              <p:cNvSpPr/>
              <p:nvPr/>
            </p:nvSpPr>
            <p:spPr>
              <a:xfrm>
                <a:off x="2099498" y="1186788"/>
                <a:ext cx="1134214" cy="385763"/>
              </a:xfrm>
              <a:prstGeom prst="roundRect">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84" name="圆角矩形 83"/>
              <p:cNvSpPr/>
              <p:nvPr/>
            </p:nvSpPr>
            <p:spPr>
              <a:xfrm>
                <a:off x="2140499" y="1219916"/>
                <a:ext cx="1052212" cy="319506"/>
              </a:xfrm>
              <a:prstGeom prst="roundRect">
                <a:avLst/>
              </a:prstGeom>
              <a:solidFill>
                <a:srgbClr val="00458A"/>
              </a:solidFill>
              <a:ln w="25400" cap="flat" cmpd="sng" algn="ctr">
                <a:noFill/>
                <a:prstDash val="solid"/>
              </a:ln>
              <a:effectLst>
                <a:innerShdw blurRad="63500" dist="25400" dir="18660000">
                  <a:prstClr val="black">
                    <a:alpha val="35000"/>
                  </a:prstClr>
                </a:innerShdw>
              </a:effectLst>
            </p:spPr>
            <p:txBody>
              <a:bodyPr anchor="ctr"/>
              <a:lstStyle/>
              <a:p>
                <a:pPr algn="ctr" fontAlgn="base">
                  <a:spcBef>
                    <a:spcPct val="0"/>
                  </a:spcBef>
                  <a:spcAft>
                    <a:spcPct val="0"/>
                  </a:spcAft>
                </a:pPr>
                <a:endParaRPr lang="zh-CN" altLang="en-US" kern="0" dirty="0">
                  <a:solidFill>
                    <a:srgbClr val="FFFFFF"/>
                  </a:solidFill>
                  <a:ea typeface="宋体" panose="02010600030101010101" pitchFamily="2" charset="-122"/>
                </a:endParaRPr>
              </a:p>
            </p:txBody>
          </p:sp>
        </p:grpSp>
        <p:sp>
          <p:nvSpPr>
            <p:cNvPr id="58" name="矩形 57"/>
            <p:cNvSpPr/>
            <p:nvPr/>
          </p:nvSpPr>
          <p:spPr>
            <a:xfrm>
              <a:off x="4516579" y="759599"/>
              <a:ext cx="1005403" cy="338554"/>
            </a:xfrm>
            <a:prstGeom prst="rect">
              <a:avLst/>
            </a:prstGeom>
          </p:spPr>
          <p:txBody>
            <a:bodyPr wrap="none">
              <a:spAutoFit/>
            </a:bodyPr>
            <a:lstStyle/>
            <a:p>
              <a:pPr algn="ctr"/>
              <a:r>
                <a:rPr lang="zh-CN" altLang="en-US" sz="1600" dirty="0">
                  <a:solidFill>
                    <a:prstClr val="white"/>
                  </a:solidFill>
                  <a:latin typeface="微软雅黑" panose="020B0503020204020204" pitchFamily="34" charset="-122"/>
                </a:rPr>
                <a:t>添加标题</a:t>
              </a:r>
              <a:endParaRPr lang="zh-CN" altLang="en-US" sz="1600" dirty="0">
                <a:solidFill>
                  <a:prstClr val="white"/>
                </a:solidFill>
                <a:latin typeface="微软雅黑" panose="020B0503020204020204" pitchFamily="34" charset="-122"/>
              </a:endParaRPr>
            </a:p>
          </p:txBody>
        </p:sp>
      </p:grpSp>
      <p:sp>
        <p:nvSpPr>
          <p:cNvPr id="85" name="矩形 84"/>
          <p:cNvSpPr/>
          <p:nvPr/>
        </p:nvSpPr>
        <p:spPr>
          <a:xfrm>
            <a:off x="718582" y="2661923"/>
            <a:ext cx="3598192" cy="503728"/>
          </a:xfrm>
          <a:prstGeom prst="rect">
            <a:avLst/>
          </a:prstGeom>
        </p:spPr>
        <p:txBody>
          <a:bodyPr wrap="square" lIns="68580" tIns="34290" rIns="68580" bIns="34290">
            <a:spAutoFit/>
          </a:bodyPr>
          <a:lstStyle/>
          <a:p>
            <a:pPr>
              <a:lnSpc>
                <a:spcPct val="150000"/>
              </a:lnSpc>
              <a:spcBef>
                <a:spcPts val="750"/>
              </a:spcBef>
              <a:buFont typeface="Arial" panose="020B0604020202020204" pitchFamily="34" charset="0"/>
              <a:buChar char="•"/>
            </a:pPr>
            <a:r>
              <a:rPr lang="zh-CN" altLang="en-US" sz="1000" dirty="0">
                <a:solidFill>
                  <a:srgbClr val="7F7F7F"/>
                </a:solidFill>
                <a:latin typeface="微软雅黑" panose="020B0503020204020204" pitchFamily="34" charset="-122"/>
                <a:cs typeface="宋体" panose="02010600030101010101" pitchFamily="2" charset="-122"/>
              </a:rPr>
              <a:t>单击此处添加段落文本单击此处添加段落文本单击此处添加段落文本单击此处添加段落文本</a:t>
            </a:r>
            <a:endParaRPr lang="zh-CN" altLang="en-US" sz="1000" dirty="0">
              <a:solidFill>
                <a:srgbClr val="7F7F7F"/>
              </a:solidFill>
              <a:latin typeface="微软雅黑" panose="020B0503020204020204" pitchFamily="34" charset="-122"/>
              <a:cs typeface="宋体" panose="02010600030101010101" pitchFamily="2" charset="-122"/>
            </a:endParaRPr>
          </a:p>
        </p:txBody>
      </p:sp>
      <p:sp>
        <p:nvSpPr>
          <p:cNvPr id="86" name="矩形 85"/>
          <p:cNvSpPr/>
          <p:nvPr/>
        </p:nvSpPr>
        <p:spPr>
          <a:xfrm>
            <a:off x="718582" y="3286811"/>
            <a:ext cx="3598192" cy="503728"/>
          </a:xfrm>
          <a:prstGeom prst="rect">
            <a:avLst/>
          </a:prstGeom>
        </p:spPr>
        <p:txBody>
          <a:bodyPr wrap="square" lIns="68580" tIns="34290" rIns="68580" bIns="34290">
            <a:spAutoFit/>
          </a:bodyPr>
          <a:lstStyle/>
          <a:p>
            <a:pPr>
              <a:lnSpc>
                <a:spcPct val="150000"/>
              </a:lnSpc>
              <a:spcBef>
                <a:spcPts val="750"/>
              </a:spcBef>
              <a:buFont typeface="Arial" panose="020B0604020202020204" pitchFamily="34" charset="0"/>
              <a:buChar char="•"/>
            </a:pPr>
            <a:r>
              <a:rPr lang="zh-CN" altLang="en-US" sz="1000" dirty="0">
                <a:solidFill>
                  <a:srgbClr val="7F7F7F"/>
                </a:solidFill>
                <a:latin typeface="微软雅黑" panose="020B0503020204020204" pitchFamily="34" charset="-122"/>
                <a:cs typeface="宋体" panose="02010600030101010101" pitchFamily="2" charset="-122"/>
              </a:rPr>
              <a:t>单击此处添加段落文本单击此处添加段落文本单击此处添加段落文本单击此处添加段落文本</a:t>
            </a:r>
            <a:endParaRPr lang="zh-CN" altLang="en-US" sz="1000" dirty="0">
              <a:solidFill>
                <a:srgbClr val="7F7F7F"/>
              </a:solidFill>
              <a:latin typeface="微软雅黑" panose="020B0503020204020204" pitchFamily="34" charset="-122"/>
              <a:cs typeface="宋体" panose="02010600030101010101" pitchFamily="2" charset="-122"/>
            </a:endParaRPr>
          </a:p>
        </p:txBody>
      </p:sp>
      <p:sp>
        <p:nvSpPr>
          <p:cNvPr id="27" name="椭圆 26"/>
          <p:cNvSpPr/>
          <p:nvPr/>
        </p:nvSpPr>
        <p:spPr>
          <a:xfrm>
            <a:off x="5277435" y="1351531"/>
            <a:ext cx="2458041" cy="2458041"/>
          </a:xfrm>
          <a:prstGeom prst="ellipse">
            <a:avLst/>
          </a:prstGeom>
          <a:noFill/>
          <a:ln>
            <a:solidFill>
              <a:schemeClr val="tx1">
                <a:lumMod val="95000"/>
                <a:lumOff val="5000"/>
              </a:schemeClr>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50"/>
          </a:p>
        </p:txBody>
      </p:sp>
      <p:sp>
        <p:nvSpPr>
          <p:cNvPr id="28" name="椭圆 27"/>
          <p:cNvSpPr/>
          <p:nvPr/>
        </p:nvSpPr>
        <p:spPr>
          <a:xfrm>
            <a:off x="5572553" y="1639533"/>
            <a:ext cx="1864966" cy="1864966"/>
          </a:xfrm>
          <a:prstGeom prst="ellipse">
            <a:avLst/>
          </a:prstGeom>
          <a:gradFill>
            <a:gsLst>
              <a:gs pos="12000">
                <a:srgbClr val="B30304"/>
              </a:gs>
              <a:gs pos="59000">
                <a:srgbClr val="9F0100"/>
              </a:gs>
              <a:gs pos="100000">
                <a:srgbClr val="780202"/>
              </a:gs>
            </a:gsLst>
            <a:lin ang="13200000" scaled="0"/>
          </a:gradFill>
          <a:ln>
            <a:gradFill>
              <a:gsLst>
                <a:gs pos="0">
                  <a:srgbClr val="B30304"/>
                </a:gs>
                <a:gs pos="100000">
                  <a:srgbClr val="780202"/>
                </a:gs>
              </a:gsLst>
              <a:lin ang="5400000" scaled="1"/>
            </a:gradFill>
          </a:ln>
          <a:effectLst>
            <a:outerShdw blurRad="127000" dist="63500" dir="5400000" algn="ctr" rotWithShape="0">
              <a:srgbClr val="000000">
                <a:alpha val="6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u="sng">
              <a:solidFill>
                <a:srgbClr val="C00000"/>
              </a:solidFill>
              <a:ea typeface="微软雅黑" panose="020B0503020204020204" pitchFamily="34" charset="-122"/>
            </a:endParaRPr>
          </a:p>
        </p:txBody>
      </p:sp>
      <p:grpSp>
        <p:nvGrpSpPr>
          <p:cNvPr id="29" name="组合 28"/>
          <p:cNvGrpSpPr/>
          <p:nvPr/>
        </p:nvGrpSpPr>
        <p:grpSpPr>
          <a:xfrm>
            <a:off x="4840584" y="987574"/>
            <a:ext cx="3328904" cy="3279767"/>
            <a:chOff x="817938" y="1152327"/>
            <a:chExt cx="3727428" cy="3672408"/>
          </a:xfrm>
        </p:grpSpPr>
        <p:grpSp>
          <p:nvGrpSpPr>
            <p:cNvPr id="30" name="组合 29"/>
            <p:cNvGrpSpPr/>
            <p:nvPr/>
          </p:nvGrpSpPr>
          <p:grpSpPr>
            <a:xfrm>
              <a:off x="2132520" y="1152327"/>
              <a:ext cx="1104508" cy="1104508"/>
              <a:chOff x="2132520" y="1152327"/>
              <a:chExt cx="1104508" cy="1104508"/>
            </a:xfrm>
          </p:grpSpPr>
          <p:sp>
            <p:nvSpPr>
              <p:cNvPr id="61" name="椭圆 60"/>
              <p:cNvSpPr/>
              <p:nvPr/>
            </p:nvSpPr>
            <p:spPr>
              <a:xfrm>
                <a:off x="2132520" y="1152327"/>
                <a:ext cx="1104508" cy="1104508"/>
              </a:xfrm>
              <a:prstGeom prst="ellipse">
                <a:avLst/>
              </a:prstGeom>
              <a:gradFill flip="none" rotWithShape="1">
                <a:gsLst>
                  <a:gs pos="0">
                    <a:schemeClr val="bg1">
                      <a:lumMod val="75000"/>
                    </a:schemeClr>
                  </a:gs>
                  <a:gs pos="50000">
                    <a:schemeClr val="bg1">
                      <a:lumMod val="95000"/>
                    </a:schemeClr>
                  </a:gs>
                  <a:gs pos="100000">
                    <a:schemeClr val="bg1">
                      <a:shade val="100000"/>
                      <a:satMod val="115000"/>
                    </a:schemeClr>
                  </a:gs>
                </a:gsLst>
                <a:lin ang="8100000" scaled="1"/>
                <a:tileRect/>
              </a:gradFill>
              <a:ln>
                <a:solidFill>
                  <a:schemeClr val="bg1"/>
                </a:solidFill>
              </a:ln>
              <a:effectLst>
                <a:outerShdw blurRad="215900" dist="177800" dir="7200000" sx="102000" sy="102000" algn="tl" rotWithShape="0">
                  <a:schemeClr val="tx1">
                    <a:lumMod val="95000"/>
                    <a:lumOff val="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50"/>
              </a:p>
            </p:txBody>
          </p:sp>
          <p:sp>
            <p:nvSpPr>
              <p:cNvPr id="62" name="TextBox 44"/>
              <p:cNvSpPr txBox="1"/>
              <p:nvPr/>
            </p:nvSpPr>
            <p:spPr>
              <a:xfrm>
                <a:off x="2218067" y="1507895"/>
                <a:ext cx="976790" cy="411106"/>
              </a:xfrm>
              <a:prstGeom prst="rect">
                <a:avLst/>
              </a:prstGeom>
              <a:noFill/>
            </p:spPr>
            <p:txBody>
              <a:bodyPr wrap="none" rtlCol="0">
                <a:spAutoFit/>
              </a:bodyPr>
              <a:lstStyle/>
              <a:p>
                <a:r>
                  <a:rPr lang="zh-CN" altLang="en-US" sz="1785" dirty="0">
                    <a:solidFill>
                      <a:srgbClr val="C00000"/>
                    </a:solidFill>
                    <a:latin typeface="微软雅黑" panose="020B0503020204020204" pitchFamily="34" charset="-122"/>
                    <a:ea typeface="微软雅黑" panose="020B0503020204020204" pitchFamily="34" charset="-122"/>
                  </a:rPr>
                  <a:t>新理论</a:t>
                </a:r>
                <a:endParaRPr lang="zh-CN" altLang="en-US" sz="1785" dirty="0">
                  <a:solidFill>
                    <a:srgbClr val="C00000"/>
                  </a:solidFill>
                  <a:latin typeface="微软雅黑" panose="020B0503020204020204" pitchFamily="34" charset="-122"/>
                  <a:ea typeface="微软雅黑" panose="020B0503020204020204" pitchFamily="34" charset="-122"/>
                </a:endParaRPr>
              </a:p>
            </p:txBody>
          </p:sp>
        </p:grpSp>
        <p:grpSp>
          <p:nvGrpSpPr>
            <p:cNvPr id="31" name="组合 30"/>
            <p:cNvGrpSpPr/>
            <p:nvPr/>
          </p:nvGrpSpPr>
          <p:grpSpPr>
            <a:xfrm>
              <a:off x="817938" y="2520479"/>
              <a:ext cx="1104508" cy="1104508"/>
              <a:chOff x="817938" y="2520479"/>
              <a:chExt cx="1104508" cy="1104508"/>
            </a:xfrm>
          </p:grpSpPr>
          <p:sp>
            <p:nvSpPr>
              <p:cNvPr id="59" name="椭圆 58"/>
              <p:cNvSpPr/>
              <p:nvPr/>
            </p:nvSpPr>
            <p:spPr>
              <a:xfrm>
                <a:off x="817938" y="2520479"/>
                <a:ext cx="1104508" cy="1104508"/>
              </a:xfrm>
              <a:prstGeom prst="ellipse">
                <a:avLst/>
              </a:prstGeom>
              <a:gradFill flip="none" rotWithShape="1">
                <a:gsLst>
                  <a:gs pos="0">
                    <a:schemeClr val="bg1">
                      <a:lumMod val="75000"/>
                    </a:schemeClr>
                  </a:gs>
                  <a:gs pos="50000">
                    <a:schemeClr val="bg1">
                      <a:lumMod val="95000"/>
                    </a:schemeClr>
                  </a:gs>
                  <a:gs pos="100000">
                    <a:schemeClr val="bg1">
                      <a:shade val="100000"/>
                      <a:satMod val="115000"/>
                    </a:schemeClr>
                  </a:gs>
                </a:gsLst>
                <a:lin ang="8100000" scaled="1"/>
                <a:tileRect/>
              </a:gradFill>
              <a:ln>
                <a:solidFill>
                  <a:schemeClr val="bg1"/>
                </a:solidFill>
              </a:ln>
              <a:effectLst>
                <a:outerShdw blurRad="215900" dist="177800" dir="7200000" sx="102000" sy="102000" algn="tl" rotWithShape="0">
                  <a:schemeClr val="tx1">
                    <a:lumMod val="95000"/>
                    <a:lumOff val="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50"/>
              </a:p>
            </p:txBody>
          </p:sp>
          <p:sp>
            <p:nvSpPr>
              <p:cNvPr id="60" name="TextBox 45"/>
              <p:cNvSpPr txBox="1"/>
              <p:nvPr/>
            </p:nvSpPr>
            <p:spPr>
              <a:xfrm>
                <a:off x="863847" y="2826931"/>
                <a:ext cx="976790" cy="411106"/>
              </a:xfrm>
              <a:prstGeom prst="rect">
                <a:avLst/>
              </a:prstGeom>
              <a:noFill/>
            </p:spPr>
            <p:txBody>
              <a:bodyPr wrap="none" rtlCol="0">
                <a:spAutoFit/>
              </a:bodyPr>
              <a:lstStyle/>
              <a:p>
                <a:r>
                  <a:rPr lang="zh-CN" altLang="en-US" sz="1785" dirty="0">
                    <a:solidFill>
                      <a:srgbClr val="C00000"/>
                    </a:solidFill>
                    <a:latin typeface="微软雅黑" panose="020B0503020204020204" pitchFamily="34" charset="-122"/>
                    <a:ea typeface="微软雅黑" panose="020B0503020204020204" pitchFamily="34" charset="-122"/>
                  </a:rPr>
                  <a:t>新思想</a:t>
                </a:r>
                <a:endParaRPr lang="zh-CN" altLang="en-US" sz="1785" dirty="0">
                  <a:solidFill>
                    <a:srgbClr val="C00000"/>
                  </a:solidFill>
                  <a:latin typeface="微软雅黑" panose="020B0503020204020204" pitchFamily="34" charset="-122"/>
                  <a:ea typeface="微软雅黑" panose="020B0503020204020204" pitchFamily="34" charset="-122"/>
                </a:endParaRPr>
              </a:p>
            </p:txBody>
          </p:sp>
        </p:grpSp>
        <p:grpSp>
          <p:nvGrpSpPr>
            <p:cNvPr id="33" name="组合 32"/>
            <p:cNvGrpSpPr/>
            <p:nvPr/>
          </p:nvGrpSpPr>
          <p:grpSpPr>
            <a:xfrm>
              <a:off x="3440858" y="2448471"/>
              <a:ext cx="1104508" cy="1104508"/>
              <a:chOff x="3440858" y="2448471"/>
              <a:chExt cx="1104508" cy="1104508"/>
            </a:xfrm>
          </p:grpSpPr>
          <p:sp>
            <p:nvSpPr>
              <p:cNvPr id="50" name="椭圆 49"/>
              <p:cNvSpPr/>
              <p:nvPr/>
            </p:nvSpPr>
            <p:spPr>
              <a:xfrm>
                <a:off x="3440858" y="2448471"/>
                <a:ext cx="1104508" cy="1104508"/>
              </a:xfrm>
              <a:prstGeom prst="ellipse">
                <a:avLst/>
              </a:prstGeom>
              <a:gradFill flip="none" rotWithShape="1">
                <a:gsLst>
                  <a:gs pos="0">
                    <a:schemeClr val="bg1">
                      <a:lumMod val="75000"/>
                    </a:schemeClr>
                  </a:gs>
                  <a:gs pos="50000">
                    <a:schemeClr val="bg1">
                      <a:lumMod val="95000"/>
                    </a:schemeClr>
                  </a:gs>
                  <a:gs pos="100000">
                    <a:schemeClr val="bg1">
                      <a:shade val="100000"/>
                      <a:satMod val="115000"/>
                    </a:schemeClr>
                  </a:gs>
                </a:gsLst>
                <a:lin ang="8100000" scaled="1"/>
                <a:tileRect/>
              </a:gradFill>
              <a:ln>
                <a:solidFill>
                  <a:schemeClr val="bg1"/>
                </a:solidFill>
              </a:ln>
              <a:effectLst>
                <a:outerShdw blurRad="215900" dist="177800" dir="7200000" sx="102000" sy="102000" algn="tl" rotWithShape="0">
                  <a:schemeClr val="tx1">
                    <a:lumMod val="95000"/>
                    <a:lumOff val="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50"/>
              </a:p>
            </p:txBody>
          </p:sp>
          <p:sp>
            <p:nvSpPr>
              <p:cNvPr id="51" name="TextBox 46"/>
              <p:cNvSpPr txBox="1"/>
              <p:nvPr/>
            </p:nvSpPr>
            <p:spPr>
              <a:xfrm>
                <a:off x="3528144" y="2828990"/>
                <a:ext cx="976790" cy="411106"/>
              </a:xfrm>
              <a:prstGeom prst="rect">
                <a:avLst/>
              </a:prstGeom>
              <a:noFill/>
            </p:spPr>
            <p:txBody>
              <a:bodyPr wrap="none" rtlCol="0">
                <a:spAutoFit/>
              </a:bodyPr>
              <a:lstStyle/>
              <a:p>
                <a:r>
                  <a:rPr lang="zh-CN" altLang="en-US" sz="1785" dirty="0">
                    <a:solidFill>
                      <a:srgbClr val="C00000"/>
                    </a:solidFill>
                    <a:latin typeface="微软雅黑" panose="020B0503020204020204" pitchFamily="34" charset="-122"/>
                    <a:ea typeface="微软雅黑" panose="020B0503020204020204" pitchFamily="34" charset="-122"/>
                  </a:rPr>
                  <a:t>新发明</a:t>
                </a:r>
                <a:endParaRPr lang="zh-CN" altLang="en-US" sz="1785" dirty="0">
                  <a:solidFill>
                    <a:srgbClr val="C00000"/>
                  </a:solidFill>
                  <a:latin typeface="微软雅黑" panose="020B0503020204020204" pitchFamily="34" charset="-122"/>
                  <a:ea typeface="微软雅黑" panose="020B0503020204020204" pitchFamily="34" charset="-122"/>
                </a:endParaRPr>
              </a:p>
            </p:txBody>
          </p:sp>
        </p:grpSp>
        <p:grpSp>
          <p:nvGrpSpPr>
            <p:cNvPr id="35" name="组合 34"/>
            <p:cNvGrpSpPr/>
            <p:nvPr/>
          </p:nvGrpSpPr>
          <p:grpSpPr>
            <a:xfrm>
              <a:off x="2155464" y="3720227"/>
              <a:ext cx="1104508" cy="1104508"/>
              <a:chOff x="2155464" y="3720227"/>
              <a:chExt cx="1104508" cy="1104508"/>
            </a:xfrm>
          </p:grpSpPr>
          <p:sp>
            <p:nvSpPr>
              <p:cNvPr id="48" name="椭圆 47"/>
              <p:cNvSpPr/>
              <p:nvPr/>
            </p:nvSpPr>
            <p:spPr>
              <a:xfrm>
                <a:off x="2155464" y="3720227"/>
                <a:ext cx="1104508" cy="1104508"/>
              </a:xfrm>
              <a:prstGeom prst="ellipse">
                <a:avLst/>
              </a:prstGeom>
              <a:gradFill flip="none" rotWithShape="1">
                <a:gsLst>
                  <a:gs pos="0">
                    <a:schemeClr val="bg1">
                      <a:lumMod val="75000"/>
                    </a:schemeClr>
                  </a:gs>
                  <a:gs pos="50000">
                    <a:schemeClr val="bg1">
                      <a:lumMod val="95000"/>
                    </a:schemeClr>
                  </a:gs>
                  <a:gs pos="100000">
                    <a:schemeClr val="bg1">
                      <a:shade val="100000"/>
                      <a:satMod val="115000"/>
                    </a:schemeClr>
                  </a:gs>
                </a:gsLst>
                <a:lin ang="8100000" scaled="1"/>
                <a:tileRect/>
              </a:gradFill>
              <a:ln>
                <a:solidFill>
                  <a:schemeClr val="bg1"/>
                </a:solidFill>
              </a:ln>
              <a:effectLst>
                <a:outerShdw blurRad="215900" dist="177800" dir="7200000" sx="102000" sy="102000" algn="tl" rotWithShape="0">
                  <a:schemeClr val="tx1">
                    <a:lumMod val="95000"/>
                    <a:lumOff val="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50"/>
              </a:p>
            </p:txBody>
          </p:sp>
          <p:sp>
            <p:nvSpPr>
              <p:cNvPr id="49" name="TextBox 47"/>
              <p:cNvSpPr txBox="1"/>
              <p:nvPr/>
            </p:nvSpPr>
            <p:spPr>
              <a:xfrm>
                <a:off x="2229275" y="4108863"/>
                <a:ext cx="976790" cy="411106"/>
              </a:xfrm>
              <a:prstGeom prst="rect">
                <a:avLst/>
              </a:prstGeom>
              <a:noFill/>
            </p:spPr>
            <p:txBody>
              <a:bodyPr wrap="none" rtlCol="0">
                <a:spAutoFit/>
              </a:bodyPr>
              <a:lstStyle/>
              <a:p>
                <a:r>
                  <a:rPr lang="zh-CN" altLang="en-US" sz="1785" dirty="0">
                    <a:solidFill>
                      <a:srgbClr val="C00000"/>
                    </a:solidFill>
                    <a:latin typeface="微软雅黑" panose="020B0503020204020204" pitchFamily="34" charset="-122"/>
                    <a:ea typeface="微软雅黑" panose="020B0503020204020204" pitchFamily="34" charset="-122"/>
                  </a:rPr>
                  <a:t>新方法</a:t>
                </a:r>
                <a:endParaRPr lang="zh-CN" altLang="en-US" sz="1785" dirty="0">
                  <a:solidFill>
                    <a:srgbClr val="C00000"/>
                  </a:solidFill>
                  <a:latin typeface="微软雅黑" panose="020B0503020204020204" pitchFamily="34" charset="-122"/>
                  <a:ea typeface="微软雅黑" panose="020B0503020204020204" pitchFamily="34" charset="-122"/>
                </a:endParaRPr>
              </a:p>
            </p:txBody>
          </p:sp>
        </p:grpSp>
      </p:grpSp>
      <p:sp>
        <p:nvSpPr>
          <p:cNvPr id="63" name="TextBox 48"/>
          <p:cNvSpPr txBox="1"/>
          <p:nvPr/>
        </p:nvSpPr>
        <p:spPr>
          <a:xfrm>
            <a:off x="6130405" y="2121455"/>
            <a:ext cx="825867" cy="862031"/>
          </a:xfrm>
          <a:prstGeom prst="rect">
            <a:avLst/>
          </a:prstGeom>
          <a:noFill/>
        </p:spPr>
        <p:txBody>
          <a:bodyPr wrap="none" rtlCol="0">
            <a:spAutoFit/>
          </a:bodyPr>
          <a:lstStyle/>
          <a:p>
            <a:r>
              <a:rPr lang="zh-CN" altLang="en-US" sz="2500" dirty="0">
                <a:solidFill>
                  <a:schemeClr val="bg1"/>
                </a:solidFill>
                <a:latin typeface="方正大黑简体" panose="03000509000000000000" pitchFamily="65" charset="-122"/>
                <a:ea typeface="方正大黑简体" panose="03000509000000000000" pitchFamily="65" charset="-122"/>
              </a:rPr>
              <a:t>创新</a:t>
            </a:r>
            <a:endParaRPr lang="en-US" altLang="zh-CN" sz="2500" dirty="0">
              <a:solidFill>
                <a:schemeClr val="bg1"/>
              </a:solidFill>
              <a:latin typeface="方正大黑简体" panose="03000509000000000000" pitchFamily="65" charset="-122"/>
              <a:ea typeface="方正大黑简体" panose="03000509000000000000" pitchFamily="65" charset="-122"/>
            </a:endParaRPr>
          </a:p>
          <a:p>
            <a:r>
              <a:rPr lang="zh-CN" altLang="en-US" sz="2500" dirty="0">
                <a:solidFill>
                  <a:schemeClr val="bg1"/>
                </a:solidFill>
                <a:latin typeface="方正大黑简体" panose="03000509000000000000" pitchFamily="65" charset="-122"/>
                <a:ea typeface="方正大黑简体" panose="03000509000000000000" pitchFamily="65" charset="-122"/>
              </a:rPr>
              <a:t>技能</a:t>
            </a:r>
            <a:endParaRPr lang="zh-CN" altLang="en-US" sz="2500" dirty="0">
              <a:solidFill>
                <a:schemeClr val="bg1"/>
              </a:solidFill>
              <a:latin typeface="方正大黑简体" panose="03000509000000000000" pitchFamily="65" charset="-122"/>
              <a:ea typeface="方正大黑简体" panose="03000509000000000000" pitchFamily="65" charset="-122"/>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5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56"/>
                                        </p:tgtEl>
                                        <p:attrNameLst>
                                          <p:attrName>style.visibility</p:attrName>
                                        </p:attrNameLst>
                                      </p:cBhvr>
                                      <p:to>
                                        <p:strVal val="visible"/>
                                      </p:to>
                                    </p:set>
                                    <p:anim calcmode="lin" valueType="num">
                                      <p:cBhvr additive="base">
                                        <p:cTn id="12" dur="500" fill="hold"/>
                                        <p:tgtEl>
                                          <p:spTgt spid="56"/>
                                        </p:tgtEl>
                                        <p:attrNameLst>
                                          <p:attrName>ppt_x</p:attrName>
                                        </p:attrNameLst>
                                      </p:cBhvr>
                                      <p:tavLst>
                                        <p:tav tm="0">
                                          <p:val>
                                            <p:strVal val="0-#ppt_w/2"/>
                                          </p:val>
                                        </p:tav>
                                        <p:tav tm="100000">
                                          <p:val>
                                            <p:strVal val="#ppt_x"/>
                                          </p:val>
                                        </p:tav>
                                      </p:tavLst>
                                    </p:anim>
                                    <p:anim calcmode="lin" valueType="num">
                                      <p:cBhvr additive="base">
                                        <p:cTn id="13" dur="500" fill="hold"/>
                                        <p:tgtEl>
                                          <p:spTgt spid="56"/>
                                        </p:tgtEl>
                                        <p:attrNameLst>
                                          <p:attrName>ppt_y</p:attrName>
                                        </p:attrNameLst>
                                      </p:cBhvr>
                                      <p:tavLst>
                                        <p:tav tm="0">
                                          <p:val>
                                            <p:strVal val="#ppt_y"/>
                                          </p:val>
                                        </p:tav>
                                        <p:tav tm="100000">
                                          <p:val>
                                            <p:strVal val="#ppt_y"/>
                                          </p:val>
                                        </p:tav>
                                      </p:tavLst>
                                    </p:anim>
                                  </p:childTnLst>
                                </p:cTn>
                              </p:par>
                              <p:par>
                                <p:cTn id="14" presetID="2" presetClass="entr" presetSubtype="8" fill="hold" grpId="0" nodeType="withEffect">
                                  <p:stCondLst>
                                    <p:cond delay="0"/>
                                  </p:stCondLst>
                                  <p:childTnLst>
                                    <p:set>
                                      <p:cBhvr>
                                        <p:cTn id="15" dur="1" fill="hold">
                                          <p:stCondLst>
                                            <p:cond delay="0"/>
                                          </p:stCondLst>
                                        </p:cTn>
                                        <p:tgtEl>
                                          <p:spTgt spid="85"/>
                                        </p:tgtEl>
                                        <p:attrNameLst>
                                          <p:attrName>style.visibility</p:attrName>
                                        </p:attrNameLst>
                                      </p:cBhvr>
                                      <p:to>
                                        <p:strVal val="visible"/>
                                      </p:to>
                                    </p:set>
                                    <p:anim calcmode="lin" valueType="num">
                                      <p:cBhvr additive="base">
                                        <p:cTn id="16" dur="500" fill="hold"/>
                                        <p:tgtEl>
                                          <p:spTgt spid="85"/>
                                        </p:tgtEl>
                                        <p:attrNameLst>
                                          <p:attrName>ppt_x</p:attrName>
                                        </p:attrNameLst>
                                      </p:cBhvr>
                                      <p:tavLst>
                                        <p:tav tm="0">
                                          <p:val>
                                            <p:strVal val="0-#ppt_w/2"/>
                                          </p:val>
                                        </p:tav>
                                        <p:tav tm="100000">
                                          <p:val>
                                            <p:strVal val="#ppt_x"/>
                                          </p:val>
                                        </p:tav>
                                      </p:tavLst>
                                    </p:anim>
                                    <p:anim calcmode="lin" valueType="num">
                                      <p:cBhvr additive="base">
                                        <p:cTn id="17" dur="500" fill="hold"/>
                                        <p:tgtEl>
                                          <p:spTgt spid="85"/>
                                        </p:tgtEl>
                                        <p:attrNameLst>
                                          <p:attrName>ppt_y</p:attrName>
                                        </p:attrNameLst>
                                      </p:cBhvr>
                                      <p:tavLst>
                                        <p:tav tm="0">
                                          <p:val>
                                            <p:strVal val="#ppt_y"/>
                                          </p:val>
                                        </p:tav>
                                        <p:tav tm="100000">
                                          <p:val>
                                            <p:strVal val="#ppt_y"/>
                                          </p:val>
                                        </p:tav>
                                      </p:tavLst>
                                    </p:anim>
                                  </p:childTnLst>
                                </p:cTn>
                              </p:par>
                              <p:par>
                                <p:cTn id="18" presetID="2" presetClass="entr" presetSubtype="8" fill="hold" grpId="0" nodeType="withEffect">
                                  <p:stCondLst>
                                    <p:cond delay="0"/>
                                  </p:stCondLst>
                                  <p:childTnLst>
                                    <p:set>
                                      <p:cBhvr>
                                        <p:cTn id="19" dur="1" fill="hold">
                                          <p:stCondLst>
                                            <p:cond delay="0"/>
                                          </p:stCondLst>
                                        </p:cTn>
                                        <p:tgtEl>
                                          <p:spTgt spid="86"/>
                                        </p:tgtEl>
                                        <p:attrNameLst>
                                          <p:attrName>style.visibility</p:attrName>
                                        </p:attrNameLst>
                                      </p:cBhvr>
                                      <p:to>
                                        <p:strVal val="visible"/>
                                      </p:to>
                                    </p:set>
                                    <p:anim calcmode="lin" valueType="num">
                                      <p:cBhvr additive="base">
                                        <p:cTn id="20" dur="500" fill="hold"/>
                                        <p:tgtEl>
                                          <p:spTgt spid="86"/>
                                        </p:tgtEl>
                                        <p:attrNameLst>
                                          <p:attrName>ppt_x</p:attrName>
                                        </p:attrNameLst>
                                      </p:cBhvr>
                                      <p:tavLst>
                                        <p:tav tm="0">
                                          <p:val>
                                            <p:strVal val="0-#ppt_w/2"/>
                                          </p:val>
                                        </p:tav>
                                        <p:tav tm="100000">
                                          <p:val>
                                            <p:strVal val="#ppt_x"/>
                                          </p:val>
                                        </p:tav>
                                      </p:tavLst>
                                    </p:anim>
                                    <p:anim calcmode="lin" valueType="num">
                                      <p:cBhvr additive="base">
                                        <p:cTn id="21" dur="500" fill="hold"/>
                                        <p:tgtEl>
                                          <p:spTgt spid="86"/>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500"/>
                                        <p:tgtEl>
                                          <p:spTgt spid="28"/>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63"/>
                                        </p:tgtEl>
                                        <p:attrNameLst>
                                          <p:attrName>style.visibility</p:attrName>
                                        </p:attrNameLst>
                                      </p:cBhvr>
                                      <p:to>
                                        <p:strVal val="visible"/>
                                      </p:to>
                                    </p:set>
                                    <p:animEffect transition="in" filter="wipe(left)">
                                      <p:cBhvr>
                                        <p:cTn id="31" dur="500"/>
                                        <p:tgtEl>
                                          <p:spTgt spid="63"/>
                                        </p:tgtEl>
                                      </p:cBhvr>
                                    </p:animEffect>
                                  </p:childTnLst>
                                </p:cTn>
                              </p:par>
                            </p:childTnLst>
                          </p:cTn>
                        </p:par>
                      </p:childTnLst>
                    </p:cTn>
                  </p:par>
                  <p:par>
                    <p:cTn id="32" fill="hold">
                      <p:stCondLst>
                        <p:cond delay="indefinite"/>
                      </p:stCondLst>
                      <p:childTnLst>
                        <p:par>
                          <p:cTn id="33" fill="hold">
                            <p:stCondLst>
                              <p:cond delay="0"/>
                            </p:stCondLst>
                            <p:childTnLst>
                              <p:par>
                                <p:cTn id="34" presetID="21" presetClass="entr" presetSubtype="1" fill="hold" grpId="0" nodeType="clickEffect">
                                  <p:stCondLst>
                                    <p:cond delay="0"/>
                                  </p:stCondLst>
                                  <p:childTnLst>
                                    <p:set>
                                      <p:cBhvr>
                                        <p:cTn id="35" dur="1" fill="hold">
                                          <p:stCondLst>
                                            <p:cond delay="0"/>
                                          </p:stCondLst>
                                        </p:cTn>
                                        <p:tgtEl>
                                          <p:spTgt spid="27"/>
                                        </p:tgtEl>
                                        <p:attrNameLst>
                                          <p:attrName>style.visibility</p:attrName>
                                        </p:attrNameLst>
                                      </p:cBhvr>
                                      <p:to>
                                        <p:strVal val="visible"/>
                                      </p:to>
                                    </p:set>
                                    <p:animEffect transition="in" filter="wheel(1)">
                                      <p:cBhvr>
                                        <p:cTn id="36" dur="2000"/>
                                        <p:tgtEl>
                                          <p:spTgt spid="27"/>
                                        </p:tgtEl>
                                      </p:cBhvr>
                                    </p:animEffect>
                                  </p:childTnLst>
                                </p:cTn>
                              </p:par>
                              <p:par>
                                <p:cTn id="37" presetID="35" presetClass="entr" presetSubtype="0" fill="hold" nodeType="with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fade">
                                      <p:cBhvr>
                                        <p:cTn id="39" dur="2000"/>
                                        <p:tgtEl>
                                          <p:spTgt spid="29"/>
                                        </p:tgtEl>
                                      </p:cBhvr>
                                    </p:animEffect>
                                    <p:anim calcmode="lin" valueType="num">
                                      <p:cBhvr>
                                        <p:cTn id="40" dur="2000" fill="hold"/>
                                        <p:tgtEl>
                                          <p:spTgt spid="29"/>
                                        </p:tgtEl>
                                        <p:attrNameLst>
                                          <p:attrName>style.rotation</p:attrName>
                                        </p:attrNameLst>
                                      </p:cBhvr>
                                      <p:tavLst>
                                        <p:tav tm="0">
                                          <p:val>
                                            <p:fltVal val="720"/>
                                          </p:val>
                                        </p:tav>
                                        <p:tav tm="100000">
                                          <p:val>
                                            <p:fltVal val="0"/>
                                          </p:val>
                                        </p:tav>
                                      </p:tavLst>
                                    </p:anim>
                                    <p:anim calcmode="lin" valueType="num">
                                      <p:cBhvr>
                                        <p:cTn id="41" dur="2000" fill="hold"/>
                                        <p:tgtEl>
                                          <p:spTgt spid="29"/>
                                        </p:tgtEl>
                                        <p:attrNameLst>
                                          <p:attrName>ppt_h</p:attrName>
                                        </p:attrNameLst>
                                      </p:cBhvr>
                                      <p:tavLst>
                                        <p:tav tm="0">
                                          <p:val>
                                            <p:fltVal val="0"/>
                                          </p:val>
                                        </p:tav>
                                        <p:tav tm="100000">
                                          <p:val>
                                            <p:strVal val="#ppt_h"/>
                                          </p:val>
                                        </p:tav>
                                      </p:tavLst>
                                    </p:anim>
                                    <p:anim calcmode="lin" valueType="num">
                                      <p:cBhvr>
                                        <p:cTn id="42" dur="2000" fill="hold"/>
                                        <p:tgtEl>
                                          <p:spTgt spid="29"/>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85" grpId="0"/>
      <p:bldP spid="86" grpId="0"/>
      <p:bldP spid="27" grpId="0" animBg="1"/>
      <p:bldP spid="28" grpId="0" animBg="1"/>
      <p:bldP spid="6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组合 13"/>
          <p:cNvGrpSpPr/>
          <p:nvPr/>
        </p:nvGrpSpPr>
        <p:grpSpPr>
          <a:xfrm>
            <a:off x="2231740" y="1943614"/>
            <a:ext cx="999795" cy="587579"/>
            <a:chOff x="6335178" y="990866"/>
            <a:chExt cx="999795" cy="587579"/>
          </a:xfrm>
        </p:grpSpPr>
        <p:sp>
          <p:nvSpPr>
            <p:cNvPr id="15" name="TextBox 14"/>
            <p:cNvSpPr txBox="1"/>
            <p:nvPr/>
          </p:nvSpPr>
          <p:spPr>
            <a:xfrm>
              <a:off x="6335178" y="990866"/>
              <a:ext cx="950693" cy="461665"/>
            </a:xfrm>
            <a:prstGeom prst="rect">
              <a:avLst/>
            </a:prstGeom>
            <a:noFill/>
          </p:spPr>
          <p:txBody>
            <a:bodyPr wrap="square" rtlCol="0">
              <a:spAutoFit/>
            </a:bodyPr>
            <a:lstStyle/>
            <a:p>
              <a:r>
                <a:rPr lang="zh-CN" altLang="en-US" sz="2400" b="1" dirty="0">
                  <a:solidFill>
                    <a:schemeClr val="tx1">
                      <a:lumMod val="65000"/>
                      <a:lumOff val="35000"/>
                    </a:schemeClr>
                  </a:solidFill>
                  <a:latin typeface="微软雅黑" panose="020B0503020204020204" pitchFamily="34" charset="-122"/>
                  <a:ea typeface="微软雅黑" panose="020B0503020204020204" pitchFamily="34" charset="-122"/>
                </a:rPr>
                <a:t>前 言</a:t>
              </a:r>
              <a:endParaRPr lang="zh-CN" altLang="en-US" sz="24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6" name="TextBox 15"/>
            <p:cNvSpPr txBox="1"/>
            <p:nvPr/>
          </p:nvSpPr>
          <p:spPr>
            <a:xfrm>
              <a:off x="6369066" y="1347613"/>
              <a:ext cx="965907" cy="230832"/>
            </a:xfrm>
            <a:prstGeom prst="rect">
              <a:avLst/>
            </a:prstGeom>
            <a:noFill/>
          </p:spPr>
          <p:txBody>
            <a:bodyPr wrap="square" rtlCol="0">
              <a:spAutoFit/>
            </a:bodyPr>
            <a:lstStyle/>
            <a:p>
              <a:r>
                <a:rPr lang="en-US" altLang="zh-CN" sz="900" dirty="0">
                  <a:solidFill>
                    <a:schemeClr val="tx1">
                      <a:lumMod val="65000"/>
                      <a:lumOff val="35000"/>
                    </a:schemeClr>
                  </a:solidFill>
                  <a:latin typeface="微软雅黑" panose="020B0503020204020204" pitchFamily="34" charset="-122"/>
                  <a:ea typeface="微软雅黑" panose="020B0503020204020204" pitchFamily="34" charset="-122"/>
                </a:rPr>
                <a:t>FOREWORD</a:t>
              </a:r>
              <a:endPar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sp>
        <p:nvSpPr>
          <p:cNvPr id="8" name="TextBox 7"/>
          <p:cNvSpPr txBox="1"/>
          <p:nvPr/>
        </p:nvSpPr>
        <p:spPr>
          <a:xfrm>
            <a:off x="2231740" y="2502262"/>
            <a:ext cx="4680520" cy="1869688"/>
          </a:xfrm>
          <a:prstGeom prst="rect">
            <a:avLst/>
          </a:prstGeom>
          <a:noFill/>
        </p:spPr>
        <p:txBody>
          <a:bodyPr wrap="square" lIns="91386" tIns="45693" rIns="91386" bIns="45693" rtlCol="0">
            <a:spAutoFit/>
          </a:bodyPr>
          <a:lstStyle/>
          <a:p>
            <a:pPr>
              <a:lnSpc>
                <a:spcPct val="150000"/>
              </a:lnSpc>
            </a:pPr>
            <a:r>
              <a:rPr lang="zh-CN" altLang="en-US" sz="1100" dirty="0">
                <a:latin typeface="微软雅黑" panose="020B0503020204020204" pitchFamily="34" charset="-122"/>
                <a:ea typeface="微软雅黑" panose="020B0503020204020204" pitchFamily="34" charset="-122"/>
                <a:sym typeface="微软雅黑" panose="020B0503020204020204" pitchFamily="34" charset="-122"/>
              </a:rPr>
              <a:t>        回顾这一年的工作，在取得成绩的同时，我们也找到了工作中的不足和问题，主要反映于</a:t>
            </a:r>
            <a:r>
              <a:rPr lang="en-US" altLang="zh-CN" sz="1100" dirty="0">
                <a:latin typeface="微软雅黑" panose="020B0503020204020204" pitchFamily="34" charset="-122"/>
                <a:ea typeface="微软雅黑" panose="020B0503020204020204" pitchFamily="34" charset="-122"/>
                <a:sym typeface="微软雅黑" panose="020B0503020204020204" pitchFamily="34" charset="-122"/>
              </a:rPr>
              <a:t>xx</a:t>
            </a:r>
            <a:r>
              <a:rPr lang="zh-CN" altLang="en-US" sz="1100" dirty="0">
                <a:latin typeface="微软雅黑" panose="020B0503020204020204" pitchFamily="34" charset="-122"/>
                <a:ea typeface="微软雅黑" panose="020B0503020204020204" pitchFamily="34" charset="-122"/>
                <a:sym typeface="微软雅黑" panose="020B0503020204020204" pitchFamily="34" charset="-122"/>
              </a:rPr>
              <a:t>及</a:t>
            </a:r>
            <a:r>
              <a:rPr lang="en-US" altLang="zh-CN" sz="1100" dirty="0">
                <a:latin typeface="微软雅黑" panose="020B0503020204020204" pitchFamily="34" charset="-122"/>
                <a:ea typeface="微软雅黑" panose="020B0503020204020204" pitchFamily="34" charset="-122"/>
                <a:sym typeface="微软雅黑" panose="020B0503020204020204" pitchFamily="34" charset="-122"/>
              </a:rPr>
              <a:t>xxx</a:t>
            </a:r>
            <a:r>
              <a:rPr lang="zh-CN" altLang="en-US" sz="1100" dirty="0">
                <a:latin typeface="微软雅黑" panose="020B0503020204020204" pitchFamily="34" charset="-122"/>
                <a:ea typeface="微软雅黑" panose="020B0503020204020204" pitchFamily="34" charset="-122"/>
                <a:sym typeface="微软雅黑" panose="020B0503020204020204" pitchFamily="34" charset="-122"/>
              </a:rPr>
              <a:t>的风格、定型还有待进一步探索，尤其是网上的公司产品库充分体现我们</a:t>
            </a:r>
            <a:r>
              <a:rPr lang="en-US" altLang="zh-CN" sz="1100" dirty="0" err="1">
                <a:latin typeface="微软雅黑" panose="020B0503020204020204" pitchFamily="34" charset="-122"/>
                <a:ea typeface="微软雅黑" panose="020B0503020204020204" pitchFamily="34" charset="-122"/>
                <a:sym typeface="微软雅黑" panose="020B0503020204020204" pitchFamily="34" charset="-122"/>
              </a:rPr>
              <a:t>xxxxx</a:t>
            </a:r>
            <a:r>
              <a:rPr lang="zh-CN" altLang="en-US" sz="1100" dirty="0">
                <a:latin typeface="微软雅黑" panose="020B0503020204020204" pitchFamily="34" charset="-122"/>
                <a:ea typeface="微软雅黑" panose="020B0503020204020204" pitchFamily="34" charset="-122"/>
                <a:sym typeface="微软雅黑" panose="020B0503020204020204" pitchFamily="34" charset="-122"/>
              </a:rPr>
              <a:t>和我们这个平台能为客户提供良好的商机和快捷方便的信息、导航的功能发挥。展望新的一年，我们将继续努力，力争各项工作更上一个新台阶。</a:t>
            </a:r>
            <a:r>
              <a:rPr lang="en-US" altLang="zh-CN" sz="1100" dirty="0">
                <a:solidFill>
                  <a:srgbClr val="C00000"/>
                </a:solidFill>
                <a:latin typeface="微软雅黑" panose="020B0503020204020204" pitchFamily="34" charset="-122"/>
                <a:ea typeface="微软雅黑" panose="020B0503020204020204" pitchFamily="34" charset="-122"/>
              </a:rPr>
              <a:t>2018</a:t>
            </a:r>
            <a:r>
              <a:rPr lang="zh-CN" altLang="en-US" sz="1100" dirty="0">
                <a:solidFill>
                  <a:srgbClr val="C00000"/>
                </a:solidFill>
                <a:latin typeface="微软雅黑" panose="020B0503020204020204" pitchFamily="34" charset="-122"/>
                <a:ea typeface="微软雅黑" panose="020B0503020204020204" pitchFamily="34" charset="-122"/>
              </a:rPr>
              <a:t>我们所向披靡，</a:t>
            </a:r>
            <a:r>
              <a:rPr lang="en-US" altLang="zh-CN" sz="1100" dirty="0">
                <a:solidFill>
                  <a:srgbClr val="C00000"/>
                </a:solidFill>
                <a:latin typeface="微软雅黑" panose="020B0503020204020204" pitchFamily="34" charset="-122"/>
                <a:ea typeface="微软雅黑" panose="020B0503020204020204" pitchFamily="34" charset="-122"/>
              </a:rPr>
              <a:t>2019</a:t>
            </a:r>
            <a:r>
              <a:rPr lang="zh-CN" altLang="en-US" sz="1100" dirty="0">
                <a:solidFill>
                  <a:srgbClr val="C00000"/>
                </a:solidFill>
                <a:latin typeface="微软雅黑" panose="020B0503020204020204" pitchFamily="34" charset="-122"/>
                <a:ea typeface="微软雅黑" panose="020B0503020204020204" pitchFamily="34" charset="-122"/>
              </a:rPr>
              <a:t>我们勇往直前！</a:t>
            </a:r>
            <a:endParaRPr lang="zh-CN" altLang="en-US" sz="1100"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50000"/>
              </a:lnSpc>
            </a:pPr>
            <a:endParaRPr lang="zh-CN" altLang="en-US" sz="1100" dirty="0">
              <a:solidFill>
                <a:srgbClr val="371A4F"/>
              </a:solidFill>
              <a:latin typeface="微软雅黑" panose="020B0503020204020204" pitchFamily="34" charset="-122"/>
              <a:ea typeface="微软雅黑" panose="020B0503020204020204" pitchFamily="34" charset="-122"/>
            </a:endParaRPr>
          </a:p>
        </p:txBody>
      </p:sp>
      <p:sp>
        <p:nvSpPr>
          <p:cNvPr id="28" name="矩形 27"/>
          <p:cNvSpPr/>
          <p:nvPr/>
        </p:nvSpPr>
        <p:spPr>
          <a:xfrm>
            <a:off x="1403648" y="1623358"/>
            <a:ext cx="6063431" cy="2812190"/>
          </a:xfrm>
          <a:prstGeom prst="rect">
            <a:avLst/>
          </a:prstGeom>
          <a:noFill/>
          <a:ln w="38100">
            <a:solidFill>
              <a:srgbClr val="1343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9" name="组合 28"/>
          <p:cNvGrpSpPr/>
          <p:nvPr/>
        </p:nvGrpSpPr>
        <p:grpSpPr>
          <a:xfrm rot="19829320">
            <a:off x="7023012" y="1222412"/>
            <a:ext cx="801892" cy="801892"/>
            <a:chOff x="4482708" y="3301238"/>
            <a:chExt cx="661162" cy="661162"/>
          </a:xfrm>
        </p:grpSpPr>
        <p:grpSp>
          <p:nvGrpSpPr>
            <p:cNvPr id="30" name="组合 29"/>
            <p:cNvGrpSpPr/>
            <p:nvPr/>
          </p:nvGrpSpPr>
          <p:grpSpPr>
            <a:xfrm>
              <a:off x="4482708" y="3301238"/>
              <a:ext cx="661162" cy="661162"/>
              <a:chOff x="775780" y="771550"/>
              <a:chExt cx="1852004" cy="1852004"/>
            </a:xfrm>
          </p:grpSpPr>
          <p:sp>
            <p:nvSpPr>
              <p:cNvPr id="34" name="椭圆 33"/>
              <p:cNvSpPr/>
              <p:nvPr/>
            </p:nvSpPr>
            <p:spPr>
              <a:xfrm>
                <a:off x="775780" y="771550"/>
                <a:ext cx="1852004" cy="1852004"/>
              </a:xfrm>
              <a:prstGeom prst="ellipse">
                <a:avLst/>
              </a:prstGeom>
              <a:solidFill>
                <a:srgbClr val="C00000"/>
              </a:solidFill>
              <a:ln>
                <a:gradFill>
                  <a:gsLst>
                    <a:gs pos="0">
                      <a:srgbClr val="B30304"/>
                    </a:gs>
                    <a:gs pos="100000">
                      <a:srgbClr val="780202"/>
                    </a:gs>
                  </a:gsLst>
                  <a:lin ang="5400000" scaled="1"/>
                </a:gradFill>
              </a:ln>
              <a:effectLst>
                <a:outerShdw blurRad="127000" dist="63500" dir="5400000" algn="ctr" rotWithShape="0">
                  <a:srgbClr val="000000">
                    <a:alpha val="6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050" b="0" i="0" u="none" strike="noStrike" kern="0" cap="none" spc="0" normalizeH="0" baseline="0" noProof="0">
                  <a:ln>
                    <a:noFill/>
                  </a:ln>
                  <a:solidFill>
                    <a:sysClr val="window" lastClr="FFFFFF"/>
                  </a:solidFill>
                  <a:effectLst/>
                  <a:uLnTx/>
                  <a:uFillTx/>
                  <a:latin typeface="Century Gothic" panose="020B0502020202020204"/>
                  <a:ea typeface="幼圆" panose="02010509060101010101" charset="-122"/>
                  <a:cs typeface="+mn-cs"/>
                </a:endParaRPr>
              </a:p>
            </p:txBody>
          </p:sp>
          <p:sp>
            <p:nvSpPr>
              <p:cNvPr id="35" name="椭圆 34"/>
              <p:cNvSpPr/>
              <p:nvPr/>
            </p:nvSpPr>
            <p:spPr>
              <a:xfrm>
                <a:off x="1007828" y="1003597"/>
                <a:ext cx="1387908" cy="1387908"/>
              </a:xfrm>
              <a:prstGeom prst="ellipse">
                <a:avLst/>
              </a:prstGeom>
              <a:gradFill flip="none" rotWithShape="1">
                <a:gsLst>
                  <a:gs pos="27000">
                    <a:sysClr val="window" lastClr="FFFFFF">
                      <a:lumMod val="95000"/>
                    </a:sysClr>
                  </a:gs>
                  <a:gs pos="100000">
                    <a:sysClr val="window" lastClr="FFFFFF">
                      <a:lumMod val="75000"/>
                    </a:sysClr>
                  </a:gs>
                </a:gsLst>
                <a:lin ang="18900000" scaled="1"/>
                <a:tileRect/>
              </a:gradFill>
              <a:ln w="19050" cap="flat" cmpd="sng" algn="ctr">
                <a:gradFill>
                  <a:gsLst>
                    <a:gs pos="0">
                      <a:sysClr val="window" lastClr="FFFFFF">
                        <a:lumMod val="85000"/>
                      </a:sysClr>
                    </a:gs>
                    <a:gs pos="100000">
                      <a:sysClr val="window" lastClr="FFFFFF">
                        <a:lumMod val="95000"/>
                      </a:sysClr>
                    </a:gs>
                  </a:gsLst>
                  <a:lin ang="3000000" scaled="0"/>
                </a:gradFill>
                <a:prstDash val="solid"/>
              </a:ln>
              <a:effectLst>
                <a:outerShdw blurRad="177800" dist="152400" dir="8820000" algn="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800" b="0" i="0" u="none" strike="noStrike" kern="0" cap="none" spc="0" normalizeH="0" baseline="0" noProof="0">
                  <a:ln>
                    <a:noFill/>
                  </a:ln>
                  <a:solidFill>
                    <a:sysClr val="window" lastClr="FFFFFF"/>
                  </a:solidFill>
                  <a:effectLst/>
                  <a:uLnTx/>
                  <a:uFillTx/>
                  <a:latin typeface="Century Gothic" panose="020B0502020202020204"/>
                  <a:ea typeface="幼圆" panose="02010509060101010101" charset="-122"/>
                  <a:cs typeface="+mn-cs"/>
                </a:endParaRPr>
              </a:p>
            </p:txBody>
          </p:sp>
        </p:grpSp>
        <p:grpSp>
          <p:nvGrpSpPr>
            <p:cNvPr id="31" name="组合 30"/>
            <p:cNvGrpSpPr/>
            <p:nvPr/>
          </p:nvGrpSpPr>
          <p:grpSpPr>
            <a:xfrm>
              <a:off x="4679943" y="3516067"/>
              <a:ext cx="266691" cy="231503"/>
              <a:chOff x="6434683" y="510993"/>
              <a:chExt cx="987549" cy="857250"/>
            </a:xfrm>
          </p:grpSpPr>
          <p:sp>
            <p:nvSpPr>
              <p:cNvPr id="32" name="任意多边形 88"/>
              <p:cNvSpPr/>
              <p:nvPr/>
            </p:nvSpPr>
            <p:spPr>
              <a:xfrm>
                <a:off x="6978347" y="510993"/>
                <a:ext cx="438150" cy="857250"/>
              </a:xfrm>
              <a:custGeom>
                <a:avLst/>
                <a:gdLst>
                  <a:gd name="connsiteX0" fmla="*/ 0 w 438150"/>
                  <a:gd name="connsiteY0" fmla="*/ 0 h 857250"/>
                  <a:gd name="connsiteX1" fmla="*/ 438150 w 438150"/>
                  <a:gd name="connsiteY1" fmla="*/ 438150 h 857250"/>
                  <a:gd name="connsiteX2" fmla="*/ 19050 w 438150"/>
                  <a:gd name="connsiteY2" fmla="*/ 857250 h 857250"/>
                </a:gdLst>
                <a:ahLst/>
                <a:cxnLst>
                  <a:cxn ang="0">
                    <a:pos x="connsiteX0" y="connsiteY0"/>
                  </a:cxn>
                  <a:cxn ang="0">
                    <a:pos x="connsiteX1" y="connsiteY1"/>
                  </a:cxn>
                  <a:cxn ang="0">
                    <a:pos x="connsiteX2" y="connsiteY2"/>
                  </a:cxn>
                </a:cxnLst>
                <a:rect l="l" t="t" r="r" b="b"/>
                <a:pathLst>
                  <a:path w="438150" h="857250">
                    <a:moveTo>
                      <a:pt x="0" y="0"/>
                    </a:moveTo>
                    <a:lnTo>
                      <a:pt x="438150" y="438150"/>
                    </a:lnTo>
                    <a:lnTo>
                      <a:pt x="19050" y="857250"/>
                    </a:lnTo>
                  </a:path>
                </a:pathLst>
              </a:custGeom>
              <a:noFill/>
              <a:ln w="57150" cap="flat" cmpd="sng" algn="ctr">
                <a:solidFill>
                  <a:srgbClr val="BF010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entury Gothic" panose="020B0502020202020204"/>
                  <a:ea typeface="幼圆" panose="02010509060101010101" charset="-122"/>
                  <a:cs typeface="+mn-cs"/>
                </a:endParaRPr>
              </a:p>
            </p:txBody>
          </p:sp>
          <p:cxnSp>
            <p:nvCxnSpPr>
              <p:cNvPr id="33" name="直接连接符 32"/>
              <p:cNvCxnSpPr/>
              <p:nvPr/>
            </p:nvCxnSpPr>
            <p:spPr>
              <a:xfrm>
                <a:off x="6434683" y="954806"/>
                <a:ext cx="987549" cy="0"/>
              </a:xfrm>
              <a:prstGeom prst="line">
                <a:avLst/>
              </a:prstGeom>
              <a:noFill/>
              <a:ln w="57150" cap="flat" cmpd="sng" algn="ctr">
                <a:solidFill>
                  <a:srgbClr val="BF0101"/>
                </a:solidFill>
                <a:prstDash val="solid"/>
              </a:ln>
              <a:effectLst/>
            </p:spPr>
          </p:cxnSp>
        </p:grpSp>
      </p:gr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animEffect transition="in" filter="fade">
                                      <p:cBhvr>
                                        <p:cTn id="9" dur="500"/>
                                        <p:tgtEl>
                                          <p:spTgt spid="28"/>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p:cTn id="13" dur="500" fill="hold"/>
                                        <p:tgtEl>
                                          <p:spTgt spid="14"/>
                                        </p:tgtEl>
                                        <p:attrNameLst>
                                          <p:attrName>ppt_w</p:attrName>
                                        </p:attrNameLst>
                                      </p:cBhvr>
                                      <p:tavLst>
                                        <p:tav tm="0">
                                          <p:val>
                                            <p:fltVal val="0"/>
                                          </p:val>
                                        </p:tav>
                                        <p:tav tm="100000">
                                          <p:val>
                                            <p:strVal val="#ppt_w"/>
                                          </p:val>
                                        </p:tav>
                                      </p:tavLst>
                                    </p:anim>
                                    <p:anim calcmode="lin" valueType="num">
                                      <p:cBhvr>
                                        <p:cTn id="14" dur="500" fill="hold"/>
                                        <p:tgtEl>
                                          <p:spTgt spid="14"/>
                                        </p:tgtEl>
                                        <p:attrNameLst>
                                          <p:attrName>ppt_h</p:attrName>
                                        </p:attrNameLst>
                                      </p:cBhvr>
                                      <p:tavLst>
                                        <p:tav tm="0">
                                          <p:val>
                                            <p:fltVal val="0"/>
                                          </p:val>
                                        </p:tav>
                                        <p:tav tm="100000">
                                          <p:val>
                                            <p:strVal val="#ppt_h"/>
                                          </p:val>
                                        </p:tav>
                                      </p:tavLst>
                                    </p:anim>
                                    <p:animEffect transition="in" filter="fade">
                                      <p:cBhvr>
                                        <p:cTn id="15" dur="500"/>
                                        <p:tgtEl>
                                          <p:spTgt spid="14"/>
                                        </p:tgtEl>
                                      </p:cBhvr>
                                    </p:animEffect>
                                  </p:childTnLst>
                                </p:cTn>
                              </p:par>
                              <p:par>
                                <p:cTn id="16" presetID="22" presetClass="entr" presetSubtype="4" fill="hold" grpId="0" nodeType="withEffect">
                                  <p:stCondLst>
                                    <p:cond delay="0"/>
                                  </p:stCondLst>
                                  <p:iterate type="lt">
                                    <p:tmPct val="10000"/>
                                  </p:iterate>
                                  <p:childTnLst>
                                    <p:set>
                                      <p:cBhvr>
                                        <p:cTn id="17" dur="1" fill="hold">
                                          <p:stCondLst>
                                            <p:cond delay="0"/>
                                          </p:stCondLst>
                                        </p:cTn>
                                        <p:tgtEl>
                                          <p:spTgt spid="8"/>
                                        </p:tgtEl>
                                        <p:attrNameLst>
                                          <p:attrName>style.visibility</p:attrName>
                                        </p:attrNameLst>
                                      </p:cBhvr>
                                      <p:to>
                                        <p:strVal val="visible"/>
                                      </p:to>
                                    </p:set>
                                    <p:animEffect transition="in" filter="wipe(down)">
                                      <p:cBhvr>
                                        <p:cTn id="18" dur="500"/>
                                        <p:tgtEl>
                                          <p:spTgt spid="8"/>
                                        </p:tgtEl>
                                      </p:cBhvr>
                                    </p:animEffect>
                                  </p:childTnLst>
                                </p:cTn>
                              </p:par>
                            </p:childTnLst>
                          </p:cTn>
                        </p:par>
                        <p:par>
                          <p:cTn id="19" fill="hold">
                            <p:stCondLst>
                              <p:cond delay="9750"/>
                            </p:stCondLst>
                            <p:childTnLst>
                              <p:par>
                                <p:cTn id="20" presetID="2" presetClass="entr" presetSubtype="12" fill="hold" nodeType="afterEffect">
                                  <p:stCondLst>
                                    <p:cond delay="0"/>
                                  </p:stCondLst>
                                  <p:childTnLst>
                                    <p:set>
                                      <p:cBhvr>
                                        <p:cTn id="21" dur="1" fill="hold">
                                          <p:stCondLst>
                                            <p:cond delay="0"/>
                                          </p:stCondLst>
                                        </p:cTn>
                                        <p:tgtEl>
                                          <p:spTgt spid="29"/>
                                        </p:tgtEl>
                                        <p:attrNameLst>
                                          <p:attrName>style.visibility</p:attrName>
                                        </p:attrNameLst>
                                      </p:cBhvr>
                                      <p:to>
                                        <p:strVal val="visible"/>
                                      </p:to>
                                    </p:set>
                                    <p:anim calcmode="lin" valueType="num">
                                      <p:cBhvr additive="base">
                                        <p:cTn id="22" dur="500" fill="hold"/>
                                        <p:tgtEl>
                                          <p:spTgt spid="29"/>
                                        </p:tgtEl>
                                        <p:attrNameLst>
                                          <p:attrName>ppt_x</p:attrName>
                                        </p:attrNameLst>
                                      </p:cBhvr>
                                      <p:tavLst>
                                        <p:tav tm="0">
                                          <p:val>
                                            <p:strVal val="0-#ppt_w/2"/>
                                          </p:val>
                                        </p:tav>
                                        <p:tav tm="100000">
                                          <p:val>
                                            <p:strVal val="#ppt_x"/>
                                          </p:val>
                                        </p:tav>
                                      </p:tavLst>
                                    </p:anim>
                                    <p:anim calcmode="lin" valueType="num">
                                      <p:cBhvr additive="base">
                                        <p:cTn id="23"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任意多边形 55"/>
          <p:cNvSpPr/>
          <p:nvPr/>
        </p:nvSpPr>
        <p:spPr>
          <a:xfrm>
            <a:off x="-7938" y="0"/>
            <a:ext cx="2714626" cy="2359025"/>
          </a:xfrm>
          <a:custGeom>
            <a:avLst/>
            <a:gdLst>
              <a:gd name="connsiteX0" fmla="*/ 0 w 2759843"/>
              <a:gd name="connsiteY0" fmla="*/ 0 h 2435752"/>
              <a:gd name="connsiteX1" fmla="*/ 2169534 w 2759843"/>
              <a:gd name="connsiteY1" fmla="*/ 0 h 2435752"/>
              <a:gd name="connsiteX2" fmla="*/ 2759843 w 2759843"/>
              <a:gd name="connsiteY2" fmla="*/ 590309 h 2435752"/>
              <a:gd name="connsiteX3" fmla="*/ 914400 w 2759843"/>
              <a:gd name="connsiteY3" fmla="*/ 2435752 h 2435752"/>
              <a:gd name="connsiteX4" fmla="*/ 0 w 2759843"/>
              <a:gd name="connsiteY4" fmla="*/ 1521352 h 2435752"/>
              <a:gd name="connsiteX5" fmla="*/ 0 w 2759843"/>
              <a:gd name="connsiteY5" fmla="*/ 0 h 2435752"/>
              <a:gd name="connsiteX0-1" fmla="*/ 0 w 2759843"/>
              <a:gd name="connsiteY0-2" fmla="*/ 0 h 2435752"/>
              <a:gd name="connsiteX1-3" fmla="*/ 2169534 w 2759843"/>
              <a:gd name="connsiteY1-4" fmla="*/ 0 h 2435752"/>
              <a:gd name="connsiteX2-5" fmla="*/ 2759843 w 2759843"/>
              <a:gd name="connsiteY2-6" fmla="*/ 590309 h 2435752"/>
              <a:gd name="connsiteX3-7" fmla="*/ 914400 w 2759843"/>
              <a:gd name="connsiteY3-8" fmla="*/ 2435752 h 2435752"/>
              <a:gd name="connsiteX4-9" fmla="*/ 0 w 2759843"/>
              <a:gd name="connsiteY4-10" fmla="*/ 1740427 h 2435752"/>
              <a:gd name="connsiteX5-11" fmla="*/ 0 w 2759843"/>
              <a:gd name="connsiteY5-12" fmla="*/ 0 h 2435752"/>
              <a:gd name="connsiteX0-13" fmla="*/ 0 w 2759843"/>
              <a:gd name="connsiteY0-14" fmla="*/ 0 h 2472623"/>
              <a:gd name="connsiteX1-15" fmla="*/ 2169534 w 2759843"/>
              <a:gd name="connsiteY1-16" fmla="*/ 0 h 2472623"/>
              <a:gd name="connsiteX2-17" fmla="*/ 2759843 w 2759843"/>
              <a:gd name="connsiteY2-18" fmla="*/ 590309 h 2472623"/>
              <a:gd name="connsiteX3-19" fmla="*/ 862780 w 2759843"/>
              <a:gd name="connsiteY3-20" fmla="*/ 2472623 h 2472623"/>
              <a:gd name="connsiteX4-21" fmla="*/ 0 w 2759843"/>
              <a:gd name="connsiteY4-22" fmla="*/ 1740427 h 2472623"/>
              <a:gd name="connsiteX5-23" fmla="*/ 0 w 2759843"/>
              <a:gd name="connsiteY5-24" fmla="*/ 0 h 2472623"/>
              <a:gd name="connsiteX0-25" fmla="*/ 0 w 2759843"/>
              <a:gd name="connsiteY0-26" fmla="*/ 0 h 2472623"/>
              <a:gd name="connsiteX1-27" fmla="*/ 2169534 w 2759843"/>
              <a:gd name="connsiteY1-28" fmla="*/ 0 h 2472623"/>
              <a:gd name="connsiteX2-29" fmla="*/ 2759843 w 2759843"/>
              <a:gd name="connsiteY2-30" fmla="*/ 590309 h 2472623"/>
              <a:gd name="connsiteX3-31" fmla="*/ 875480 w 2759843"/>
              <a:gd name="connsiteY3-32" fmla="*/ 2472623 h 2472623"/>
              <a:gd name="connsiteX4-33" fmla="*/ 0 w 2759843"/>
              <a:gd name="connsiteY4-34" fmla="*/ 1740427 h 2472623"/>
              <a:gd name="connsiteX5-35" fmla="*/ 0 w 2759843"/>
              <a:gd name="connsiteY5-36" fmla="*/ 0 h 2472623"/>
              <a:gd name="connsiteX0-37" fmla="*/ 0 w 2759843"/>
              <a:gd name="connsiteY0-38" fmla="*/ 0 h 2447223"/>
              <a:gd name="connsiteX1-39" fmla="*/ 2169534 w 2759843"/>
              <a:gd name="connsiteY1-40" fmla="*/ 0 h 2447223"/>
              <a:gd name="connsiteX2-41" fmla="*/ 2759843 w 2759843"/>
              <a:gd name="connsiteY2-42" fmla="*/ 590309 h 2447223"/>
              <a:gd name="connsiteX3-43" fmla="*/ 894530 w 2759843"/>
              <a:gd name="connsiteY3-44" fmla="*/ 2447223 h 2447223"/>
              <a:gd name="connsiteX4-45" fmla="*/ 0 w 2759843"/>
              <a:gd name="connsiteY4-46" fmla="*/ 1740427 h 2447223"/>
              <a:gd name="connsiteX5-47" fmla="*/ 0 w 2759843"/>
              <a:gd name="connsiteY5-48" fmla="*/ 0 h 2447223"/>
              <a:gd name="connsiteX0-49" fmla="*/ 0 w 2759843"/>
              <a:gd name="connsiteY0-50" fmla="*/ 0 h 2447223"/>
              <a:gd name="connsiteX1-51" fmla="*/ 2169534 w 2759843"/>
              <a:gd name="connsiteY1-52" fmla="*/ 0 h 2447223"/>
              <a:gd name="connsiteX2-53" fmla="*/ 2759843 w 2759843"/>
              <a:gd name="connsiteY2-54" fmla="*/ 590309 h 2447223"/>
              <a:gd name="connsiteX3-55" fmla="*/ 875480 w 2759843"/>
              <a:gd name="connsiteY3-56" fmla="*/ 2447223 h 2447223"/>
              <a:gd name="connsiteX4-57" fmla="*/ 0 w 2759843"/>
              <a:gd name="connsiteY4-58" fmla="*/ 1740427 h 2447223"/>
              <a:gd name="connsiteX5-59" fmla="*/ 0 w 2759843"/>
              <a:gd name="connsiteY5-60" fmla="*/ 0 h 2447223"/>
              <a:gd name="connsiteX0-61" fmla="*/ 0 w 2759843"/>
              <a:gd name="connsiteY0-62" fmla="*/ 0 h 2466273"/>
              <a:gd name="connsiteX1-63" fmla="*/ 2169534 w 2759843"/>
              <a:gd name="connsiteY1-64" fmla="*/ 0 h 2466273"/>
              <a:gd name="connsiteX2-65" fmla="*/ 2759843 w 2759843"/>
              <a:gd name="connsiteY2-66" fmla="*/ 590309 h 2466273"/>
              <a:gd name="connsiteX3-67" fmla="*/ 885005 w 2759843"/>
              <a:gd name="connsiteY3-68" fmla="*/ 2466273 h 2466273"/>
              <a:gd name="connsiteX4-69" fmla="*/ 0 w 2759843"/>
              <a:gd name="connsiteY4-70" fmla="*/ 1740427 h 2466273"/>
              <a:gd name="connsiteX5-71" fmla="*/ 0 w 2759843"/>
              <a:gd name="connsiteY5-72" fmla="*/ 0 h 2466273"/>
              <a:gd name="connsiteX0-73" fmla="*/ 0 w 2759843"/>
              <a:gd name="connsiteY0-74" fmla="*/ 0 h 2359593"/>
              <a:gd name="connsiteX1-75" fmla="*/ 2169534 w 2759843"/>
              <a:gd name="connsiteY1-76" fmla="*/ 0 h 2359593"/>
              <a:gd name="connsiteX2-77" fmla="*/ 2759843 w 2759843"/>
              <a:gd name="connsiteY2-78" fmla="*/ 590309 h 2359593"/>
              <a:gd name="connsiteX3-79" fmla="*/ 877385 w 2759843"/>
              <a:gd name="connsiteY3-80" fmla="*/ 2359593 h 2359593"/>
              <a:gd name="connsiteX4-81" fmla="*/ 0 w 2759843"/>
              <a:gd name="connsiteY4-82" fmla="*/ 1740427 h 2359593"/>
              <a:gd name="connsiteX5-83" fmla="*/ 0 w 2759843"/>
              <a:gd name="connsiteY5-84" fmla="*/ 0 h 2359593"/>
              <a:gd name="connsiteX0-85" fmla="*/ 7620 w 2767463"/>
              <a:gd name="connsiteY0-86" fmla="*/ 0 h 2359593"/>
              <a:gd name="connsiteX1-87" fmla="*/ 2177154 w 2767463"/>
              <a:gd name="connsiteY1-88" fmla="*/ 0 h 2359593"/>
              <a:gd name="connsiteX2-89" fmla="*/ 2767463 w 2767463"/>
              <a:gd name="connsiteY2-90" fmla="*/ 590309 h 2359593"/>
              <a:gd name="connsiteX3-91" fmla="*/ 885005 w 2767463"/>
              <a:gd name="connsiteY3-92" fmla="*/ 2359593 h 2359593"/>
              <a:gd name="connsiteX4-93" fmla="*/ 0 w 2767463"/>
              <a:gd name="connsiteY4-94" fmla="*/ 1618507 h 2359593"/>
              <a:gd name="connsiteX5-95" fmla="*/ 7620 w 2767463"/>
              <a:gd name="connsiteY5-96" fmla="*/ 0 h 2359593"/>
              <a:gd name="connsiteX0-97" fmla="*/ 7620 w 2714123"/>
              <a:gd name="connsiteY0-98" fmla="*/ 0 h 2359593"/>
              <a:gd name="connsiteX1-99" fmla="*/ 2177154 w 2714123"/>
              <a:gd name="connsiteY1-100" fmla="*/ 0 h 2359593"/>
              <a:gd name="connsiteX2-101" fmla="*/ 2714123 w 2714123"/>
              <a:gd name="connsiteY2-102" fmla="*/ 544589 h 2359593"/>
              <a:gd name="connsiteX3-103" fmla="*/ 885005 w 2714123"/>
              <a:gd name="connsiteY3-104" fmla="*/ 2359593 h 2359593"/>
              <a:gd name="connsiteX4-105" fmla="*/ 0 w 2714123"/>
              <a:gd name="connsiteY4-106" fmla="*/ 1618507 h 2359593"/>
              <a:gd name="connsiteX5-107" fmla="*/ 7620 w 2714123"/>
              <a:gd name="connsiteY5-108" fmla="*/ 0 h 235959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714123" h="2359593">
                <a:moveTo>
                  <a:pt x="7620" y="0"/>
                </a:moveTo>
                <a:lnTo>
                  <a:pt x="2177154" y="0"/>
                </a:lnTo>
                <a:lnTo>
                  <a:pt x="2714123" y="544589"/>
                </a:lnTo>
                <a:lnTo>
                  <a:pt x="885005" y="2359593"/>
                </a:lnTo>
                <a:lnTo>
                  <a:pt x="0" y="1618507"/>
                </a:lnTo>
                <a:lnTo>
                  <a:pt x="7620" y="0"/>
                </a:lnTo>
                <a:close/>
              </a:path>
            </a:pathLst>
          </a:custGeom>
          <a:solidFill>
            <a:srgbClr val="13436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57" name="任意多边形 56"/>
          <p:cNvSpPr/>
          <p:nvPr/>
        </p:nvSpPr>
        <p:spPr>
          <a:xfrm>
            <a:off x="-663848" y="1266428"/>
            <a:ext cx="7331076" cy="4449763"/>
          </a:xfrm>
          <a:custGeom>
            <a:avLst/>
            <a:gdLst>
              <a:gd name="connsiteX0" fmla="*/ 2856974 w 6657939"/>
              <a:gd name="connsiteY0" fmla="*/ 0 h 4448175"/>
              <a:gd name="connsiteX1" fmla="*/ 6657939 w 6657939"/>
              <a:gd name="connsiteY1" fmla="*/ 3839722 h 4448175"/>
              <a:gd name="connsiteX2" fmla="*/ 6055627 w 6657939"/>
              <a:gd name="connsiteY2" fmla="*/ 4448175 h 4448175"/>
              <a:gd name="connsiteX3" fmla="*/ 0 w 6657939"/>
              <a:gd name="connsiteY3" fmla="*/ 4448175 h 4448175"/>
              <a:gd name="connsiteX4" fmla="*/ 0 w 6657939"/>
              <a:gd name="connsiteY4" fmla="*/ 2886106 h 4448175"/>
              <a:gd name="connsiteX5" fmla="*/ 2856974 w 6657939"/>
              <a:gd name="connsiteY5" fmla="*/ 0 h 4448175"/>
              <a:gd name="connsiteX0-1" fmla="*/ 2856974 w 7292939"/>
              <a:gd name="connsiteY0-2" fmla="*/ 0 h 4462022"/>
              <a:gd name="connsiteX1-3" fmla="*/ 7292939 w 7292939"/>
              <a:gd name="connsiteY1-4" fmla="*/ 4462022 h 4462022"/>
              <a:gd name="connsiteX2-5" fmla="*/ 6055627 w 7292939"/>
              <a:gd name="connsiteY2-6" fmla="*/ 4448175 h 4462022"/>
              <a:gd name="connsiteX3-7" fmla="*/ 0 w 7292939"/>
              <a:gd name="connsiteY3-8" fmla="*/ 4448175 h 4462022"/>
              <a:gd name="connsiteX4-9" fmla="*/ 0 w 7292939"/>
              <a:gd name="connsiteY4-10" fmla="*/ 2886106 h 4462022"/>
              <a:gd name="connsiteX5-11" fmla="*/ 2856974 w 7292939"/>
              <a:gd name="connsiteY5-12" fmla="*/ 0 h 4462022"/>
              <a:gd name="connsiteX0-13" fmla="*/ 2856974 w 7292939"/>
              <a:gd name="connsiteY0-14" fmla="*/ 0 h 4462022"/>
              <a:gd name="connsiteX1-15" fmla="*/ 7292939 w 7292939"/>
              <a:gd name="connsiteY1-16" fmla="*/ 4462022 h 4462022"/>
              <a:gd name="connsiteX2-17" fmla="*/ 0 w 7292939"/>
              <a:gd name="connsiteY2-18" fmla="*/ 4448175 h 4462022"/>
              <a:gd name="connsiteX3-19" fmla="*/ 0 w 7292939"/>
              <a:gd name="connsiteY3-20" fmla="*/ 2886106 h 4462022"/>
              <a:gd name="connsiteX4-21" fmla="*/ 2856974 w 7292939"/>
              <a:gd name="connsiteY4-22" fmla="*/ 0 h 4462022"/>
              <a:gd name="connsiteX0-23" fmla="*/ 2856974 w 7331039"/>
              <a:gd name="connsiteY0-24" fmla="*/ 0 h 4449322"/>
              <a:gd name="connsiteX1-25" fmla="*/ 7331039 w 7331039"/>
              <a:gd name="connsiteY1-26" fmla="*/ 4449322 h 4449322"/>
              <a:gd name="connsiteX2-27" fmla="*/ 0 w 7331039"/>
              <a:gd name="connsiteY2-28" fmla="*/ 4448175 h 4449322"/>
              <a:gd name="connsiteX3-29" fmla="*/ 0 w 7331039"/>
              <a:gd name="connsiteY3-30" fmla="*/ 2886106 h 4449322"/>
              <a:gd name="connsiteX4-31" fmla="*/ 2856974 w 7331039"/>
              <a:gd name="connsiteY4-32" fmla="*/ 0 h 444932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7331039" h="4449322">
                <a:moveTo>
                  <a:pt x="2856974" y="0"/>
                </a:moveTo>
                <a:lnTo>
                  <a:pt x="7331039" y="4449322"/>
                </a:lnTo>
                <a:lnTo>
                  <a:pt x="0" y="4448175"/>
                </a:lnTo>
                <a:lnTo>
                  <a:pt x="0" y="2886106"/>
                </a:lnTo>
                <a:lnTo>
                  <a:pt x="2856974" y="0"/>
                </a:lnTo>
                <a:close/>
              </a:path>
            </a:pathLst>
          </a:custGeom>
          <a:blipFill dpi="0" rotWithShape="1">
            <a:blip r:embed="rId1"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p>
        </p:txBody>
      </p:sp>
      <p:sp>
        <p:nvSpPr>
          <p:cNvPr id="62" name="等腰三角形 15"/>
          <p:cNvSpPr/>
          <p:nvPr/>
        </p:nvSpPr>
        <p:spPr bwMode="auto">
          <a:xfrm rot="5400000">
            <a:off x="-317501" y="2211389"/>
            <a:ext cx="1384300" cy="768350"/>
          </a:xfrm>
          <a:custGeom>
            <a:avLst/>
            <a:gdLst>
              <a:gd name="connsiteX0" fmla="*/ 0 w 1279711"/>
              <a:gd name="connsiteY0" fmla="*/ 768567 h 768567"/>
              <a:gd name="connsiteX1" fmla="*/ 639856 w 1279711"/>
              <a:gd name="connsiteY1" fmla="*/ 0 h 768567"/>
              <a:gd name="connsiteX2" fmla="*/ 1279711 w 1279711"/>
              <a:gd name="connsiteY2" fmla="*/ 768567 h 768567"/>
              <a:gd name="connsiteX3" fmla="*/ 0 w 1279711"/>
              <a:gd name="connsiteY3" fmla="*/ 768567 h 768567"/>
              <a:gd name="connsiteX0-1" fmla="*/ 0 w 1384486"/>
              <a:gd name="connsiteY0-2" fmla="*/ 768567 h 768567"/>
              <a:gd name="connsiteX1-3" fmla="*/ 639856 w 1384486"/>
              <a:gd name="connsiteY1-4" fmla="*/ 0 h 768567"/>
              <a:gd name="connsiteX2-5" fmla="*/ 1384486 w 1384486"/>
              <a:gd name="connsiteY2-6" fmla="*/ 768567 h 768567"/>
              <a:gd name="connsiteX3-7" fmla="*/ 0 w 1384486"/>
              <a:gd name="connsiteY3-8" fmla="*/ 768567 h 768567"/>
            </a:gdLst>
            <a:ahLst/>
            <a:cxnLst>
              <a:cxn ang="0">
                <a:pos x="connsiteX0-1" y="connsiteY0-2"/>
              </a:cxn>
              <a:cxn ang="0">
                <a:pos x="connsiteX1-3" y="connsiteY1-4"/>
              </a:cxn>
              <a:cxn ang="0">
                <a:pos x="connsiteX2-5" y="connsiteY2-6"/>
              </a:cxn>
              <a:cxn ang="0">
                <a:pos x="connsiteX3-7" y="connsiteY3-8"/>
              </a:cxn>
            </a:cxnLst>
            <a:rect l="l" t="t" r="r" b="b"/>
            <a:pathLst>
              <a:path w="1384486" h="768567">
                <a:moveTo>
                  <a:pt x="0" y="768567"/>
                </a:moveTo>
                <a:lnTo>
                  <a:pt x="639856" y="0"/>
                </a:lnTo>
                <a:lnTo>
                  <a:pt x="1384486" y="768567"/>
                </a:lnTo>
                <a:lnTo>
                  <a:pt x="0" y="768567"/>
                </a:lnTo>
                <a:close/>
              </a:path>
            </a:pathLst>
          </a:custGeom>
          <a:solidFill>
            <a:srgbClr val="A9020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p>
        </p:txBody>
      </p:sp>
      <p:sp>
        <p:nvSpPr>
          <p:cNvPr id="9" name="TextBox 80"/>
          <p:cNvSpPr txBox="1"/>
          <p:nvPr/>
        </p:nvSpPr>
        <p:spPr>
          <a:xfrm>
            <a:off x="3001690" y="958651"/>
            <a:ext cx="902811" cy="307777"/>
          </a:xfrm>
          <a:prstGeom prst="rect">
            <a:avLst/>
          </a:prstGeom>
          <a:noFill/>
          <a:ln>
            <a:noFill/>
          </a:ln>
        </p:spPr>
        <p:txBody>
          <a:bodyPr wrap="none" rtlCol="0">
            <a:spAutoFit/>
          </a:bodyPr>
          <a:lstStyle/>
          <a:p>
            <a:pPr algn="ctr"/>
            <a:r>
              <a:rPr lang="zh-CN" altLang="en-US" sz="1400" dirty="0">
                <a:latin typeface="+mj-ea"/>
              </a:rPr>
              <a:t>标题文字</a:t>
            </a:r>
            <a:endParaRPr lang="en-US" altLang="zh-CN" sz="1400" dirty="0">
              <a:latin typeface="+mj-ea"/>
            </a:endParaRPr>
          </a:p>
        </p:txBody>
      </p:sp>
      <p:sp>
        <p:nvSpPr>
          <p:cNvPr id="10" name="TextBox 81"/>
          <p:cNvSpPr txBox="1"/>
          <p:nvPr/>
        </p:nvSpPr>
        <p:spPr>
          <a:xfrm>
            <a:off x="4594673" y="2512852"/>
            <a:ext cx="902811" cy="307777"/>
          </a:xfrm>
          <a:prstGeom prst="rect">
            <a:avLst/>
          </a:prstGeom>
          <a:noFill/>
          <a:ln>
            <a:noFill/>
          </a:ln>
        </p:spPr>
        <p:txBody>
          <a:bodyPr wrap="none" rtlCol="0">
            <a:spAutoFit/>
          </a:bodyPr>
          <a:lstStyle/>
          <a:p>
            <a:pPr algn="ctr"/>
            <a:r>
              <a:rPr lang="zh-CN" altLang="en-US" sz="1400" dirty="0">
                <a:latin typeface="+mj-ea"/>
              </a:rPr>
              <a:t>标题文字</a:t>
            </a:r>
            <a:endParaRPr lang="en-US" altLang="zh-CN" sz="1400" dirty="0">
              <a:latin typeface="+mj-ea"/>
            </a:endParaRPr>
          </a:p>
        </p:txBody>
      </p:sp>
      <p:grpSp>
        <p:nvGrpSpPr>
          <p:cNvPr id="17" name="组合 16"/>
          <p:cNvGrpSpPr/>
          <p:nvPr/>
        </p:nvGrpSpPr>
        <p:grpSpPr>
          <a:xfrm>
            <a:off x="3444047" y="2201682"/>
            <a:ext cx="914014" cy="914014"/>
            <a:chOff x="3245280" y="2331973"/>
            <a:chExt cx="914014" cy="914014"/>
          </a:xfrm>
        </p:grpSpPr>
        <p:grpSp>
          <p:nvGrpSpPr>
            <p:cNvPr id="18" name="组合 17"/>
            <p:cNvGrpSpPr/>
            <p:nvPr/>
          </p:nvGrpSpPr>
          <p:grpSpPr>
            <a:xfrm>
              <a:off x="3245280" y="2331973"/>
              <a:ext cx="914014" cy="914014"/>
              <a:chOff x="304800" y="673100"/>
              <a:chExt cx="4000500" cy="4000500"/>
            </a:xfrm>
            <a:effectLst>
              <a:outerShdw blurRad="444500" dist="254000" dir="8100000" algn="tr" rotWithShape="0">
                <a:prstClr val="black">
                  <a:alpha val="50000"/>
                </a:prstClr>
              </a:outerShdw>
            </a:effectLst>
          </p:grpSpPr>
          <p:sp>
            <p:nvSpPr>
              <p:cNvPr id="20" name="同心圆 9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1" name="椭圆 20"/>
              <p:cNvSpPr/>
              <p:nvPr/>
            </p:nvSpPr>
            <p:spPr>
              <a:xfrm>
                <a:off x="392112" y="760412"/>
                <a:ext cx="3825874" cy="3825874"/>
              </a:xfrm>
              <a:prstGeom prst="ellipse">
                <a:avLst/>
              </a:prstGeom>
              <a:gradFill>
                <a:gsLst>
                  <a:gs pos="12000">
                    <a:srgbClr val="B30304"/>
                  </a:gs>
                  <a:gs pos="59000">
                    <a:srgbClr val="9F0100"/>
                  </a:gs>
                  <a:gs pos="100000">
                    <a:srgbClr val="780202"/>
                  </a:gs>
                </a:gsLst>
                <a:lin ang="13200000" scaled="0"/>
              </a:gradFill>
              <a:ln>
                <a:gradFill>
                  <a:gsLst>
                    <a:gs pos="0">
                      <a:srgbClr val="B30304"/>
                    </a:gs>
                    <a:gs pos="100000">
                      <a:srgbClr val="780202"/>
                    </a:gs>
                  </a:gsLst>
                  <a:lin ang="5400000" scaled="1"/>
                </a:gradFill>
              </a:ln>
              <a:effectLst>
                <a:outerShdw blurRad="127000" dist="63500" dir="5400000" algn="ctr" rotWithShape="0">
                  <a:srgbClr val="000000">
                    <a:alpha val="6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u="sng">
                  <a:solidFill>
                    <a:srgbClr val="C00000"/>
                  </a:solidFill>
                  <a:ea typeface="微软雅黑" panose="020B0503020204020204" pitchFamily="34" charset="-122"/>
                </a:endParaRPr>
              </a:p>
            </p:txBody>
          </p:sp>
        </p:grpSp>
        <p:sp>
          <p:nvSpPr>
            <p:cNvPr id="19" name="TextBox 90"/>
            <p:cNvSpPr txBox="1"/>
            <p:nvPr/>
          </p:nvSpPr>
          <p:spPr>
            <a:xfrm>
              <a:off x="3424802" y="2571135"/>
              <a:ext cx="489236" cy="400110"/>
            </a:xfrm>
            <a:prstGeom prst="rect">
              <a:avLst/>
            </a:prstGeom>
            <a:noFill/>
          </p:spPr>
          <p:txBody>
            <a:bodyPr wrap="none" rtlCol="0">
              <a:spAutoFit/>
            </a:bodyPr>
            <a:lstStyle/>
            <a:p>
              <a:r>
                <a:rPr lang="en-US" altLang="zh-CN" sz="2000" dirty="0">
                  <a:solidFill>
                    <a:schemeClr val="bg1"/>
                  </a:solidFill>
                  <a:latin typeface="微软雅黑" panose="020B0503020204020204" pitchFamily="34" charset="-122"/>
                  <a:ea typeface="造字工房劲黑（非商用）常规体" pitchFamily="50" charset="-122"/>
                </a:rPr>
                <a:t>02</a:t>
              </a:r>
              <a:endParaRPr lang="zh-CN" altLang="en-US" sz="2000" dirty="0">
                <a:solidFill>
                  <a:schemeClr val="bg1"/>
                </a:solidFill>
                <a:latin typeface="微软雅黑" panose="020B0503020204020204" pitchFamily="34" charset="-122"/>
                <a:ea typeface="造字工房劲黑（非商用）常规体" pitchFamily="50" charset="-122"/>
              </a:endParaRPr>
            </a:p>
          </p:txBody>
        </p:sp>
      </p:grpSp>
      <p:grpSp>
        <p:nvGrpSpPr>
          <p:cNvPr id="22" name="组合 21"/>
          <p:cNvGrpSpPr/>
          <p:nvPr/>
        </p:nvGrpSpPr>
        <p:grpSpPr>
          <a:xfrm>
            <a:off x="1895142" y="574699"/>
            <a:ext cx="914014" cy="914014"/>
            <a:chOff x="1278794" y="3334906"/>
            <a:chExt cx="914014" cy="914014"/>
          </a:xfrm>
        </p:grpSpPr>
        <p:grpSp>
          <p:nvGrpSpPr>
            <p:cNvPr id="23" name="组合 22"/>
            <p:cNvGrpSpPr/>
            <p:nvPr/>
          </p:nvGrpSpPr>
          <p:grpSpPr>
            <a:xfrm>
              <a:off x="1278794" y="3334906"/>
              <a:ext cx="914014" cy="914014"/>
              <a:chOff x="304800" y="673100"/>
              <a:chExt cx="4000500" cy="4000500"/>
            </a:xfrm>
            <a:effectLst>
              <a:outerShdw blurRad="444500" dist="254000" dir="8100000" algn="tr" rotWithShape="0">
                <a:prstClr val="black">
                  <a:alpha val="50000"/>
                </a:prstClr>
              </a:outerShdw>
            </a:effectLst>
          </p:grpSpPr>
          <p:sp>
            <p:nvSpPr>
              <p:cNvPr id="25" name="同心圆 9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6" name="椭圆 25"/>
              <p:cNvSpPr/>
              <p:nvPr/>
            </p:nvSpPr>
            <p:spPr>
              <a:xfrm>
                <a:off x="392112" y="760412"/>
                <a:ext cx="3825874" cy="3825874"/>
              </a:xfrm>
              <a:prstGeom prst="ellipse">
                <a:avLst/>
              </a:prstGeom>
              <a:gradFill>
                <a:gsLst>
                  <a:gs pos="12000">
                    <a:srgbClr val="1A497C">
                      <a:lumMod val="95000"/>
                      <a:lumOff val="5000"/>
                    </a:srgbClr>
                  </a:gs>
                  <a:gs pos="59000">
                    <a:srgbClr val="0B3754"/>
                  </a:gs>
                  <a:gs pos="100000">
                    <a:srgbClr val="0D243F"/>
                  </a:gs>
                </a:gsLst>
                <a:lin ang="13200000" scaled="0"/>
              </a:gradFill>
              <a:ln>
                <a:gradFill>
                  <a:gsLst>
                    <a:gs pos="0">
                      <a:srgbClr val="163B67"/>
                    </a:gs>
                    <a:gs pos="100000">
                      <a:srgbClr val="0C2A42"/>
                    </a:gs>
                  </a:gsLst>
                  <a:lin ang="5400000" scaled="1"/>
                </a:gradFill>
              </a:ln>
              <a:effectLst>
                <a:outerShdw blurRad="127000" dist="63500" dir="5400000" algn="ctr" rotWithShape="0">
                  <a:srgbClr val="000000">
                    <a:alpha val="6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u="sng">
                  <a:solidFill>
                    <a:srgbClr val="C00000"/>
                  </a:solidFill>
                  <a:ea typeface="微软雅黑" panose="020B0503020204020204" pitchFamily="34" charset="-122"/>
                </a:endParaRPr>
              </a:p>
            </p:txBody>
          </p:sp>
        </p:grpSp>
        <p:sp>
          <p:nvSpPr>
            <p:cNvPr id="24" name="TextBox 95"/>
            <p:cNvSpPr txBox="1"/>
            <p:nvPr/>
          </p:nvSpPr>
          <p:spPr>
            <a:xfrm>
              <a:off x="1483792" y="3591858"/>
              <a:ext cx="486030" cy="400110"/>
            </a:xfrm>
            <a:prstGeom prst="rect">
              <a:avLst/>
            </a:prstGeom>
            <a:noFill/>
          </p:spPr>
          <p:txBody>
            <a:bodyPr wrap="none" rtlCol="0">
              <a:spAutoFit/>
            </a:bodyPr>
            <a:lstStyle/>
            <a:p>
              <a:r>
                <a:rPr lang="en-US" altLang="zh-CN" sz="2000" dirty="0">
                  <a:solidFill>
                    <a:schemeClr val="bg1"/>
                  </a:solidFill>
                  <a:latin typeface="微软雅黑" panose="020B0503020204020204" pitchFamily="34" charset="-122"/>
                  <a:ea typeface="造字工房劲黑（非商用）常规体" pitchFamily="50" charset="-122"/>
                </a:rPr>
                <a:t>01</a:t>
              </a:r>
              <a:endParaRPr lang="zh-CN" altLang="en-US" sz="2000" dirty="0">
                <a:solidFill>
                  <a:schemeClr val="bg1"/>
                </a:solidFill>
                <a:latin typeface="微软雅黑" panose="020B0503020204020204" pitchFamily="34" charset="-122"/>
                <a:ea typeface="造字工房劲黑（非商用）常规体" pitchFamily="50" charset="-122"/>
              </a:endParaRPr>
            </a:p>
          </p:txBody>
        </p:sp>
      </p:grpSp>
      <p:sp>
        <p:nvSpPr>
          <p:cNvPr id="27" name="TextBox 98"/>
          <p:cNvSpPr txBox="1"/>
          <p:nvPr/>
        </p:nvSpPr>
        <p:spPr>
          <a:xfrm>
            <a:off x="4501226" y="2972335"/>
            <a:ext cx="2520281" cy="972574"/>
          </a:xfrm>
          <a:prstGeom prst="rect">
            <a:avLst/>
          </a:prstGeom>
          <a:noFill/>
        </p:spPr>
        <p:txBody>
          <a:bodyPr wrap="square" rtlCol="0">
            <a:spAutoFit/>
          </a:bodyPr>
          <a:lstStyle/>
          <a:p>
            <a:pPr>
              <a:lnSpc>
                <a:spcPct val="130000"/>
              </a:lnSpc>
              <a:defRPr/>
            </a:pPr>
            <a:r>
              <a:rPr lang="en-US" altLang="zh-CN" sz="1100" dirty="0">
                <a:latin typeface="微软雅黑" panose="020B0503020204020204" pitchFamily="34" charset="-122"/>
                <a:ea typeface="微软雅黑" panose="020B0503020204020204" pitchFamily="34" charset="-122"/>
              </a:rPr>
              <a:t>02</a:t>
            </a:r>
            <a:r>
              <a:rPr lang="zh-CN" altLang="en-US" sz="1100" dirty="0">
                <a:latin typeface="微软雅黑" panose="020B0503020204020204" pitchFamily="34" charset="-122"/>
                <a:ea typeface="微软雅黑" panose="020B0503020204020204" pitchFamily="34" charset="-122"/>
              </a:rPr>
              <a:t>、点击输入简要文字内容，文字内容需概括精炼，不用多余的文字修饰，言简意赅的说明分项内容</a:t>
            </a:r>
            <a:r>
              <a:rPr lang="en-US" altLang="zh-CN" sz="1100" dirty="0">
                <a:latin typeface="微软雅黑" panose="020B0503020204020204" pitchFamily="34" charset="-122"/>
                <a:ea typeface="微软雅黑" panose="020B0503020204020204" pitchFamily="34" charset="-122"/>
              </a:rPr>
              <a:t>…</a:t>
            </a:r>
            <a:endParaRPr lang="en-US" altLang="zh-CN" sz="1100" dirty="0">
              <a:latin typeface="微软雅黑" panose="020B0503020204020204" pitchFamily="34" charset="-122"/>
              <a:ea typeface="微软雅黑" panose="020B0503020204020204" pitchFamily="34" charset="-122"/>
            </a:endParaRPr>
          </a:p>
          <a:p>
            <a:pPr>
              <a:lnSpc>
                <a:spcPct val="130000"/>
              </a:lnSpc>
              <a:defRPr/>
            </a:pPr>
            <a:r>
              <a:rPr lang="en-US" altLang="zh-CN" sz="1100" dirty="0">
                <a:latin typeface="微软雅黑" panose="020B0503020204020204" pitchFamily="34" charset="-122"/>
                <a:ea typeface="微软雅黑" panose="020B0503020204020204" pitchFamily="34" charset="-122"/>
              </a:rPr>
              <a:t>…</a:t>
            </a:r>
            <a:endParaRPr lang="zh-CN" altLang="en-US" sz="1100" dirty="0">
              <a:latin typeface="微软雅黑" panose="020B0503020204020204" pitchFamily="34" charset="-122"/>
              <a:ea typeface="微软雅黑" panose="020B0503020204020204" pitchFamily="34" charset="-122"/>
            </a:endParaRPr>
          </a:p>
        </p:txBody>
      </p:sp>
      <p:sp>
        <p:nvSpPr>
          <p:cNvPr id="28" name="TextBox 99"/>
          <p:cNvSpPr txBox="1"/>
          <p:nvPr/>
        </p:nvSpPr>
        <p:spPr>
          <a:xfrm>
            <a:off x="2943378" y="1363042"/>
            <a:ext cx="2520281" cy="752514"/>
          </a:xfrm>
          <a:prstGeom prst="rect">
            <a:avLst/>
          </a:prstGeom>
          <a:noFill/>
        </p:spPr>
        <p:txBody>
          <a:bodyPr wrap="square" rtlCol="0">
            <a:spAutoFit/>
          </a:bodyPr>
          <a:lstStyle/>
          <a:p>
            <a:pPr>
              <a:lnSpc>
                <a:spcPct val="130000"/>
              </a:lnSpc>
              <a:defRPr/>
            </a:pPr>
            <a:r>
              <a:rPr lang="en-US" altLang="zh-CN" sz="1100" dirty="0">
                <a:latin typeface="微软雅黑" panose="020B0503020204020204" pitchFamily="34" charset="-122"/>
                <a:ea typeface="微软雅黑" panose="020B0503020204020204" pitchFamily="34" charset="-122"/>
              </a:rPr>
              <a:t>03</a:t>
            </a:r>
            <a:r>
              <a:rPr lang="zh-CN" altLang="en-US" sz="1100" dirty="0">
                <a:latin typeface="微软雅黑" panose="020B0503020204020204" pitchFamily="34" charset="-122"/>
                <a:ea typeface="微软雅黑" panose="020B0503020204020204" pitchFamily="34" charset="-122"/>
              </a:rPr>
              <a:t>、点击输入简要文字内容，文字内容需概括精炼，不用多余的文字修饰，言简意赅的说明分项内容</a:t>
            </a:r>
            <a:r>
              <a:rPr lang="en-US" altLang="zh-CN" sz="1100" dirty="0">
                <a:latin typeface="微软雅黑" panose="020B0503020204020204" pitchFamily="34" charset="-122"/>
                <a:ea typeface="微软雅黑" panose="020B0503020204020204" pitchFamily="34" charset="-122"/>
              </a:rPr>
              <a:t>……</a:t>
            </a:r>
            <a:endParaRPr lang="zh-CN" altLang="en-US" sz="1100"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0-#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1000" fill="hold"/>
                                        <p:tgtEl>
                                          <p:spTgt spid="57"/>
                                        </p:tgtEl>
                                        <p:attrNameLst>
                                          <p:attrName>ppt_x</p:attrName>
                                        </p:attrNameLst>
                                      </p:cBhvr>
                                      <p:tavLst>
                                        <p:tav tm="0">
                                          <p:val>
                                            <p:strVal val="#ppt_x"/>
                                          </p:val>
                                        </p:tav>
                                        <p:tav tm="100000">
                                          <p:val>
                                            <p:strVal val="#ppt_x"/>
                                          </p:val>
                                        </p:tav>
                                      </p:tavLst>
                                    </p:anim>
                                    <p:anim calcmode="lin" valueType="num">
                                      <p:cBhvr additive="base">
                                        <p:cTn id="12" dur="1000" fill="hold"/>
                                        <p:tgtEl>
                                          <p:spTgt spid="5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additive="base">
                                        <p:cTn id="17" dur="500" fill="hold"/>
                                        <p:tgtEl>
                                          <p:spTgt spid="62"/>
                                        </p:tgtEl>
                                        <p:attrNameLst>
                                          <p:attrName>ppt_x</p:attrName>
                                        </p:attrNameLst>
                                      </p:cBhvr>
                                      <p:tavLst>
                                        <p:tav tm="0">
                                          <p:val>
                                            <p:strVal val="0-#ppt_w/2"/>
                                          </p:val>
                                        </p:tav>
                                        <p:tav tm="100000">
                                          <p:val>
                                            <p:strVal val="#ppt_x"/>
                                          </p:val>
                                        </p:tav>
                                      </p:tavLst>
                                    </p:anim>
                                    <p:anim calcmode="lin" valueType="num">
                                      <p:cBhvr additive="base">
                                        <p:cTn id="18" dur="500" fill="hold"/>
                                        <p:tgtEl>
                                          <p:spTgt spid="62"/>
                                        </p:tgtEl>
                                        <p:attrNameLst>
                                          <p:attrName>ppt_y</p:attrName>
                                        </p:attrNameLst>
                                      </p:cBhvr>
                                      <p:tavLst>
                                        <p:tav tm="0">
                                          <p:val>
                                            <p:strVal val="#ppt_y"/>
                                          </p:val>
                                        </p:tav>
                                        <p:tav tm="100000">
                                          <p:val>
                                            <p:strVal val="#ppt_y"/>
                                          </p:val>
                                        </p:tav>
                                      </p:tavLst>
                                    </p:anim>
                                  </p:childTnLst>
                                </p:cTn>
                              </p:par>
                            </p:childTnLst>
                          </p:cTn>
                        </p:par>
                        <p:par>
                          <p:cTn id="19" fill="hold">
                            <p:stCondLst>
                              <p:cond delay="500"/>
                            </p:stCondLst>
                            <p:childTnLst>
                              <p:par>
                                <p:cTn id="20" presetID="2" presetClass="entr" presetSubtype="4" fill="hold"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par>
                                <p:cTn id="24" presetID="18" presetClass="entr" presetSubtype="3" fill="hold" grpId="0" nodeType="with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strips(upRight)">
                                      <p:cBhvr>
                                        <p:cTn id="26" dur="500"/>
                                        <p:tgtEl>
                                          <p:spTgt spid="28"/>
                                        </p:tgtEl>
                                      </p:cBhvr>
                                    </p:animEffect>
                                  </p:childTnLst>
                                </p:cTn>
                              </p:par>
                              <p:par>
                                <p:cTn id="27" presetID="2" presetClass="entr" presetSubtype="4" fill="hold" nodeType="withEffect">
                                  <p:stCondLst>
                                    <p:cond delay="30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500" fill="hold"/>
                                        <p:tgtEl>
                                          <p:spTgt spid="17"/>
                                        </p:tgtEl>
                                        <p:attrNameLst>
                                          <p:attrName>ppt_x</p:attrName>
                                        </p:attrNameLst>
                                      </p:cBhvr>
                                      <p:tavLst>
                                        <p:tav tm="0">
                                          <p:val>
                                            <p:strVal val="#ppt_x"/>
                                          </p:val>
                                        </p:tav>
                                        <p:tav tm="100000">
                                          <p:val>
                                            <p:strVal val="#ppt_x"/>
                                          </p:val>
                                        </p:tav>
                                      </p:tavLst>
                                    </p:anim>
                                    <p:anim calcmode="lin" valueType="num">
                                      <p:cBhvr additive="base">
                                        <p:cTn id="30" dur="500" fill="hold"/>
                                        <p:tgtEl>
                                          <p:spTgt spid="17"/>
                                        </p:tgtEl>
                                        <p:attrNameLst>
                                          <p:attrName>ppt_y</p:attrName>
                                        </p:attrNameLst>
                                      </p:cBhvr>
                                      <p:tavLst>
                                        <p:tav tm="0">
                                          <p:val>
                                            <p:strVal val="1+#ppt_h/2"/>
                                          </p:val>
                                        </p:tav>
                                        <p:tav tm="100000">
                                          <p:val>
                                            <p:strVal val="#ppt_y"/>
                                          </p:val>
                                        </p:tav>
                                      </p:tavLst>
                                    </p:anim>
                                  </p:childTnLst>
                                </p:cTn>
                              </p:par>
                              <p:par>
                                <p:cTn id="31" presetID="12" presetClass="entr" presetSubtype="8" fill="hold" grpId="0" nodeType="withEffect">
                                  <p:stCondLst>
                                    <p:cond delay="30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500"/>
                                        <p:tgtEl>
                                          <p:spTgt spid="9"/>
                                        </p:tgtEl>
                                        <p:attrNameLst>
                                          <p:attrName>ppt_x</p:attrName>
                                        </p:attrNameLst>
                                      </p:cBhvr>
                                      <p:tavLst>
                                        <p:tav tm="0">
                                          <p:val>
                                            <p:strVal val="#ppt_x-#ppt_w*1.125000"/>
                                          </p:val>
                                        </p:tav>
                                        <p:tav tm="100000">
                                          <p:val>
                                            <p:strVal val="#ppt_x"/>
                                          </p:val>
                                        </p:tav>
                                      </p:tavLst>
                                    </p:anim>
                                    <p:animEffect transition="in" filter="wipe(right)">
                                      <p:cBhvr>
                                        <p:cTn id="34" dur="500"/>
                                        <p:tgtEl>
                                          <p:spTgt spid="9"/>
                                        </p:tgtEl>
                                      </p:cBhvr>
                                    </p:animEffect>
                                  </p:childTnLst>
                                </p:cTn>
                              </p:par>
                              <p:par>
                                <p:cTn id="35" presetID="12" presetClass="entr" presetSubtype="8" fill="hold" grpId="0" nodeType="withEffect">
                                  <p:stCondLst>
                                    <p:cond delay="60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p:tgtEl>
                                          <p:spTgt spid="10"/>
                                        </p:tgtEl>
                                        <p:attrNameLst>
                                          <p:attrName>ppt_x</p:attrName>
                                        </p:attrNameLst>
                                      </p:cBhvr>
                                      <p:tavLst>
                                        <p:tav tm="0">
                                          <p:val>
                                            <p:strVal val="#ppt_x-#ppt_w*1.125000"/>
                                          </p:val>
                                        </p:tav>
                                        <p:tav tm="100000">
                                          <p:val>
                                            <p:strVal val="#ppt_x"/>
                                          </p:val>
                                        </p:tav>
                                      </p:tavLst>
                                    </p:anim>
                                    <p:animEffect transition="in" filter="wipe(right)">
                                      <p:cBhvr>
                                        <p:cTn id="38" dur="500"/>
                                        <p:tgtEl>
                                          <p:spTgt spid="10"/>
                                        </p:tgtEl>
                                      </p:cBhvr>
                                    </p:animEffect>
                                  </p:childTnLst>
                                </p:cTn>
                              </p:par>
                              <p:par>
                                <p:cTn id="39" presetID="18" presetClass="entr" presetSubtype="3" fill="hold" grpId="0" nodeType="withEffect">
                                  <p:stCondLst>
                                    <p:cond delay="600"/>
                                  </p:stCondLst>
                                  <p:childTnLst>
                                    <p:set>
                                      <p:cBhvr>
                                        <p:cTn id="40" dur="1" fill="hold">
                                          <p:stCondLst>
                                            <p:cond delay="0"/>
                                          </p:stCondLst>
                                        </p:cTn>
                                        <p:tgtEl>
                                          <p:spTgt spid="27"/>
                                        </p:tgtEl>
                                        <p:attrNameLst>
                                          <p:attrName>style.visibility</p:attrName>
                                        </p:attrNameLst>
                                      </p:cBhvr>
                                      <p:to>
                                        <p:strVal val="visible"/>
                                      </p:to>
                                    </p:set>
                                    <p:animEffect transition="in" filter="strips(upRight)">
                                      <p:cBhvr>
                                        <p:cTn id="4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9" grpId="0"/>
      <p:bldP spid="10" grpId="0"/>
      <p:bldP spid="27" grpId="0"/>
      <p:bldP spid="2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文本框 52"/>
          <p:cNvSpPr txBox="1">
            <a:spLocks noChangeArrowheads="1"/>
          </p:cNvSpPr>
          <p:nvPr/>
        </p:nvSpPr>
        <p:spPr bwMode="auto">
          <a:xfrm>
            <a:off x="2736532" y="2883393"/>
            <a:ext cx="3672525" cy="484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9" tIns="34295" rIns="68589" bIns="34295">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zh-CN" altLang="en-US" sz="2700" dirty="0">
                <a:latin typeface="微软雅黑" panose="020B0503020204020204" pitchFamily="34" charset="-122"/>
                <a:ea typeface="微软雅黑" panose="020B0503020204020204" pitchFamily="34" charset="-122"/>
              </a:rPr>
              <a:t>明年工作计划</a:t>
            </a:r>
            <a:endParaRPr lang="zh-CN" altLang="en-US" sz="2700" dirty="0">
              <a:latin typeface="微软雅黑" panose="020B0503020204020204" pitchFamily="34" charset="-122"/>
              <a:ea typeface="微软雅黑" panose="020B0503020204020204" pitchFamily="34" charset="-122"/>
            </a:endParaRPr>
          </a:p>
        </p:txBody>
      </p:sp>
      <p:grpSp>
        <p:nvGrpSpPr>
          <p:cNvPr id="27" name="组合 26"/>
          <p:cNvGrpSpPr/>
          <p:nvPr/>
        </p:nvGrpSpPr>
        <p:grpSpPr>
          <a:xfrm>
            <a:off x="3823019" y="1131590"/>
            <a:ext cx="1499549" cy="1499354"/>
            <a:chOff x="846231" y="3363838"/>
            <a:chExt cx="845449" cy="845339"/>
          </a:xfrm>
        </p:grpSpPr>
        <p:grpSp>
          <p:nvGrpSpPr>
            <p:cNvPr id="28" name="组合 27"/>
            <p:cNvGrpSpPr/>
            <p:nvPr/>
          </p:nvGrpSpPr>
          <p:grpSpPr>
            <a:xfrm>
              <a:off x="846231" y="3363838"/>
              <a:ext cx="845449" cy="845339"/>
              <a:chOff x="304800" y="673100"/>
              <a:chExt cx="4000500" cy="4000500"/>
            </a:xfrm>
            <a:effectLst>
              <a:outerShdw blurRad="444500" dist="254000" dir="8100000" algn="tr" rotWithShape="0">
                <a:prstClr val="black">
                  <a:alpha val="50000"/>
                </a:prstClr>
              </a:outerShdw>
            </a:effectLst>
          </p:grpSpPr>
          <p:sp>
            <p:nvSpPr>
              <p:cNvPr id="30" name="同心圆 2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anose="020B0503020204020204" pitchFamily="34" charset="-122"/>
                </a:endParaRPr>
              </a:p>
            </p:txBody>
          </p:sp>
          <p:sp>
            <p:nvSpPr>
              <p:cNvPr id="31" name="椭圆 30"/>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sp>
          <p:nvSpPr>
            <p:cNvPr id="29" name="TextBox 28"/>
            <p:cNvSpPr txBox="1"/>
            <p:nvPr/>
          </p:nvSpPr>
          <p:spPr>
            <a:xfrm>
              <a:off x="988637" y="3481376"/>
              <a:ext cx="478098" cy="572633"/>
            </a:xfrm>
            <a:prstGeom prst="rect">
              <a:avLst/>
            </a:prstGeom>
            <a:noFill/>
          </p:spPr>
          <p:txBody>
            <a:bodyPr wrap="none" lIns="0" tIns="0" rIns="0" bIns="0" rtlCol="0">
              <a:spAutoFit/>
            </a:bodyPr>
            <a:lstStyle/>
            <a:p>
              <a:r>
                <a:rPr lang="en-US" altLang="zh-CN" sz="6600" b="1" dirty="0">
                  <a:solidFill>
                    <a:schemeClr val="tx1">
                      <a:lumMod val="65000"/>
                      <a:lumOff val="35000"/>
                    </a:schemeClr>
                  </a:solidFill>
                  <a:latin typeface="汉仪粗宋繁" panose="02010609000101010101" pitchFamily="49" charset="-122"/>
                  <a:ea typeface="汉仪粗宋繁" panose="02010609000101010101" pitchFamily="49" charset="-122"/>
                </a:rPr>
                <a:t>04</a:t>
              </a:r>
              <a:endParaRPr lang="zh-CN" altLang="en-US" sz="6600" b="1" dirty="0">
                <a:solidFill>
                  <a:schemeClr val="tx1">
                    <a:lumMod val="65000"/>
                    <a:lumOff val="35000"/>
                  </a:schemeClr>
                </a:solidFill>
                <a:latin typeface="汉仪粗宋繁" panose="02010609000101010101" pitchFamily="49" charset="-122"/>
                <a:ea typeface="汉仪粗宋繁" panose="02010609000101010101" pitchFamily="49" charset="-122"/>
              </a:endParaRPr>
            </a:p>
          </p:txBody>
        </p:sp>
      </p:gr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500" fill="hold"/>
                                        <p:tgtEl>
                                          <p:spTgt spid="27"/>
                                        </p:tgtEl>
                                        <p:attrNameLst>
                                          <p:attrName>ppt_w</p:attrName>
                                        </p:attrNameLst>
                                      </p:cBhvr>
                                      <p:tavLst>
                                        <p:tav tm="0">
                                          <p:val>
                                            <p:fltVal val="0"/>
                                          </p:val>
                                        </p:tav>
                                        <p:tav tm="100000">
                                          <p:val>
                                            <p:strVal val="#ppt_w"/>
                                          </p:val>
                                        </p:tav>
                                      </p:tavLst>
                                    </p:anim>
                                    <p:anim calcmode="lin" valueType="num">
                                      <p:cBhvr>
                                        <p:cTn id="8" dur="500" fill="hold"/>
                                        <p:tgtEl>
                                          <p:spTgt spid="27"/>
                                        </p:tgtEl>
                                        <p:attrNameLst>
                                          <p:attrName>ppt_h</p:attrName>
                                        </p:attrNameLst>
                                      </p:cBhvr>
                                      <p:tavLst>
                                        <p:tav tm="0">
                                          <p:val>
                                            <p:fltVal val="0"/>
                                          </p:val>
                                        </p:tav>
                                        <p:tav tm="100000">
                                          <p:val>
                                            <p:strVal val="#ppt_h"/>
                                          </p:val>
                                        </p:tav>
                                      </p:tavLst>
                                    </p:anim>
                                    <p:animEffect transition="in" filter="fade">
                                      <p:cBhvr>
                                        <p:cTn id="9" dur="500"/>
                                        <p:tgtEl>
                                          <p:spTgt spid="27"/>
                                        </p:tgtEl>
                                      </p:cBhvr>
                                    </p:animEffect>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fade">
                                      <p:cBhvr>
                                        <p:cTn id="13" dur="1000"/>
                                        <p:tgtEl>
                                          <p:spTgt spid="26"/>
                                        </p:tgtEl>
                                      </p:cBhvr>
                                    </p:animEffect>
                                    <p:anim calcmode="lin" valueType="num">
                                      <p:cBhvr>
                                        <p:cTn id="14" dur="1000" fill="hold"/>
                                        <p:tgtEl>
                                          <p:spTgt spid="26"/>
                                        </p:tgtEl>
                                        <p:attrNameLst>
                                          <p:attrName>ppt_x</p:attrName>
                                        </p:attrNameLst>
                                      </p:cBhvr>
                                      <p:tavLst>
                                        <p:tav tm="0">
                                          <p:val>
                                            <p:strVal val="#ppt_x"/>
                                          </p:val>
                                        </p:tav>
                                        <p:tav tm="100000">
                                          <p:val>
                                            <p:strVal val="#ppt_x"/>
                                          </p:val>
                                        </p:tav>
                                      </p:tavLst>
                                    </p:anim>
                                    <p:anim calcmode="lin" valueType="num">
                                      <p:cBhvr>
                                        <p:cTn id="15"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文本框 10"/>
          <p:cNvSpPr txBox="1">
            <a:spLocks noChangeArrowheads="1"/>
          </p:cNvSpPr>
          <p:nvPr/>
        </p:nvSpPr>
        <p:spPr bwMode="auto">
          <a:xfrm>
            <a:off x="683568" y="208664"/>
            <a:ext cx="3510057" cy="346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1" tIns="34285" rIns="68571" bIns="34285">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b="1" dirty="0">
                <a:latin typeface="+mn-ea"/>
              </a:rPr>
              <a:t>明年工作计划</a:t>
            </a:r>
            <a:r>
              <a:rPr lang="zh-CN" altLang="en-US" sz="1200" b="1" dirty="0">
                <a:latin typeface="+mn-ea"/>
                <a:ea typeface="+mn-ea"/>
              </a:rPr>
              <a:t>（文字可以编辑）</a:t>
            </a:r>
            <a:endParaRPr lang="zh-CN" altLang="en-US" sz="1200" b="1" dirty="0">
              <a:latin typeface="+mn-ea"/>
              <a:ea typeface="+mn-ea"/>
              <a:cs typeface="+mn-ea"/>
              <a:sym typeface="+mn-lt"/>
            </a:endParaRPr>
          </a:p>
        </p:txBody>
      </p:sp>
      <p:sp>
        <p:nvSpPr>
          <p:cNvPr id="23" name="椭圆 22"/>
          <p:cNvSpPr/>
          <p:nvPr/>
        </p:nvSpPr>
        <p:spPr>
          <a:xfrm>
            <a:off x="970687" y="1676703"/>
            <a:ext cx="2035209" cy="2035209"/>
          </a:xfrm>
          <a:prstGeom prst="ellipse">
            <a:avLst/>
          </a:prstGeom>
          <a:gradFill flip="none" rotWithShape="1">
            <a:gsLst>
              <a:gs pos="0">
                <a:schemeClr val="bg1">
                  <a:lumMod val="75000"/>
                </a:schemeClr>
              </a:gs>
              <a:gs pos="50000">
                <a:schemeClr val="bg1">
                  <a:lumMod val="95000"/>
                </a:schemeClr>
              </a:gs>
              <a:gs pos="100000">
                <a:schemeClr val="bg1">
                  <a:shade val="100000"/>
                  <a:satMod val="115000"/>
                </a:schemeClr>
              </a:gs>
            </a:gsLst>
            <a:lin ang="8100000" scaled="1"/>
            <a:tileRect/>
          </a:gradFill>
          <a:ln>
            <a:solidFill>
              <a:schemeClr val="bg1"/>
            </a:solidFill>
          </a:ln>
          <a:effectLst>
            <a:outerShdw blurRad="215900" dist="177800" dir="7200000" sx="102000" sy="102000" algn="tl" rotWithShape="0">
              <a:schemeClr val="tx1">
                <a:lumMod val="95000"/>
                <a:lumOff val="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50"/>
          </a:p>
        </p:txBody>
      </p:sp>
      <p:sp>
        <p:nvSpPr>
          <p:cNvPr id="24" name="椭圆 23"/>
          <p:cNvSpPr/>
          <p:nvPr/>
        </p:nvSpPr>
        <p:spPr>
          <a:xfrm>
            <a:off x="1191595" y="1904466"/>
            <a:ext cx="1568406" cy="1568406"/>
          </a:xfrm>
          <a:prstGeom prst="ellipse">
            <a:avLst/>
          </a:prstGeom>
          <a:gradFill>
            <a:gsLst>
              <a:gs pos="12000">
                <a:srgbClr val="B30304"/>
              </a:gs>
              <a:gs pos="59000">
                <a:srgbClr val="9F0100"/>
              </a:gs>
              <a:gs pos="100000">
                <a:srgbClr val="780202"/>
              </a:gs>
            </a:gsLst>
            <a:lin ang="13200000" scaled="0"/>
          </a:gradFill>
          <a:ln>
            <a:gradFill>
              <a:gsLst>
                <a:gs pos="0">
                  <a:srgbClr val="B30304"/>
                </a:gs>
                <a:gs pos="100000">
                  <a:srgbClr val="780202"/>
                </a:gs>
              </a:gsLst>
              <a:lin ang="5400000" scaled="1"/>
            </a:gradFill>
          </a:ln>
          <a:effectLst>
            <a:outerShdw blurRad="127000" dist="63500" dir="5400000" algn="ctr" rotWithShape="0">
              <a:srgbClr val="000000">
                <a:alpha val="6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u="sng">
              <a:solidFill>
                <a:srgbClr val="C00000"/>
              </a:solidFill>
              <a:ea typeface="微软雅黑" panose="020B0503020204020204" pitchFamily="34" charset="-122"/>
            </a:endParaRPr>
          </a:p>
        </p:txBody>
      </p:sp>
      <p:cxnSp>
        <p:nvCxnSpPr>
          <p:cNvPr id="25" name="直接连接符 24"/>
          <p:cNvCxnSpPr/>
          <p:nvPr/>
        </p:nvCxnSpPr>
        <p:spPr>
          <a:xfrm flipH="1">
            <a:off x="2955521" y="1543598"/>
            <a:ext cx="1616479" cy="0"/>
          </a:xfrm>
          <a:prstGeom prst="line">
            <a:avLst/>
          </a:prstGeom>
          <a:ln w="12700">
            <a:solidFill>
              <a:schemeClr val="tx1">
                <a:lumMod val="95000"/>
                <a:lumOff val="5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flipH="1">
            <a:off x="3549592" y="2718159"/>
            <a:ext cx="1616479" cy="0"/>
          </a:xfrm>
          <a:prstGeom prst="line">
            <a:avLst/>
          </a:prstGeom>
          <a:ln w="12700">
            <a:solidFill>
              <a:schemeClr val="tx1">
                <a:lumMod val="95000"/>
                <a:lumOff val="5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flipH="1">
            <a:off x="2955521" y="3923036"/>
            <a:ext cx="1616479" cy="0"/>
          </a:xfrm>
          <a:prstGeom prst="line">
            <a:avLst/>
          </a:prstGeom>
          <a:ln w="12700">
            <a:solidFill>
              <a:schemeClr val="tx1">
                <a:lumMod val="95000"/>
                <a:lumOff val="5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8" name="梯形 3"/>
          <p:cNvSpPr/>
          <p:nvPr/>
        </p:nvSpPr>
        <p:spPr>
          <a:xfrm rot="16200000">
            <a:off x="2905525" y="2374904"/>
            <a:ext cx="1188396" cy="684384"/>
          </a:xfrm>
          <a:custGeom>
            <a:avLst/>
            <a:gdLst>
              <a:gd name="connsiteX0" fmla="*/ 1330666 w 1330666"/>
              <a:gd name="connsiteY0" fmla="*/ 564509 h 677397"/>
              <a:gd name="connsiteX1" fmla="*/ 0 w 1330666"/>
              <a:gd name="connsiteY1" fmla="*/ 564509 h 677397"/>
              <a:gd name="connsiteX2" fmla="*/ 141128 w 1330666"/>
              <a:gd name="connsiteY2" fmla="*/ 0 h 677397"/>
              <a:gd name="connsiteX3" fmla="*/ 665334 w 1330666"/>
              <a:gd name="connsiteY3" fmla="*/ 99622 h 677397"/>
              <a:gd name="connsiteX4" fmla="*/ 1189539 w 1330666"/>
              <a:gd name="connsiteY4" fmla="*/ 1 h 677397"/>
              <a:gd name="connsiteX5" fmla="*/ 1330666 w 1330666"/>
              <a:gd name="connsiteY5" fmla="*/ 564509 h 677397"/>
              <a:gd name="connsiteX0-1" fmla="*/ 1330666 w 1330666"/>
              <a:gd name="connsiteY0-2" fmla="*/ 564509 h 741009"/>
              <a:gd name="connsiteX1-3" fmla="*/ 0 w 1330666"/>
              <a:gd name="connsiteY1-4" fmla="*/ 564509 h 741009"/>
              <a:gd name="connsiteX2-5" fmla="*/ 141128 w 1330666"/>
              <a:gd name="connsiteY2-6" fmla="*/ 0 h 741009"/>
              <a:gd name="connsiteX3-7" fmla="*/ 665334 w 1330666"/>
              <a:gd name="connsiteY3-8" fmla="*/ 99622 h 741009"/>
              <a:gd name="connsiteX4-9" fmla="*/ 1189539 w 1330666"/>
              <a:gd name="connsiteY4-10" fmla="*/ 1 h 741009"/>
              <a:gd name="connsiteX5-11" fmla="*/ 1330666 w 1330666"/>
              <a:gd name="connsiteY5-12" fmla="*/ 564509 h 741009"/>
              <a:gd name="connsiteX0-13" fmla="*/ 1330666 w 1330666"/>
              <a:gd name="connsiteY0-14" fmla="*/ 564509 h 776698"/>
              <a:gd name="connsiteX1-15" fmla="*/ 0 w 1330666"/>
              <a:gd name="connsiteY1-16" fmla="*/ 564509 h 776698"/>
              <a:gd name="connsiteX2-17" fmla="*/ 141128 w 1330666"/>
              <a:gd name="connsiteY2-18" fmla="*/ 0 h 776698"/>
              <a:gd name="connsiteX3-19" fmla="*/ 665334 w 1330666"/>
              <a:gd name="connsiteY3-20" fmla="*/ 99622 h 776698"/>
              <a:gd name="connsiteX4-21" fmla="*/ 1189539 w 1330666"/>
              <a:gd name="connsiteY4-22" fmla="*/ 1 h 776698"/>
              <a:gd name="connsiteX5-23" fmla="*/ 1330666 w 1330666"/>
              <a:gd name="connsiteY5-24" fmla="*/ 564509 h 776698"/>
              <a:gd name="connsiteX0-25" fmla="*/ 1330666 w 1330666"/>
              <a:gd name="connsiteY0-26" fmla="*/ 564509 h 766316"/>
              <a:gd name="connsiteX1-27" fmla="*/ 0 w 1330666"/>
              <a:gd name="connsiteY1-28" fmla="*/ 564509 h 766316"/>
              <a:gd name="connsiteX2-29" fmla="*/ 141128 w 1330666"/>
              <a:gd name="connsiteY2-30" fmla="*/ 0 h 766316"/>
              <a:gd name="connsiteX3-31" fmla="*/ 665334 w 1330666"/>
              <a:gd name="connsiteY3-32" fmla="*/ 99622 h 766316"/>
              <a:gd name="connsiteX4-33" fmla="*/ 1189539 w 1330666"/>
              <a:gd name="connsiteY4-34" fmla="*/ 1 h 766316"/>
              <a:gd name="connsiteX5-35" fmla="*/ 1330666 w 1330666"/>
              <a:gd name="connsiteY5-36" fmla="*/ 564509 h 76631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330666" h="766316">
                <a:moveTo>
                  <a:pt x="1330666" y="564509"/>
                </a:moveTo>
                <a:cubicBezTo>
                  <a:pt x="963305" y="882009"/>
                  <a:pt x="329252" y="780408"/>
                  <a:pt x="0" y="564509"/>
                </a:cubicBezTo>
                <a:lnTo>
                  <a:pt x="141128" y="0"/>
                </a:lnTo>
                <a:cubicBezTo>
                  <a:pt x="303252" y="64790"/>
                  <a:pt x="480226" y="99622"/>
                  <a:pt x="665334" y="99622"/>
                </a:cubicBezTo>
                <a:cubicBezTo>
                  <a:pt x="850442" y="99622"/>
                  <a:pt x="1027415" y="64790"/>
                  <a:pt x="1189539" y="1"/>
                </a:cubicBezTo>
                <a:lnTo>
                  <a:pt x="1330666" y="564509"/>
                </a:lnTo>
                <a:close/>
              </a:path>
            </a:pathLst>
          </a:custGeom>
          <a:gradFill flip="none" rotWithShape="1">
            <a:gsLst>
              <a:gs pos="0">
                <a:schemeClr val="bg1">
                  <a:lumMod val="75000"/>
                </a:schemeClr>
              </a:gs>
              <a:gs pos="50000">
                <a:schemeClr val="bg1">
                  <a:lumMod val="95000"/>
                </a:schemeClr>
              </a:gs>
              <a:gs pos="100000">
                <a:schemeClr val="bg1">
                  <a:shade val="100000"/>
                  <a:satMod val="115000"/>
                </a:schemeClr>
              </a:gs>
            </a:gsLst>
            <a:lin ang="8100000" scaled="1"/>
            <a:tileRect/>
          </a:gradFill>
          <a:ln>
            <a:solidFill>
              <a:schemeClr val="bg1"/>
            </a:solidFill>
          </a:ln>
          <a:effectLst>
            <a:outerShdw blurRad="215900" dist="88900" dir="5520000" algn="tl" rotWithShape="0">
              <a:prstClr val="black">
                <a:alpha val="5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50"/>
          </a:p>
        </p:txBody>
      </p:sp>
      <p:sp>
        <p:nvSpPr>
          <p:cNvPr id="29" name="梯形 17"/>
          <p:cNvSpPr/>
          <p:nvPr/>
        </p:nvSpPr>
        <p:spPr>
          <a:xfrm rot="14043143">
            <a:off x="2340992" y="1247354"/>
            <a:ext cx="1103824" cy="795556"/>
          </a:xfrm>
          <a:custGeom>
            <a:avLst/>
            <a:gdLst>
              <a:gd name="connsiteX0" fmla="*/ 1330666 w 1330666"/>
              <a:gd name="connsiteY0" fmla="*/ 831666 h 868862"/>
              <a:gd name="connsiteX1" fmla="*/ 0 w 1330666"/>
              <a:gd name="connsiteY1" fmla="*/ 831666 h 868862"/>
              <a:gd name="connsiteX2" fmla="*/ 132903 w 1330666"/>
              <a:gd name="connsiteY2" fmla="*/ 300055 h 868862"/>
              <a:gd name="connsiteX3" fmla="*/ 1103668 w 1330666"/>
              <a:gd name="connsiteY3" fmla="*/ 0 h 868862"/>
              <a:gd name="connsiteX4" fmla="*/ 1122750 w 1330666"/>
              <a:gd name="connsiteY4" fmla="*/ 0 h 868862"/>
              <a:gd name="connsiteX5" fmla="*/ 1330666 w 1330666"/>
              <a:gd name="connsiteY5" fmla="*/ 831666 h 868862"/>
              <a:gd name="connsiteX0-1" fmla="*/ 1330666 w 1330666"/>
              <a:gd name="connsiteY0-2" fmla="*/ 831666 h 930226"/>
              <a:gd name="connsiteX1-3" fmla="*/ 0 w 1330666"/>
              <a:gd name="connsiteY1-4" fmla="*/ 831666 h 930226"/>
              <a:gd name="connsiteX2-5" fmla="*/ 132903 w 1330666"/>
              <a:gd name="connsiteY2-6" fmla="*/ 300055 h 930226"/>
              <a:gd name="connsiteX3-7" fmla="*/ 1103668 w 1330666"/>
              <a:gd name="connsiteY3-8" fmla="*/ 0 h 930226"/>
              <a:gd name="connsiteX4-9" fmla="*/ 1122750 w 1330666"/>
              <a:gd name="connsiteY4-10" fmla="*/ 0 h 930226"/>
              <a:gd name="connsiteX5-11" fmla="*/ 1330666 w 1330666"/>
              <a:gd name="connsiteY5-12" fmla="*/ 831666 h 930226"/>
              <a:gd name="connsiteX0-13" fmla="*/ 1247569 w 1247569"/>
              <a:gd name="connsiteY0-14" fmla="*/ 547065 h 851588"/>
              <a:gd name="connsiteX1-15" fmla="*/ 0 w 1247569"/>
              <a:gd name="connsiteY1-16" fmla="*/ 831666 h 851588"/>
              <a:gd name="connsiteX2-17" fmla="*/ 132903 w 1247569"/>
              <a:gd name="connsiteY2-18" fmla="*/ 300055 h 851588"/>
              <a:gd name="connsiteX3-19" fmla="*/ 1103668 w 1247569"/>
              <a:gd name="connsiteY3-20" fmla="*/ 0 h 851588"/>
              <a:gd name="connsiteX4-21" fmla="*/ 1122750 w 1247569"/>
              <a:gd name="connsiteY4-22" fmla="*/ 0 h 851588"/>
              <a:gd name="connsiteX5-23" fmla="*/ 1247569 w 1247569"/>
              <a:gd name="connsiteY5-24" fmla="*/ 547065 h 851588"/>
              <a:gd name="connsiteX0-25" fmla="*/ 1247569 w 1247569"/>
              <a:gd name="connsiteY0-26" fmla="*/ 547065 h 879498"/>
              <a:gd name="connsiteX1-27" fmla="*/ 0 w 1247569"/>
              <a:gd name="connsiteY1-28" fmla="*/ 831666 h 879498"/>
              <a:gd name="connsiteX2-29" fmla="*/ 132903 w 1247569"/>
              <a:gd name="connsiteY2-30" fmla="*/ 300055 h 879498"/>
              <a:gd name="connsiteX3-31" fmla="*/ 1103668 w 1247569"/>
              <a:gd name="connsiteY3-32" fmla="*/ 0 h 879498"/>
              <a:gd name="connsiteX4-33" fmla="*/ 1122750 w 1247569"/>
              <a:gd name="connsiteY4-34" fmla="*/ 0 h 879498"/>
              <a:gd name="connsiteX5-35" fmla="*/ 1247569 w 1247569"/>
              <a:gd name="connsiteY5-36" fmla="*/ 547065 h 879498"/>
              <a:gd name="connsiteX0-37" fmla="*/ 1247569 w 1247569"/>
              <a:gd name="connsiteY0-38" fmla="*/ 547065 h 940177"/>
              <a:gd name="connsiteX1-39" fmla="*/ 0 w 1247569"/>
              <a:gd name="connsiteY1-40" fmla="*/ 831666 h 940177"/>
              <a:gd name="connsiteX2-41" fmla="*/ 132903 w 1247569"/>
              <a:gd name="connsiteY2-42" fmla="*/ 300055 h 940177"/>
              <a:gd name="connsiteX3-43" fmla="*/ 1103668 w 1247569"/>
              <a:gd name="connsiteY3-44" fmla="*/ 0 h 940177"/>
              <a:gd name="connsiteX4-45" fmla="*/ 1122750 w 1247569"/>
              <a:gd name="connsiteY4-46" fmla="*/ 0 h 940177"/>
              <a:gd name="connsiteX5-47" fmla="*/ 1247569 w 1247569"/>
              <a:gd name="connsiteY5-48" fmla="*/ 547065 h 940177"/>
              <a:gd name="connsiteX0-49" fmla="*/ 1247569 w 1247569"/>
              <a:gd name="connsiteY0-50" fmla="*/ 547065 h 925291"/>
              <a:gd name="connsiteX1-51" fmla="*/ 0 w 1247569"/>
              <a:gd name="connsiteY1-52" fmla="*/ 831666 h 925291"/>
              <a:gd name="connsiteX2-53" fmla="*/ 132903 w 1247569"/>
              <a:gd name="connsiteY2-54" fmla="*/ 300055 h 925291"/>
              <a:gd name="connsiteX3-55" fmla="*/ 1103668 w 1247569"/>
              <a:gd name="connsiteY3-56" fmla="*/ 0 h 925291"/>
              <a:gd name="connsiteX4-57" fmla="*/ 1122750 w 1247569"/>
              <a:gd name="connsiteY4-58" fmla="*/ 0 h 925291"/>
              <a:gd name="connsiteX5-59" fmla="*/ 1247569 w 1247569"/>
              <a:gd name="connsiteY5-60" fmla="*/ 547065 h 925291"/>
              <a:gd name="connsiteX0-61" fmla="*/ 1235969 w 1235969"/>
              <a:gd name="connsiteY0-62" fmla="*/ 466577 h 907482"/>
              <a:gd name="connsiteX1-63" fmla="*/ 0 w 1235969"/>
              <a:gd name="connsiteY1-64" fmla="*/ 831666 h 907482"/>
              <a:gd name="connsiteX2-65" fmla="*/ 132903 w 1235969"/>
              <a:gd name="connsiteY2-66" fmla="*/ 300055 h 907482"/>
              <a:gd name="connsiteX3-67" fmla="*/ 1103668 w 1235969"/>
              <a:gd name="connsiteY3-68" fmla="*/ 0 h 907482"/>
              <a:gd name="connsiteX4-69" fmla="*/ 1122750 w 1235969"/>
              <a:gd name="connsiteY4-70" fmla="*/ 0 h 907482"/>
              <a:gd name="connsiteX5-71" fmla="*/ 1235969 w 1235969"/>
              <a:gd name="connsiteY5-72" fmla="*/ 466577 h 907482"/>
              <a:gd name="connsiteX0-73" fmla="*/ 1235969 w 1235969"/>
              <a:gd name="connsiteY0-74" fmla="*/ 466577 h 890797"/>
              <a:gd name="connsiteX1-75" fmla="*/ 0 w 1235969"/>
              <a:gd name="connsiteY1-76" fmla="*/ 831666 h 890797"/>
              <a:gd name="connsiteX2-77" fmla="*/ 132903 w 1235969"/>
              <a:gd name="connsiteY2-78" fmla="*/ 300055 h 890797"/>
              <a:gd name="connsiteX3-79" fmla="*/ 1103668 w 1235969"/>
              <a:gd name="connsiteY3-80" fmla="*/ 0 h 890797"/>
              <a:gd name="connsiteX4-81" fmla="*/ 1122750 w 1235969"/>
              <a:gd name="connsiteY4-82" fmla="*/ 0 h 890797"/>
              <a:gd name="connsiteX5-83" fmla="*/ 1235969 w 1235969"/>
              <a:gd name="connsiteY5-84" fmla="*/ 466577 h 89079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235969" h="890797">
                <a:moveTo>
                  <a:pt x="1235969" y="466577"/>
                </a:moveTo>
                <a:cubicBezTo>
                  <a:pt x="1008155" y="726051"/>
                  <a:pt x="510543" y="1018393"/>
                  <a:pt x="0" y="831666"/>
                </a:cubicBezTo>
                <a:lnTo>
                  <a:pt x="132903" y="300055"/>
                </a:lnTo>
                <a:cubicBezTo>
                  <a:pt x="480400" y="321873"/>
                  <a:pt x="827213" y="215766"/>
                  <a:pt x="1103668" y="0"/>
                </a:cubicBezTo>
                <a:lnTo>
                  <a:pt x="1122750" y="0"/>
                </a:lnTo>
                <a:lnTo>
                  <a:pt x="1235969" y="466577"/>
                </a:lnTo>
                <a:close/>
              </a:path>
            </a:pathLst>
          </a:custGeom>
          <a:gradFill flip="none" rotWithShape="1">
            <a:gsLst>
              <a:gs pos="0">
                <a:schemeClr val="bg1">
                  <a:lumMod val="75000"/>
                </a:schemeClr>
              </a:gs>
              <a:gs pos="50000">
                <a:schemeClr val="bg1">
                  <a:lumMod val="95000"/>
                </a:schemeClr>
              </a:gs>
              <a:gs pos="100000">
                <a:schemeClr val="bg1">
                  <a:shade val="100000"/>
                  <a:satMod val="115000"/>
                </a:schemeClr>
              </a:gs>
            </a:gsLst>
            <a:lin ang="8100000" scaled="1"/>
            <a:tileRect/>
          </a:gradFill>
          <a:ln>
            <a:solidFill>
              <a:schemeClr val="bg1"/>
            </a:solidFill>
          </a:ln>
          <a:effectLst>
            <a:outerShdw blurRad="215900" dist="88900" dir="5520000" algn="tl" rotWithShape="0">
              <a:prstClr val="black">
                <a:alpha val="5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50"/>
          </a:p>
        </p:txBody>
      </p:sp>
      <p:sp>
        <p:nvSpPr>
          <p:cNvPr id="30" name="梯形 18"/>
          <p:cNvSpPr/>
          <p:nvPr/>
        </p:nvSpPr>
        <p:spPr>
          <a:xfrm rot="18401352">
            <a:off x="2335413" y="3422810"/>
            <a:ext cx="1125648" cy="785849"/>
          </a:xfrm>
          <a:custGeom>
            <a:avLst/>
            <a:gdLst>
              <a:gd name="connsiteX0" fmla="*/ 1194063 w 1330666"/>
              <a:gd name="connsiteY0" fmla="*/ 285255 h 942097"/>
              <a:gd name="connsiteX1" fmla="*/ 1330666 w 1330666"/>
              <a:gd name="connsiteY1" fmla="*/ 831666 h 942097"/>
              <a:gd name="connsiteX2" fmla="*/ 0 w 1330666"/>
              <a:gd name="connsiteY2" fmla="*/ 831666 h 942097"/>
              <a:gd name="connsiteX3" fmla="*/ 207917 w 1330666"/>
              <a:gd name="connsiteY3" fmla="*/ 0 h 942097"/>
              <a:gd name="connsiteX4" fmla="*/ 223859 w 1330666"/>
              <a:gd name="connsiteY4" fmla="*/ 0 h 942097"/>
              <a:gd name="connsiteX5" fmla="*/ 1194063 w 1330666"/>
              <a:gd name="connsiteY5" fmla="*/ 285255 h 942097"/>
              <a:gd name="connsiteX0-1" fmla="*/ 1194063 w 1330666"/>
              <a:gd name="connsiteY0-2" fmla="*/ 285255 h 982789"/>
              <a:gd name="connsiteX1-3" fmla="*/ 1330666 w 1330666"/>
              <a:gd name="connsiteY1-4" fmla="*/ 831666 h 982789"/>
              <a:gd name="connsiteX2-5" fmla="*/ 0 w 1330666"/>
              <a:gd name="connsiteY2-6" fmla="*/ 831666 h 982789"/>
              <a:gd name="connsiteX3-7" fmla="*/ 207917 w 1330666"/>
              <a:gd name="connsiteY3-8" fmla="*/ 0 h 982789"/>
              <a:gd name="connsiteX4-9" fmla="*/ 223859 w 1330666"/>
              <a:gd name="connsiteY4-10" fmla="*/ 0 h 982789"/>
              <a:gd name="connsiteX5-11" fmla="*/ 1194063 w 1330666"/>
              <a:gd name="connsiteY5-12" fmla="*/ 285255 h 982789"/>
              <a:gd name="connsiteX0-13" fmla="*/ 1123803 w 1260406"/>
              <a:gd name="connsiteY0-14" fmla="*/ 285255 h 871264"/>
              <a:gd name="connsiteX1-15" fmla="*/ 1260406 w 1260406"/>
              <a:gd name="connsiteY1-16" fmla="*/ 831666 h 871264"/>
              <a:gd name="connsiteX2-17" fmla="*/ 0 w 1260406"/>
              <a:gd name="connsiteY2-18" fmla="*/ 432798 h 871264"/>
              <a:gd name="connsiteX3-19" fmla="*/ 137657 w 1260406"/>
              <a:gd name="connsiteY3-20" fmla="*/ 0 h 871264"/>
              <a:gd name="connsiteX4-21" fmla="*/ 153599 w 1260406"/>
              <a:gd name="connsiteY4-22" fmla="*/ 0 h 871264"/>
              <a:gd name="connsiteX5-23" fmla="*/ 1123803 w 1260406"/>
              <a:gd name="connsiteY5-24" fmla="*/ 285255 h 871264"/>
              <a:gd name="connsiteX0-25" fmla="*/ 1123803 w 1260406"/>
              <a:gd name="connsiteY0-26" fmla="*/ 285255 h 879928"/>
              <a:gd name="connsiteX1-27" fmla="*/ 1260406 w 1260406"/>
              <a:gd name="connsiteY1-28" fmla="*/ 831666 h 879928"/>
              <a:gd name="connsiteX2-29" fmla="*/ 0 w 1260406"/>
              <a:gd name="connsiteY2-30" fmla="*/ 432798 h 879928"/>
              <a:gd name="connsiteX3-31" fmla="*/ 137657 w 1260406"/>
              <a:gd name="connsiteY3-32" fmla="*/ 0 h 879928"/>
              <a:gd name="connsiteX4-33" fmla="*/ 153599 w 1260406"/>
              <a:gd name="connsiteY4-34" fmla="*/ 0 h 879928"/>
              <a:gd name="connsiteX5-35" fmla="*/ 1123803 w 1260406"/>
              <a:gd name="connsiteY5-36" fmla="*/ 285255 h 87992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260406" h="879928">
                <a:moveTo>
                  <a:pt x="1123803" y="285255"/>
                </a:moveTo>
                <a:lnTo>
                  <a:pt x="1260406" y="831666"/>
                </a:lnTo>
                <a:cubicBezTo>
                  <a:pt x="743399" y="980072"/>
                  <a:pt x="231468" y="769077"/>
                  <a:pt x="0" y="432798"/>
                </a:cubicBezTo>
                <a:lnTo>
                  <a:pt x="137657" y="0"/>
                </a:lnTo>
                <a:lnTo>
                  <a:pt x="153599" y="0"/>
                </a:lnTo>
                <a:cubicBezTo>
                  <a:pt x="431993" y="210253"/>
                  <a:pt x="778329" y="311064"/>
                  <a:pt x="1123803" y="285255"/>
                </a:cubicBezTo>
                <a:close/>
              </a:path>
            </a:pathLst>
          </a:custGeom>
          <a:gradFill flip="none" rotWithShape="1">
            <a:gsLst>
              <a:gs pos="0">
                <a:schemeClr val="bg1">
                  <a:lumMod val="75000"/>
                </a:schemeClr>
              </a:gs>
              <a:gs pos="50000">
                <a:schemeClr val="bg1">
                  <a:lumMod val="95000"/>
                </a:schemeClr>
              </a:gs>
              <a:gs pos="100000">
                <a:schemeClr val="bg1">
                  <a:shade val="100000"/>
                  <a:satMod val="115000"/>
                </a:schemeClr>
              </a:gs>
            </a:gsLst>
            <a:lin ang="8100000" scaled="1"/>
            <a:tileRect/>
          </a:gradFill>
          <a:ln>
            <a:solidFill>
              <a:schemeClr val="bg1"/>
            </a:solidFill>
          </a:ln>
          <a:effectLst>
            <a:outerShdw blurRad="215900" dist="88900" dir="5520000" algn="tl" rotWithShape="0">
              <a:prstClr val="black">
                <a:alpha val="5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50"/>
          </a:p>
        </p:txBody>
      </p:sp>
      <p:sp>
        <p:nvSpPr>
          <p:cNvPr id="31" name="TextBox 29"/>
          <p:cNvSpPr txBox="1"/>
          <p:nvPr/>
        </p:nvSpPr>
        <p:spPr>
          <a:xfrm>
            <a:off x="4764928" y="1324220"/>
            <a:ext cx="3070071" cy="477054"/>
          </a:xfrm>
          <a:prstGeom prst="rect">
            <a:avLst/>
          </a:prstGeom>
          <a:noFill/>
        </p:spPr>
        <p:txBody>
          <a:bodyPr wrap="none" rtlCol="0">
            <a:spAutoFit/>
          </a:bodyPr>
          <a:lstStyle/>
          <a:p>
            <a:r>
              <a:rPr lang="zh-CN" altLang="en-US" sz="1250" dirty="0">
                <a:solidFill>
                  <a:schemeClr val="tx1">
                    <a:lumMod val="95000"/>
                    <a:lumOff val="5000"/>
                  </a:schemeClr>
                </a:solidFill>
                <a:latin typeface="微软雅黑" panose="020B0503020204020204" pitchFamily="34" charset="-122"/>
                <a:ea typeface="微软雅黑" panose="020B0503020204020204" pitchFamily="34" charset="-122"/>
              </a:rPr>
              <a:t>单击添加标题或者复制粘贴已经写好的本</a:t>
            </a:r>
            <a:endParaRPr lang="en-US" altLang="zh-CN" sz="1250" dirty="0">
              <a:solidFill>
                <a:schemeClr val="tx1">
                  <a:lumMod val="95000"/>
                  <a:lumOff val="5000"/>
                </a:schemeClr>
              </a:solidFill>
              <a:latin typeface="微软雅黑" panose="020B0503020204020204" pitchFamily="34" charset="-122"/>
              <a:ea typeface="微软雅黑" panose="020B0503020204020204" pitchFamily="34" charset="-122"/>
            </a:endParaRPr>
          </a:p>
          <a:p>
            <a:r>
              <a:rPr lang="zh-CN" altLang="en-US" sz="1250" dirty="0">
                <a:solidFill>
                  <a:schemeClr val="tx1">
                    <a:lumMod val="95000"/>
                    <a:lumOff val="5000"/>
                  </a:schemeClr>
                </a:solidFill>
                <a:latin typeface="微软雅黑" panose="020B0503020204020204" pitchFamily="34" charset="-122"/>
                <a:ea typeface="微软雅黑" panose="020B0503020204020204" pitchFamily="34" charset="-122"/>
              </a:rPr>
              <a:t>内容到此处。</a:t>
            </a:r>
            <a:endParaRPr lang="zh-CN" altLang="en-US" sz="125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32" name="TextBox 30"/>
          <p:cNvSpPr txBox="1"/>
          <p:nvPr/>
        </p:nvSpPr>
        <p:spPr>
          <a:xfrm>
            <a:off x="5250872" y="2491120"/>
            <a:ext cx="3070071" cy="477054"/>
          </a:xfrm>
          <a:prstGeom prst="rect">
            <a:avLst/>
          </a:prstGeom>
          <a:noFill/>
        </p:spPr>
        <p:txBody>
          <a:bodyPr wrap="none" rtlCol="0">
            <a:spAutoFit/>
          </a:bodyPr>
          <a:lstStyle/>
          <a:p>
            <a:r>
              <a:rPr lang="zh-CN" altLang="en-US" sz="1250" dirty="0">
                <a:solidFill>
                  <a:schemeClr val="tx1">
                    <a:lumMod val="95000"/>
                    <a:lumOff val="5000"/>
                  </a:schemeClr>
                </a:solidFill>
                <a:latin typeface="微软雅黑" panose="020B0503020204020204" pitchFamily="34" charset="-122"/>
                <a:ea typeface="微软雅黑" panose="020B0503020204020204" pitchFamily="34" charset="-122"/>
              </a:rPr>
              <a:t>单击添加标题或者复制粘贴已经写好的本</a:t>
            </a:r>
            <a:endParaRPr lang="en-US" altLang="zh-CN" sz="1250" dirty="0">
              <a:solidFill>
                <a:schemeClr val="tx1">
                  <a:lumMod val="95000"/>
                  <a:lumOff val="5000"/>
                </a:schemeClr>
              </a:solidFill>
              <a:latin typeface="微软雅黑" panose="020B0503020204020204" pitchFamily="34" charset="-122"/>
              <a:ea typeface="微软雅黑" panose="020B0503020204020204" pitchFamily="34" charset="-122"/>
            </a:endParaRPr>
          </a:p>
          <a:p>
            <a:r>
              <a:rPr lang="zh-CN" altLang="en-US" sz="1250" dirty="0">
                <a:solidFill>
                  <a:schemeClr val="tx1">
                    <a:lumMod val="95000"/>
                    <a:lumOff val="5000"/>
                  </a:schemeClr>
                </a:solidFill>
                <a:latin typeface="微软雅黑" panose="020B0503020204020204" pitchFamily="34" charset="-122"/>
                <a:ea typeface="微软雅黑" panose="020B0503020204020204" pitchFamily="34" charset="-122"/>
              </a:rPr>
              <a:t>内容到此处。</a:t>
            </a:r>
            <a:endParaRPr lang="zh-CN" altLang="en-US" sz="125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33" name="TextBox 31"/>
          <p:cNvSpPr txBox="1"/>
          <p:nvPr/>
        </p:nvSpPr>
        <p:spPr>
          <a:xfrm>
            <a:off x="4700619" y="3665800"/>
            <a:ext cx="3070071" cy="477054"/>
          </a:xfrm>
          <a:prstGeom prst="rect">
            <a:avLst/>
          </a:prstGeom>
          <a:noFill/>
        </p:spPr>
        <p:txBody>
          <a:bodyPr wrap="none" rtlCol="0">
            <a:spAutoFit/>
          </a:bodyPr>
          <a:lstStyle/>
          <a:p>
            <a:r>
              <a:rPr lang="zh-CN" altLang="en-US" sz="1250" dirty="0">
                <a:solidFill>
                  <a:schemeClr val="tx1">
                    <a:lumMod val="95000"/>
                    <a:lumOff val="5000"/>
                  </a:schemeClr>
                </a:solidFill>
                <a:latin typeface="微软雅黑" panose="020B0503020204020204" pitchFamily="34" charset="-122"/>
                <a:ea typeface="微软雅黑" panose="020B0503020204020204" pitchFamily="34" charset="-122"/>
              </a:rPr>
              <a:t>单击添加标题或者复制粘贴已经写好的本</a:t>
            </a:r>
            <a:endParaRPr lang="en-US" altLang="zh-CN" sz="1250" dirty="0">
              <a:solidFill>
                <a:schemeClr val="tx1">
                  <a:lumMod val="95000"/>
                  <a:lumOff val="5000"/>
                </a:schemeClr>
              </a:solidFill>
              <a:latin typeface="微软雅黑" panose="020B0503020204020204" pitchFamily="34" charset="-122"/>
              <a:ea typeface="微软雅黑" panose="020B0503020204020204" pitchFamily="34" charset="-122"/>
            </a:endParaRPr>
          </a:p>
          <a:p>
            <a:r>
              <a:rPr lang="zh-CN" altLang="en-US" sz="1250" dirty="0">
                <a:solidFill>
                  <a:schemeClr val="tx1">
                    <a:lumMod val="95000"/>
                    <a:lumOff val="5000"/>
                  </a:schemeClr>
                </a:solidFill>
                <a:latin typeface="微软雅黑" panose="020B0503020204020204" pitchFamily="34" charset="-122"/>
                <a:ea typeface="微软雅黑" panose="020B0503020204020204" pitchFamily="34" charset="-122"/>
              </a:rPr>
              <a:t>内容到此处。</a:t>
            </a:r>
            <a:endParaRPr lang="zh-CN" altLang="en-US" sz="125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34" name="TextBox 9"/>
          <p:cNvSpPr txBox="1"/>
          <p:nvPr/>
        </p:nvSpPr>
        <p:spPr>
          <a:xfrm>
            <a:off x="3268875" y="2479828"/>
            <a:ext cx="550151" cy="532197"/>
          </a:xfrm>
          <a:prstGeom prst="rect">
            <a:avLst/>
          </a:prstGeom>
          <a:noFill/>
        </p:spPr>
        <p:txBody>
          <a:bodyPr wrap="none" rtlCol="0">
            <a:spAutoFit/>
          </a:bodyPr>
          <a:lstStyle/>
          <a:p>
            <a:r>
              <a:rPr lang="zh-CN" altLang="en-US" sz="1430" dirty="0">
                <a:solidFill>
                  <a:schemeClr val="tx1">
                    <a:lumMod val="95000"/>
                    <a:lumOff val="5000"/>
                  </a:schemeClr>
                </a:solidFill>
                <a:latin typeface="方正大黑简体" panose="03000509000000000000" pitchFamily="65" charset="-122"/>
                <a:ea typeface="方正大黑简体" panose="03000509000000000000" pitchFamily="65" charset="-122"/>
              </a:rPr>
              <a:t>添加</a:t>
            </a:r>
            <a:endParaRPr lang="en-US" altLang="zh-CN" sz="1430" dirty="0">
              <a:solidFill>
                <a:schemeClr val="tx1">
                  <a:lumMod val="95000"/>
                  <a:lumOff val="5000"/>
                </a:schemeClr>
              </a:solidFill>
              <a:latin typeface="方正大黑简体" panose="03000509000000000000" pitchFamily="65" charset="-122"/>
              <a:ea typeface="方正大黑简体" panose="03000509000000000000" pitchFamily="65" charset="-122"/>
            </a:endParaRPr>
          </a:p>
          <a:p>
            <a:r>
              <a:rPr lang="zh-CN" altLang="en-US" sz="1430" dirty="0">
                <a:solidFill>
                  <a:schemeClr val="tx1">
                    <a:lumMod val="95000"/>
                    <a:lumOff val="5000"/>
                  </a:schemeClr>
                </a:solidFill>
                <a:latin typeface="方正大黑简体" panose="03000509000000000000" pitchFamily="65" charset="-122"/>
                <a:ea typeface="方正大黑简体" panose="03000509000000000000" pitchFamily="65" charset="-122"/>
              </a:rPr>
              <a:t>标题</a:t>
            </a:r>
            <a:endParaRPr lang="zh-CN" altLang="en-US" sz="1430" dirty="0">
              <a:solidFill>
                <a:schemeClr val="tx1">
                  <a:lumMod val="95000"/>
                  <a:lumOff val="5000"/>
                </a:schemeClr>
              </a:solidFill>
              <a:latin typeface="方正大黑简体" panose="03000509000000000000" pitchFamily="65" charset="-122"/>
              <a:ea typeface="方正大黑简体" panose="03000509000000000000" pitchFamily="65" charset="-122"/>
            </a:endParaRPr>
          </a:p>
        </p:txBody>
      </p:sp>
      <p:sp>
        <p:nvSpPr>
          <p:cNvPr id="35" name="TextBox 32"/>
          <p:cNvSpPr txBox="1"/>
          <p:nvPr/>
        </p:nvSpPr>
        <p:spPr>
          <a:xfrm rot="18480657">
            <a:off x="2717288" y="1390418"/>
            <a:ext cx="550151" cy="532197"/>
          </a:xfrm>
          <a:prstGeom prst="rect">
            <a:avLst/>
          </a:prstGeom>
          <a:noFill/>
        </p:spPr>
        <p:txBody>
          <a:bodyPr wrap="none" rtlCol="0">
            <a:spAutoFit/>
          </a:bodyPr>
          <a:lstStyle/>
          <a:p>
            <a:r>
              <a:rPr lang="zh-CN" altLang="en-US" sz="1430" dirty="0">
                <a:solidFill>
                  <a:schemeClr val="tx1">
                    <a:lumMod val="95000"/>
                    <a:lumOff val="5000"/>
                  </a:schemeClr>
                </a:solidFill>
                <a:latin typeface="方正大黑简体" panose="03000509000000000000" pitchFamily="65" charset="-122"/>
                <a:ea typeface="方正大黑简体" panose="03000509000000000000" pitchFamily="65" charset="-122"/>
              </a:rPr>
              <a:t>添加</a:t>
            </a:r>
            <a:endParaRPr lang="en-US" altLang="zh-CN" sz="1430" dirty="0">
              <a:solidFill>
                <a:schemeClr val="tx1">
                  <a:lumMod val="95000"/>
                  <a:lumOff val="5000"/>
                </a:schemeClr>
              </a:solidFill>
              <a:latin typeface="方正大黑简体" panose="03000509000000000000" pitchFamily="65" charset="-122"/>
              <a:ea typeface="方正大黑简体" panose="03000509000000000000" pitchFamily="65" charset="-122"/>
            </a:endParaRPr>
          </a:p>
          <a:p>
            <a:r>
              <a:rPr lang="zh-CN" altLang="en-US" sz="1430" dirty="0">
                <a:solidFill>
                  <a:schemeClr val="tx1">
                    <a:lumMod val="95000"/>
                    <a:lumOff val="5000"/>
                  </a:schemeClr>
                </a:solidFill>
                <a:latin typeface="方正大黑简体" panose="03000509000000000000" pitchFamily="65" charset="-122"/>
                <a:ea typeface="方正大黑简体" panose="03000509000000000000" pitchFamily="65" charset="-122"/>
              </a:rPr>
              <a:t>标题</a:t>
            </a:r>
            <a:endParaRPr lang="zh-CN" altLang="en-US" sz="1430" dirty="0">
              <a:solidFill>
                <a:schemeClr val="tx1">
                  <a:lumMod val="95000"/>
                  <a:lumOff val="5000"/>
                </a:schemeClr>
              </a:solidFill>
              <a:latin typeface="方正大黑简体" panose="03000509000000000000" pitchFamily="65" charset="-122"/>
              <a:ea typeface="方正大黑简体" panose="03000509000000000000" pitchFamily="65" charset="-122"/>
            </a:endParaRPr>
          </a:p>
        </p:txBody>
      </p:sp>
      <p:sp>
        <p:nvSpPr>
          <p:cNvPr id="36" name="TextBox 33"/>
          <p:cNvSpPr txBox="1"/>
          <p:nvPr/>
        </p:nvSpPr>
        <p:spPr>
          <a:xfrm rot="2521727">
            <a:off x="2675537" y="3658071"/>
            <a:ext cx="550151" cy="532197"/>
          </a:xfrm>
          <a:prstGeom prst="rect">
            <a:avLst/>
          </a:prstGeom>
          <a:noFill/>
        </p:spPr>
        <p:txBody>
          <a:bodyPr wrap="none" rtlCol="0">
            <a:spAutoFit/>
          </a:bodyPr>
          <a:lstStyle/>
          <a:p>
            <a:r>
              <a:rPr lang="zh-CN" altLang="en-US" sz="1430" dirty="0">
                <a:solidFill>
                  <a:schemeClr val="tx1">
                    <a:lumMod val="95000"/>
                    <a:lumOff val="5000"/>
                  </a:schemeClr>
                </a:solidFill>
                <a:latin typeface="方正大黑简体" panose="03000509000000000000" pitchFamily="65" charset="-122"/>
                <a:ea typeface="方正大黑简体" panose="03000509000000000000" pitchFamily="65" charset="-122"/>
              </a:rPr>
              <a:t>添加</a:t>
            </a:r>
            <a:endParaRPr lang="en-US" altLang="zh-CN" sz="1430" dirty="0">
              <a:solidFill>
                <a:schemeClr val="tx1">
                  <a:lumMod val="95000"/>
                  <a:lumOff val="5000"/>
                </a:schemeClr>
              </a:solidFill>
              <a:latin typeface="方正大黑简体" panose="03000509000000000000" pitchFamily="65" charset="-122"/>
              <a:ea typeface="方正大黑简体" panose="03000509000000000000" pitchFamily="65" charset="-122"/>
            </a:endParaRPr>
          </a:p>
          <a:p>
            <a:r>
              <a:rPr lang="zh-CN" altLang="en-US" sz="1430" dirty="0">
                <a:solidFill>
                  <a:schemeClr val="tx1">
                    <a:lumMod val="95000"/>
                    <a:lumOff val="5000"/>
                  </a:schemeClr>
                </a:solidFill>
                <a:latin typeface="方正大黑简体" panose="03000509000000000000" pitchFamily="65" charset="-122"/>
                <a:ea typeface="方正大黑简体" panose="03000509000000000000" pitchFamily="65" charset="-122"/>
              </a:rPr>
              <a:t>标题</a:t>
            </a:r>
            <a:endParaRPr lang="zh-CN" altLang="en-US" sz="1430" dirty="0">
              <a:solidFill>
                <a:schemeClr val="tx1">
                  <a:lumMod val="95000"/>
                  <a:lumOff val="5000"/>
                </a:schemeClr>
              </a:solidFill>
              <a:latin typeface="方正大黑简体" panose="03000509000000000000" pitchFamily="65" charset="-122"/>
              <a:ea typeface="方正大黑简体" panose="03000509000000000000" pitchFamily="65" charset="-122"/>
            </a:endParaRPr>
          </a:p>
        </p:txBody>
      </p:sp>
      <p:sp>
        <p:nvSpPr>
          <p:cNvPr id="37" name="TextBox 34"/>
          <p:cNvSpPr txBox="1"/>
          <p:nvPr/>
        </p:nvSpPr>
        <p:spPr>
          <a:xfrm>
            <a:off x="1248042" y="2491120"/>
            <a:ext cx="1467068" cy="477182"/>
          </a:xfrm>
          <a:prstGeom prst="rect">
            <a:avLst/>
          </a:prstGeom>
          <a:noFill/>
        </p:spPr>
        <p:txBody>
          <a:bodyPr wrap="none" rtlCol="0">
            <a:spAutoFit/>
          </a:bodyPr>
          <a:lstStyle/>
          <a:p>
            <a:r>
              <a:rPr lang="zh-CN" altLang="en-US" sz="2500" dirty="0">
                <a:solidFill>
                  <a:schemeClr val="bg1"/>
                </a:solidFill>
                <a:latin typeface="方正大黑简体" panose="03000509000000000000" pitchFamily="65" charset="-122"/>
                <a:ea typeface="方正大黑简体" panose="03000509000000000000" pitchFamily="65" charset="-122"/>
              </a:rPr>
              <a:t>添加标题</a:t>
            </a:r>
            <a:endParaRPr lang="zh-CN" altLang="en-US" sz="2500" dirty="0">
              <a:solidFill>
                <a:schemeClr val="bg1"/>
              </a:solidFill>
              <a:latin typeface="方正大黑简体" panose="03000509000000000000" pitchFamily="65" charset="-122"/>
              <a:ea typeface="方正大黑简体" panose="03000509000000000000" pitchFamily="65" charset="-122"/>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wheel(1)">
                                      <p:cBhvr>
                                        <p:cTn id="12" dur="2000"/>
                                        <p:tgtEl>
                                          <p:spTgt spid="23"/>
                                        </p:tgtEl>
                                      </p:cBhvr>
                                    </p:animEffect>
                                  </p:childTnLst>
                                </p:cTn>
                              </p:par>
                              <p:par>
                                <p:cTn id="13" presetID="21" presetClass="entr" presetSubtype="1"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heel(1)">
                                      <p:cBhvr>
                                        <p:cTn id="15" dur="2000"/>
                                        <p:tgtEl>
                                          <p:spTgt spid="24"/>
                                        </p:tgtEl>
                                      </p:cBhvr>
                                    </p:animEffect>
                                  </p:childTnLst>
                                </p:cTn>
                              </p:par>
                              <p:par>
                                <p:cTn id="16" presetID="21" presetClass="entr" presetSubtype="1" fill="hold" grpId="0" nodeType="with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wheel(1)">
                                      <p:cBhvr>
                                        <p:cTn id="18" dur="2000"/>
                                        <p:tgtEl>
                                          <p:spTgt spid="37"/>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wipe(left)">
                                      <p:cBhvr>
                                        <p:cTn id="23" dur="500"/>
                                        <p:tgtEl>
                                          <p:spTgt spid="28"/>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29"/>
                                        </p:tgtEl>
                                        <p:attrNameLst>
                                          <p:attrName>style.visibility</p:attrName>
                                        </p:attrNameLst>
                                      </p:cBhvr>
                                      <p:to>
                                        <p:strVal val="visible"/>
                                      </p:to>
                                    </p:set>
                                    <p:animEffect transition="in" filter="wipe(left)">
                                      <p:cBhvr>
                                        <p:cTn id="26" dur="500"/>
                                        <p:tgtEl>
                                          <p:spTgt spid="29"/>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wipe(left)">
                                      <p:cBhvr>
                                        <p:cTn id="29" dur="500"/>
                                        <p:tgtEl>
                                          <p:spTgt spid="30"/>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34"/>
                                        </p:tgtEl>
                                        <p:attrNameLst>
                                          <p:attrName>style.visibility</p:attrName>
                                        </p:attrNameLst>
                                      </p:cBhvr>
                                      <p:to>
                                        <p:strVal val="visible"/>
                                      </p:to>
                                    </p:set>
                                    <p:animEffect transition="in" filter="wipe(left)">
                                      <p:cBhvr>
                                        <p:cTn id="32" dur="500"/>
                                        <p:tgtEl>
                                          <p:spTgt spid="34"/>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wipe(left)">
                                      <p:cBhvr>
                                        <p:cTn id="35" dur="500"/>
                                        <p:tgtEl>
                                          <p:spTgt spid="35"/>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36"/>
                                        </p:tgtEl>
                                        <p:attrNameLst>
                                          <p:attrName>style.visibility</p:attrName>
                                        </p:attrNameLst>
                                      </p:cBhvr>
                                      <p:to>
                                        <p:strVal val="visible"/>
                                      </p:to>
                                    </p:set>
                                    <p:animEffect transition="in" filter="wipe(left)">
                                      <p:cBhvr>
                                        <p:cTn id="38" dur="500"/>
                                        <p:tgtEl>
                                          <p:spTgt spid="36"/>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nodeType="click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wipe(left)">
                                      <p:cBhvr>
                                        <p:cTn id="43" dur="500"/>
                                        <p:tgtEl>
                                          <p:spTgt spid="25"/>
                                        </p:tgtEl>
                                      </p:cBhvr>
                                    </p:animEffect>
                                  </p:childTnLst>
                                </p:cTn>
                              </p:par>
                              <p:par>
                                <p:cTn id="44" presetID="22" presetClass="entr" presetSubtype="8" fill="hold" nodeType="with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wipe(left)">
                                      <p:cBhvr>
                                        <p:cTn id="46" dur="500"/>
                                        <p:tgtEl>
                                          <p:spTgt spid="26"/>
                                        </p:tgtEl>
                                      </p:cBhvr>
                                    </p:animEffect>
                                  </p:childTnLst>
                                </p:cTn>
                              </p:par>
                              <p:par>
                                <p:cTn id="47" presetID="22" presetClass="entr" presetSubtype="8" fill="hold" nodeType="with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wipe(left)">
                                      <p:cBhvr>
                                        <p:cTn id="49" dur="500"/>
                                        <p:tgtEl>
                                          <p:spTgt spid="27"/>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wipe(left)">
                                      <p:cBhvr>
                                        <p:cTn id="54" dur="500"/>
                                        <p:tgtEl>
                                          <p:spTgt spid="31"/>
                                        </p:tgtEl>
                                      </p:cBhvr>
                                    </p:animEffect>
                                  </p:childTnLst>
                                </p:cTn>
                              </p:par>
                              <p:par>
                                <p:cTn id="55" presetID="22" presetClass="entr" presetSubtype="8" fill="hold" grpId="0" nodeType="withEffect">
                                  <p:stCondLst>
                                    <p:cond delay="0"/>
                                  </p:stCondLst>
                                  <p:childTnLst>
                                    <p:set>
                                      <p:cBhvr>
                                        <p:cTn id="56" dur="1" fill="hold">
                                          <p:stCondLst>
                                            <p:cond delay="0"/>
                                          </p:stCondLst>
                                        </p:cTn>
                                        <p:tgtEl>
                                          <p:spTgt spid="32"/>
                                        </p:tgtEl>
                                        <p:attrNameLst>
                                          <p:attrName>style.visibility</p:attrName>
                                        </p:attrNameLst>
                                      </p:cBhvr>
                                      <p:to>
                                        <p:strVal val="visible"/>
                                      </p:to>
                                    </p:set>
                                    <p:animEffect transition="in" filter="wipe(left)">
                                      <p:cBhvr>
                                        <p:cTn id="57" dur="750"/>
                                        <p:tgtEl>
                                          <p:spTgt spid="32"/>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33"/>
                                        </p:tgtEl>
                                        <p:attrNameLst>
                                          <p:attrName>style.visibility</p:attrName>
                                        </p:attrNameLst>
                                      </p:cBhvr>
                                      <p:to>
                                        <p:strVal val="visible"/>
                                      </p:to>
                                    </p:set>
                                    <p:animEffect transition="in" filter="wipe(left)">
                                      <p:cBhvr>
                                        <p:cTn id="60"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p:bldP spid="23" grpId="0" animBg="1"/>
      <p:bldP spid="24" grpId="0" animBg="1"/>
      <p:bldP spid="28" grpId="0" animBg="1"/>
      <p:bldP spid="29" grpId="0" animBg="1"/>
      <p:bldP spid="30" grpId="0" animBg="1"/>
      <p:bldP spid="31" grpId="0"/>
      <p:bldP spid="32" grpId="0"/>
      <p:bldP spid="33" grpId="0"/>
      <p:bldP spid="34" grpId="0"/>
      <p:bldP spid="35" grpId="0"/>
      <p:bldP spid="36" grpId="0"/>
      <p:bldP spid="3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矩形 28"/>
          <p:cNvSpPr>
            <a:spLocks noChangeArrowheads="1"/>
          </p:cNvSpPr>
          <p:nvPr/>
        </p:nvSpPr>
        <p:spPr bwMode="auto">
          <a:xfrm>
            <a:off x="409823" y="3606286"/>
            <a:ext cx="843538" cy="261608"/>
          </a:xfrm>
          <a:prstGeom prst="rect">
            <a:avLst/>
          </a:prstGeom>
          <a:noFill/>
          <a:ln w="9525">
            <a:noFill/>
            <a:miter lim="800000"/>
          </a:ln>
        </p:spPr>
        <p:txBody>
          <a:bodyPr wrap="square" lIns="91435" tIns="45719" rIns="91435" bIns="45719">
            <a:spAutoFit/>
          </a:bodyPr>
          <a:lstStyle/>
          <a:p>
            <a:r>
              <a:rPr lang="zh-CN" altLang="en-US" sz="1100" b="1" dirty="0">
                <a:solidFill>
                  <a:schemeClr val="tx1">
                    <a:lumMod val="65000"/>
                    <a:lumOff val="35000"/>
                  </a:schemeClr>
                </a:solidFill>
                <a:latin typeface="微软雅黑" panose="020B0503020204020204" pitchFamily="34" charset="-122"/>
                <a:ea typeface="微软雅黑" panose="020B0503020204020204" pitchFamily="34" charset="-122"/>
              </a:rPr>
              <a:t>添加标题</a:t>
            </a:r>
            <a:endParaRPr lang="en-US" altLang="zh-CN" sz="11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0" name="矩形 47"/>
          <p:cNvSpPr>
            <a:spLocks noChangeArrowheads="1"/>
          </p:cNvSpPr>
          <p:nvPr/>
        </p:nvSpPr>
        <p:spPr bwMode="auto">
          <a:xfrm>
            <a:off x="395536" y="3918293"/>
            <a:ext cx="1928420" cy="701729"/>
          </a:xfrm>
          <a:prstGeom prst="rect">
            <a:avLst/>
          </a:prstGeom>
          <a:noFill/>
          <a:ln>
            <a:noFill/>
          </a:ln>
        </p:spPr>
        <p:txBody>
          <a:bodyPr wrap="square" lIns="91435" tIns="45719" rIns="91435" bIns="45719">
            <a:spAutoFit/>
          </a:bodyPr>
          <a:lstStyle/>
          <a:p>
            <a:pPr defTabSz="914400" fontAlgn="auto">
              <a:lnSpc>
                <a:spcPct val="120000"/>
              </a:lnSpc>
              <a:spcAft>
                <a:spcPts val="0"/>
              </a:spcAft>
              <a:buFont typeface="Arial" panose="020B0604020202020204" pitchFamily="34" charset="0"/>
              <a:buNone/>
              <a:defRPr/>
            </a:pP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在此录入本图表的综合描述说明，在此录入本图表的综合描述说明。</a:t>
            </a:r>
            <a:endPar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1" name="矩形 30"/>
          <p:cNvSpPr>
            <a:spLocks noChangeArrowheads="1"/>
          </p:cNvSpPr>
          <p:nvPr/>
        </p:nvSpPr>
        <p:spPr bwMode="auto">
          <a:xfrm>
            <a:off x="2603500" y="3606286"/>
            <a:ext cx="843538" cy="261608"/>
          </a:xfrm>
          <a:prstGeom prst="rect">
            <a:avLst/>
          </a:prstGeom>
          <a:noFill/>
          <a:ln w="9525">
            <a:noFill/>
            <a:miter lim="800000"/>
          </a:ln>
        </p:spPr>
        <p:txBody>
          <a:bodyPr wrap="square" lIns="91435" tIns="45719" rIns="91435" bIns="45719">
            <a:spAutoFit/>
          </a:bodyPr>
          <a:lstStyle/>
          <a:p>
            <a:r>
              <a:rPr lang="zh-CN" altLang="en-US" sz="1100" b="1" dirty="0">
                <a:solidFill>
                  <a:schemeClr val="tx1">
                    <a:lumMod val="65000"/>
                    <a:lumOff val="35000"/>
                  </a:schemeClr>
                </a:solidFill>
                <a:latin typeface="微软雅黑" panose="020B0503020204020204" pitchFamily="34" charset="-122"/>
                <a:ea typeface="微软雅黑" panose="020B0503020204020204" pitchFamily="34" charset="-122"/>
              </a:rPr>
              <a:t>添加标题</a:t>
            </a:r>
            <a:endParaRPr lang="en-US" altLang="zh-CN" sz="11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2" name="矩形 31"/>
          <p:cNvSpPr>
            <a:spLocks noChangeArrowheads="1"/>
          </p:cNvSpPr>
          <p:nvPr/>
        </p:nvSpPr>
        <p:spPr bwMode="auto">
          <a:xfrm>
            <a:off x="2589213" y="3918293"/>
            <a:ext cx="1928420" cy="701729"/>
          </a:xfrm>
          <a:prstGeom prst="rect">
            <a:avLst/>
          </a:prstGeom>
          <a:noFill/>
          <a:ln>
            <a:noFill/>
          </a:ln>
        </p:spPr>
        <p:txBody>
          <a:bodyPr wrap="square" lIns="91435" tIns="45719" rIns="91435" bIns="45719">
            <a:spAutoFit/>
          </a:bodyPr>
          <a:lstStyle/>
          <a:p>
            <a:pPr defTabSz="914400" fontAlgn="auto">
              <a:lnSpc>
                <a:spcPct val="120000"/>
              </a:lnSpc>
              <a:spcAft>
                <a:spcPts val="0"/>
              </a:spcAft>
              <a:buFont typeface="Arial" panose="020B0604020202020204" pitchFamily="34" charset="0"/>
              <a:buNone/>
              <a:defRPr/>
            </a:pP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在此录入本图表的综合描述说明，在此录入本图表的综合描述说明。</a:t>
            </a:r>
            <a:endPar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33" name="组合 32"/>
          <p:cNvGrpSpPr/>
          <p:nvPr/>
        </p:nvGrpSpPr>
        <p:grpSpPr>
          <a:xfrm>
            <a:off x="1043608" y="1131591"/>
            <a:ext cx="2263519" cy="350012"/>
            <a:chOff x="814328" y="3219334"/>
            <a:chExt cx="2797200" cy="432536"/>
          </a:xfrm>
        </p:grpSpPr>
        <p:grpSp>
          <p:nvGrpSpPr>
            <p:cNvPr id="34" name="组合 33"/>
            <p:cNvGrpSpPr/>
            <p:nvPr/>
          </p:nvGrpSpPr>
          <p:grpSpPr>
            <a:xfrm>
              <a:off x="814328" y="3219334"/>
              <a:ext cx="2797200" cy="432536"/>
              <a:chOff x="2173927" y="3285519"/>
              <a:chExt cx="3549387" cy="548848"/>
            </a:xfrm>
          </p:grpSpPr>
          <p:grpSp>
            <p:nvGrpSpPr>
              <p:cNvPr id="36" name="组合 35"/>
              <p:cNvGrpSpPr/>
              <p:nvPr/>
            </p:nvGrpSpPr>
            <p:grpSpPr>
              <a:xfrm>
                <a:off x="2173927" y="3285519"/>
                <a:ext cx="3549387" cy="548848"/>
                <a:chOff x="4304043" y="1286668"/>
                <a:chExt cx="7914744" cy="2757793"/>
              </a:xfrm>
              <a:effectLst>
                <a:outerShdw blurRad="381000" dist="254000" dir="8100000" algn="tr" rotWithShape="0">
                  <a:prstClr val="black">
                    <a:alpha val="40000"/>
                  </a:prstClr>
                </a:outerShdw>
              </a:effectLst>
            </p:grpSpPr>
            <p:sp>
              <p:nvSpPr>
                <p:cNvPr id="38" name="圆角矩形 37"/>
                <p:cNvSpPr/>
                <p:nvPr/>
              </p:nvSpPr>
              <p:spPr>
                <a:xfrm>
                  <a:off x="4304043" y="1286668"/>
                  <a:ext cx="79147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100"/>
                </a:p>
              </p:txBody>
            </p:sp>
            <p:sp>
              <p:nvSpPr>
                <p:cNvPr id="39" name="圆角矩形 38"/>
                <p:cNvSpPr/>
                <p:nvPr/>
              </p:nvSpPr>
              <p:spPr>
                <a:xfrm>
                  <a:off x="4351924" y="1373342"/>
                  <a:ext cx="7812881" cy="258445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100"/>
                </a:p>
              </p:txBody>
            </p:sp>
          </p:grpSp>
          <p:sp>
            <p:nvSpPr>
              <p:cNvPr id="37" name="椭圆 36"/>
              <p:cNvSpPr/>
              <p:nvPr/>
            </p:nvSpPr>
            <p:spPr>
              <a:xfrm>
                <a:off x="2307128" y="3420211"/>
                <a:ext cx="279463" cy="279463"/>
              </a:xfrm>
              <a:prstGeom prst="ellipse">
                <a:avLst/>
              </a:prstGeom>
              <a:solidFill>
                <a:srgbClr val="00458A"/>
              </a:solidFill>
              <a:ln>
                <a:noFill/>
              </a:ln>
              <a:effectLst>
                <a:outerShdw blurRad="88900" dist="63500" dir="8100000" algn="tr"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100">
                  <a:solidFill>
                    <a:srgbClr val="1E6168"/>
                  </a:solidFill>
                </a:endParaRPr>
              </a:p>
            </p:txBody>
          </p:sp>
        </p:grpSp>
        <p:sp>
          <p:nvSpPr>
            <p:cNvPr id="35" name="TextBox 34"/>
            <p:cNvSpPr txBox="1"/>
            <p:nvPr/>
          </p:nvSpPr>
          <p:spPr>
            <a:xfrm>
              <a:off x="1224125" y="3331792"/>
              <a:ext cx="2191136" cy="209188"/>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pPr algn="l"/>
              <a:r>
                <a:rPr lang="zh-CN" altLang="en-US" sz="1100" b="0" dirty="0">
                  <a:solidFill>
                    <a:sysClr val="windowText" lastClr="000000"/>
                  </a:solidFill>
                </a:rPr>
                <a:t>点击输入标题文本小标签</a:t>
              </a:r>
              <a:endParaRPr lang="zh-CN" altLang="en-US" sz="1100" b="0" dirty="0">
                <a:solidFill>
                  <a:sysClr val="windowText" lastClr="000000"/>
                </a:solidFill>
              </a:endParaRPr>
            </a:p>
          </p:txBody>
        </p:sp>
      </p:grpSp>
      <p:grpSp>
        <p:nvGrpSpPr>
          <p:cNvPr id="40" name="组合 39"/>
          <p:cNvGrpSpPr/>
          <p:nvPr/>
        </p:nvGrpSpPr>
        <p:grpSpPr>
          <a:xfrm>
            <a:off x="1045491" y="1563638"/>
            <a:ext cx="2916000" cy="350012"/>
            <a:chOff x="814327" y="3219334"/>
            <a:chExt cx="3603522" cy="432536"/>
          </a:xfrm>
        </p:grpSpPr>
        <p:grpSp>
          <p:nvGrpSpPr>
            <p:cNvPr id="41" name="组合 40"/>
            <p:cNvGrpSpPr/>
            <p:nvPr/>
          </p:nvGrpSpPr>
          <p:grpSpPr>
            <a:xfrm>
              <a:off x="814327" y="3219334"/>
              <a:ext cx="3603522" cy="432536"/>
              <a:chOff x="2173926" y="3285519"/>
              <a:chExt cx="4572535" cy="548848"/>
            </a:xfrm>
          </p:grpSpPr>
          <p:grpSp>
            <p:nvGrpSpPr>
              <p:cNvPr id="43" name="组合 42"/>
              <p:cNvGrpSpPr/>
              <p:nvPr/>
            </p:nvGrpSpPr>
            <p:grpSpPr>
              <a:xfrm>
                <a:off x="2173926" y="3285519"/>
                <a:ext cx="4572535" cy="548848"/>
                <a:chOff x="4304040" y="1286668"/>
                <a:chExt cx="10196250" cy="2757793"/>
              </a:xfrm>
              <a:effectLst>
                <a:outerShdw blurRad="381000" dist="254000" dir="8100000" algn="tr" rotWithShape="0">
                  <a:prstClr val="black">
                    <a:alpha val="40000"/>
                  </a:prstClr>
                </a:outerShdw>
              </a:effectLst>
            </p:grpSpPr>
            <p:sp>
              <p:nvSpPr>
                <p:cNvPr id="45" name="圆角矩形 44"/>
                <p:cNvSpPr/>
                <p:nvPr/>
              </p:nvSpPr>
              <p:spPr>
                <a:xfrm>
                  <a:off x="4304040" y="1286668"/>
                  <a:ext cx="10196250"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100"/>
                </a:p>
              </p:txBody>
            </p:sp>
            <p:sp>
              <p:nvSpPr>
                <p:cNvPr id="46" name="圆角矩形 45"/>
                <p:cNvSpPr/>
                <p:nvPr/>
              </p:nvSpPr>
              <p:spPr>
                <a:xfrm>
                  <a:off x="4351920" y="1373339"/>
                  <a:ext cx="10095546" cy="258445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100"/>
                </a:p>
              </p:txBody>
            </p:sp>
          </p:grpSp>
          <p:sp>
            <p:nvSpPr>
              <p:cNvPr id="44" name="椭圆 43"/>
              <p:cNvSpPr/>
              <p:nvPr/>
            </p:nvSpPr>
            <p:spPr>
              <a:xfrm>
                <a:off x="2307128" y="3420211"/>
                <a:ext cx="279463" cy="279463"/>
              </a:xfrm>
              <a:prstGeom prst="ellipse">
                <a:avLst/>
              </a:prstGeom>
              <a:solidFill>
                <a:srgbClr val="00458A"/>
              </a:solidFill>
              <a:ln>
                <a:noFill/>
              </a:ln>
              <a:effectLst>
                <a:outerShdw blurRad="88900" dist="63500" dir="8100000" algn="tr"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100"/>
              </a:p>
            </p:txBody>
          </p:sp>
        </p:grpSp>
        <p:sp>
          <p:nvSpPr>
            <p:cNvPr id="42" name="TextBox 41"/>
            <p:cNvSpPr txBox="1"/>
            <p:nvPr/>
          </p:nvSpPr>
          <p:spPr>
            <a:xfrm>
              <a:off x="1224125" y="3331792"/>
              <a:ext cx="2989681" cy="209188"/>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pPr algn="l"/>
              <a:r>
                <a:rPr lang="zh-CN" altLang="en-US" sz="1100" b="0" dirty="0">
                  <a:solidFill>
                    <a:sysClr val="windowText" lastClr="000000"/>
                  </a:solidFill>
                </a:rPr>
                <a:t>点击输入标题文本及描述说明</a:t>
              </a:r>
              <a:endParaRPr lang="zh-CN" altLang="en-US" sz="1100" b="0" dirty="0">
                <a:solidFill>
                  <a:sysClr val="windowText" lastClr="000000"/>
                </a:solidFill>
              </a:endParaRPr>
            </a:p>
          </p:txBody>
        </p:sp>
      </p:grpSp>
      <p:grpSp>
        <p:nvGrpSpPr>
          <p:cNvPr id="47" name="组合 46"/>
          <p:cNvGrpSpPr/>
          <p:nvPr/>
        </p:nvGrpSpPr>
        <p:grpSpPr>
          <a:xfrm>
            <a:off x="1056722" y="1995686"/>
            <a:ext cx="2401200" cy="350012"/>
            <a:chOff x="814328" y="3219334"/>
            <a:chExt cx="2967344" cy="432536"/>
          </a:xfrm>
        </p:grpSpPr>
        <p:grpSp>
          <p:nvGrpSpPr>
            <p:cNvPr id="48" name="组合 47"/>
            <p:cNvGrpSpPr/>
            <p:nvPr/>
          </p:nvGrpSpPr>
          <p:grpSpPr>
            <a:xfrm>
              <a:off x="814328" y="3219334"/>
              <a:ext cx="2967344" cy="432536"/>
              <a:chOff x="2173927" y="3285519"/>
              <a:chExt cx="3765284" cy="548848"/>
            </a:xfrm>
          </p:grpSpPr>
          <p:grpSp>
            <p:nvGrpSpPr>
              <p:cNvPr id="50" name="组合 49"/>
              <p:cNvGrpSpPr/>
              <p:nvPr/>
            </p:nvGrpSpPr>
            <p:grpSpPr>
              <a:xfrm>
                <a:off x="2173927" y="3285519"/>
                <a:ext cx="3765284" cy="548848"/>
                <a:chOff x="4304043" y="1286668"/>
                <a:chExt cx="8396171" cy="2757793"/>
              </a:xfrm>
              <a:effectLst>
                <a:outerShdw blurRad="381000" dist="254000" dir="8100000" algn="tr" rotWithShape="0">
                  <a:prstClr val="black">
                    <a:alpha val="40000"/>
                  </a:prstClr>
                </a:outerShdw>
              </a:effectLst>
            </p:grpSpPr>
            <p:sp>
              <p:nvSpPr>
                <p:cNvPr id="52" name="圆角矩形 51"/>
                <p:cNvSpPr/>
                <p:nvPr/>
              </p:nvSpPr>
              <p:spPr>
                <a:xfrm>
                  <a:off x="4304043" y="1286668"/>
                  <a:ext cx="8396171"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100"/>
                </a:p>
              </p:txBody>
            </p:sp>
            <p:sp>
              <p:nvSpPr>
                <p:cNvPr id="53" name="圆角矩形 52"/>
                <p:cNvSpPr/>
                <p:nvPr/>
              </p:nvSpPr>
              <p:spPr>
                <a:xfrm>
                  <a:off x="4351923" y="1373339"/>
                  <a:ext cx="8295467" cy="258445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100"/>
                </a:p>
              </p:txBody>
            </p:sp>
          </p:grpSp>
          <p:sp>
            <p:nvSpPr>
              <p:cNvPr id="51" name="椭圆 50"/>
              <p:cNvSpPr/>
              <p:nvPr/>
            </p:nvSpPr>
            <p:spPr>
              <a:xfrm>
                <a:off x="2307128" y="3420211"/>
                <a:ext cx="279463" cy="279463"/>
              </a:xfrm>
              <a:prstGeom prst="ellipse">
                <a:avLst/>
              </a:prstGeom>
              <a:solidFill>
                <a:srgbClr val="00458A"/>
              </a:solidFill>
              <a:ln>
                <a:noFill/>
              </a:ln>
              <a:effectLst>
                <a:outerShdw blurRad="88900" dist="63500" dir="8100000" algn="tr"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100"/>
              </a:p>
            </p:txBody>
          </p:sp>
        </p:grpSp>
        <p:sp>
          <p:nvSpPr>
            <p:cNvPr id="49" name="TextBox 48"/>
            <p:cNvSpPr txBox="1"/>
            <p:nvPr/>
          </p:nvSpPr>
          <p:spPr>
            <a:xfrm>
              <a:off x="1224125" y="3331792"/>
              <a:ext cx="2371197" cy="209188"/>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pPr algn="l"/>
              <a:r>
                <a:rPr lang="zh-CN" altLang="en-US" sz="1100" b="0" dirty="0">
                  <a:solidFill>
                    <a:sysClr val="windowText" lastClr="000000"/>
                  </a:solidFill>
                </a:rPr>
                <a:t>点击输入标题文本小标签</a:t>
              </a:r>
              <a:endParaRPr lang="zh-CN" altLang="en-US" sz="1100" b="0" dirty="0">
                <a:solidFill>
                  <a:sysClr val="windowText" lastClr="000000"/>
                </a:solidFill>
              </a:endParaRPr>
            </a:p>
          </p:txBody>
        </p:sp>
      </p:grpSp>
      <p:grpSp>
        <p:nvGrpSpPr>
          <p:cNvPr id="54" name="组合 53"/>
          <p:cNvGrpSpPr/>
          <p:nvPr/>
        </p:nvGrpSpPr>
        <p:grpSpPr>
          <a:xfrm>
            <a:off x="1054251" y="2427734"/>
            <a:ext cx="1972203" cy="350012"/>
            <a:chOff x="814328" y="3219334"/>
            <a:chExt cx="2437200" cy="432536"/>
          </a:xfrm>
        </p:grpSpPr>
        <p:grpSp>
          <p:nvGrpSpPr>
            <p:cNvPr id="55" name="组合 54"/>
            <p:cNvGrpSpPr/>
            <p:nvPr/>
          </p:nvGrpSpPr>
          <p:grpSpPr>
            <a:xfrm>
              <a:off x="814328" y="3219334"/>
              <a:ext cx="2437200" cy="432536"/>
              <a:chOff x="2173927" y="3285519"/>
              <a:chExt cx="3092581" cy="548848"/>
            </a:xfrm>
          </p:grpSpPr>
          <p:grpSp>
            <p:nvGrpSpPr>
              <p:cNvPr id="57" name="组合 56"/>
              <p:cNvGrpSpPr/>
              <p:nvPr/>
            </p:nvGrpSpPr>
            <p:grpSpPr>
              <a:xfrm>
                <a:off x="2173927" y="3285519"/>
                <a:ext cx="3092581" cy="548848"/>
                <a:chOff x="4304043" y="1286668"/>
                <a:chExt cx="6896116" cy="2757793"/>
              </a:xfrm>
              <a:effectLst>
                <a:outerShdw blurRad="381000" dist="254000" dir="8100000" algn="tr" rotWithShape="0">
                  <a:prstClr val="black">
                    <a:alpha val="40000"/>
                  </a:prstClr>
                </a:outerShdw>
              </a:effectLst>
            </p:grpSpPr>
            <p:sp>
              <p:nvSpPr>
                <p:cNvPr id="83" name="圆角矩形 82"/>
                <p:cNvSpPr/>
                <p:nvPr/>
              </p:nvSpPr>
              <p:spPr>
                <a:xfrm>
                  <a:off x="4304043" y="1286668"/>
                  <a:ext cx="6896116"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100"/>
                </a:p>
              </p:txBody>
            </p:sp>
            <p:sp>
              <p:nvSpPr>
                <p:cNvPr id="84" name="圆角矩形 83"/>
                <p:cNvSpPr/>
                <p:nvPr/>
              </p:nvSpPr>
              <p:spPr>
                <a:xfrm>
                  <a:off x="4351924" y="1373342"/>
                  <a:ext cx="6794253" cy="258445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100"/>
                </a:p>
              </p:txBody>
            </p:sp>
          </p:grpSp>
          <p:sp>
            <p:nvSpPr>
              <p:cNvPr id="82" name="椭圆 81"/>
              <p:cNvSpPr/>
              <p:nvPr/>
            </p:nvSpPr>
            <p:spPr>
              <a:xfrm>
                <a:off x="2307128" y="3420211"/>
                <a:ext cx="279463" cy="279463"/>
              </a:xfrm>
              <a:prstGeom prst="ellipse">
                <a:avLst/>
              </a:prstGeom>
              <a:solidFill>
                <a:srgbClr val="00458A"/>
              </a:solidFill>
              <a:ln>
                <a:noFill/>
              </a:ln>
              <a:effectLst>
                <a:outerShdw blurRad="88900" dist="63500" dir="8100000" algn="tr"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100">
                  <a:solidFill>
                    <a:srgbClr val="E46713"/>
                  </a:solidFill>
                </a:endParaRPr>
              </a:p>
            </p:txBody>
          </p:sp>
        </p:grpSp>
        <p:sp>
          <p:nvSpPr>
            <p:cNvPr id="56" name="TextBox 55"/>
            <p:cNvSpPr txBox="1"/>
            <p:nvPr/>
          </p:nvSpPr>
          <p:spPr>
            <a:xfrm>
              <a:off x="1224126" y="3331792"/>
              <a:ext cx="1911028" cy="209188"/>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pPr algn="l"/>
              <a:r>
                <a:rPr lang="zh-CN" altLang="en-US" sz="1100" b="0" dirty="0">
                  <a:solidFill>
                    <a:sysClr val="windowText" lastClr="000000"/>
                  </a:solidFill>
                </a:rPr>
                <a:t>点击输入标题文本</a:t>
              </a:r>
              <a:endParaRPr lang="zh-CN" altLang="en-US" sz="1100" b="0" dirty="0">
                <a:solidFill>
                  <a:sysClr val="windowText" lastClr="000000"/>
                </a:solidFill>
              </a:endParaRPr>
            </a:p>
          </p:txBody>
        </p:sp>
      </p:grpSp>
      <p:grpSp>
        <p:nvGrpSpPr>
          <p:cNvPr id="85" name="组合 84"/>
          <p:cNvGrpSpPr/>
          <p:nvPr/>
        </p:nvGrpSpPr>
        <p:grpSpPr>
          <a:xfrm>
            <a:off x="1071173" y="2859782"/>
            <a:ext cx="2344214" cy="350012"/>
            <a:chOff x="814328" y="3219334"/>
            <a:chExt cx="2896922" cy="432536"/>
          </a:xfrm>
        </p:grpSpPr>
        <p:grpSp>
          <p:nvGrpSpPr>
            <p:cNvPr id="86" name="组合 85"/>
            <p:cNvGrpSpPr/>
            <p:nvPr/>
          </p:nvGrpSpPr>
          <p:grpSpPr>
            <a:xfrm>
              <a:off x="814328" y="3219334"/>
              <a:ext cx="2896922" cy="432536"/>
              <a:chOff x="2173927" y="3285519"/>
              <a:chExt cx="3675925" cy="548848"/>
            </a:xfrm>
          </p:grpSpPr>
          <p:grpSp>
            <p:nvGrpSpPr>
              <p:cNvPr id="88" name="组合 87"/>
              <p:cNvGrpSpPr/>
              <p:nvPr/>
            </p:nvGrpSpPr>
            <p:grpSpPr>
              <a:xfrm>
                <a:off x="2173927" y="3285519"/>
                <a:ext cx="3675925" cy="548848"/>
                <a:chOff x="4304043" y="1286668"/>
                <a:chExt cx="8196910" cy="2757793"/>
              </a:xfrm>
              <a:effectLst>
                <a:outerShdw blurRad="381000" dist="254000" dir="8100000" algn="tr" rotWithShape="0">
                  <a:prstClr val="black">
                    <a:alpha val="40000"/>
                  </a:prstClr>
                </a:outerShdw>
              </a:effectLst>
            </p:grpSpPr>
            <p:sp>
              <p:nvSpPr>
                <p:cNvPr id="90" name="圆角矩形 89"/>
                <p:cNvSpPr/>
                <p:nvPr/>
              </p:nvSpPr>
              <p:spPr>
                <a:xfrm>
                  <a:off x="4304043" y="1286668"/>
                  <a:ext cx="8149029"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100"/>
                </a:p>
              </p:txBody>
            </p:sp>
            <p:sp>
              <p:nvSpPr>
                <p:cNvPr id="91" name="圆角矩形 90"/>
                <p:cNvSpPr/>
                <p:nvPr/>
              </p:nvSpPr>
              <p:spPr>
                <a:xfrm>
                  <a:off x="4351924" y="1373342"/>
                  <a:ext cx="8149029" cy="258445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100"/>
                </a:p>
              </p:txBody>
            </p:sp>
          </p:grpSp>
          <p:sp>
            <p:nvSpPr>
              <p:cNvPr id="89" name="椭圆 88"/>
              <p:cNvSpPr/>
              <p:nvPr/>
            </p:nvSpPr>
            <p:spPr>
              <a:xfrm>
                <a:off x="2307128" y="3420211"/>
                <a:ext cx="279463" cy="279463"/>
              </a:xfrm>
              <a:prstGeom prst="ellipse">
                <a:avLst/>
              </a:prstGeom>
              <a:solidFill>
                <a:srgbClr val="00458A"/>
              </a:solidFill>
              <a:ln>
                <a:noFill/>
              </a:ln>
              <a:effectLst>
                <a:outerShdw blurRad="88900" dist="63500" dir="8100000" algn="tr"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100">
                  <a:solidFill>
                    <a:schemeClr val="tx1">
                      <a:lumMod val="85000"/>
                      <a:lumOff val="15000"/>
                    </a:schemeClr>
                  </a:solidFill>
                </a:endParaRPr>
              </a:p>
            </p:txBody>
          </p:sp>
        </p:grpSp>
        <p:sp>
          <p:nvSpPr>
            <p:cNvPr id="87" name="TextBox 86"/>
            <p:cNvSpPr txBox="1"/>
            <p:nvPr/>
          </p:nvSpPr>
          <p:spPr>
            <a:xfrm>
              <a:off x="1224125" y="3331792"/>
              <a:ext cx="2334260" cy="209188"/>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pPr algn="l"/>
              <a:r>
                <a:rPr lang="zh-CN" altLang="en-US" sz="1100" b="0" dirty="0">
                  <a:solidFill>
                    <a:sysClr val="windowText" lastClr="000000"/>
                  </a:solidFill>
                </a:rPr>
                <a:t>点击输入标题描述文本</a:t>
              </a:r>
              <a:endParaRPr lang="zh-CN" altLang="en-US" sz="1100" b="0" dirty="0">
                <a:solidFill>
                  <a:sysClr val="windowText" lastClr="000000"/>
                </a:solidFill>
              </a:endParaRPr>
            </a:p>
          </p:txBody>
        </p:sp>
      </p:grpSp>
      <p:sp>
        <p:nvSpPr>
          <p:cNvPr id="58" name="文本框 10"/>
          <p:cNvSpPr txBox="1">
            <a:spLocks noChangeArrowheads="1"/>
          </p:cNvSpPr>
          <p:nvPr/>
        </p:nvSpPr>
        <p:spPr bwMode="auto">
          <a:xfrm>
            <a:off x="683568" y="208664"/>
            <a:ext cx="3510057" cy="346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1" tIns="34285" rIns="68571" bIns="34285">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b="1" dirty="0">
                <a:latin typeface="+mn-ea"/>
              </a:rPr>
              <a:t>明年工作计划</a:t>
            </a:r>
            <a:r>
              <a:rPr lang="zh-CN" altLang="en-US" sz="1200" b="1" dirty="0">
                <a:latin typeface="+mn-ea"/>
                <a:ea typeface="+mn-ea"/>
              </a:rPr>
              <a:t>（文字可以编辑）</a:t>
            </a:r>
            <a:endParaRPr lang="zh-CN" altLang="en-US" sz="1200" b="1" dirty="0">
              <a:latin typeface="+mn-ea"/>
              <a:ea typeface="+mn-ea"/>
              <a:cs typeface="+mn-ea"/>
              <a:sym typeface="+mn-lt"/>
            </a:endParaRPr>
          </a:p>
        </p:txBody>
      </p:sp>
      <p:sp>
        <p:nvSpPr>
          <p:cNvPr id="81" name="任意多边形 80"/>
          <p:cNvSpPr/>
          <p:nvPr/>
        </p:nvSpPr>
        <p:spPr>
          <a:xfrm rot="2700511">
            <a:off x="4775788" y="-2596361"/>
            <a:ext cx="5156200" cy="5156200"/>
          </a:xfrm>
          <a:custGeom>
            <a:avLst/>
            <a:gdLst>
              <a:gd name="connsiteX0" fmla="*/ 5283200 w 5283200"/>
              <a:gd name="connsiteY0" fmla="*/ 101600 h 5283200"/>
              <a:gd name="connsiteX1" fmla="*/ 5283200 w 5283200"/>
              <a:gd name="connsiteY1" fmla="*/ 0 h 5283200"/>
              <a:gd name="connsiteX2" fmla="*/ 0 w 5283200"/>
              <a:gd name="connsiteY2" fmla="*/ 5283200 h 5283200"/>
              <a:gd name="connsiteX3" fmla="*/ 5283200 w 5283200"/>
              <a:gd name="connsiteY3" fmla="*/ 5283200 h 5283200"/>
              <a:gd name="connsiteX4" fmla="*/ 5283200 w 5283200"/>
              <a:gd name="connsiteY4" fmla="*/ 101600 h 5283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3200" h="5283200">
                <a:moveTo>
                  <a:pt x="5283200" y="101600"/>
                </a:moveTo>
                <a:lnTo>
                  <a:pt x="5283200" y="0"/>
                </a:lnTo>
                <a:lnTo>
                  <a:pt x="0" y="5283200"/>
                </a:lnTo>
                <a:lnTo>
                  <a:pt x="5283200" y="5283200"/>
                </a:lnTo>
                <a:lnTo>
                  <a:pt x="5283200" y="101600"/>
                </a:lnTo>
                <a:close/>
              </a:path>
            </a:pathLst>
          </a:custGeom>
          <a:blipFill>
            <a:blip r:embed="rId1"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grpSp>
        <p:nvGrpSpPr>
          <p:cNvPr id="110" name="组合 109"/>
          <p:cNvGrpSpPr/>
          <p:nvPr/>
        </p:nvGrpSpPr>
        <p:grpSpPr bwMode="auto">
          <a:xfrm>
            <a:off x="5212343" y="2760997"/>
            <a:ext cx="1430055" cy="1419225"/>
            <a:chOff x="5314322" y="2875382"/>
            <a:chExt cx="1429224" cy="1418400"/>
          </a:xfrm>
        </p:grpSpPr>
        <p:sp>
          <p:nvSpPr>
            <p:cNvPr id="111" name="文本框 13"/>
            <p:cNvSpPr txBox="1">
              <a:spLocks noChangeArrowheads="1"/>
            </p:cNvSpPr>
            <p:nvPr/>
          </p:nvSpPr>
          <p:spPr bwMode="auto">
            <a:xfrm>
              <a:off x="5328596" y="3316178"/>
              <a:ext cx="1414950" cy="461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eaLnBrk="1" hangingPunct="1">
                <a:defRPr sz="9600">
                  <a:solidFill>
                    <a:schemeClr val="bg1"/>
                  </a:solidFill>
                  <a:latin typeface="Helvetica-Roman-SemiB" pitchFamily="2" charset="0"/>
                  <a:ea typeface="SimSun-ExtB" panose="02010609060101010101" pitchFamily="49" charset="-122"/>
                  <a:cs typeface="Arial" panose="020B0604020202020204" pitchFamily="34" charset="0"/>
                </a:defRPr>
              </a:lvl1pPr>
              <a:lvl2pPr marL="742950" indent="-285750"/>
              <a:lvl3pPr marL="1143000" indent="-228600"/>
              <a:lvl4pPr marL="1600200" indent="-228600"/>
              <a:lvl5pPr marL="2057400" indent="-228600"/>
              <a:lvl6pPr marL="2514600" indent="-228600" defTabSz="685800" fontAlgn="base">
                <a:spcBef>
                  <a:spcPct val="0"/>
                </a:spcBef>
                <a:spcAft>
                  <a:spcPct val="0"/>
                </a:spcAft>
              </a:lvl6pPr>
              <a:lvl7pPr marL="2971800" indent="-228600" defTabSz="685800" fontAlgn="base">
                <a:spcBef>
                  <a:spcPct val="0"/>
                </a:spcBef>
                <a:spcAft>
                  <a:spcPct val="0"/>
                </a:spcAft>
              </a:lvl7pPr>
              <a:lvl8pPr marL="3429000" indent="-228600" defTabSz="685800" fontAlgn="base">
                <a:spcBef>
                  <a:spcPct val="0"/>
                </a:spcBef>
                <a:spcAft>
                  <a:spcPct val="0"/>
                </a:spcAft>
              </a:lvl8pPr>
              <a:lvl9pPr marL="3886200" indent="-228600" defTabSz="685800" fontAlgn="base">
                <a:spcBef>
                  <a:spcPct val="0"/>
                </a:spcBef>
                <a:spcAft>
                  <a:spcPct val="0"/>
                </a:spcAft>
              </a:lvl9pPr>
            </a:lstStyle>
            <a:p>
              <a:pPr>
                <a:defRPr/>
              </a:pPr>
              <a:r>
                <a:rPr lang="zh-CN" altLang="en-US" sz="2400" dirty="0">
                  <a:solidFill>
                    <a:schemeClr val="tx1">
                      <a:lumMod val="75000"/>
                      <a:lumOff val="25000"/>
                    </a:schemeClr>
                  </a:solidFill>
                  <a:latin typeface="方正大黑简体" panose="03000509000000000000" pitchFamily="65" charset="-122"/>
                  <a:ea typeface="方正大黑简体" panose="03000509000000000000" pitchFamily="65" charset="-122"/>
                </a:rPr>
                <a:t>文字内容</a:t>
              </a:r>
              <a:endParaRPr lang="zh-CN" altLang="en-US" sz="2400" dirty="0">
                <a:solidFill>
                  <a:schemeClr val="tx1">
                    <a:lumMod val="75000"/>
                    <a:lumOff val="25000"/>
                  </a:schemeClr>
                </a:solidFill>
                <a:latin typeface="方正大黑简体" panose="03000509000000000000" pitchFamily="65" charset="-122"/>
                <a:ea typeface="方正大黑简体" panose="03000509000000000000" pitchFamily="65" charset="-122"/>
              </a:endParaRPr>
            </a:p>
          </p:txBody>
        </p:sp>
        <p:sp>
          <p:nvSpPr>
            <p:cNvPr id="112" name="任意多边形 111"/>
            <p:cNvSpPr/>
            <p:nvPr/>
          </p:nvSpPr>
          <p:spPr>
            <a:xfrm rot="2700000">
              <a:off x="5314323" y="2875381"/>
              <a:ext cx="1418400" cy="1418401"/>
            </a:xfrm>
            <a:custGeom>
              <a:avLst/>
              <a:gdLst>
                <a:gd name="connsiteX0" fmla="*/ 0 w 1418400"/>
                <a:gd name="connsiteY0" fmla="*/ 1 h 1418401"/>
                <a:gd name="connsiteX1" fmla="*/ 1418400 w 1418400"/>
                <a:gd name="connsiteY1" fmla="*/ 0 h 1418401"/>
                <a:gd name="connsiteX2" fmla="*/ 1418400 w 1418400"/>
                <a:gd name="connsiteY2" fmla="*/ 1418401 h 1418401"/>
                <a:gd name="connsiteX3" fmla="*/ 0 w 1418400"/>
                <a:gd name="connsiteY3" fmla="*/ 1418401 h 1418401"/>
                <a:gd name="connsiteX4" fmla="*/ 0 w 1418400"/>
                <a:gd name="connsiteY4" fmla="*/ 1 h 1418401"/>
                <a:gd name="connsiteX5" fmla="*/ 72409 w 1418400"/>
                <a:gd name="connsiteY5" fmla="*/ 72407 h 1418401"/>
                <a:gd name="connsiteX6" fmla="*/ 72409 w 1418400"/>
                <a:gd name="connsiteY6" fmla="*/ 1345993 h 1418401"/>
                <a:gd name="connsiteX7" fmla="*/ 1345995 w 1418400"/>
                <a:gd name="connsiteY7" fmla="*/ 1345993 h 1418401"/>
                <a:gd name="connsiteX8" fmla="*/ 1345995 w 1418400"/>
                <a:gd name="connsiteY8" fmla="*/ 72407 h 1418401"/>
                <a:gd name="connsiteX9" fmla="*/ 72409 w 1418400"/>
                <a:gd name="connsiteY9" fmla="*/ 72407 h 1418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8400" h="1418401">
                  <a:moveTo>
                    <a:pt x="0" y="1"/>
                  </a:moveTo>
                  <a:lnTo>
                    <a:pt x="1418400" y="0"/>
                  </a:lnTo>
                  <a:lnTo>
                    <a:pt x="1418400" y="1418401"/>
                  </a:lnTo>
                  <a:lnTo>
                    <a:pt x="0" y="1418401"/>
                  </a:lnTo>
                  <a:lnTo>
                    <a:pt x="0" y="1"/>
                  </a:lnTo>
                  <a:close/>
                  <a:moveTo>
                    <a:pt x="72409" y="72407"/>
                  </a:moveTo>
                  <a:lnTo>
                    <a:pt x="72409" y="1345993"/>
                  </a:lnTo>
                  <a:lnTo>
                    <a:pt x="1345995" y="1345993"/>
                  </a:lnTo>
                  <a:lnTo>
                    <a:pt x="1345995" y="72407"/>
                  </a:lnTo>
                  <a:lnTo>
                    <a:pt x="72409" y="72407"/>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gr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500"/>
                                        <p:tgtEl>
                                          <p:spTgt spid="58"/>
                                        </p:tgtEl>
                                      </p:cBhvr>
                                    </p:animEffect>
                                  </p:childTnLst>
                                </p:cTn>
                              </p:par>
                              <p:par>
                                <p:cTn id="8" presetID="53" presetClass="entr" presetSubtype="16" fill="hold" nodeType="withEffect">
                                  <p:stCondLst>
                                    <p:cond delay="0"/>
                                  </p:stCondLst>
                                  <p:childTnLst>
                                    <p:set>
                                      <p:cBhvr>
                                        <p:cTn id="9" dur="1" fill="hold">
                                          <p:stCondLst>
                                            <p:cond delay="0"/>
                                          </p:stCondLst>
                                        </p:cTn>
                                        <p:tgtEl>
                                          <p:spTgt spid="110"/>
                                        </p:tgtEl>
                                        <p:attrNameLst>
                                          <p:attrName>style.visibility</p:attrName>
                                        </p:attrNameLst>
                                      </p:cBhvr>
                                      <p:to>
                                        <p:strVal val="visible"/>
                                      </p:to>
                                    </p:set>
                                    <p:anim calcmode="lin" valueType="num">
                                      <p:cBhvr>
                                        <p:cTn id="10" dur="750" fill="hold"/>
                                        <p:tgtEl>
                                          <p:spTgt spid="110"/>
                                        </p:tgtEl>
                                        <p:attrNameLst>
                                          <p:attrName>ppt_w</p:attrName>
                                        </p:attrNameLst>
                                      </p:cBhvr>
                                      <p:tavLst>
                                        <p:tav tm="0">
                                          <p:val>
                                            <p:fltVal val="0"/>
                                          </p:val>
                                        </p:tav>
                                        <p:tav tm="100000">
                                          <p:val>
                                            <p:strVal val="#ppt_w"/>
                                          </p:val>
                                        </p:tav>
                                      </p:tavLst>
                                    </p:anim>
                                    <p:anim calcmode="lin" valueType="num">
                                      <p:cBhvr>
                                        <p:cTn id="11" dur="750" fill="hold"/>
                                        <p:tgtEl>
                                          <p:spTgt spid="110"/>
                                        </p:tgtEl>
                                        <p:attrNameLst>
                                          <p:attrName>ppt_h</p:attrName>
                                        </p:attrNameLst>
                                      </p:cBhvr>
                                      <p:tavLst>
                                        <p:tav tm="0">
                                          <p:val>
                                            <p:fltVal val="0"/>
                                          </p:val>
                                        </p:tav>
                                        <p:tav tm="100000">
                                          <p:val>
                                            <p:strVal val="#ppt_h"/>
                                          </p:val>
                                        </p:tav>
                                      </p:tavLst>
                                    </p:anim>
                                    <p:animEffect transition="in" filter="fade">
                                      <p:cBhvr>
                                        <p:cTn id="12" dur="750"/>
                                        <p:tgtEl>
                                          <p:spTgt spid="110"/>
                                        </p:tgtEl>
                                      </p:cBhvr>
                                    </p:animEffect>
                                  </p:childTnLst>
                                </p:cTn>
                              </p:par>
                              <p:par>
                                <p:cTn id="13" presetID="2" presetClass="entr" presetSubtype="2" fill="hold" nodeType="withEffect">
                                  <p:stCondLst>
                                    <p:cond delay="8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000" fill="hold"/>
                                        <p:tgtEl>
                                          <p:spTgt spid="81"/>
                                        </p:tgtEl>
                                        <p:attrNameLst>
                                          <p:attrName>ppt_x</p:attrName>
                                        </p:attrNameLst>
                                      </p:cBhvr>
                                      <p:tavLst>
                                        <p:tav tm="0">
                                          <p:val>
                                            <p:strVal val="1+#ppt_w/2"/>
                                          </p:val>
                                        </p:tav>
                                        <p:tav tm="100000">
                                          <p:val>
                                            <p:strVal val="#ppt_x"/>
                                          </p:val>
                                        </p:tav>
                                      </p:tavLst>
                                    </p:anim>
                                    <p:anim calcmode="lin" valueType="num">
                                      <p:cBhvr additive="base">
                                        <p:cTn id="16" dur="1000" fill="hold"/>
                                        <p:tgtEl>
                                          <p:spTgt spid="81"/>
                                        </p:tgtEl>
                                        <p:attrNameLst>
                                          <p:attrName>ppt_y</p:attrName>
                                        </p:attrNameLst>
                                      </p:cBhvr>
                                      <p:tavLst>
                                        <p:tav tm="0">
                                          <p:val>
                                            <p:strVal val="#ppt_y"/>
                                          </p:val>
                                        </p:tav>
                                        <p:tav tm="100000">
                                          <p:val>
                                            <p:strVal val="#ppt_y"/>
                                          </p:val>
                                        </p:tav>
                                      </p:tavLst>
                                    </p:anim>
                                  </p:childTnLst>
                                </p:cTn>
                              </p:par>
                            </p:childTnLst>
                          </p:cTn>
                        </p:par>
                        <p:par>
                          <p:cTn id="17" fill="hold">
                            <p:stCondLst>
                              <p:cond delay="500"/>
                            </p:stCondLst>
                            <p:childTnLst>
                              <p:par>
                                <p:cTn id="18" presetID="12" presetClass="entr" presetSubtype="8" fill="hold" nodeType="afterEffect">
                                  <p:stCondLst>
                                    <p:cond delay="0"/>
                                  </p:stCondLst>
                                  <p:childTnLst>
                                    <p:set>
                                      <p:cBhvr>
                                        <p:cTn id="19" dur="1" fill="hold">
                                          <p:stCondLst>
                                            <p:cond delay="0"/>
                                          </p:stCondLst>
                                        </p:cTn>
                                        <p:tgtEl>
                                          <p:spTgt spid="33"/>
                                        </p:tgtEl>
                                        <p:attrNameLst>
                                          <p:attrName>style.visibility</p:attrName>
                                        </p:attrNameLst>
                                      </p:cBhvr>
                                      <p:to>
                                        <p:strVal val="visible"/>
                                      </p:to>
                                    </p:set>
                                    <p:anim calcmode="lin" valueType="num">
                                      <p:cBhvr additive="base">
                                        <p:cTn id="20" dur="350"/>
                                        <p:tgtEl>
                                          <p:spTgt spid="33"/>
                                        </p:tgtEl>
                                        <p:attrNameLst>
                                          <p:attrName>ppt_x</p:attrName>
                                        </p:attrNameLst>
                                      </p:cBhvr>
                                      <p:tavLst>
                                        <p:tav tm="0">
                                          <p:val>
                                            <p:strVal val="#ppt_x-#ppt_w*1.125000"/>
                                          </p:val>
                                        </p:tav>
                                        <p:tav tm="100000">
                                          <p:val>
                                            <p:strVal val="#ppt_x"/>
                                          </p:val>
                                        </p:tav>
                                      </p:tavLst>
                                    </p:anim>
                                    <p:animEffect transition="in" filter="wipe(right)">
                                      <p:cBhvr>
                                        <p:cTn id="21" dur="350"/>
                                        <p:tgtEl>
                                          <p:spTgt spid="33"/>
                                        </p:tgtEl>
                                      </p:cBhvr>
                                    </p:animEffect>
                                  </p:childTnLst>
                                </p:cTn>
                              </p:par>
                              <p:par>
                                <p:cTn id="22" presetID="12" presetClass="entr" presetSubtype="8" fill="hold" nodeType="withEffect">
                                  <p:stCondLst>
                                    <p:cond delay="100"/>
                                  </p:stCondLst>
                                  <p:childTnLst>
                                    <p:set>
                                      <p:cBhvr>
                                        <p:cTn id="23" dur="1" fill="hold">
                                          <p:stCondLst>
                                            <p:cond delay="0"/>
                                          </p:stCondLst>
                                        </p:cTn>
                                        <p:tgtEl>
                                          <p:spTgt spid="40"/>
                                        </p:tgtEl>
                                        <p:attrNameLst>
                                          <p:attrName>style.visibility</p:attrName>
                                        </p:attrNameLst>
                                      </p:cBhvr>
                                      <p:to>
                                        <p:strVal val="visible"/>
                                      </p:to>
                                    </p:set>
                                    <p:anim calcmode="lin" valueType="num">
                                      <p:cBhvr additive="base">
                                        <p:cTn id="24" dur="350"/>
                                        <p:tgtEl>
                                          <p:spTgt spid="40"/>
                                        </p:tgtEl>
                                        <p:attrNameLst>
                                          <p:attrName>ppt_x</p:attrName>
                                        </p:attrNameLst>
                                      </p:cBhvr>
                                      <p:tavLst>
                                        <p:tav tm="0">
                                          <p:val>
                                            <p:strVal val="#ppt_x-#ppt_w*1.125000"/>
                                          </p:val>
                                        </p:tav>
                                        <p:tav tm="100000">
                                          <p:val>
                                            <p:strVal val="#ppt_x"/>
                                          </p:val>
                                        </p:tav>
                                      </p:tavLst>
                                    </p:anim>
                                    <p:animEffect transition="in" filter="wipe(right)">
                                      <p:cBhvr>
                                        <p:cTn id="25" dur="350"/>
                                        <p:tgtEl>
                                          <p:spTgt spid="40"/>
                                        </p:tgtEl>
                                      </p:cBhvr>
                                    </p:animEffect>
                                  </p:childTnLst>
                                </p:cTn>
                              </p:par>
                              <p:par>
                                <p:cTn id="26" presetID="12" presetClass="entr" presetSubtype="8" fill="hold" nodeType="withEffect">
                                  <p:stCondLst>
                                    <p:cond delay="200"/>
                                  </p:stCondLst>
                                  <p:childTnLst>
                                    <p:set>
                                      <p:cBhvr>
                                        <p:cTn id="27" dur="1" fill="hold">
                                          <p:stCondLst>
                                            <p:cond delay="0"/>
                                          </p:stCondLst>
                                        </p:cTn>
                                        <p:tgtEl>
                                          <p:spTgt spid="47"/>
                                        </p:tgtEl>
                                        <p:attrNameLst>
                                          <p:attrName>style.visibility</p:attrName>
                                        </p:attrNameLst>
                                      </p:cBhvr>
                                      <p:to>
                                        <p:strVal val="visible"/>
                                      </p:to>
                                    </p:set>
                                    <p:anim calcmode="lin" valueType="num">
                                      <p:cBhvr additive="base">
                                        <p:cTn id="28" dur="350"/>
                                        <p:tgtEl>
                                          <p:spTgt spid="47"/>
                                        </p:tgtEl>
                                        <p:attrNameLst>
                                          <p:attrName>ppt_x</p:attrName>
                                        </p:attrNameLst>
                                      </p:cBhvr>
                                      <p:tavLst>
                                        <p:tav tm="0">
                                          <p:val>
                                            <p:strVal val="#ppt_x-#ppt_w*1.125000"/>
                                          </p:val>
                                        </p:tav>
                                        <p:tav tm="100000">
                                          <p:val>
                                            <p:strVal val="#ppt_x"/>
                                          </p:val>
                                        </p:tav>
                                      </p:tavLst>
                                    </p:anim>
                                    <p:animEffect transition="in" filter="wipe(right)">
                                      <p:cBhvr>
                                        <p:cTn id="29" dur="350"/>
                                        <p:tgtEl>
                                          <p:spTgt spid="47"/>
                                        </p:tgtEl>
                                      </p:cBhvr>
                                    </p:animEffect>
                                  </p:childTnLst>
                                </p:cTn>
                              </p:par>
                              <p:par>
                                <p:cTn id="30" presetID="12" presetClass="entr" presetSubtype="8" fill="hold" nodeType="withEffect">
                                  <p:stCondLst>
                                    <p:cond delay="300"/>
                                  </p:stCondLst>
                                  <p:childTnLst>
                                    <p:set>
                                      <p:cBhvr>
                                        <p:cTn id="31" dur="1" fill="hold">
                                          <p:stCondLst>
                                            <p:cond delay="0"/>
                                          </p:stCondLst>
                                        </p:cTn>
                                        <p:tgtEl>
                                          <p:spTgt spid="54"/>
                                        </p:tgtEl>
                                        <p:attrNameLst>
                                          <p:attrName>style.visibility</p:attrName>
                                        </p:attrNameLst>
                                      </p:cBhvr>
                                      <p:to>
                                        <p:strVal val="visible"/>
                                      </p:to>
                                    </p:set>
                                    <p:anim calcmode="lin" valueType="num">
                                      <p:cBhvr additive="base">
                                        <p:cTn id="32" dur="350"/>
                                        <p:tgtEl>
                                          <p:spTgt spid="54"/>
                                        </p:tgtEl>
                                        <p:attrNameLst>
                                          <p:attrName>ppt_x</p:attrName>
                                        </p:attrNameLst>
                                      </p:cBhvr>
                                      <p:tavLst>
                                        <p:tav tm="0">
                                          <p:val>
                                            <p:strVal val="#ppt_x-#ppt_w*1.125000"/>
                                          </p:val>
                                        </p:tav>
                                        <p:tav tm="100000">
                                          <p:val>
                                            <p:strVal val="#ppt_x"/>
                                          </p:val>
                                        </p:tav>
                                      </p:tavLst>
                                    </p:anim>
                                    <p:animEffect transition="in" filter="wipe(right)">
                                      <p:cBhvr>
                                        <p:cTn id="33" dur="350"/>
                                        <p:tgtEl>
                                          <p:spTgt spid="54"/>
                                        </p:tgtEl>
                                      </p:cBhvr>
                                    </p:animEffect>
                                  </p:childTnLst>
                                </p:cTn>
                              </p:par>
                              <p:par>
                                <p:cTn id="34" presetID="12" presetClass="entr" presetSubtype="8" fill="hold" nodeType="withEffect">
                                  <p:stCondLst>
                                    <p:cond delay="400"/>
                                  </p:stCondLst>
                                  <p:childTnLst>
                                    <p:set>
                                      <p:cBhvr>
                                        <p:cTn id="35" dur="1" fill="hold">
                                          <p:stCondLst>
                                            <p:cond delay="0"/>
                                          </p:stCondLst>
                                        </p:cTn>
                                        <p:tgtEl>
                                          <p:spTgt spid="85"/>
                                        </p:tgtEl>
                                        <p:attrNameLst>
                                          <p:attrName>style.visibility</p:attrName>
                                        </p:attrNameLst>
                                      </p:cBhvr>
                                      <p:to>
                                        <p:strVal val="visible"/>
                                      </p:to>
                                    </p:set>
                                    <p:anim calcmode="lin" valueType="num">
                                      <p:cBhvr additive="base">
                                        <p:cTn id="36" dur="350"/>
                                        <p:tgtEl>
                                          <p:spTgt spid="85"/>
                                        </p:tgtEl>
                                        <p:attrNameLst>
                                          <p:attrName>ppt_x</p:attrName>
                                        </p:attrNameLst>
                                      </p:cBhvr>
                                      <p:tavLst>
                                        <p:tav tm="0">
                                          <p:val>
                                            <p:strVal val="#ppt_x-#ppt_w*1.125000"/>
                                          </p:val>
                                        </p:tav>
                                        <p:tav tm="100000">
                                          <p:val>
                                            <p:strVal val="#ppt_x"/>
                                          </p:val>
                                        </p:tav>
                                      </p:tavLst>
                                    </p:anim>
                                    <p:animEffect transition="in" filter="wipe(right)">
                                      <p:cBhvr>
                                        <p:cTn id="37" dur="350"/>
                                        <p:tgtEl>
                                          <p:spTgt spid="85"/>
                                        </p:tgtEl>
                                      </p:cBhvr>
                                    </p:animEffect>
                                  </p:childTnLst>
                                </p:cTn>
                              </p:par>
                            </p:childTnLst>
                          </p:cTn>
                        </p:par>
                        <p:par>
                          <p:cTn id="38" fill="hold">
                            <p:stCondLst>
                              <p:cond delay="1000"/>
                            </p:stCondLst>
                            <p:childTnLst>
                              <p:par>
                                <p:cTn id="39" presetID="12" presetClass="entr" presetSubtype="4" fill="hold" grpId="0" nodeType="afterEffect">
                                  <p:stCondLst>
                                    <p:cond delay="0"/>
                                  </p:stCondLst>
                                  <p:childTnLst>
                                    <p:set>
                                      <p:cBhvr>
                                        <p:cTn id="40" dur="1" fill="hold">
                                          <p:stCondLst>
                                            <p:cond delay="0"/>
                                          </p:stCondLst>
                                        </p:cTn>
                                        <p:tgtEl>
                                          <p:spTgt spid="29"/>
                                        </p:tgtEl>
                                        <p:attrNameLst>
                                          <p:attrName>style.visibility</p:attrName>
                                        </p:attrNameLst>
                                      </p:cBhvr>
                                      <p:to>
                                        <p:strVal val="visible"/>
                                      </p:to>
                                    </p:set>
                                    <p:anim calcmode="lin" valueType="num">
                                      <p:cBhvr additive="base">
                                        <p:cTn id="41" dur="500"/>
                                        <p:tgtEl>
                                          <p:spTgt spid="29"/>
                                        </p:tgtEl>
                                        <p:attrNameLst>
                                          <p:attrName>ppt_y</p:attrName>
                                        </p:attrNameLst>
                                      </p:cBhvr>
                                      <p:tavLst>
                                        <p:tav tm="0">
                                          <p:val>
                                            <p:strVal val="#ppt_y+#ppt_h*1.125000"/>
                                          </p:val>
                                        </p:tav>
                                        <p:tav tm="100000">
                                          <p:val>
                                            <p:strVal val="#ppt_y"/>
                                          </p:val>
                                        </p:tav>
                                      </p:tavLst>
                                    </p:anim>
                                    <p:animEffect transition="in" filter="wipe(up)">
                                      <p:cBhvr>
                                        <p:cTn id="42" dur="500"/>
                                        <p:tgtEl>
                                          <p:spTgt spid="29"/>
                                        </p:tgtEl>
                                      </p:cBhvr>
                                    </p:animEffect>
                                  </p:childTnLst>
                                </p:cTn>
                              </p:par>
                              <p:par>
                                <p:cTn id="43" presetID="12" presetClass="entr" presetSubtype="4" fill="hold" grpId="0" nodeType="withEffect">
                                  <p:stCondLst>
                                    <p:cond delay="200"/>
                                  </p:stCondLst>
                                  <p:childTnLst>
                                    <p:set>
                                      <p:cBhvr>
                                        <p:cTn id="44" dur="1" fill="hold">
                                          <p:stCondLst>
                                            <p:cond delay="0"/>
                                          </p:stCondLst>
                                        </p:cTn>
                                        <p:tgtEl>
                                          <p:spTgt spid="30"/>
                                        </p:tgtEl>
                                        <p:attrNameLst>
                                          <p:attrName>style.visibility</p:attrName>
                                        </p:attrNameLst>
                                      </p:cBhvr>
                                      <p:to>
                                        <p:strVal val="visible"/>
                                      </p:to>
                                    </p:set>
                                    <p:anim calcmode="lin" valueType="num">
                                      <p:cBhvr additive="base">
                                        <p:cTn id="45" dur="500"/>
                                        <p:tgtEl>
                                          <p:spTgt spid="30"/>
                                        </p:tgtEl>
                                        <p:attrNameLst>
                                          <p:attrName>ppt_y</p:attrName>
                                        </p:attrNameLst>
                                      </p:cBhvr>
                                      <p:tavLst>
                                        <p:tav tm="0">
                                          <p:val>
                                            <p:strVal val="#ppt_y+#ppt_h*1.125000"/>
                                          </p:val>
                                        </p:tav>
                                        <p:tav tm="100000">
                                          <p:val>
                                            <p:strVal val="#ppt_y"/>
                                          </p:val>
                                        </p:tav>
                                      </p:tavLst>
                                    </p:anim>
                                    <p:animEffect transition="in" filter="wipe(up)">
                                      <p:cBhvr>
                                        <p:cTn id="46" dur="500"/>
                                        <p:tgtEl>
                                          <p:spTgt spid="30"/>
                                        </p:tgtEl>
                                      </p:cBhvr>
                                    </p:animEffect>
                                  </p:childTnLst>
                                </p:cTn>
                              </p:par>
                              <p:par>
                                <p:cTn id="47" presetID="12" presetClass="entr" presetSubtype="4" fill="hold" grpId="0" nodeType="withEffect">
                                  <p:stCondLst>
                                    <p:cond delay="400"/>
                                  </p:stCondLst>
                                  <p:childTnLst>
                                    <p:set>
                                      <p:cBhvr>
                                        <p:cTn id="48" dur="1" fill="hold">
                                          <p:stCondLst>
                                            <p:cond delay="0"/>
                                          </p:stCondLst>
                                        </p:cTn>
                                        <p:tgtEl>
                                          <p:spTgt spid="31"/>
                                        </p:tgtEl>
                                        <p:attrNameLst>
                                          <p:attrName>style.visibility</p:attrName>
                                        </p:attrNameLst>
                                      </p:cBhvr>
                                      <p:to>
                                        <p:strVal val="visible"/>
                                      </p:to>
                                    </p:set>
                                    <p:anim calcmode="lin" valueType="num">
                                      <p:cBhvr additive="base">
                                        <p:cTn id="49" dur="500"/>
                                        <p:tgtEl>
                                          <p:spTgt spid="31"/>
                                        </p:tgtEl>
                                        <p:attrNameLst>
                                          <p:attrName>ppt_y</p:attrName>
                                        </p:attrNameLst>
                                      </p:cBhvr>
                                      <p:tavLst>
                                        <p:tav tm="0">
                                          <p:val>
                                            <p:strVal val="#ppt_y+#ppt_h*1.125000"/>
                                          </p:val>
                                        </p:tav>
                                        <p:tav tm="100000">
                                          <p:val>
                                            <p:strVal val="#ppt_y"/>
                                          </p:val>
                                        </p:tav>
                                      </p:tavLst>
                                    </p:anim>
                                    <p:animEffect transition="in" filter="wipe(up)">
                                      <p:cBhvr>
                                        <p:cTn id="50" dur="500"/>
                                        <p:tgtEl>
                                          <p:spTgt spid="31"/>
                                        </p:tgtEl>
                                      </p:cBhvr>
                                    </p:animEffect>
                                  </p:childTnLst>
                                </p:cTn>
                              </p:par>
                              <p:par>
                                <p:cTn id="51" presetID="12" presetClass="entr" presetSubtype="4" fill="hold" grpId="0" nodeType="withEffect">
                                  <p:stCondLst>
                                    <p:cond delay="600"/>
                                  </p:stCondLst>
                                  <p:childTnLst>
                                    <p:set>
                                      <p:cBhvr>
                                        <p:cTn id="52" dur="1" fill="hold">
                                          <p:stCondLst>
                                            <p:cond delay="0"/>
                                          </p:stCondLst>
                                        </p:cTn>
                                        <p:tgtEl>
                                          <p:spTgt spid="32"/>
                                        </p:tgtEl>
                                        <p:attrNameLst>
                                          <p:attrName>style.visibility</p:attrName>
                                        </p:attrNameLst>
                                      </p:cBhvr>
                                      <p:to>
                                        <p:strVal val="visible"/>
                                      </p:to>
                                    </p:set>
                                    <p:anim calcmode="lin" valueType="num">
                                      <p:cBhvr additive="base">
                                        <p:cTn id="53" dur="500"/>
                                        <p:tgtEl>
                                          <p:spTgt spid="32"/>
                                        </p:tgtEl>
                                        <p:attrNameLst>
                                          <p:attrName>ppt_y</p:attrName>
                                        </p:attrNameLst>
                                      </p:cBhvr>
                                      <p:tavLst>
                                        <p:tav tm="0">
                                          <p:val>
                                            <p:strVal val="#ppt_y+#ppt_h*1.125000"/>
                                          </p:val>
                                        </p:tav>
                                        <p:tav tm="100000">
                                          <p:val>
                                            <p:strVal val="#ppt_y"/>
                                          </p:val>
                                        </p:tav>
                                      </p:tavLst>
                                    </p:anim>
                                    <p:animEffect transition="in" filter="wipe(up)">
                                      <p:cBhvr>
                                        <p:cTn id="5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1" grpId="0"/>
      <p:bldP spid="32" grpId="0"/>
      <p:bldP spid="5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饼形 33"/>
          <p:cNvSpPr/>
          <p:nvPr/>
        </p:nvSpPr>
        <p:spPr>
          <a:xfrm>
            <a:off x="3062685" y="1250446"/>
            <a:ext cx="2956267" cy="2956268"/>
          </a:xfrm>
          <a:prstGeom prst="pie">
            <a:avLst>
              <a:gd name="adj1" fmla="val 3414187"/>
              <a:gd name="adj2" fmla="val 8844368"/>
            </a:avLst>
          </a:prstGeom>
          <a:gradFill>
            <a:gsLst>
              <a:gs pos="12000">
                <a:srgbClr val="1A497C">
                  <a:lumMod val="95000"/>
                  <a:lumOff val="5000"/>
                </a:srgbClr>
              </a:gs>
              <a:gs pos="59000">
                <a:srgbClr val="0B3754"/>
              </a:gs>
              <a:gs pos="100000">
                <a:srgbClr val="0D243F"/>
              </a:gs>
            </a:gsLst>
            <a:lin ang="13200000" scaled="0"/>
          </a:gradFill>
          <a:ln>
            <a:gradFill>
              <a:gsLst>
                <a:gs pos="0">
                  <a:srgbClr val="163B67"/>
                </a:gs>
                <a:gs pos="100000">
                  <a:srgbClr val="0C2A42"/>
                </a:gs>
              </a:gsLst>
              <a:lin ang="5400000" scaled="1"/>
            </a:gradFill>
          </a:ln>
          <a:effectLst>
            <a:outerShdw blurRad="127000" dist="63500" dir="5400000" algn="ctr" rotWithShape="0">
              <a:srgbClr val="000000">
                <a:alpha val="6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u="sng">
              <a:solidFill>
                <a:srgbClr val="C00000"/>
              </a:solidFill>
              <a:ea typeface="微软雅黑" panose="020B0503020204020204" pitchFamily="34" charset="-122"/>
            </a:endParaRPr>
          </a:p>
        </p:txBody>
      </p:sp>
      <p:sp>
        <p:nvSpPr>
          <p:cNvPr id="35" name="饼形 34"/>
          <p:cNvSpPr/>
          <p:nvPr/>
        </p:nvSpPr>
        <p:spPr>
          <a:xfrm>
            <a:off x="3062685" y="1250446"/>
            <a:ext cx="2956267" cy="2956268"/>
          </a:xfrm>
          <a:prstGeom prst="pie">
            <a:avLst>
              <a:gd name="adj1" fmla="val 20312866"/>
              <a:gd name="adj2" fmla="val 3428489"/>
            </a:avLst>
          </a:prstGeom>
          <a:gradFill>
            <a:gsLst>
              <a:gs pos="12000">
                <a:srgbClr val="B30304"/>
              </a:gs>
              <a:gs pos="59000">
                <a:srgbClr val="9F0100"/>
              </a:gs>
              <a:gs pos="100000">
                <a:srgbClr val="780202"/>
              </a:gs>
            </a:gsLst>
            <a:lin ang="13200000" scaled="0"/>
          </a:gradFill>
          <a:ln>
            <a:gradFill>
              <a:gsLst>
                <a:gs pos="0">
                  <a:srgbClr val="B30304"/>
                </a:gs>
                <a:gs pos="100000">
                  <a:srgbClr val="780202"/>
                </a:gs>
              </a:gsLst>
              <a:lin ang="5400000" scaled="1"/>
            </a:gradFill>
          </a:ln>
          <a:effectLst>
            <a:outerShdw blurRad="127000" dist="63500" dir="5400000" algn="ctr" rotWithShape="0">
              <a:srgbClr val="000000">
                <a:alpha val="6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u="sng">
              <a:solidFill>
                <a:srgbClr val="C00000"/>
              </a:solidFill>
              <a:ea typeface="微软雅黑" panose="020B0503020204020204" pitchFamily="34" charset="-122"/>
            </a:endParaRPr>
          </a:p>
        </p:txBody>
      </p:sp>
      <p:sp>
        <p:nvSpPr>
          <p:cNvPr id="36" name="饼形 35"/>
          <p:cNvSpPr/>
          <p:nvPr/>
        </p:nvSpPr>
        <p:spPr>
          <a:xfrm>
            <a:off x="3062685" y="1250446"/>
            <a:ext cx="2956267" cy="2956268"/>
          </a:xfrm>
          <a:prstGeom prst="pie">
            <a:avLst>
              <a:gd name="adj1" fmla="val 16193055"/>
              <a:gd name="adj2" fmla="val 20306643"/>
            </a:avLst>
          </a:prstGeom>
          <a:gradFill>
            <a:gsLst>
              <a:gs pos="12000">
                <a:srgbClr val="1A497C">
                  <a:lumMod val="95000"/>
                  <a:lumOff val="5000"/>
                </a:srgbClr>
              </a:gs>
              <a:gs pos="59000">
                <a:srgbClr val="0B3754"/>
              </a:gs>
              <a:gs pos="100000">
                <a:srgbClr val="0D243F"/>
              </a:gs>
            </a:gsLst>
            <a:lin ang="13200000" scaled="0"/>
          </a:gradFill>
          <a:ln>
            <a:gradFill>
              <a:gsLst>
                <a:gs pos="0">
                  <a:srgbClr val="163B67"/>
                </a:gs>
                <a:gs pos="100000">
                  <a:srgbClr val="0C2A42"/>
                </a:gs>
              </a:gsLst>
              <a:lin ang="5400000" scaled="1"/>
            </a:gradFill>
          </a:ln>
          <a:effectLst>
            <a:outerShdw blurRad="127000" dist="63500" dir="5400000" algn="ctr" rotWithShape="0">
              <a:srgbClr val="000000">
                <a:alpha val="6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u="sng">
              <a:solidFill>
                <a:srgbClr val="C00000"/>
              </a:solidFill>
              <a:ea typeface="微软雅黑" panose="020B0503020204020204" pitchFamily="34" charset="-122"/>
            </a:endParaRPr>
          </a:p>
        </p:txBody>
      </p:sp>
      <p:sp>
        <p:nvSpPr>
          <p:cNvPr id="37" name="饼形 36"/>
          <p:cNvSpPr/>
          <p:nvPr/>
        </p:nvSpPr>
        <p:spPr>
          <a:xfrm>
            <a:off x="3062685" y="1250446"/>
            <a:ext cx="2956267" cy="2956268"/>
          </a:xfrm>
          <a:prstGeom prst="pie">
            <a:avLst>
              <a:gd name="adj1" fmla="val 8835302"/>
              <a:gd name="adj2" fmla="val 16200000"/>
            </a:avLst>
          </a:prstGeom>
          <a:gradFill>
            <a:gsLst>
              <a:gs pos="12000">
                <a:srgbClr val="B30304"/>
              </a:gs>
              <a:gs pos="59000">
                <a:srgbClr val="9F0100"/>
              </a:gs>
              <a:gs pos="100000">
                <a:srgbClr val="780202"/>
              </a:gs>
            </a:gsLst>
            <a:lin ang="13200000" scaled="0"/>
          </a:gradFill>
          <a:ln>
            <a:gradFill>
              <a:gsLst>
                <a:gs pos="0">
                  <a:srgbClr val="B30304"/>
                </a:gs>
                <a:gs pos="100000">
                  <a:srgbClr val="780202"/>
                </a:gs>
              </a:gsLst>
              <a:lin ang="5400000" scaled="1"/>
            </a:gradFill>
          </a:ln>
          <a:effectLst>
            <a:outerShdw blurRad="127000" dist="63500" dir="5400000" algn="ctr" rotWithShape="0">
              <a:srgbClr val="000000">
                <a:alpha val="6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u="sng">
              <a:solidFill>
                <a:srgbClr val="C00000"/>
              </a:solidFill>
              <a:ea typeface="微软雅黑" panose="020B0503020204020204" pitchFamily="34" charset="-122"/>
            </a:endParaRPr>
          </a:p>
        </p:txBody>
      </p:sp>
      <p:sp>
        <p:nvSpPr>
          <p:cNvPr id="38" name="椭圆 37"/>
          <p:cNvSpPr/>
          <p:nvPr/>
        </p:nvSpPr>
        <p:spPr>
          <a:xfrm>
            <a:off x="3368965" y="1556727"/>
            <a:ext cx="2343707" cy="2343707"/>
          </a:xfrm>
          <a:prstGeom prst="ellipse">
            <a:avLst/>
          </a:prstGeom>
          <a:gradFill>
            <a:gsLst>
              <a:gs pos="100000">
                <a:srgbClr val="F7F7F7"/>
              </a:gs>
              <a:gs pos="0">
                <a:srgbClr val="B0B0B0"/>
              </a:gs>
            </a:gsLst>
            <a:lin ang="2700000" scaled="1"/>
          </a:gradFill>
          <a:ln w="63500">
            <a:gradFill flip="none" rotWithShape="1">
              <a:gsLst>
                <a:gs pos="0">
                  <a:schemeClr val="bg1"/>
                </a:gs>
                <a:gs pos="100000">
                  <a:schemeClr val="bg1">
                    <a:lumMod val="65000"/>
                  </a:schemeClr>
                </a:gs>
              </a:gsLst>
              <a:lin ang="2700000" scaled="1"/>
              <a:tileRect/>
            </a:gradFill>
          </a:ln>
          <a:effectLst>
            <a:outerShdw blurRad="1397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grpSp>
        <p:nvGrpSpPr>
          <p:cNvPr id="39" name="组合 38"/>
          <p:cNvGrpSpPr/>
          <p:nvPr/>
        </p:nvGrpSpPr>
        <p:grpSpPr>
          <a:xfrm>
            <a:off x="2576631" y="1543410"/>
            <a:ext cx="878003" cy="878003"/>
            <a:chOff x="2586038" y="2761615"/>
            <a:chExt cx="1334770" cy="1334770"/>
          </a:xfrm>
        </p:grpSpPr>
        <p:sp>
          <p:nvSpPr>
            <p:cNvPr id="40" name="椭圆 39"/>
            <p:cNvSpPr/>
            <p:nvPr/>
          </p:nvSpPr>
          <p:spPr>
            <a:xfrm>
              <a:off x="2586038" y="2761615"/>
              <a:ext cx="1334770" cy="1334770"/>
            </a:xfrm>
            <a:prstGeom prst="ellipse">
              <a:avLst/>
            </a:prstGeom>
            <a:solidFill>
              <a:srgbClr val="0045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41" name="椭圆 40"/>
            <p:cNvSpPr/>
            <p:nvPr/>
          </p:nvSpPr>
          <p:spPr>
            <a:xfrm>
              <a:off x="2742565" y="2919095"/>
              <a:ext cx="1019810" cy="1019810"/>
            </a:xfrm>
            <a:prstGeom prst="ellipse">
              <a:avLst/>
            </a:prstGeom>
            <a:gradFill>
              <a:gsLst>
                <a:gs pos="100000">
                  <a:srgbClr val="F7F7F7"/>
                </a:gs>
                <a:gs pos="0">
                  <a:srgbClr val="B0B0B0"/>
                </a:gs>
              </a:gsLst>
              <a:lin ang="2700000" scaled="1"/>
            </a:gradFill>
            <a:ln w="38100">
              <a:gradFill flip="none" rotWithShape="1">
                <a:gsLst>
                  <a:gs pos="0">
                    <a:schemeClr val="bg1"/>
                  </a:gs>
                  <a:gs pos="100000">
                    <a:schemeClr val="bg1">
                      <a:lumMod val="65000"/>
                    </a:schemeClr>
                  </a:gs>
                </a:gsLst>
                <a:lin ang="2700000" scaled="1"/>
                <a:tileRect/>
              </a:gradFill>
            </a:ln>
            <a:effectLst>
              <a:outerShdw blurRad="889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grpSp>
      <p:grpSp>
        <p:nvGrpSpPr>
          <p:cNvPr id="42" name="组合 41"/>
          <p:cNvGrpSpPr/>
          <p:nvPr/>
        </p:nvGrpSpPr>
        <p:grpSpPr>
          <a:xfrm>
            <a:off x="3223369" y="3822754"/>
            <a:ext cx="878003" cy="878003"/>
            <a:chOff x="2586038" y="2761615"/>
            <a:chExt cx="1334770" cy="1334770"/>
          </a:xfrm>
        </p:grpSpPr>
        <p:sp>
          <p:nvSpPr>
            <p:cNvPr id="43" name="椭圆 42"/>
            <p:cNvSpPr/>
            <p:nvPr/>
          </p:nvSpPr>
          <p:spPr>
            <a:xfrm>
              <a:off x="2586038" y="2761615"/>
              <a:ext cx="1334770" cy="1334770"/>
            </a:xfrm>
            <a:prstGeom prst="ellipse">
              <a:avLst/>
            </a:prstGeom>
            <a:gradFill>
              <a:gsLst>
                <a:gs pos="12000">
                  <a:srgbClr val="1A497C">
                    <a:lumMod val="95000"/>
                    <a:lumOff val="5000"/>
                  </a:srgbClr>
                </a:gs>
                <a:gs pos="59000">
                  <a:srgbClr val="0B3754"/>
                </a:gs>
                <a:gs pos="100000">
                  <a:srgbClr val="0D243F"/>
                </a:gs>
              </a:gsLst>
              <a:lin ang="13200000" scaled="0"/>
            </a:gradFill>
            <a:ln>
              <a:gradFill>
                <a:gsLst>
                  <a:gs pos="0">
                    <a:srgbClr val="163B67"/>
                  </a:gs>
                  <a:gs pos="100000">
                    <a:srgbClr val="0C2A42"/>
                  </a:gs>
                </a:gsLst>
                <a:lin ang="5400000" scaled="1"/>
              </a:gradFill>
            </a:ln>
            <a:effectLst>
              <a:outerShdw blurRad="127000" dist="63500" dir="5400000" algn="ctr" rotWithShape="0">
                <a:srgbClr val="000000">
                  <a:alpha val="6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u="sng">
                <a:solidFill>
                  <a:srgbClr val="C00000"/>
                </a:solidFill>
                <a:ea typeface="微软雅黑" panose="020B0503020204020204" pitchFamily="34" charset="-122"/>
              </a:endParaRPr>
            </a:p>
          </p:txBody>
        </p:sp>
        <p:sp>
          <p:nvSpPr>
            <p:cNvPr id="44" name="椭圆 43"/>
            <p:cNvSpPr/>
            <p:nvPr/>
          </p:nvSpPr>
          <p:spPr>
            <a:xfrm>
              <a:off x="2742565" y="2919095"/>
              <a:ext cx="1019810" cy="1019810"/>
            </a:xfrm>
            <a:prstGeom prst="ellipse">
              <a:avLst/>
            </a:prstGeom>
            <a:gradFill>
              <a:gsLst>
                <a:gs pos="100000">
                  <a:srgbClr val="F7F7F7"/>
                </a:gs>
                <a:gs pos="0">
                  <a:srgbClr val="B0B0B0"/>
                </a:gs>
              </a:gsLst>
              <a:lin ang="2700000" scaled="1"/>
            </a:gradFill>
            <a:ln w="38100">
              <a:gradFill flip="none" rotWithShape="1">
                <a:gsLst>
                  <a:gs pos="0">
                    <a:schemeClr val="bg1"/>
                  </a:gs>
                  <a:gs pos="100000">
                    <a:schemeClr val="bg1">
                      <a:lumMod val="65000"/>
                    </a:schemeClr>
                  </a:gs>
                </a:gsLst>
                <a:lin ang="2700000" scaled="1"/>
                <a:tileRect/>
              </a:gradFill>
            </a:ln>
            <a:effectLst>
              <a:outerShdw blurRad="889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grpSp>
      <p:grpSp>
        <p:nvGrpSpPr>
          <p:cNvPr id="45" name="组合 44"/>
          <p:cNvGrpSpPr/>
          <p:nvPr/>
        </p:nvGrpSpPr>
        <p:grpSpPr>
          <a:xfrm>
            <a:off x="5689366" y="3075697"/>
            <a:ext cx="878003" cy="878003"/>
            <a:chOff x="2586038" y="2761615"/>
            <a:chExt cx="1334770" cy="1334770"/>
          </a:xfrm>
        </p:grpSpPr>
        <p:sp>
          <p:nvSpPr>
            <p:cNvPr id="46" name="椭圆 45"/>
            <p:cNvSpPr/>
            <p:nvPr/>
          </p:nvSpPr>
          <p:spPr>
            <a:xfrm>
              <a:off x="2586038" y="2761615"/>
              <a:ext cx="1334770" cy="1334770"/>
            </a:xfrm>
            <a:prstGeom prst="ellipse">
              <a:avLst/>
            </a:prstGeom>
            <a:solidFill>
              <a:srgbClr val="0045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47" name="椭圆 46"/>
            <p:cNvSpPr/>
            <p:nvPr/>
          </p:nvSpPr>
          <p:spPr>
            <a:xfrm>
              <a:off x="2742565" y="2919095"/>
              <a:ext cx="1019810" cy="1019810"/>
            </a:xfrm>
            <a:prstGeom prst="ellipse">
              <a:avLst/>
            </a:prstGeom>
            <a:gradFill>
              <a:gsLst>
                <a:gs pos="100000">
                  <a:srgbClr val="F7F7F7"/>
                </a:gs>
                <a:gs pos="0">
                  <a:srgbClr val="B0B0B0"/>
                </a:gs>
              </a:gsLst>
              <a:lin ang="2700000" scaled="1"/>
            </a:gradFill>
            <a:ln w="38100">
              <a:gradFill flip="none" rotWithShape="1">
                <a:gsLst>
                  <a:gs pos="0">
                    <a:schemeClr val="bg1"/>
                  </a:gs>
                  <a:gs pos="100000">
                    <a:schemeClr val="bg1">
                      <a:lumMod val="65000"/>
                    </a:schemeClr>
                  </a:gs>
                </a:gsLst>
                <a:lin ang="2700000" scaled="1"/>
                <a:tileRect/>
              </a:gradFill>
            </a:ln>
            <a:effectLst>
              <a:outerShdw blurRad="889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grpSp>
      <p:grpSp>
        <p:nvGrpSpPr>
          <p:cNvPr id="48" name="组合 47"/>
          <p:cNvGrpSpPr/>
          <p:nvPr/>
        </p:nvGrpSpPr>
        <p:grpSpPr>
          <a:xfrm>
            <a:off x="5255287" y="964585"/>
            <a:ext cx="878003" cy="878003"/>
            <a:chOff x="2586038" y="2761615"/>
            <a:chExt cx="1334770" cy="1334770"/>
          </a:xfrm>
        </p:grpSpPr>
        <p:sp>
          <p:nvSpPr>
            <p:cNvPr id="49" name="椭圆 48"/>
            <p:cNvSpPr/>
            <p:nvPr/>
          </p:nvSpPr>
          <p:spPr>
            <a:xfrm>
              <a:off x="2586038" y="2761615"/>
              <a:ext cx="1334770" cy="1334770"/>
            </a:xfrm>
            <a:prstGeom prst="ellipse">
              <a:avLst/>
            </a:prstGeom>
            <a:gradFill>
              <a:gsLst>
                <a:gs pos="12000">
                  <a:srgbClr val="1A497C">
                    <a:lumMod val="95000"/>
                    <a:lumOff val="5000"/>
                  </a:srgbClr>
                </a:gs>
                <a:gs pos="59000">
                  <a:srgbClr val="0B3754"/>
                </a:gs>
                <a:gs pos="100000">
                  <a:srgbClr val="0D243F"/>
                </a:gs>
              </a:gsLst>
              <a:lin ang="13200000" scaled="0"/>
            </a:gradFill>
            <a:ln>
              <a:gradFill>
                <a:gsLst>
                  <a:gs pos="0">
                    <a:srgbClr val="163B67"/>
                  </a:gs>
                  <a:gs pos="100000">
                    <a:srgbClr val="0C2A42"/>
                  </a:gs>
                </a:gsLst>
                <a:lin ang="5400000" scaled="1"/>
              </a:gradFill>
            </a:ln>
            <a:effectLst>
              <a:outerShdw blurRad="127000" dist="63500" dir="5400000" algn="ctr" rotWithShape="0">
                <a:srgbClr val="000000">
                  <a:alpha val="6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u="sng">
                <a:solidFill>
                  <a:srgbClr val="C00000"/>
                </a:solidFill>
                <a:ea typeface="微软雅黑" panose="020B0503020204020204" pitchFamily="34" charset="-122"/>
              </a:endParaRPr>
            </a:p>
          </p:txBody>
        </p:sp>
        <p:sp>
          <p:nvSpPr>
            <p:cNvPr id="50" name="椭圆 49"/>
            <p:cNvSpPr/>
            <p:nvPr/>
          </p:nvSpPr>
          <p:spPr>
            <a:xfrm>
              <a:off x="2742565" y="2919095"/>
              <a:ext cx="1019810" cy="1019810"/>
            </a:xfrm>
            <a:prstGeom prst="ellipse">
              <a:avLst/>
            </a:prstGeom>
            <a:gradFill>
              <a:gsLst>
                <a:gs pos="100000">
                  <a:srgbClr val="F7F7F7"/>
                </a:gs>
                <a:gs pos="0">
                  <a:srgbClr val="B0B0B0"/>
                </a:gs>
              </a:gsLst>
              <a:lin ang="2700000" scaled="1"/>
            </a:gradFill>
            <a:ln w="38100">
              <a:gradFill flip="none" rotWithShape="1">
                <a:gsLst>
                  <a:gs pos="0">
                    <a:schemeClr val="bg1"/>
                  </a:gs>
                  <a:gs pos="100000">
                    <a:schemeClr val="bg1">
                      <a:lumMod val="65000"/>
                    </a:schemeClr>
                  </a:gs>
                </a:gsLst>
                <a:lin ang="2700000" scaled="1"/>
                <a:tileRect/>
              </a:gradFill>
            </a:ln>
            <a:effectLst>
              <a:outerShdw blurRad="889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grpSp>
      <p:grpSp>
        <p:nvGrpSpPr>
          <p:cNvPr id="51" name="组合 50"/>
          <p:cNvGrpSpPr/>
          <p:nvPr/>
        </p:nvGrpSpPr>
        <p:grpSpPr>
          <a:xfrm>
            <a:off x="1228309" y="1450173"/>
            <a:ext cx="1257692" cy="831096"/>
            <a:chOff x="1434550" y="1585669"/>
            <a:chExt cx="1676922" cy="1108127"/>
          </a:xfrm>
        </p:grpSpPr>
        <p:sp>
          <p:nvSpPr>
            <p:cNvPr id="52" name="文本框 25"/>
            <p:cNvSpPr txBox="1"/>
            <p:nvPr/>
          </p:nvSpPr>
          <p:spPr>
            <a:xfrm>
              <a:off x="1434550" y="1585669"/>
              <a:ext cx="1090116" cy="553997"/>
            </a:xfrm>
            <a:prstGeom prst="rect">
              <a:avLst/>
            </a:prstGeom>
            <a:noFill/>
          </p:spPr>
          <p:txBody>
            <a:bodyPr wrap="square" rtlCol="0">
              <a:spAutoFit/>
            </a:bodyPr>
            <a:lstStyle/>
            <a:p>
              <a:pPr algn="ctr"/>
              <a:r>
                <a:rPr lang="en-US" altLang="zh-CN" sz="2100" dirty="0">
                  <a:solidFill>
                    <a:schemeClr val="tx1">
                      <a:lumMod val="85000"/>
                      <a:lumOff val="15000"/>
                    </a:schemeClr>
                  </a:solidFill>
                  <a:latin typeface="微软雅黑" panose="020B0503020204020204" pitchFamily="34" charset="-122"/>
                  <a:ea typeface="微软雅黑" panose="020B0503020204020204" pitchFamily="34" charset="-122"/>
                </a:rPr>
                <a:t>36</a:t>
              </a:r>
              <a:r>
                <a:rPr lang="en-US" altLang="zh-CN" dirty="0">
                  <a:solidFill>
                    <a:schemeClr val="tx1">
                      <a:lumMod val="85000"/>
                      <a:lumOff val="15000"/>
                    </a:schemeClr>
                  </a:solidFill>
                  <a:latin typeface="微软雅黑" panose="020B0503020204020204" pitchFamily="34" charset="-122"/>
                  <a:ea typeface="微软雅黑" panose="020B0503020204020204" pitchFamily="34" charset="-122"/>
                </a:rPr>
                <a:t>%</a:t>
              </a:r>
              <a:endParaRPr lang="zh-CN" altLang="en-US" sz="21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nvGrpSpPr>
            <p:cNvPr id="53" name="组合 52"/>
            <p:cNvGrpSpPr/>
            <p:nvPr/>
          </p:nvGrpSpPr>
          <p:grpSpPr>
            <a:xfrm>
              <a:off x="1501193" y="1986169"/>
              <a:ext cx="1610279" cy="707627"/>
              <a:chOff x="3222561" y="3842305"/>
              <a:chExt cx="1610279" cy="707627"/>
            </a:xfrm>
          </p:grpSpPr>
          <p:sp>
            <p:nvSpPr>
              <p:cNvPr id="54" name="文本框 27"/>
              <p:cNvSpPr txBox="1"/>
              <p:nvPr/>
            </p:nvSpPr>
            <p:spPr>
              <a:xfrm>
                <a:off x="3222561" y="3842305"/>
                <a:ext cx="1511860" cy="369332"/>
              </a:xfrm>
              <a:prstGeom prst="rect">
                <a:avLst/>
              </a:prstGeom>
              <a:noFill/>
            </p:spPr>
            <p:txBody>
              <a:bodyPr wrap="square" rtlCol="0">
                <a:spAutoFit/>
              </a:bodyPr>
              <a:lstStyle/>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在此添加标题</a:t>
                </a:r>
                <a:endPar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55" name="文本框 28"/>
              <p:cNvSpPr txBox="1"/>
              <p:nvPr/>
            </p:nvSpPr>
            <p:spPr>
              <a:xfrm>
                <a:off x="3228724" y="4098527"/>
                <a:ext cx="1604116" cy="451405"/>
              </a:xfrm>
              <a:prstGeom prst="rect">
                <a:avLst/>
              </a:prstGeom>
              <a:noFill/>
            </p:spPr>
            <p:txBody>
              <a:bodyPr wrap="square" rtlCol="0">
                <a:spAutoFit/>
              </a:bodyPr>
              <a:lstStyle/>
              <a:p>
                <a:pPr>
                  <a:spcBef>
                    <a:spcPct val="0"/>
                  </a:spcBef>
                </a:pPr>
                <a:r>
                  <a:rPr lang="zh-CN" altLang="en-US" sz="800" dirty="0">
                    <a:solidFill>
                      <a:schemeClr val="tx1">
                        <a:lumMod val="85000"/>
                        <a:lumOff val="15000"/>
                      </a:schemeClr>
                    </a:solidFill>
                    <a:latin typeface="微软雅黑" panose="020B0503020204020204" pitchFamily="34" charset="-122"/>
                    <a:ea typeface="微软雅黑" panose="020B0503020204020204" pitchFamily="34" charset="-122"/>
                    <a:sym typeface="方正兰亭黑_GBK" panose="02000000000000000000" pitchFamily="2" charset="-122"/>
                  </a:rPr>
                  <a:t>在此录入图表的综合描述说明。在此录入在此</a:t>
                </a:r>
                <a:endParaRPr lang="zh-CN" altLang="en-US" sz="8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grpSp>
      <p:grpSp>
        <p:nvGrpSpPr>
          <p:cNvPr id="56" name="组合 55"/>
          <p:cNvGrpSpPr/>
          <p:nvPr/>
        </p:nvGrpSpPr>
        <p:grpSpPr>
          <a:xfrm>
            <a:off x="1879132" y="3794247"/>
            <a:ext cx="1257692" cy="831096"/>
            <a:chOff x="1434550" y="1585669"/>
            <a:chExt cx="1676922" cy="1108127"/>
          </a:xfrm>
        </p:grpSpPr>
        <p:sp>
          <p:nvSpPr>
            <p:cNvPr id="57" name="文本框 30"/>
            <p:cNvSpPr txBox="1"/>
            <p:nvPr/>
          </p:nvSpPr>
          <p:spPr>
            <a:xfrm>
              <a:off x="1434550" y="1585669"/>
              <a:ext cx="1067281" cy="553997"/>
            </a:xfrm>
            <a:prstGeom prst="rect">
              <a:avLst/>
            </a:prstGeom>
            <a:noFill/>
          </p:spPr>
          <p:txBody>
            <a:bodyPr wrap="square" rtlCol="0">
              <a:spAutoFit/>
            </a:bodyPr>
            <a:lstStyle/>
            <a:p>
              <a:pPr algn="ctr"/>
              <a:r>
                <a:rPr lang="en-US" altLang="zh-CN" sz="2100" dirty="0">
                  <a:solidFill>
                    <a:schemeClr val="tx1">
                      <a:lumMod val="85000"/>
                      <a:lumOff val="15000"/>
                    </a:schemeClr>
                  </a:solidFill>
                  <a:latin typeface="微软雅黑" panose="020B0503020204020204" pitchFamily="34" charset="-122"/>
                  <a:ea typeface="微软雅黑" panose="020B0503020204020204" pitchFamily="34" charset="-122"/>
                </a:rPr>
                <a:t>24</a:t>
              </a:r>
              <a:r>
                <a:rPr lang="en-US" altLang="zh-CN" dirty="0">
                  <a:solidFill>
                    <a:schemeClr val="tx1">
                      <a:lumMod val="85000"/>
                      <a:lumOff val="15000"/>
                    </a:schemeClr>
                  </a:solidFill>
                  <a:latin typeface="微软雅黑" panose="020B0503020204020204" pitchFamily="34" charset="-122"/>
                  <a:ea typeface="微软雅黑" panose="020B0503020204020204" pitchFamily="34" charset="-122"/>
                </a:rPr>
                <a:t>%</a:t>
              </a:r>
              <a:endParaRPr lang="zh-CN" altLang="en-US" sz="21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nvGrpSpPr>
            <p:cNvPr id="61" name="组合 60"/>
            <p:cNvGrpSpPr/>
            <p:nvPr/>
          </p:nvGrpSpPr>
          <p:grpSpPr>
            <a:xfrm>
              <a:off x="1501193" y="1986169"/>
              <a:ext cx="1610279" cy="707627"/>
              <a:chOff x="3222561" y="3842305"/>
              <a:chExt cx="1610279" cy="707627"/>
            </a:xfrm>
          </p:grpSpPr>
          <p:sp>
            <p:nvSpPr>
              <p:cNvPr id="82" name="文本框 32"/>
              <p:cNvSpPr txBox="1"/>
              <p:nvPr/>
            </p:nvSpPr>
            <p:spPr>
              <a:xfrm>
                <a:off x="3222561" y="3842305"/>
                <a:ext cx="1511860" cy="369332"/>
              </a:xfrm>
              <a:prstGeom prst="rect">
                <a:avLst/>
              </a:prstGeom>
              <a:noFill/>
            </p:spPr>
            <p:txBody>
              <a:bodyPr wrap="square" rtlCol="0">
                <a:spAutoFit/>
              </a:bodyPr>
              <a:lstStyle/>
              <a:p>
                <a:r>
                  <a:rPr lang="zh-CN" altLang="en-US" sz="1200" dirty="0">
                    <a:latin typeface="微软雅黑" panose="020B0503020204020204" pitchFamily="34" charset="-122"/>
                    <a:ea typeface="微软雅黑" panose="020B0503020204020204" pitchFamily="34" charset="-122"/>
                  </a:rPr>
                  <a:t>在此添加标题</a:t>
                </a:r>
                <a:endParaRPr lang="zh-CN" altLang="en-US" sz="1200" dirty="0">
                  <a:latin typeface="微软雅黑" panose="020B0503020204020204" pitchFamily="34" charset="-122"/>
                  <a:ea typeface="微软雅黑" panose="020B0503020204020204" pitchFamily="34" charset="-122"/>
                </a:endParaRPr>
              </a:p>
            </p:txBody>
          </p:sp>
          <p:sp>
            <p:nvSpPr>
              <p:cNvPr id="83" name="文本框 33"/>
              <p:cNvSpPr txBox="1"/>
              <p:nvPr/>
            </p:nvSpPr>
            <p:spPr>
              <a:xfrm>
                <a:off x="3228724" y="4098527"/>
                <a:ext cx="1604116" cy="451405"/>
              </a:xfrm>
              <a:prstGeom prst="rect">
                <a:avLst/>
              </a:prstGeom>
              <a:noFill/>
            </p:spPr>
            <p:txBody>
              <a:bodyPr wrap="square" rtlCol="0">
                <a:spAutoFit/>
              </a:bodyPr>
              <a:lstStyle/>
              <a:p>
                <a:pPr>
                  <a:spcBef>
                    <a:spcPct val="0"/>
                  </a:spcBef>
                </a:pPr>
                <a:r>
                  <a:rPr lang="zh-CN" altLang="en-US" sz="800" dirty="0">
                    <a:latin typeface="微软雅黑" panose="020B0503020204020204" pitchFamily="34" charset="-122"/>
                    <a:ea typeface="微软雅黑" panose="020B0503020204020204" pitchFamily="34" charset="-122"/>
                    <a:sym typeface="方正兰亭黑_GBK" panose="02000000000000000000" pitchFamily="2" charset="-122"/>
                  </a:rPr>
                  <a:t>在此录入图表的综合描述说明。在此录入在此</a:t>
                </a:r>
                <a:endParaRPr lang="zh-CN" altLang="en-US" sz="800" dirty="0">
                  <a:latin typeface="微软雅黑" panose="020B0503020204020204" pitchFamily="34" charset="-122"/>
                  <a:ea typeface="微软雅黑" panose="020B0503020204020204" pitchFamily="34" charset="-122"/>
                </a:endParaRPr>
              </a:p>
            </p:txBody>
          </p:sp>
        </p:grpSp>
      </p:grpSp>
      <p:grpSp>
        <p:nvGrpSpPr>
          <p:cNvPr id="84" name="组合 83"/>
          <p:cNvGrpSpPr/>
          <p:nvPr/>
        </p:nvGrpSpPr>
        <p:grpSpPr>
          <a:xfrm>
            <a:off x="6647026" y="3086583"/>
            <a:ext cx="1257692" cy="831096"/>
            <a:chOff x="1434550" y="1585669"/>
            <a:chExt cx="1676922" cy="1108127"/>
          </a:xfrm>
        </p:grpSpPr>
        <p:sp>
          <p:nvSpPr>
            <p:cNvPr id="85" name="文本框 35"/>
            <p:cNvSpPr txBox="1"/>
            <p:nvPr/>
          </p:nvSpPr>
          <p:spPr>
            <a:xfrm>
              <a:off x="1434550" y="1585669"/>
              <a:ext cx="1088198" cy="553997"/>
            </a:xfrm>
            <a:prstGeom prst="rect">
              <a:avLst/>
            </a:prstGeom>
            <a:noFill/>
          </p:spPr>
          <p:txBody>
            <a:bodyPr wrap="square" rtlCol="0">
              <a:spAutoFit/>
            </a:bodyPr>
            <a:lstStyle/>
            <a:p>
              <a:pPr algn="ctr"/>
              <a:r>
                <a:rPr lang="en-US" altLang="zh-CN" sz="2100" dirty="0">
                  <a:solidFill>
                    <a:schemeClr val="tx1">
                      <a:lumMod val="85000"/>
                      <a:lumOff val="15000"/>
                    </a:schemeClr>
                  </a:solidFill>
                  <a:latin typeface="微软雅黑" panose="020B0503020204020204" pitchFamily="34" charset="-122"/>
                  <a:ea typeface="微软雅黑" panose="020B0503020204020204" pitchFamily="34" charset="-122"/>
                </a:rPr>
                <a:t>20</a:t>
              </a:r>
              <a:r>
                <a:rPr lang="en-US" altLang="zh-CN" dirty="0">
                  <a:solidFill>
                    <a:schemeClr val="tx1">
                      <a:lumMod val="85000"/>
                      <a:lumOff val="15000"/>
                    </a:schemeClr>
                  </a:solidFill>
                  <a:latin typeface="微软雅黑" panose="020B0503020204020204" pitchFamily="34" charset="-122"/>
                  <a:ea typeface="微软雅黑" panose="020B0503020204020204" pitchFamily="34" charset="-122"/>
                </a:rPr>
                <a:t>%</a:t>
              </a:r>
              <a:endParaRPr lang="zh-CN" altLang="en-US" sz="21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nvGrpSpPr>
            <p:cNvPr id="86" name="组合 85"/>
            <p:cNvGrpSpPr/>
            <p:nvPr/>
          </p:nvGrpSpPr>
          <p:grpSpPr>
            <a:xfrm>
              <a:off x="1501193" y="1986169"/>
              <a:ext cx="1610279" cy="707627"/>
              <a:chOff x="3222561" y="3842305"/>
              <a:chExt cx="1610279" cy="707627"/>
            </a:xfrm>
          </p:grpSpPr>
          <p:sp>
            <p:nvSpPr>
              <p:cNvPr id="87" name="文本框 37"/>
              <p:cNvSpPr txBox="1"/>
              <p:nvPr/>
            </p:nvSpPr>
            <p:spPr>
              <a:xfrm>
                <a:off x="3222561" y="3842305"/>
                <a:ext cx="1511860" cy="369332"/>
              </a:xfrm>
              <a:prstGeom prst="rect">
                <a:avLst/>
              </a:prstGeom>
              <a:noFill/>
            </p:spPr>
            <p:txBody>
              <a:bodyPr wrap="square" rtlCol="0">
                <a:spAutoFit/>
              </a:bodyPr>
              <a:lstStyle/>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在此添加标题</a:t>
                </a:r>
                <a:endPar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88" name="文本框 38"/>
              <p:cNvSpPr txBox="1"/>
              <p:nvPr/>
            </p:nvSpPr>
            <p:spPr>
              <a:xfrm>
                <a:off x="3228724" y="4098527"/>
                <a:ext cx="1604116" cy="451405"/>
              </a:xfrm>
              <a:prstGeom prst="rect">
                <a:avLst/>
              </a:prstGeom>
              <a:noFill/>
            </p:spPr>
            <p:txBody>
              <a:bodyPr wrap="square" rtlCol="0">
                <a:spAutoFit/>
              </a:bodyPr>
              <a:lstStyle/>
              <a:p>
                <a:pPr>
                  <a:spcBef>
                    <a:spcPct val="0"/>
                  </a:spcBef>
                </a:pPr>
                <a:r>
                  <a:rPr lang="zh-CN" altLang="en-US" sz="800" dirty="0">
                    <a:solidFill>
                      <a:schemeClr val="tx1">
                        <a:lumMod val="85000"/>
                        <a:lumOff val="15000"/>
                      </a:schemeClr>
                    </a:solidFill>
                    <a:latin typeface="微软雅黑" panose="020B0503020204020204" pitchFamily="34" charset="-122"/>
                    <a:ea typeface="微软雅黑" panose="020B0503020204020204" pitchFamily="34" charset="-122"/>
                    <a:sym typeface="方正兰亭黑_GBK" panose="02000000000000000000" pitchFamily="2" charset="-122"/>
                  </a:rPr>
                  <a:t>在此录入图表的综合描述说明。在此录入在此</a:t>
                </a:r>
                <a:endParaRPr lang="zh-CN" altLang="en-US" sz="8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grpSp>
      <p:grpSp>
        <p:nvGrpSpPr>
          <p:cNvPr id="89" name="组合 88"/>
          <p:cNvGrpSpPr/>
          <p:nvPr/>
        </p:nvGrpSpPr>
        <p:grpSpPr>
          <a:xfrm>
            <a:off x="6205483" y="932254"/>
            <a:ext cx="1257692" cy="831096"/>
            <a:chOff x="1434550" y="1585669"/>
            <a:chExt cx="1676922" cy="1108127"/>
          </a:xfrm>
        </p:grpSpPr>
        <p:sp>
          <p:nvSpPr>
            <p:cNvPr id="90" name="文本框 40"/>
            <p:cNvSpPr txBox="1"/>
            <p:nvPr/>
          </p:nvSpPr>
          <p:spPr>
            <a:xfrm>
              <a:off x="1434550" y="1585669"/>
              <a:ext cx="1107010" cy="553997"/>
            </a:xfrm>
            <a:prstGeom prst="rect">
              <a:avLst/>
            </a:prstGeom>
            <a:noFill/>
          </p:spPr>
          <p:txBody>
            <a:bodyPr wrap="square" rtlCol="0">
              <a:spAutoFit/>
            </a:bodyPr>
            <a:lstStyle/>
            <a:p>
              <a:pPr algn="ctr"/>
              <a:r>
                <a:rPr lang="en-US" altLang="zh-CN" sz="2100" dirty="0">
                  <a:solidFill>
                    <a:schemeClr val="tx1">
                      <a:lumMod val="85000"/>
                      <a:lumOff val="15000"/>
                    </a:schemeClr>
                  </a:solidFill>
                  <a:latin typeface="微软雅黑" panose="020B0503020204020204" pitchFamily="34" charset="-122"/>
                  <a:ea typeface="微软雅黑" panose="020B0503020204020204" pitchFamily="34" charset="-122"/>
                </a:rPr>
                <a:t>19</a:t>
              </a:r>
              <a:r>
                <a:rPr lang="en-US" altLang="zh-CN" dirty="0">
                  <a:solidFill>
                    <a:schemeClr val="tx1">
                      <a:lumMod val="85000"/>
                      <a:lumOff val="15000"/>
                    </a:schemeClr>
                  </a:solidFill>
                  <a:latin typeface="微软雅黑" panose="020B0503020204020204" pitchFamily="34" charset="-122"/>
                  <a:ea typeface="微软雅黑" panose="020B0503020204020204" pitchFamily="34" charset="-122"/>
                </a:rPr>
                <a:t>%</a:t>
              </a:r>
              <a:endParaRPr lang="zh-CN" altLang="en-US" sz="21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nvGrpSpPr>
            <p:cNvPr id="91" name="组合 90"/>
            <p:cNvGrpSpPr/>
            <p:nvPr/>
          </p:nvGrpSpPr>
          <p:grpSpPr>
            <a:xfrm>
              <a:off x="1501193" y="1986169"/>
              <a:ext cx="1610279" cy="707627"/>
              <a:chOff x="3222561" y="3842305"/>
              <a:chExt cx="1610279" cy="707627"/>
            </a:xfrm>
          </p:grpSpPr>
          <p:sp>
            <p:nvSpPr>
              <p:cNvPr id="101" name="文本框 42"/>
              <p:cNvSpPr txBox="1"/>
              <p:nvPr/>
            </p:nvSpPr>
            <p:spPr>
              <a:xfrm>
                <a:off x="3222561" y="3842305"/>
                <a:ext cx="1511860" cy="369332"/>
              </a:xfrm>
              <a:prstGeom prst="rect">
                <a:avLst/>
              </a:prstGeom>
              <a:noFill/>
            </p:spPr>
            <p:txBody>
              <a:bodyPr wrap="square" rtlCol="0">
                <a:spAutoFit/>
              </a:bodyPr>
              <a:lstStyle/>
              <a:p>
                <a:r>
                  <a:rPr lang="zh-CN" altLang="en-US" sz="1200" dirty="0">
                    <a:latin typeface="微软雅黑" panose="020B0503020204020204" pitchFamily="34" charset="-122"/>
                    <a:ea typeface="微软雅黑" panose="020B0503020204020204" pitchFamily="34" charset="-122"/>
                  </a:rPr>
                  <a:t>在此添加标题</a:t>
                </a:r>
                <a:endParaRPr lang="zh-CN" altLang="en-US" sz="1200" dirty="0">
                  <a:latin typeface="微软雅黑" panose="020B0503020204020204" pitchFamily="34" charset="-122"/>
                  <a:ea typeface="微软雅黑" panose="020B0503020204020204" pitchFamily="34" charset="-122"/>
                </a:endParaRPr>
              </a:p>
            </p:txBody>
          </p:sp>
          <p:sp>
            <p:nvSpPr>
              <p:cNvPr id="102" name="文本框 43"/>
              <p:cNvSpPr txBox="1"/>
              <p:nvPr/>
            </p:nvSpPr>
            <p:spPr>
              <a:xfrm>
                <a:off x="3228724" y="4098527"/>
                <a:ext cx="1604116" cy="451405"/>
              </a:xfrm>
              <a:prstGeom prst="rect">
                <a:avLst/>
              </a:prstGeom>
              <a:noFill/>
            </p:spPr>
            <p:txBody>
              <a:bodyPr wrap="square" rtlCol="0">
                <a:spAutoFit/>
              </a:bodyPr>
              <a:lstStyle/>
              <a:p>
                <a:pPr>
                  <a:spcBef>
                    <a:spcPct val="0"/>
                  </a:spcBef>
                </a:pPr>
                <a:r>
                  <a:rPr lang="zh-CN" altLang="en-US" sz="800" dirty="0">
                    <a:latin typeface="微软雅黑" panose="020B0503020204020204" pitchFamily="34" charset="-122"/>
                    <a:ea typeface="微软雅黑" panose="020B0503020204020204" pitchFamily="34" charset="-122"/>
                    <a:sym typeface="方正兰亭黑_GBK" panose="02000000000000000000" pitchFamily="2" charset="-122"/>
                  </a:rPr>
                  <a:t>在此录入图表的综合描述说明。在此录入在此</a:t>
                </a:r>
                <a:endParaRPr lang="zh-CN" altLang="en-US" sz="800" dirty="0">
                  <a:latin typeface="微软雅黑" panose="020B0503020204020204" pitchFamily="34" charset="-122"/>
                  <a:ea typeface="微软雅黑" panose="020B0503020204020204" pitchFamily="34" charset="-122"/>
                </a:endParaRPr>
              </a:p>
            </p:txBody>
          </p:sp>
        </p:grpSp>
      </p:grpSp>
      <p:grpSp>
        <p:nvGrpSpPr>
          <p:cNvPr id="103" name="Group 41"/>
          <p:cNvGrpSpPr>
            <a:grpSpLocks noChangeAspect="1"/>
          </p:cNvGrpSpPr>
          <p:nvPr/>
        </p:nvGrpSpPr>
        <p:grpSpPr bwMode="auto">
          <a:xfrm>
            <a:off x="2887114" y="1808829"/>
            <a:ext cx="283601" cy="347165"/>
            <a:chOff x="3783" y="2089"/>
            <a:chExt cx="116" cy="142"/>
          </a:xfrm>
          <a:solidFill>
            <a:srgbClr val="00458A"/>
          </a:solidFill>
          <a:effectLst/>
        </p:grpSpPr>
        <p:sp>
          <p:nvSpPr>
            <p:cNvPr id="104" name="Freeform 42"/>
            <p:cNvSpPr/>
            <p:nvPr/>
          </p:nvSpPr>
          <p:spPr bwMode="auto">
            <a:xfrm>
              <a:off x="3791" y="2221"/>
              <a:ext cx="20" cy="10"/>
            </a:xfrm>
            <a:custGeom>
              <a:avLst/>
              <a:gdLst>
                <a:gd name="T0" fmla="*/ 8 w 8"/>
                <a:gd name="T1" fmla="*/ 0 h 4"/>
                <a:gd name="T2" fmla="*/ 1 w 8"/>
                <a:gd name="T3" fmla="*/ 0 h 4"/>
                <a:gd name="T4" fmla="*/ 0 w 8"/>
                <a:gd name="T5" fmla="*/ 0 h 4"/>
                <a:gd name="T6" fmla="*/ 0 w 8"/>
                <a:gd name="T7" fmla="*/ 4 h 4"/>
                <a:gd name="T8" fmla="*/ 1 w 8"/>
                <a:gd name="T9" fmla="*/ 4 h 4"/>
                <a:gd name="T10" fmla="*/ 8 w 8"/>
                <a:gd name="T11" fmla="*/ 4 h 4"/>
                <a:gd name="T12" fmla="*/ 8 w 8"/>
                <a:gd name="T13" fmla="*/ 4 h 4"/>
                <a:gd name="T14" fmla="*/ 8 w 8"/>
                <a:gd name="T15" fmla="*/ 0 h 4"/>
                <a:gd name="T16" fmla="*/ 8 w 8"/>
                <a:gd name="T1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4">
                  <a:moveTo>
                    <a:pt x="8" y="0"/>
                  </a:moveTo>
                  <a:cubicBezTo>
                    <a:pt x="1" y="0"/>
                    <a:pt x="1" y="0"/>
                    <a:pt x="1" y="0"/>
                  </a:cubicBezTo>
                  <a:cubicBezTo>
                    <a:pt x="0" y="0"/>
                    <a:pt x="0" y="0"/>
                    <a:pt x="0" y="0"/>
                  </a:cubicBezTo>
                  <a:cubicBezTo>
                    <a:pt x="0" y="4"/>
                    <a:pt x="0" y="4"/>
                    <a:pt x="0" y="4"/>
                  </a:cubicBezTo>
                  <a:cubicBezTo>
                    <a:pt x="0" y="4"/>
                    <a:pt x="0" y="4"/>
                    <a:pt x="1" y="4"/>
                  </a:cubicBezTo>
                  <a:cubicBezTo>
                    <a:pt x="8" y="4"/>
                    <a:pt x="8" y="4"/>
                    <a:pt x="8" y="4"/>
                  </a:cubicBezTo>
                  <a:cubicBezTo>
                    <a:pt x="8" y="4"/>
                    <a:pt x="8" y="4"/>
                    <a:pt x="8" y="4"/>
                  </a:cubicBezTo>
                  <a:cubicBezTo>
                    <a:pt x="8" y="0"/>
                    <a:pt x="8" y="0"/>
                    <a:pt x="8" y="0"/>
                  </a:cubicBezTo>
                  <a:cubicBezTo>
                    <a:pt x="8" y="0"/>
                    <a:pt x="8" y="0"/>
                    <a:pt x="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105" name="Freeform 43"/>
            <p:cNvSpPr/>
            <p:nvPr/>
          </p:nvSpPr>
          <p:spPr bwMode="auto">
            <a:xfrm>
              <a:off x="3818" y="2208"/>
              <a:ext cx="23" cy="23"/>
            </a:xfrm>
            <a:custGeom>
              <a:avLst/>
              <a:gdLst>
                <a:gd name="T0" fmla="*/ 8 w 9"/>
                <a:gd name="T1" fmla="*/ 0 h 9"/>
                <a:gd name="T2" fmla="*/ 1 w 9"/>
                <a:gd name="T3" fmla="*/ 0 h 9"/>
                <a:gd name="T4" fmla="*/ 0 w 9"/>
                <a:gd name="T5" fmla="*/ 1 h 9"/>
                <a:gd name="T6" fmla="*/ 0 w 9"/>
                <a:gd name="T7" fmla="*/ 9 h 9"/>
                <a:gd name="T8" fmla="*/ 1 w 9"/>
                <a:gd name="T9" fmla="*/ 9 h 9"/>
                <a:gd name="T10" fmla="*/ 8 w 9"/>
                <a:gd name="T11" fmla="*/ 9 h 9"/>
                <a:gd name="T12" fmla="*/ 9 w 9"/>
                <a:gd name="T13" fmla="*/ 9 h 9"/>
                <a:gd name="T14" fmla="*/ 9 w 9"/>
                <a:gd name="T15" fmla="*/ 1 h 9"/>
                <a:gd name="T16" fmla="*/ 8 w 9"/>
                <a:gd name="T17"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9">
                  <a:moveTo>
                    <a:pt x="8" y="0"/>
                  </a:moveTo>
                  <a:cubicBezTo>
                    <a:pt x="1" y="0"/>
                    <a:pt x="1" y="0"/>
                    <a:pt x="1" y="0"/>
                  </a:cubicBezTo>
                  <a:cubicBezTo>
                    <a:pt x="1" y="0"/>
                    <a:pt x="0" y="1"/>
                    <a:pt x="0" y="1"/>
                  </a:cubicBezTo>
                  <a:cubicBezTo>
                    <a:pt x="0" y="9"/>
                    <a:pt x="0" y="9"/>
                    <a:pt x="0" y="9"/>
                  </a:cubicBezTo>
                  <a:cubicBezTo>
                    <a:pt x="0" y="9"/>
                    <a:pt x="1" y="9"/>
                    <a:pt x="1" y="9"/>
                  </a:cubicBezTo>
                  <a:cubicBezTo>
                    <a:pt x="8" y="9"/>
                    <a:pt x="8" y="9"/>
                    <a:pt x="8" y="9"/>
                  </a:cubicBezTo>
                  <a:cubicBezTo>
                    <a:pt x="8" y="9"/>
                    <a:pt x="9" y="9"/>
                    <a:pt x="9" y="9"/>
                  </a:cubicBezTo>
                  <a:cubicBezTo>
                    <a:pt x="9" y="1"/>
                    <a:pt x="9" y="1"/>
                    <a:pt x="9" y="1"/>
                  </a:cubicBezTo>
                  <a:cubicBezTo>
                    <a:pt x="9" y="1"/>
                    <a:pt x="8" y="0"/>
                    <a:pt x="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106" name="Freeform 44"/>
            <p:cNvSpPr/>
            <p:nvPr/>
          </p:nvSpPr>
          <p:spPr bwMode="auto">
            <a:xfrm>
              <a:off x="3849" y="2184"/>
              <a:ext cx="20" cy="47"/>
            </a:xfrm>
            <a:custGeom>
              <a:avLst/>
              <a:gdLst>
                <a:gd name="T0" fmla="*/ 7 w 8"/>
                <a:gd name="T1" fmla="*/ 0 h 19"/>
                <a:gd name="T2" fmla="*/ 0 w 8"/>
                <a:gd name="T3" fmla="*/ 0 h 19"/>
                <a:gd name="T4" fmla="*/ 0 w 8"/>
                <a:gd name="T5" fmla="*/ 1 h 19"/>
                <a:gd name="T6" fmla="*/ 0 w 8"/>
                <a:gd name="T7" fmla="*/ 19 h 19"/>
                <a:gd name="T8" fmla="*/ 0 w 8"/>
                <a:gd name="T9" fmla="*/ 19 h 19"/>
                <a:gd name="T10" fmla="*/ 7 w 8"/>
                <a:gd name="T11" fmla="*/ 19 h 19"/>
                <a:gd name="T12" fmla="*/ 8 w 8"/>
                <a:gd name="T13" fmla="*/ 19 h 19"/>
                <a:gd name="T14" fmla="*/ 8 w 8"/>
                <a:gd name="T15" fmla="*/ 1 h 19"/>
                <a:gd name="T16" fmla="*/ 7 w 8"/>
                <a:gd name="T17"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19">
                  <a:moveTo>
                    <a:pt x="7" y="0"/>
                  </a:moveTo>
                  <a:cubicBezTo>
                    <a:pt x="0" y="0"/>
                    <a:pt x="0" y="0"/>
                    <a:pt x="0" y="0"/>
                  </a:cubicBezTo>
                  <a:cubicBezTo>
                    <a:pt x="0" y="0"/>
                    <a:pt x="0" y="1"/>
                    <a:pt x="0" y="1"/>
                  </a:cubicBezTo>
                  <a:cubicBezTo>
                    <a:pt x="0" y="19"/>
                    <a:pt x="0" y="19"/>
                    <a:pt x="0" y="19"/>
                  </a:cubicBezTo>
                  <a:cubicBezTo>
                    <a:pt x="0" y="19"/>
                    <a:pt x="0" y="19"/>
                    <a:pt x="0" y="19"/>
                  </a:cubicBezTo>
                  <a:cubicBezTo>
                    <a:pt x="7" y="19"/>
                    <a:pt x="7" y="19"/>
                    <a:pt x="7" y="19"/>
                  </a:cubicBezTo>
                  <a:cubicBezTo>
                    <a:pt x="8" y="19"/>
                    <a:pt x="8" y="19"/>
                    <a:pt x="8" y="19"/>
                  </a:cubicBezTo>
                  <a:cubicBezTo>
                    <a:pt x="8" y="1"/>
                    <a:pt x="8" y="1"/>
                    <a:pt x="8" y="1"/>
                  </a:cubicBezTo>
                  <a:cubicBezTo>
                    <a:pt x="8" y="1"/>
                    <a:pt x="8" y="0"/>
                    <a:pt x="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107" name="Freeform 45"/>
            <p:cNvSpPr/>
            <p:nvPr/>
          </p:nvSpPr>
          <p:spPr bwMode="auto">
            <a:xfrm>
              <a:off x="3877" y="2161"/>
              <a:ext cx="22" cy="70"/>
            </a:xfrm>
            <a:custGeom>
              <a:avLst/>
              <a:gdLst>
                <a:gd name="T0" fmla="*/ 8 w 9"/>
                <a:gd name="T1" fmla="*/ 0 h 28"/>
                <a:gd name="T2" fmla="*/ 1 w 9"/>
                <a:gd name="T3" fmla="*/ 0 h 28"/>
                <a:gd name="T4" fmla="*/ 0 w 9"/>
                <a:gd name="T5" fmla="*/ 1 h 28"/>
                <a:gd name="T6" fmla="*/ 0 w 9"/>
                <a:gd name="T7" fmla="*/ 28 h 28"/>
                <a:gd name="T8" fmla="*/ 1 w 9"/>
                <a:gd name="T9" fmla="*/ 28 h 28"/>
                <a:gd name="T10" fmla="*/ 8 w 9"/>
                <a:gd name="T11" fmla="*/ 28 h 28"/>
                <a:gd name="T12" fmla="*/ 9 w 9"/>
                <a:gd name="T13" fmla="*/ 28 h 28"/>
                <a:gd name="T14" fmla="*/ 9 w 9"/>
                <a:gd name="T15" fmla="*/ 1 h 28"/>
                <a:gd name="T16" fmla="*/ 8 w 9"/>
                <a:gd name="T1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28">
                  <a:moveTo>
                    <a:pt x="8" y="0"/>
                  </a:moveTo>
                  <a:cubicBezTo>
                    <a:pt x="1" y="0"/>
                    <a:pt x="1" y="0"/>
                    <a:pt x="1" y="0"/>
                  </a:cubicBezTo>
                  <a:cubicBezTo>
                    <a:pt x="0" y="0"/>
                    <a:pt x="0" y="1"/>
                    <a:pt x="0" y="1"/>
                  </a:cubicBezTo>
                  <a:cubicBezTo>
                    <a:pt x="0" y="28"/>
                    <a:pt x="0" y="28"/>
                    <a:pt x="0" y="28"/>
                  </a:cubicBezTo>
                  <a:cubicBezTo>
                    <a:pt x="0" y="28"/>
                    <a:pt x="0" y="28"/>
                    <a:pt x="1" y="28"/>
                  </a:cubicBezTo>
                  <a:cubicBezTo>
                    <a:pt x="8" y="28"/>
                    <a:pt x="8" y="28"/>
                    <a:pt x="8" y="28"/>
                  </a:cubicBezTo>
                  <a:cubicBezTo>
                    <a:pt x="8" y="28"/>
                    <a:pt x="9" y="28"/>
                    <a:pt x="9" y="28"/>
                  </a:cubicBezTo>
                  <a:cubicBezTo>
                    <a:pt x="9" y="1"/>
                    <a:pt x="9" y="1"/>
                    <a:pt x="9" y="1"/>
                  </a:cubicBezTo>
                  <a:cubicBezTo>
                    <a:pt x="9" y="1"/>
                    <a:pt x="8" y="0"/>
                    <a:pt x="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108" name="Freeform 46"/>
            <p:cNvSpPr/>
            <p:nvPr/>
          </p:nvSpPr>
          <p:spPr bwMode="auto">
            <a:xfrm>
              <a:off x="3821" y="2089"/>
              <a:ext cx="23" cy="27"/>
            </a:xfrm>
            <a:custGeom>
              <a:avLst/>
              <a:gdLst>
                <a:gd name="T0" fmla="*/ 5 w 9"/>
                <a:gd name="T1" fmla="*/ 10 h 11"/>
                <a:gd name="T2" fmla="*/ 8 w 9"/>
                <a:gd name="T3" fmla="*/ 4 h 11"/>
                <a:gd name="T4" fmla="*/ 5 w 9"/>
                <a:gd name="T5" fmla="*/ 0 h 11"/>
                <a:gd name="T6" fmla="*/ 0 w 9"/>
                <a:gd name="T7" fmla="*/ 4 h 11"/>
                <a:gd name="T8" fmla="*/ 5 w 9"/>
                <a:gd name="T9" fmla="*/ 10 h 11"/>
              </a:gdLst>
              <a:ahLst/>
              <a:cxnLst>
                <a:cxn ang="0">
                  <a:pos x="T0" y="T1"/>
                </a:cxn>
                <a:cxn ang="0">
                  <a:pos x="T2" y="T3"/>
                </a:cxn>
                <a:cxn ang="0">
                  <a:pos x="T4" y="T5"/>
                </a:cxn>
                <a:cxn ang="0">
                  <a:pos x="T6" y="T7"/>
                </a:cxn>
                <a:cxn ang="0">
                  <a:pos x="T8" y="T9"/>
                </a:cxn>
              </a:cxnLst>
              <a:rect l="0" t="0" r="r" b="b"/>
              <a:pathLst>
                <a:path w="9" h="11">
                  <a:moveTo>
                    <a:pt x="5" y="10"/>
                  </a:moveTo>
                  <a:cubicBezTo>
                    <a:pt x="8" y="10"/>
                    <a:pt x="8" y="7"/>
                    <a:pt x="8" y="4"/>
                  </a:cubicBezTo>
                  <a:cubicBezTo>
                    <a:pt x="9" y="2"/>
                    <a:pt x="7" y="0"/>
                    <a:pt x="5" y="0"/>
                  </a:cubicBezTo>
                  <a:cubicBezTo>
                    <a:pt x="2" y="0"/>
                    <a:pt x="0" y="2"/>
                    <a:pt x="0" y="4"/>
                  </a:cubicBezTo>
                  <a:cubicBezTo>
                    <a:pt x="1" y="8"/>
                    <a:pt x="4" y="11"/>
                    <a:pt x="5"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109" name="Freeform 47"/>
            <p:cNvSpPr/>
            <p:nvPr/>
          </p:nvSpPr>
          <p:spPr bwMode="auto">
            <a:xfrm>
              <a:off x="3785" y="2164"/>
              <a:ext cx="36" cy="44"/>
            </a:xfrm>
            <a:custGeom>
              <a:avLst/>
              <a:gdLst>
                <a:gd name="T0" fmla="*/ 12 w 14"/>
                <a:gd name="T1" fmla="*/ 1 h 18"/>
                <a:gd name="T2" fmla="*/ 10 w 14"/>
                <a:gd name="T3" fmla="*/ 0 h 18"/>
                <a:gd name="T4" fmla="*/ 8 w 14"/>
                <a:gd name="T5" fmla="*/ 6 h 18"/>
                <a:gd name="T6" fmla="*/ 1 w 14"/>
                <a:gd name="T7" fmla="*/ 14 h 18"/>
                <a:gd name="T8" fmla="*/ 1 w 14"/>
                <a:gd name="T9" fmla="*/ 17 h 18"/>
                <a:gd name="T10" fmla="*/ 4 w 14"/>
                <a:gd name="T11" fmla="*/ 17 h 18"/>
                <a:gd name="T12" fmla="*/ 12 w 14"/>
                <a:gd name="T13" fmla="*/ 9 h 18"/>
                <a:gd name="T14" fmla="*/ 13 w 14"/>
                <a:gd name="T15" fmla="*/ 8 h 18"/>
                <a:gd name="T16" fmla="*/ 14 w 14"/>
                <a:gd name="T17" fmla="*/ 3 h 18"/>
                <a:gd name="T18" fmla="*/ 12 w 14"/>
                <a:gd name="T19" fmla="*/ 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18">
                  <a:moveTo>
                    <a:pt x="12" y="1"/>
                  </a:moveTo>
                  <a:cubicBezTo>
                    <a:pt x="11" y="1"/>
                    <a:pt x="10" y="0"/>
                    <a:pt x="10" y="0"/>
                  </a:cubicBezTo>
                  <a:cubicBezTo>
                    <a:pt x="8" y="6"/>
                    <a:pt x="8" y="6"/>
                    <a:pt x="8" y="6"/>
                  </a:cubicBezTo>
                  <a:cubicBezTo>
                    <a:pt x="1" y="14"/>
                    <a:pt x="1" y="14"/>
                    <a:pt x="1" y="14"/>
                  </a:cubicBezTo>
                  <a:cubicBezTo>
                    <a:pt x="0" y="15"/>
                    <a:pt x="0" y="16"/>
                    <a:pt x="1" y="17"/>
                  </a:cubicBezTo>
                  <a:cubicBezTo>
                    <a:pt x="2" y="18"/>
                    <a:pt x="4" y="18"/>
                    <a:pt x="4" y="17"/>
                  </a:cubicBezTo>
                  <a:cubicBezTo>
                    <a:pt x="12" y="9"/>
                    <a:pt x="12" y="9"/>
                    <a:pt x="12" y="9"/>
                  </a:cubicBezTo>
                  <a:cubicBezTo>
                    <a:pt x="12" y="9"/>
                    <a:pt x="13" y="8"/>
                    <a:pt x="13" y="8"/>
                  </a:cubicBezTo>
                  <a:cubicBezTo>
                    <a:pt x="14" y="3"/>
                    <a:pt x="14" y="3"/>
                    <a:pt x="14" y="3"/>
                  </a:cubicBezTo>
                  <a:cubicBezTo>
                    <a:pt x="13" y="2"/>
                    <a:pt x="13" y="2"/>
                    <a:pt x="1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110" name="Freeform 48"/>
            <p:cNvSpPr/>
            <p:nvPr/>
          </p:nvSpPr>
          <p:spPr bwMode="auto">
            <a:xfrm>
              <a:off x="3836" y="2116"/>
              <a:ext cx="33" cy="20"/>
            </a:xfrm>
            <a:custGeom>
              <a:avLst/>
              <a:gdLst>
                <a:gd name="T0" fmla="*/ 6 w 13"/>
                <a:gd name="T1" fmla="*/ 8 h 8"/>
                <a:gd name="T2" fmla="*/ 12 w 13"/>
                <a:gd name="T3" fmla="*/ 4 h 8"/>
                <a:gd name="T4" fmla="*/ 12 w 13"/>
                <a:gd name="T5" fmla="*/ 1 h 8"/>
                <a:gd name="T6" fmla="*/ 10 w 13"/>
                <a:gd name="T7" fmla="*/ 1 h 8"/>
                <a:gd name="T8" fmla="*/ 5 w 13"/>
                <a:gd name="T9" fmla="*/ 4 h 8"/>
                <a:gd name="T10" fmla="*/ 1 w 13"/>
                <a:gd name="T11" fmla="*/ 3 h 8"/>
                <a:gd name="T12" fmla="*/ 1 w 13"/>
                <a:gd name="T13" fmla="*/ 5 h 8"/>
                <a:gd name="T14" fmla="*/ 0 w 13"/>
                <a:gd name="T15" fmla="*/ 7 h 8"/>
                <a:gd name="T16" fmla="*/ 5 w 13"/>
                <a:gd name="T17" fmla="*/ 8 h 8"/>
                <a:gd name="T18" fmla="*/ 6 w 13"/>
                <a:gd name="T19"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8">
                  <a:moveTo>
                    <a:pt x="6" y="8"/>
                  </a:moveTo>
                  <a:cubicBezTo>
                    <a:pt x="12" y="4"/>
                    <a:pt x="12" y="4"/>
                    <a:pt x="12" y="4"/>
                  </a:cubicBezTo>
                  <a:cubicBezTo>
                    <a:pt x="13" y="3"/>
                    <a:pt x="13" y="2"/>
                    <a:pt x="12" y="1"/>
                  </a:cubicBezTo>
                  <a:cubicBezTo>
                    <a:pt x="12" y="1"/>
                    <a:pt x="11" y="0"/>
                    <a:pt x="10" y="1"/>
                  </a:cubicBezTo>
                  <a:cubicBezTo>
                    <a:pt x="5" y="4"/>
                    <a:pt x="5" y="4"/>
                    <a:pt x="5" y="4"/>
                  </a:cubicBezTo>
                  <a:cubicBezTo>
                    <a:pt x="1" y="3"/>
                    <a:pt x="1" y="3"/>
                    <a:pt x="1" y="3"/>
                  </a:cubicBezTo>
                  <a:cubicBezTo>
                    <a:pt x="1" y="3"/>
                    <a:pt x="1" y="4"/>
                    <a:pt x="1" y="5"/>
                  </a:cubicBezTo>
                  <a:cubicBezTo>
                    <a:pt x="1" y="6"/>
                    <a:pt x="0" y="7"/>
                    <a:pt x="0" y="7"/>
                  </a:cubicBezTo>
                  <a:cubicBezTo>
                    <a:pt x="5" y="8"/>
                    <a:pt x="5" y="8"/>
                    <a:pt x="5" y="8"/>
                  </a:cubicBezTo>
                  <a:cubicBezTo>
                    <a:pt x="5" y="8"/>
                    <a:pt x="6" y="8"/>
                    <a:pt x="6"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111" name="Freeform 49"/>
            <p:cNvSpPr/>
            <p:nvPr/>
          </p:nvSpPr>
          <p:spPr bwMode="auto">
            <a:xfrm>
              <a:off x="3783" y="2116"/>
              <a:ext cx="58" cy="87"/>
            </a:xfrm>
            <a:custGeom>
              <a:avLst/>
              <a:gdLst>
                <a:gd name="T0" fmla="*/ 18 w 23"/>
                <a:gd name="T1" fmla="*/ 17 h 35"/>
                <a:gd name="T2" fmla="*/ 21 w 23"/>
                <a:gd name="T3" fmla="*/ 5 h 35"/>
                <a:gd name="T4" fmla="*/ 21 w 23"/>
                <a:gd name="T5" fmla="*/ 2 h 35"/>
                <a:gd name="T6" fmla="*/ 20 w 23"/>
                <a:gd name="T7" fmla="*/ 2 h 35"/>
                <a:gd name="T8" fmla="*/ 19 w 23"/>
                <a:gd name="T9" fmla="*/ 7 h 35"/>
                <a:gd name="T10" fmla="*/ 20 w 23"/>
                <a:gd name="T11" fmla="*/ 3 h 35"/>
                <a:gd name="T12" fmla="*/ 20 w 23"/>
                <a:gd name="T13" fmla="*/ 2 h 35"/>
                <a:gd name="T14" fmla="*/ 20 w 23"/>
                <a:gd name="T15" fmla="*/ 1 h 35"/>
                <a:gd name="T16" fmla="*/ 19 w 23"/>
                <a:gd name="T17" fmla="*/ 1 h 35"/>
                <a:gd name="T18" fmla="*/ 18 w 23"/>
                <a:gd name="T19" fmla="*/ 2 h 35"/>
                <a:gd name="T20" fmla="*/ 19 w 23"/>
                <a:gd name="T21" fmla="*/ 3 h 35"/>
                <a:gd name="T22" fmla="*/ 18 w 23"/>
                <a:gd name="T23" fmla="*/ 6 h 35"/>
                <a:gd name="T24" fmla="*/ 17 w 23"/>
                <a:gd name="T25" fmla="*/ 0 h 35"/>
                <a:gd name="T26" fmla="*/ 17 w 23"/>
                <a:gd name="T27" fmla="*/ 0 h 35"/>
                <a:gd name="T28" fmla="*/ 17 w 23"/>
                <a:gd name="T29" fmla="*/ 0 h 35"/>
                <a:gd name="T30" fmla="*/ 15 w 23"/>
                <a:gd name="T31" fmla="*/ 0 h 35"/>
                <a:gd name="T32" fmla="*/ 8 w 23"/>
                <a:gd name="T33" fmla="*/ 0 h 35"/>
                <a:gd name="T34" fmla="*/ 1 w 23"/>
                <a:gd name="T35" fmla="*/ 5 h 35"/>
                <a:gd name="T36" fmla="*/ 1 w 23"/>
                <a:gd name="T37" fmla="*/ 8 h 35"/>
                <a:gd name="T38" fmla="*/ 4 w 23"/>
                <a:gd name="T39" fmla="*/ 8 h 35"/>
                <a:gd name="T40" fmla="*/ 4 w 23"/>
                <a:gd name="T41" fmla="*/ 8 h 35"/>
                <a:gd name="T42" fmla="*/ 9 w 23"/>
                <a:gd name="T43" fmla="*/ 4 h 35"/>
                <a:gd name="T44" fmla="*/ 13 w 23"/>
                <a:gd name="T45" fmla="*/ 4 h 35"/>
                <a:gd name="T46" fmla="*/ 12 w 23"/>
                <a:gd name="T47" fmla="*/ 4 h 35"/>
                <a:gd name="T48" fmla="*/ 9 w 23"/>
                <a:gd name="T49" fmla="*/ 15 h 35"/>
                <a:gd name="T50" fmla="*/ 10 w 23"/>
                <a:gd name="T51" fmla="*/ 16 h 35"/>
                <a:gd name="T52" fmla="*/ 14 w 23"/>
                <a:gd name="T53" fmla="*/ 20 h 35"/>
                <a:gd name="T54" fmla="*/ 18 w 23"/>
                <a:gd name="T55" fmla="*/ 24 h 35"/>
                <a:gd name="T56" fmla="*/ 17 w 23"/>
                <a:gd name="T57" fmla="*/ 32 h 35"/>
                <a:gd name="T58" fmla="*/ 19 w 23"/>
                <a:gd name="T59" fmla="*/ 35 h 35"/>
                <a:gd name="T60" fmla="*/ 22 w 23"/>
                <a:gd name="T61" fmla="*/ 33 h 35"/>
                <a:gd name="T62" fmla="*/ 23 w 23"/>
                <a:gd name="T63" fmla="*/ 24 h 35"/>
                <a:gd name="T64" fmla="*/ 23 w 23"/>
                <a:gd name="T65" fmla="*/ 22 h 35"/>
                <a:gd name="T66" fmla="*/ 18 w 23"/>
                <a:gd name="T67" fmla="*/ 17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3" h="35">
                  <a:moveTo>
                    <a:pt x="18" y="17"/>
                  </a:moveTo>
                  <a:cubicBezTo>
                    <a:pt x="19" y="10"/>
                    <a:pt x="21" y="6"/>
                    <a:pt x="21" y="5"/>
                  </a:cubicBezTo>
                  <a:cubicBezTo>
                    <a:pt x="21" y="3"/>
                    <a:pt x="21" y="2"/>
                    <a:pt x="21" y="2"/>
                  </a:cubicBezTo>
                  <a:cubicBezTo>
                    <a:pt x="20" y="2"/>
                    <a:pt x="20" y="2"/>
                    <a:pt x="20" y="2"/>
                  </a:cubicBezTo>
                  <a:cubicBezTo>
                    <a:pt x="20" y="5"/>
                    <a:pt x="19" y="7"/>
                    <a:pt x="19" y="7"/>
                  </a:cubicBezTo>
                  <a:cubicBezTo>
                    <a:pt x="19" y="7"/>
                    <a:pt x="20" y="4"/>
                    <a:pt x="20" y="3"/>
                  </a:cubicBezTo>
                  <a:cubicBezTo>
                    <a:pt x="20" y="2"/>
                    <a:pt x="20" y="2"/>
                    <a:pt x="20" y="2"/>
                  </a:cubicBezTo>
                  <a:cubicBezTo>
                    <a:pt x="20" y="1"/>
                    <a:pt x="20" y="1"/>
                    <a:pt x="20" y="1"/>
                  </a:cubicBezTo>
                  <a:cubicBezTo>
                    <a:pt x="20" y="1"/>
                    <a:pt x="19" y="1"/>
                    <a:pt x="19" y="1"/>
                  </a:cubicBezTo>
                  <a:cubicBezTo>
                    <a:pt x="19" y="1"/>
                    <a:pt x="18" y="2"/>
                    <a:pt x="18" y="2"/>
                  </a:cubicBezTo>
                  <a:cubicBezTo>
                    <a:pt x="18" y="2"/>
                    <a:pt x="18" y="2"/>
                    <a:pt x="19" y="3"/>
                  </a:cubicBezTo>
                  <a:cubicBezTo>
                    <a:pt x="19" y="3"/>
                    <a:pt x="18" y="4"/>
                    <a:pt x="18" y="6"/>
                  </a:cubicBezTo>
                  <a:cubicBezTo>
                    <a:pt x="18" y="1"/>
                    <a:pt x="17" y="0"/>
                    <a:pt x="17" y="0"/>
                  </a:cubicBezTo>
                  <a:cubicBezTo>
                    <a:pt x="17" y="0"/>
                    <a:pt x="17" y="0"/>
                    <a:pt x="17" y="0"/>
                  </a:cubicBezTo>
                  <a:cubicBezTo>
                    <a:pt x="17" y="0"/>
                    <a:pt x="17" y="0"/>
                    <a:pt x="17" y="0"/>
                  </a:cubicBezTo>
                  <a:cubicBezTo>
                    <a:pt x="16" y="0"/>
                    <a:pt x="15" y="0"/>
                    <a:pt x="15" y="0"/>
                  </a:cubicBezTo>
                  <a:cubicBezTo>
                    <a:pt x="13" y="0"/>
                    <a:pt x="11" y="0"/>
                    <a:pt x="8" y="0"/>
                  </a:cubicBezTo>
                  <a:cubicBezTo>
                    <a:pt x="8" y="0"/>
                    <a:pt x="1" y="5"/>
                    <a:pt x="1" y="5"/>
                  </a:cubicBezTo>
                  <a:cubicBezTo>
                    <a:pt x="0" y="6"/>
                    <a:pt x="0" y="7"/>
                    <a:pt x="1" y="8"/>
                  </a:cubicBezTo>
                  <a:cubicBezTo>
                    <a:pt x="2" y="8"/>
                    <a:pt x="3" y="9"/>
                    <a:pt x="4" y="8"/>
                  </a:cubicBezTo>
                  <a:cubicBezTo>
                    <a:pt x="4" y="8"/>
                    <a:pt x="4" y="8"/>
                    <a:pt x="4" y="8"/>
                  </a:cubicBezTo>
                  <a:cubicBezTo>
                    <a:pt x="4" y="8"/>
                    <a:pt x="9" y="4"/>
                    <a:pt x="9" y="4"/>
                  </a:cubicBezTo>
                  <a:cubicBezTo>
                    <a:pt x="9" y="4"/>
                    <a:pt x="13" y="4"/>
                    <a:pt x="13" y="4"/>
                  </a:cubicBezTo>
                  <a:cubicBezTo>
                    <a:pt x="12" y="4"/>
                    <a:pt x="12" y="4"/>
                    <a:pt x="12" y="4"/>
                  </a:cubicBezTo>
                  <a:cubicBezTo>
                    <a:pt x="11" y="7"/>
                    <a:pt x="9" y="13"/>
                    <a:pt x="9" y="15"/>
                  </a:cubicBezTo>
                  <a:cubicBezTo>
                    <a:pt x="9" y="15"/>
                    <a:pt x="10" y="15"/>
                    <a:pt x="10" y="16"/>
                  </a:cubicBezTo>
                  <a:cubicBezTo>
                    <a:pt x="10" y="16"/>
                    <a:pt x="11" y="18"/>
                    <a:pt x="14" y="20"/>
                  </a:cubicBezTo>
                  <a:cubicBezTo>
                    <a:pt x="14" y="20"/>
                    <a:pt x="18" y="24"/>
                    <a:pt x="18" y="24"/>
                  </a:cubicBezTo>
                  <a:cubicBezTo>
                    <a:pt x="18" y="24"/>
                    <a:pt x="17" y="32"/>
                    <a:pt x="17" y="32"/>
                  </a:cubicBezTo>
                  <a:cubicBezTo>
                    <a:pt x="17" y="34"/>
                    <a:pt x="18" y="35"/>
                    <a:pt x="19" y="35"/>
                  </a:cubicBezTo>
                  <a:cubicBezTo>
                    <a:pt x="20" y="35"/>
                    <a:pt x="21" y="35"/>
                    <a:pt x="22" y="33"/>
                  </a:cubicBezTo>
                  <a:cubicBezTo>
                    <a:pt x="22" y="33"/>
                    <a:pt x="23" y="24"/>
                    <a:pt x="23" y="24"/>
                  </a:cubicBezTo>
                  <a:cubicBezTo>
                    <a:pt x="23" y="23"/>
                    <a:pt x="23" y="22"/>
                    <a:pt x="23" y="22"/>
                  </a:cubicBezTo>
                  <a:cubicBezTo>
                    <a:pt x="22" y="21"/>
                    <a:pt x="18" y="17"/>
                    <a:pt x="18"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grpSp>
      <p:grpSp>
        <p:nvGrpSpPr>
          <p:cNvPr id="112" name="Group 52"/>
          <p:cNvGrpSpPr>
            <a:grpSpLocks noChangeAspect="1"/>
          </p:cNvGrpSpPr>
          <p:nvPr/>
        </p:nvGrpSpPr>
        <p:grpSpPr bwMode="auto">
          <a:xfrm>
            <a:off x="3498179" y="4099601"/>
            <a:ext cx="327130" cy="324310"/>
            <a:chOff x="3783" y="2102"/>
            <a:chExt cx="116" cy="115"/>
          </a:xfrm>
          <a:solidFill>
            <a:srgbClr val="00458A"/>
          </a:solidFill>
          <a:effectLst/>
        </p:grpSpPr>
        <p:sp>
          <p:nvSpPr>
            <p:cNvPr id="113" name="Freeform 53"/>
            <p:cNvSpPr>
              <a:spLocks noEditPoints="1"/>
            </p:cNvSpPr>
            <p:nvPr/>
          </p:nvSpPr>
          <p:spPr bwMode="auto">
            <a:xfrm>
              <a:off x="3783" y="2102"/>
              <a:ext cx="116" cy="115"/>
            </a:xfrm>
            <a:custGeom>
              <a:avLst/>
              <a:gdLst>
                <a:gd name="T0" fmla="*/ 23 w 46"/>
                <a:gd name="T1" fmla="*/ 0 h 46"/>
                <a:gd name="T2" fmla="*/ 0 w 46"/>
                <a:gd name="T3" fmla="*/ 23 h 46"/>
                <a:gd name="T4" fmla="*/ 23 w 46"/>
                <a:gd name="T5" fmla="*/ 46 h 46"/>
                <a:gd name="T6" fmla="*/ 46 w 46"/>
                <a:gd name="T7" fmla="*/ 23 h 46"/>
                <a:gd name="T8" fmla="*/ 23 w 46"/>
                <a:gd name="T9" fmla="*/ 0 h 46"/>
                <a:gd name="T10" fmla="*/ 23 w 46"/>
                <a:gd name="T11" fmla="*/ 42 h 46"/>
                <a:gd name="T12" fmla="*/ 5 w 46"/>
                <a:gd name="T13" fmla="*/ 23 h 46"/>
                <a:gd name="T14" fmla="*/ 23 w 46"/>
                <a:gd name="T15" fmla="*/ 4 h 46"/>
                <a:gd name="T16" fmla="*/ 42 w 46"/>
                <a:gd name="T17" fmla="*/ 23 h 46"/>
                <a:gd name="T18" fmla="*/ 23 w 46"/>
                <a:gd name="T19" fmla="*/ 42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6" h="46">
                  <a:moveTo>
                    <a:pt x="23" y="0"/>
                  </a:moveTo>
                  <a:cubicBezTo>
                    <a:pt x="10" y="0"/>
                    <a:pt x="0" y="10"/>
                    <a:pt x="0" y="23"/>
                  </a:cubicBezTo>
                  <a:cubicBezTo>
                    <a:pt x="0" y="36"/>
                    <a:pt x="10" y="46"/>
                    <a:pt x="23" y="46"/>
                  </a:cubicBezTo>
                  <a:cubicBezTo>
                    <a:pt x="36" y="46"/>
                    <a:pt x="46" y="36"/>
                    <a:pt x="46" y="23"/>
                  </a:cubicBezTo>
                  <a:cubicBezTo>
                    <a:pt x="46" y="10"/>
                    <a:pt x="36" y="0"/>
                    <a:pt x="23" y="0"/>
                  </a:cubicBezTo>
                  <a:close/>
                  <a:moveTo>
                    <a:pt x="23" y="42"/>
                  </a:moveTo>
                  <a:cubicBezTo>
                    <a:pt x="13" y="42"/>
                    <a:pt x="5" y="33"/>
                    <a:pt x="5" y="23"/>
                  </a:cubicBezTo>
                  <a:cubicBezTo>
                    <a:pt x="5" y="13"/>
                    <a:pt x="13" y="4"/>
                    <a:pt x="23" y="4"/>
                  </a:cubicBezTo>
                  <a:cubicBezTo>
                    <a:pt x="34" y="4"/>
                    <a:pt x="42" y="13"/>
                    <a:pt x="42" y="23"/>
                  </a:cubicBezTo>
                  <a:cubicBezTo>
                    <a:pt x="42" y="33"/>
                    <a:pt x="34" y="42"/>
                    <a:pt x="23" y="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114" name="Freeform 54"/>
            <p:cNvSpPr>
              <a:spLocks noEditPoints="1"/>
            </p:cNvSpPr>
            <p:nvPr/>
          </p:nvSpPr>
          <p:spPr bwMode="auto">
            <a:xfrm>
              <a:off x="3783" y="2102"/>
              <a:ext cx="116" cy="115"/>
            </a:xfrm>
            <a:custGeom>
              <a:avLst/>
              <a:gdLst>
                <a:gd name="T0" fmla="*/ 23 w 46"/>
                <a:gd name="T1" fmla="*/ 0 h 46"/>
                <a:gd name="T2" fmla="*/ 0 w 46"/>
                <a:gd name="T3" fmla="*/ 23 h 46"/>
                <a:gd name="T4" fmla="*/ 23 w 46"/>
                <a:gd name="T5" fmla="*/ 46 h 46"/>
                <a:gd name="T6" fmla="*/ 46 w 46"/>
                <a:gd name="T7" fmla="*/ 23 h 46"/>
                <a:gd name="T8" fmla="*/ 23 w 46"/>
                <a:gd name="T9" fmla="*/ 0 h 46"/>
                <a:gd name="T10" fmla="*/ 23 w 46"/>
                <a:gd name="T11" fmla="*/ 42 h 46"/>
                <a:gd name="T12" fmla="*/ 5 w 46"/>
                <a:gd name="T13" fmla="*/ 23 h 46"/>
                <a:gd name="T14" fmla="*/ 23 w 46"/>
                <a:gd name="T15" fmla="*/ 4 h 46"/>
                <a:gd name="T16" fmla="*/ 42 w 46"/>
                <a:gd name="T17" fmla="*/ 23 h 46"/>
                <a:gd name="T18" fmla="*/ 23 w 46"/>
                <a:gd name="T19" fmla="*/ 42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6" h="46">
                  <a:moveTo>
                    <a:pt x="23" y="0"/>
                  </a:moveTo>
                  <a:cubicBezTo>
                    <a:pt x="10" y="0"/>
                    <a:pt x="0" y="10"/>
                    <a:pt x="0" y="23"/>
                  </a:cubicBezTo>
                  <a:cubicBezTo>
                    <a:pt x="0" y="36"/>
                    <a:pt x="10" y="46"/>
                    <a:pt x="23" y="46"/>
                  </a:cubicBezTo>
                  <a:cubicBezTo>
                    <a:pt x="36" y="46"/>
                    <a:pt x="46" y="36"/>
                    <a:pt x="46" y="23"/>
                  </a:cubicBezTo>
                  <a:cubicBezTo>
                    <a:pt x="46" y="10"/>
                    <a:pt x="36" y="0"/>
                    <a:pt x="23" y="0"/>
                  </a:cubicBezTo>
                  <a:close/>
                  <a:moveTo>
                    <a:pt x="23" y="42"/>
                  </a:moveTo>
                  <a:cubicBezTo>
                    <a:pt x="13" y="42"/>
                    <a:pt x="5" y="33"/>
                    <a:pt x="5" y="23"/>
                  </a:cubicBezTo>
                  <a:cubicBezTo>
                    <a:pt x="5" y="13"/>
                    <a:pt x="13" y="4"/>
                    <a:pt x="23" y="4"/>
                  </a:cubicBezTo>
                  <a:cubicBezTo>
                    <a:pt x="34" y="4"/>
                    <a:pt x="42" y="13"/>
                    <a:pt x="42" y="23"/>
                  </a:cubicBezTo>
                  <a:cubicBezTo>
                    <a:pt x="42" y="33"/>
                    <a:pt x="34" y="42"/>
                    <a:pt x="23" y="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115" name="Freeform 55"/>
            <p:cNvSpPr/>
            <p:nvPr/>
          </p:nvSpPr>
          <p:spPr bwMode="auto">
            <a:xfrm>
              <a:off x="3839" y="2115"/>
              <a:ext cx="7" cy="10"/>
            </a:xfrm>
            <a:custGeom>
              <a:avLst/>
              <a:gdLst>
                <a:gd name="T0" fmla="*/ 1 w 3"/>
                <a:gd name="T1" fmla="*/ 4 h 4"/>
                <a:gd name="T2" fmla="*/ 1 w 3"/>
                <a:gd name="T3" fmla="*/ 4 h 4"/>
                <a:gd name="T4" fmla="*/ 3 w 3"/>
                <a:gd name="T5" fmla="*/ 3 h 4"/>
                <a:gd name="T6" fmla="*/ 3 w 3"/>
                <a:gd name="T7" fmla="*/ 0 h 4"/>
                <a:gd name="T8" fmla="*/ 1 w 3"/>
                <a:gd name="T9" fmla="*/ 0 h 4"/>
                <a:gd name="T10" fmla="*/ 0 w 3"/>
                <a:gd name="T11" fmla="*/ 0 h 4"/>
                <a:gd name="T12" fmla="*/ 0 w 3"/>
                <a:gd name="T13" fmla="*/ 3 h 4"/>
                <a:gd name="T14" fmla="*/ 1 w 3"/>
                <a:gd name="T15" fmla="*/ 4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4">
                  <a:moveTo>
                    <a:pt x="1" y="4"/>
                  </a:moveTo>
                  <a:cubicBezTo>
                    <a:pt x="1" y="4"/>
                    <a:pt x="1" y="4"/>
                    <a:pt x="1" y="4"/>
                  </a:cubicBezTo>
                  <a:cubicBezTo>
                    <a:pt x="2" y="4"/>
                    <a:pt x="3" y="4"/>
                    <a:pt x="3" y="3"/>
                  </a:cubicBezTo>
                  <a:cubicBezTo>
                    <a:pt x="3" y="0"/>
                    <a:pt x="3" y="0"/>
                    <a:pt x="3" y="0"/>
                  </a:cubicBezTo>
                  <a:cubicBezTo>
                    <a:pt x="2" y="0"/>
                    <a:pt x="2" y="0"/>
                    <a:pt x="1" y="0"/>
                  </a:cubicBezTo>
                  <a:cubicBezTo>
                    <a:pt x="1" y="0"/>
                    <a:pt x="0" y="0"/>
                    <a:pt x="0" y="0"/>
                  </a:cubicBezTo>
                  <a:cubicBezTo>
                    <a:pt x="0" y="3"/>
                    <a:pt x="0" y="3"/>
                    <a:pt x="0" y="3"/>
                  </a:cubicBezTo>
                  <a:cubicBezTo>
                    <a:pt x="0" y="4"/>
                    <a:pt x="0" y="4"/>
                    <a:pt x="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116" name="Freeform 56"/>
            <p:cNvSpPr/>
            <p:nvPr/>
          </p:nvSpPr>
          <p:spPr bwMode="auto">
            <a:xfrm>
              <a:off x="3839" y="2195"/>
              <a:ext cx="7" cy="10"/>
            </a:xfrm>
            <a:custGeom>
              <a:avLst/>
              <a:gdLst>
                <a:gd name="T0" fmla="*/ 1 w 3"/>
                <a:gd name="T1" fmla="*/ 0 h 4"/>
                <a:gd name="T2" fmla="*/ 1 w 3"/>
                <a:gd name="T3" fmla="*/ 0 h 4"/>
                <a:gd name="T4" fmla="*/ 0 w 3"/>
                <a:gd name="T5" fmla="*/ 1 h 4"/>
                <a:gd name="T6" fmla="*/ 0 w 3"/>
                <a:gd name="T7" fmla="*/ 4 h 4"/>
                <a:gd name="T8" fmla="*/ 1 w 3"/>
                <a:gd name="T9" fmla="*/ 4 h 4"/>
                <a:gd name="T10" fmla="*/ 3 w 3"/>
                <a:gd name="T11" fmla="*/ 4 h 4"/>
                <a:gd name="T12" fmla="*/ 3 w 3"/>
                <a:gd name="T13" fmla="*/ 1 h 4"/>
                <a:gd name="T14" fmla="*/ 1 w 3"/>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4">
                  <a:moveTo>
                    <a:pt x="1" y="0"/>
                  </a:moveTo>
                  <a:cubicBezTo>
                    <a:pt x="1" y="0"/>
                    <a:pt x="1" y="0"/>
                    <a:pt x="1" y="0"/>
                  </a:cubicBezTo>
                  <a:cubicBezTo>
                    <a:pt x="0" y="0"/>
                    <a:pt x="0" y="1"/>
                    <a:pt x="0" y="1"/>
                  </a:cubicBezTo>
                  <a:cubicBezTo>
                    <a:pt x="0" y="4"/>
                    <a:pt x="0" y="4"/>
                    <a:pt x="0" y="4"/>
                  </a:cubicBezTo>
                  <a:cubicBezTo>
                    <a:pt x="0" y="4"/>
                    <a:pt x="1" y="4"/>
                    <a:pt x="1" y="4"/>
                  </a:cubicBezTo>
                  <a:cubicBezTo>
                    <a:pt x="2" y="4"/>
                    <a:pt x="2" y="4"/>
                    <a:pt x="3" y="4"/>
                  </a:cubicBezTo>
                  <a:cubicBezTo>
                    <a:pt x="3" y="1"/>
                    <a:pt x="3" y="1"/>
                    <a:pt x="3" y="1"/>
                  </a:cubicBezTo>
                  <a:cubicBezTo>
                    <a:pt x="3" y="1"/>
                    <a:pt x="2"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117" name="Freeform 57"/>
            <p:cNvSpPr/>
            <p:nvPr/>
          </p:nvSpPr>
          <p:spPr bwMode="auto">
            <a:xfrm>
              <a:off x="3796" y="2155"/>
              <a:ext cx="10" cy="10"/>
            </a:xfrm>
            <a:custGeom>
              <a:avLst/>
              <a:gdLst>
                <a:gd name="T0" fmla="*/ 3 w 4"/>
                <a:gd name="T1" fmla="*/ 0 h 4"/>
                <a:gd name="T2" fmla="*/ 0 w 4"/>
                <a:gd name="T3" fmla="*/ 0 h 4"/>
                <a:gd name="T4" fmla="*/ 0 w 4"/>
                <a:gd name="T5" fmla="*/ 2 h 4"/>
                <a:gd name="T6" fmla="*/ 0 w 4"/>
                <a:gd name="T7" fmla="*/ 4 h 4"/>
                <a:gd name="T8" fmla="*/ 3 w 4"/>
                <a:gd name="T9" fmla="*/ 4 h 4"/>
                <a:gd name="T10" fmla="*/ 4 w 4"/>
                <a:gd name="T11" fmla="*/ 2 h 4"/>
                <a:gd name="T12" fmla="*/ 4 w 4"/>
                <a:gd name="T13" fmla="*/ 2 h 4"/>
                <a:gd name="T14" fmla="*/ 3 w 4"/>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4">
                  <a:moveTo>
                    <a:pt x="3" y="0"/>
                  </a:moveTo>
                  <a:cubicBezTo>
                    <a:pt x="0" y="0"/>
                    <a:pt x="0" y="0"/>
                    <a:pt x="0" y="0"/>
                  </a:cubicBezTo>
                  <a:cubicBezTo>
                    <a:pt x="0" y="1"/>
                    <a:pt x="0" y="1"/>
                    <a:pt x="0" y="2"/>
                  </a:cubicBezTo>
                  <a:cubicBezTo>
                    <a:pt x="0" y="3"/>
                    <a:pt x="0" y="3"/>
                    <a:pt x="0" y="4"/>
                  </a:cubicBezTo>
                  <a:cubicBezTo>
                    <a:pt x="3" y="4"/>
                    <a:pt x="3" y="4"/>
                    <a:pt x="3" y="4"/>
                  </a:cubicBezTo>
                  <a:cubicBezTo>
                    <a:pt x="4" y="4"/>
                    <a:pt x="4" y="3"/>
                    <a:pt x="4" y="2"/>
                  </a:cubicBezTo>
                  <a:cubicBezTo>
                    <a:pt x="4" y="2"/>
                    <a:pt x="4" y="2"/>
                    <a:pt x="4" y="2"/>
                  </a:cubicBezTo>
                  <a:cubicBezTo>
                    <a:pt x="4" y="1"/>
                    <a:pt x="4"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118" name="Freeform 58"/>
            <p:cNvSpPr/>
            <p:nvPr/>
          </p:nvSpPr>
          <p:spPr bwMode="auto">
            <a:xfrm>
              <a:off x="3877" y="2155"/>
              <a:ext cx="10" cy="10"/>
            </a:xfrm>
            <a:custGeom>
              <a:avLst/>
              <a:gdLst>
                <a:gd name="T0" fmla="*/ 4 w 4"/>
                <a:gd name="T1" fmla="*/ 0 h 4"/>
                <a:gd name="T2" fmla="*/ 2 w 4"/>
                <a:gd name="T3" fmla="*/ 0 h 4"/>
                <a:gd name="T4" fmla="*/ 0 w 4"/>
                <a:gd name="T5" fmla="*/ 2 h 4"/>
                <a:gd name="T6" fmla="*/ 0 w 4"/>
                <a:gd name="T7" fmla="*/ 2 h 4"/>
                <a:gd name="T8" fmla="*/ 2 w 4"/>
                <a:gd name="T9" fmla="*/ 4 h 4"/>
                <a:gd name="T10" fmla="*/ 4 w 4"/>
                <a:gd name="T11" fmla="*/ 4 h 4"/>
                <a:gd name="T12" fmla="*/ 4 w 4"/>
                <a:gd name="T13" fmla="*/ 2 h 4"/>
                <a:gd name="T14" fmla="*/ 4 w 4"/>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4">
                  <a:moveTo>
                    <a:pt x="4" y="0"/>
                  </a:moveTo>
                  <a:cubicBezTo>
                    <a:pt x="2" y="0"/>
                    <a:pt x="2" y="0"/>
                    <a:pt x="2" y="0"/>
                  </a:cubicBezTo>
                  <a:cubicBezTo>
                    <a:pt x="1" y="0"/>
                    <a:pt x="0" y="1"/>
                    <a:pt x="0" y="2"/>
                  </a:cubicBezTo>
                  <a:cubicBezTo>
                    <a:pt x="0" y="2"/>
                    <a:pt x="0" y="2"/>
                    <a:pt x="0" y="2"/>
                  </a:cubicBezTo>
                  <a:cubicBezTo>
                    <a:pt x="0" y="3"/>
                    <a:pt x="1" y="4"/>
                    <a:pt x="2" y="4"/>
                  </a:cubicBezTo>
                  <a:cubicBezTo>
                    <a:pt x="4" y="4"/>
                    <a:pt x="4" y="4"/>
                    <a:pt x="4" y="4"/>
                  </a:cubicBezTo>
                  <a:cubicBezTo>
                    <a:pt x="4" y="3"/>
                    <a:pt x="4" y="3"/>
                    <a:pt x="4" y="2"/>
                  </a:cubicBezTo>
                  <a:cubicBezTo>
                    <a:pt x="4" y="1"/>
                    <a:pt x="4" y="1"/>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119" name="Freeform 59"/>
            <p:cNvSpPr/>
            <p:nvPr/>
          </p:nvSpPr>
          <p:spPr bwMode="auto">
            <a:xfrm>
              <a:off x="3813" y="2127"/>
              <a:ext cx="33" cy="38"/>
            </a:xfrm>
            <a:custGeom>
              <a:avLst/>
              <a:gdLst>
                <a:gd name="T0" fmla="*/ 11 w 13"/>
                <a:gd name="T1" fmla="*/ 0 h 15"/>
                <a:gd name="T2" fmla="*/ 10 w 13"/>
                <a:gd name="T3" fmla="*/ 2 h 15"/>
                <a:gd name="T4" fmla="*/ 10 w 13"/>
                <a:gd name="T5" fmla="*/ 11 h 15"/>
                <a:gd name="T6" fmla="*/ 9 w 13"/>
                <a:gd name="T7" fmla="*/ 12 h 15"/>
                <a:gd name="T8" fmla="*/ 2 w 13"/>
                <a:gd name="T9" fmla="*/ 12 h 15"/>
                <a:gd name="T10" fmla="*/ 0 w 13"/>
                <a:gd name="T11" fmla="*/ 14 h 15"/>
                <a:gd name="T12" fmla="*/ 2 w 13"/>
                <a:gd name="T13" fmla="*/ 15 h 15"/>
                <a:gd name="T14" fmla="*/ 11 w 13"/>
                <a:gd name="T15" fmla="*/ 15 h 15"/>
                <a:gd name="T16" fmla="*/ 12 w 13"/>
                <a:gd name="T17" fmla="*/ 15 h 15"/>
                <a:gd name="T18" fmla="*/ 12 w 13"/>
                <a:gd name="T19" fmla="*/ 15 h 15"/>
                <a:gd name="T20" fmla="*/ 13 w 13"/>
                <a:gd name="T21" fmla="*/ 13 h 15"/>
                <a:gd name="T22" fmla="*/ 13 w 13"/>
                <a:gd name="T23" fmla="*/ 2 h 15"/>
                <a:gd name="T24" fmla="*/ 11 w 13"/>
                <a:gd name="T25"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15">
                  <a:moveTo>
                    <a:pt x="11" y="0"/>
                  </a:moveTo>
                  <a:cubicBezTo>
                    <a:pt x="10" y="0"/>
                    <a:pt x="10" y="1"/>
                    <a:pt x="10" y="2"/>
                  </a:cubicBezTo>
                  <a:cubicBezTo>
                    <a:pt x="10" y="11"/>
                    <a:pt x="10" y="11"/>
                    <a:pt x="10" y="11"/>
                  </a:cubicBezTo>
                  <a:cubicBezTo>
                    <a:pt x="10" y="12"/>
                    <a:pt x="9" y="12"/>
                    <a:pt x="9" y="12"/>
                  </a:cubicBezTo>
                  <a:cubicBezTo>
                    <a:pt x="2" y="12"/>
                    <a:pt x="2" y="12"/>
                    <a:pt x="2" y="12"/>
                  </a:cubicBezTo>
                  <a:cubicBezTo>
                    <a:pt x="1" y="12"/>
                    <a:pt x="0" y="13"/>
                    <a:pt x="0" y="14"/>
                  </a:cubicBezTo>
                  <a:cubicBezTo>
                    <a:pt x="0" y="14"/>
                    <a:pt x="1" y="15"/>
                    <a:pt x="2" y="15"/>
                  </a:cubicBezTo>
                  <a:cubicBezTo>
                    <a:pt x="11" y="15"/>
                    <a:pt x="11" y="15"/>
                    <a:pt x="11" y="15"/>
                  </a:cubicBezTo>
                  <a:cubicBezTo>
                    <a:pt x="11" y="15"/>
                    <a:pt x="12" y="15"/>
                    <a:pt x="12" y="15"/>
                  </a:cubicBezTo>
                  <a:cubicBezTo>
                    <a:pt x="12" y="15"/>
                    <a:pt x="12" y="15"/>
                    <a:pt x="12" y="15"/>
                  </a:cubicBezTo>
                  <a:cubicBezTo>
                    <a:pt x="13" y="14"/>
                    <a:pt x="13" y="14"/>
                    <a:pt x="13" y="13"/>
                  </a:cubicBezTo>
                  <a:cubicBezTo>
                    <a:pt x="13" y="2"/>
                    <a:pt x="13" y="2"/>
                    <a:pt x="13" y="2"/>
                  </a:cubicBezTo>
                  <a:cubicBezTo>
                    <a:pt x="13" y="1"/>
                    <a:pt x="12" y="0"/>
                    <a:pt x="1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grpSp>
      <p:grpSp>
        <p:nvGrpSpPr>
          <p:cNvPr id="120" name="Group 62"/>
          <p:cNvGrpSpPr>
            <a:grpSpLocks noChangeAspect="1"/>
          </p:cNvGrpSpPr>
          <p:nvPr/>
        </p:nvGrpSpPr>
        <p:grpSpPr bwMode="auto">
          <a:xfrm>
            <a:off x="5964052" y="3388236"/>
            <a:ext cx="348842" cy="278533"/>
            <a:chOff x="3775" y="2110"/>
            <a:chExt cx="129" cy="103"/>
          </a:xfrm>
          <a:solidFill>
            <a:srgbClr val="00458A"/>
          </a:solidFill>
          <a:effectLst/>
        </p:grpSpPr>
        <p:sp>
          <p:nvSpPr>
            <p:cNvPr id="121" name="Freeform 63"/>
            <p:cNvSpPr/>
            <p:nvPr/>
          </p:nvSpPr>
          <p:spPr bwMode="auto">
            <a:xfrm>
              <a:off x="3775" y="2177"/>
              <a:ext cx="40" cy="36"/>
            </a:xfrm>
            <a:custGeom>
              <a:avLst/>
              <a:gdLst>
                <a:gd name="T0" fmla="*/ 5 w 16"/>
                <a:gd name="T1" fmla="*/ 0 h 14"/>
                <a:gd name="T2" fmla="*/ 0 w 16"/>
                <a:gd name="T3" fmla="*/ 4 h 14"/>
                <a:gd name="T4" fmla="*/ 10 w 16"/>
                <a:gd name="T5" fmla="*/ 14 h 14"/>
                <a:gd name="T6" fmla="*/ 16 w 16"/>
                <a:gd name="T7" fmla="*/ 9 h 14"/>
                <a:gd name="T8" fmla="*/ 5 w 16"/>
                <a:gd name="T9" fmla="*/ 0 h 14"/>
              </a:gdLst>
              <a:ahLst/>
              <a:cxnLst>
                <a:cxn ang="0">
                  <a:pos x="T0" y="T1"/>
                </a:cxn>
                <a:cxn ang="0">
                  <a:pos x="T2" y="T3"/>
                </a:cxn>
                <a:cxn ang="0">
                  <a:pos x="T4" y="T5"/>
                </a:cxn>
                <a:cxn ang="0">
                  <a:pos x="T6" y="T7"/>
                </a:cxn>
                <a:cxn ang="0">
                  <a:pos x="T8" y="T9"/>
                </a:cxn>
              </a:cxnLst>
              <a:rect l="0" t="0" r="r" b="b"/>
              <a:pathLst>
                <a:path w="16" h="14">
                  <a:moveTo>
                    <a:pt x="5" y="0"/>
                  </a:moveTo>
                  <a:cubicBezTo>
                    <a:pt x="1" y="3"/>
                    <a:pt x="0" y="4"/>
                    <a:pt x="0" y="4"/>
                  </a:cubicBezTo>
                  <a:cubicBezTo>
                    <a:pt x="10" y="14"/>
                    <a:pt x="10" y="14"/>
                    <a:pt x="10" y="14"/>
                  </a:cubicBezTo>
                  <a:cubicBezTo>
                    <a:pt x="10" y="14"/>
                    <a:pt x="13" y="11"/>
                    <a:pt x="16" y="9"/>
                  </a:cubicBezTo>
                  <a:lnTo>
                    <a:pt x="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122" name="Freeform 64"/>
            <p:cNvSpPr/>
            <p:nvPr/>
          </p:nvSpPr>
          <p:spPr bwMode="auto">
            <a:xfrm>
              <a:off x="3795" y="2156"/>
              <a:ext cx="109" cy="41"/>
            </a:xfrm>
            <a:custGeom>
              <a:avLst/>
              <a:gdLst>
                <a:gd name="T0" fmla="*/ 37 w 44"/>
                <a:gd name="T1" fmla="*/ 4 h 16"/>
                <a:gd name="T2" fmla="*/ 29 w 44"/>
                <a:gd name="T3" fmla="*/ 9 h 16"/>
                <a:gd name="T4" fmla="*/ 18 w 44"/>
                <a:gd name="T5" fmla="*/ 8 h 16"/>
                <a:gd name="T6" fmla="*/ 25 w 44"/>
                <a:gd name="T7" fmla="*/ 7 h 16"/>
                <a:gd name="T8" fmla="*/ 31 w 44"/>
                <a:gd name="T9" fmla="*/ 2 h 16"/>
                <a:gd name="T10" fmla="*/ 20 w 44"/>
                <a:gd name="T11" fmla="*/ 2 h 16"/>
                <a:gd name="T12" fmla="*/ 9 w 44"/>
                <a:gd name="T13" fmla="*/ 2 h 16"/>
                <a:gd name="T14" fmla="*/ 0 w 44"/>
                <a:gd name="T15" fmla="*/ 7 h 16"/>
                <a:gd name="T16" fmla="*/ 9 w 44"/>
                <a:gd name="T17" fmla="*/ 16 h 16"/>
                <a:gd name="T18" fmla="*/ 13 w 44"/>
                <a:gd name="T19" fmla="*/ 14 h 16"/>
                <a:gd name="T20" fmla="*/ 29 w 44"/>
                <a:gd name="T21" fmla="*/ 14 h 16"/>
                <a:gd name="T22" fmla="*/ 44 w 44"/>
                <a:gd name="T23" fmla="*/ 2 h 16"/>
                <a:gd name="T24" fmla="*/ 37 w 44"/>
                <a:gd name="T25" fmla="*/ 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16">
                  <a:moveTo>
                    <a:pt x="37" y="4"/>
                  </a:moveTo>
                  <a:cubicBezTo>
                    <a:pt x="34" y="7"/>
                    <a:pt x="32" y="8"/>
                    <a:pt x="29" y="9"/>
                  </a:cubicBezTo>
                  <a:cubicBezTo>
                    <a:pt x="24" y="10"/>
                    <a:pt x="19" y="9"/>
                    <a:pt x="18" y="8"/>
                  </a:cubicBezTo>
                  <a:cubicBezTo>
                    <a:pt x="15" y="6"/>
                    <a:pt x="18" y="7"/>
                    <a:pt x="25" y="7"/>
                  </a:cubicBezTo>
                  <a:cubicBezTo>
                    <a:pt x="32" y="6"/>
                    <a:pt x="31" y="2"/>
                    <a:pt x="31" y="2"/>
                  </a:cubicBezTo>
                  <a:cubicBezTo>
                    <a:pt x="29" y="2"/>
                    <a:pt x="27" y="2"/>
                    <a:pt x="20" y="2"/>
                  </a:cubicBezTo>
                  <a:cubicBezTo>
                    <a:pt x="17" y="2"/>
                    <a:pt x="12" y="1"/>
                    <a:pt x="9" y="2"/>
                  </a:cubicBezTo>
                  <a:cubicBezTo>
                    <a:pt x="6" y="2"/>
                    <a:pt x="4" y="5"/>
                    <a:pt x="0" y="7"/>
                  </a:cubicBezTo>
                  <a:cubicBezTo>
                    <a:pt x="9" y="16"/>
                    <a:pt x="9" y="16"/>
                    <a:pt x="9" y="16"/>
                  </a:cubicBezTo>
                  <a:cubicBezTo>
                    <a:pt x="11" y="15"/>
                    <a:pt x="12" y="14"/>
                    <a:pt x="13" y="14"/>
                  </a:cubicBezTo>
                  <a:cubicBezTo>
                    <a:pt x="16" y="14"/>
                    <a:pt x="23" y="15"/>
                    <a:pt x="29" y="14"/>
                  </a:cubicBezTo>
                  <a:cubicBezTo>
                    <a:pt x="40" y="9"/>
                    <a:pt x="44" y="2"/>
                    <a:pt x="44" y="2"/>
                  </a:cubicBezTo>
                  <a:cubicBezTo>
                    <a:pt x="44" y="2"/>
                    <a:pt x="41" y="0"/>
                    <a:pt x="37"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123" name="Freeform 65"/>
            <p:cNvSpPr>
              <a:spLocks noEditPoints="1"/>
            </p:cNvSpPr>
            <p:nvPr/>
          </p:nvSpPr>
          <p:spPr bwMode="auto">
            <a:xfrm>
              <a:off x="3810" y="2110"/>
              <a:ext cx="94" cy="41"/>
            </a:xfrm>
            <a:custGeom>
              <a:avLst/>
              <a:gdLst>
                <a:gd name="T0" fmla="*/ 38 w 38"/>
                <a:gd name="T1" fmla="*/ 0 h 16"/>
                <a:gd name="T2" fmla="*/ 34 w 38"/>
                <a:gd name="T3" fmla="*/ 0 h 16"/>
                <a:gd name="T4" fmla="*/ 34 w 38"/>
                <a:gd name="T5" fmla="*/ 6 h 16"/>
                <a:gd name="T6" fmla="*/ 32 w 38"/>
                <a:gd name="T7" fmla="*/ 6 h 16"/>
                <a:gd name="T8" fmla="*/ 32 w 38"/>
                <a:gd name="T9" fmla="*/ 0 h 16"/>
                <a:gd name="T10" fmla="*/ 28 w 38"/>
                <a:gd name="T11" fmla="*/ 0 h 16"/>
                <a:gd name="T12" fmla="*/ 28 w 38"/>
                <a:gd name="T13" fmla="*/ 6 h 16"/>
                <a:gd name="T14" fmla="*/ 12 w 38"/>
                <a:gd name="T15" fmla="*/ 6 h 16"/>
                <a:gd name="T16" fmla="*/ 12 w 38"/>
                <a:gd name="T17" fmla="*/ 3 h 16"/>
                <a:gd name="T18" fmla="*/ 12 w 38"/>
                <a:gd name="T19" fmla="*/ 1 h 16"/>
                <a:gd name="T20" fmla="*/ 11 w 38"/>
                <a:gd name="T21" fmla="*/ 0 h 16"/>
                <a:gd name="T22" fmla="*/ 9 w 38"/>
                <a:gd name="T23" fmla="*/ 0 h 16"/>
                <a:gd name="T24" fmla="*/ 3 w 38"/>
                <a:gd name="T25" fmla="*/ 0 h 16"/>
                <a:gd name="T26" fmla="*/ 1 w 38"/>
                <a:gd name="T27" fmla="*/ 0 h 16"/>
                <a:gd name="T28" fmla="*/ 0 w 38"/>
                <a:gd name="T29" fmla="*/ 2 h 16"/>
                <a:gd name="T30" fmla="*/ 0 w 38"/>
                <a:gd name="T31" fmla="*/ 3 h 16"/>
                <a:gd name="T32" fmla="*/ 0 w 38"/>
                <a:gd name="T33" fmla="*/ 13 h 16"/>
                <a:gd name="T34" fmla="*/ 0 w 38"/>
                <a:gd name="T35" fmla="*/ 15 h 16"/>
                <a:gd name="T36" fmla="*/ 2 w 38"/>
                <a:gd name="T37" fmla="*/ 16 h 16"/>
                <a:gd name="T38" fmla="*/ 3 w 38"/>
                <a:gd name="T39" fmla="*/ 16 h 16"/>
                <a:gd name="T40" fmla="*/ 9 w 38"/>
                <a:gd name="T41" fmla="*/ 16 h 16"/>
                <a:gd name="T42" fmla="*/ 11 w 38"/>
                <a:gd name="T43" fmla="*/ 16 h 16"/>
                <a:gd name="T44" fmla="*/ 12 w 38"/>
                <a:gd name="T45" fmla="*/ 14 h 16"/>
                <a:gd name="T46" fmla="*/ 12 w 38"/>
                <a:gd name="T47" fmla="*/ 13 h 16"/>
                <a:gd name="T48" fmla="*/ 12 w 38"/>
                <a:gd name="T49" fmla="*/ 10 h 16"/>
                <a:gd name="T50" fmla="*/ 38 w 38"/>
                <a:gd name="T51" fmla="*/ 10 h 16"/>
                <a:gd name="T52" fmla="*/ 38 w 38"/>
                <a:gd name="T53" fmla="*/ 0 h 16"/>
                <a:gd name="T54" fmla="*/ 3 w 38"/>
                <a:gd name="T55" fmla="*/ 3 h 16"/>
                <a:gd name="T56" fmla="*/ 9 w 38"/>
                <a:gd name="T57" fmla="*/ 3 h 16"/>
                <a:gd name="T58" fmla="*/ 9 w 38"/>
                <a:gd name="T59" fmla="*/ 13 h 16"/>
                <a:gd name="T60" fmla="*/ 3 w 38"/>
                <a:gd name="T61" fmla="*/ 13 h 16"/>
                <a:gd name="T62" fmla="*/ 3 w 38"/>
                <a:gd name="T63" fmla="*/ 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8" h="16">
                  <a:moveTo>
                    <a:pt x="38" y="0"/>
                  </a:moveTo>
                  <a:cubicBezTo>
                    <a:pt x="34" y="0"/>
                    <a:pt x="34" y="0"/>
                    <a:pt x="34" y="0"/>
                  </a:cubicBezTo>
                  <a:cubicBezTo>
                    <a:pt x="34" y="6"/>
                    <a:pt x="34" y="6"/>
                    <a:pt x="34" y="6"/>
                  </a:cubicBezTo>
                  <a:cubicBezTo>
                    <a:pt x="32" y="6"/>
                    <a:pt x="32" y="6"/>
                    <a:pt x="32" y="6"/>
                  </a:cubicBezTo>
                  <a:cubicBezTo>
                    <a:pt x="32" y="0"/>
                    <a:pt x="32" y="0"/>
                    <a:pt x="32" y="0"/>
                  </a:cubicBezTo>
                  <a:cubicBezTo>
                    <a:pt x="28" y="0"/>
                    <a:pt x="28" y="0"/>
                    <a:pt x="28" y="0"/>
                  </a:cubicBezTo>
                  <a:cubicBezTo>
                    <a:pt x="28" y="6"/>
                    <a:pt x="28" y="6"/>
                    <a:pt x="28" y="6"/>
                  </a:cubicBezTo>
                  <a:cubicBezTo>
                    <a:pt x="12" y="6"/>
                    <a:pt x="12" y="6"/>
                    <a:pt x="12" y="6"/>
                  </a:cubicBezTo>
                  <a:cubicBezTo>
                    <a:pt x="12" y="3"/>
                    <a:pt x="12" y="3"/>
                    <a:pt x="12" y="3"/>
                  </a:cubicBezTo>
                  <a:cubicBezTo>
                    <a:pt x="12" y="2"/>
                    <a:pt x="12" y="2"/>
                    <a:pt x="12" y="1"/>
                  </a:cubicBezTo>
                  <a:cubicBezTo>
                    <a:pt x="12" y="1"/>
                    <a:pt x="11" y="0"/>
                    <a:pt x="11" y="0"/>
                  </a:cubicBezTo>
                  <a:cubicBezTo>
                    <a:pt x="10" y="0"/>
                    <a:pt x="10" y="0"/>
                    <a:pt x="9" y="0"/>
                  </a:cubicBezTo>
                  <a:cubicBezTo>
                    <a:pt x="3" y="0"/>
                    <a:pt x="3" y="0"/>
                    <a:pt x="3" y="0"/>
                  </a:cubicBezTo>
                  <a:cubicBezTo>
                    <a:pt x="2" y="0"/>
                    <a:pt x="2" y="0"/>
                    <a:pt x="1" y="0"/>
                  </a:cubicBezTo>
                  <a:cubicBezTo>
                    <a:pt x="1" y="1"/>
                    <a:pt x="0" y="1"/>
                    <a:pt x="0" y="2"/>
                  </a:cubicBezTo>
                  <a:cubicBezTo>
                    <a:pt x="0" y="2"/>
                    <a:pt x="0" y="2"/>
                    <a:pt x="0" y="3"/>
                  </a:cubicBezTo>
                  <a:cubicBezTo>
                    <a:pt x="0" y="13"/>
                    <a:pt x="0" y="13"/>
                    <a:pt x="0" y="13"/>
                  </a:cubicBezTo>
                  <a:cubicBezTo>
                    <a:pt x="0" y="14"/>
                    <a:pt x="0" y="14"/>
                    <a:pt x="0" y="15"/>
                  </a:cubicBezTo>
                  <a:cubicBezTo>
                    <a:pt x="1" y="15"/>
                    <a:pt x="1" y="16"/>
                    <a:pt x="2" y="16"/>
                  </a:cubicBezTo>
                  <a:cubicBezTo>
                    <a:pt x="2" y="16"/>
                    <a:pt x="2" y="16"/>
                    <a:pt x="3" y="16"/>
                  </a:cubicBezTo>
                  <a:cubicBezTo>
                    <a:pt x="9" y="16"/>
                    <a:pt x="9" y="16"/>
                    <a:pt x="9" y="16"/>
                  </a:cubicBezTo>
                  <a:cubicBezTo>
                    <a:pt x="10" y="16"/>
                    <a:pt x="11" y="16"/>
                    <a:pt x="11" y="16"/>
                  </a:cubicBezTo>
                  <a:cubicBezTo>
                    <a:pt x="12" y="15"/>
                    <a:pt x="12" y="15"/>
                    <a:pt x="12" y="14"/>
                  </a:cubicBezTo>
                  <a:cubicBezTo>
                    <a:pt x="12" y="14"/>
                    <a:pt x="12" y="13"/>
                    <a:pt x="12" y="13"/>
                  </a:cubicBezTo>
                  <a:cubicBezTo>
                    <a:pt x="12" y="10"/>
                    <a:pt x="12" y="10"/>
                    <a:pt x="12" y="10"/>
                  </a:cubicBezTo>
                  <a:cubicBezTo>
                    <a:pt x="38" y="10"/>
                    <a:pt x="38" y="10"/>
                    <a:pt x="38" y="10"/>
                  </a:cubicBezTo>
                  <a:lnTo>
                    <a:pt x="38" y="0"/>
                  </a:lnTo>
                  <a:close/>
                  <a:moveTo>
                    <a:pt x="3" y="3"/>
                  </a:moveTo>
                  <a:cubicBezTo>
                    <a:pt x="9" y="3"/>
                    <a:pt x="9" y="3"/>
                    <a:pt x="9" y="3"/>
                  </a:cubicBezTo>
                  <a:cubicBezTo>
                    <a:pt x="9" y="13"/>
                    <a:pt x="9" y="13"/>
                    <a:pt x="9" y="13"/>
                  </a:cubicBezTo>
                  <a:cubicBezTo>
                    <a:pt x="3" y="13"/>
                    <a:pt x="3" y="13"/>
                    <a:pt x="3" y="13"/>
                  </a:cubicBezTo>
                  <a:lnTo>
                    <a:pt x="3"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grpSp>
      <p:grpSp>
        <p:nvGrpSpPr>
          <p:cNvPr id="124" name="Group 68"/>
          <p:cNvGrpSpPr>
            <a:grpSpLocks noChangeAspect="1"/>
          </p:cNvGrpSpPr>
          <p:nvPr/>
        </p:nvGrpSpPr>
        <p:grpSpPr bwMode="auto">
          <a:xfrm>
            <a:off x="5528290" y="1274884"/>
            <a:ext cx="311180" cy="299823"/>
            <a:chOff x="3770" y="2095"/>
            <a:chExt cx="137" cy="132"/>
          </a:xfrm>
          <a:solidFill>
            <a:srgbClr val="00458A"/>
          </a:solidFill>
          <a:effectLst/>
        </p:grpSpPr>
        <p:sp>
          <p:nvSpPr>
            <p:cNvPr id="125" name="Freeform 69"/>
            <p:cNvSpPr/>
            <p:nvPr/>
          </p:nvSpPr>
          <p:spPr bwMode="auto">
            <a:xfrm>
              <a:off x="3770" y="2190"/>
              <a:ext cx="137" cy="37"/>
            </a:xfrm>
            <a:custGeom>
              <a:avLst/>
              <a:gdLst>
                <a:gd name="T0" fmla="*/ 52 w 55"/>
                <a:gd name="T1" fmla="*/ 6 h 15"/>
                <a:gd name="T2" fmla="*/ 38 w 55"/>
                <a:gd name="T3" fmla="*/ 6 h 15"/>
                <a:gd name="T4" fmla="*/ 37 w 55"/>
                <a:gd name="T5" fmla="*/ 6 h 15"/>
                <a:gd name="T6" fmla="*/ 37 w 55"/>
                <a:gd name="T7" fmla="*/ 3 h 15"/>
                <a:gd name="T8" fmla="*/ 37 w 55"/>
                <a:gd name="T9" fmla="*/ 1 h 15"/>
                <a:gd name="T10" fmla="*/ 35 w 55"/>
                <a:gd name="T11" fmla="*/ 0 h 15"/>
                <a:gd name="T12" fmla="*/ 20 w 55"/>
                <a:gd name="T13" fmla="*/ 0 h 15"/>
                <a:gd name="T14" fmla="*/ 18 w 55"/>
                <a:gd name="T15" fmla="*/ 3 h 15"/>
                <a:gd name="T16" fmla="*/ 18 w 55"/>
                <a:gd name="T17" fmla="*/ 6 h 15"/>
                <a:gd name="T18" fmla="*/ 18 w 55"/>
                <a:gd name="T19" fmla="*/ 6 h 15"/>
                <a:gd name="T20" fmla="*/ 3 w 55"/>
                <a:gd name="T21" fmla="*/ 6 h 15"/>
                <a:gd name="T22" fmla="*/ 0 w 55"/>
                <a:gd name="T23" fmla="*/ 8 h 15"/>
                <a:gd name="T24" fmla="*/ 0 w 55"/>
                <a:gd name="T25" fmla="*/ 14 h 15"/>
                <a:gd name="T26" fmla="*/ 1 w 55"/>
                <a:gd name="T27" fmla="*/ 15 h 15"/>
                <a:gd name="T28" fmla="*/ 2 w 55"/>
                <a:gd name="T29" fmla="*/ 14 h 15"/>
                <a:gd name="T30" fmla="*/ 2 w 55"/>
                <a:gd name="T31" fmla="*/ 8 h 15"/>
                <a:gd name="T32" fmla="*/ 3 w 55"/>
                <a:gd name="T33" fmla="*/ 8 h 15"/>
                <a:gd name="T34" fmla="*/ 18 w 55"/>
                <a:gd name="T35" fmla="*/ 8 h 15"/>
                <a:gd name="T36" fmla="*/ 18 w 55"/>
                <a:gd name="T37" fmla="*/ 8 h 15"/>
                <a:gd name="T38" fmla="*/ 18 w 55"/>
                <a:gd name="T39" fmla="*/ 9 h 15"/>
                <a:gd name="T40" fmla="*/ 19 w 55"/>
                <a:gd name="T41" fmla="*/ 9 h 15"/>
                <a:gd name="T42" fmla="*/ 20 w 55"/>
                <a:gd name="T43" fmla="*/ 9 h 15"/>
                <a:gd name="T44" fmla="*/ 20 w 55"/>
                <a:gd name="T45" fmla="*/ 8 h 15"/>
                <a:gd name="T46" fmla="*/ 20 w 55"/>
                <a:gd name="T47" fmla="*/ 3 h 15"/>
                <a:gd name="T48" fmla="*/ 20 w 55"/>
                <a:gd name="T49" fmla="*/ 2 h 15"/>
                <a:gd name="T50" fmla="*/ 35 w 55"/>
                <a:gd name="T51" fmla="*/ 2 h 15"/>
                <a:gd name="T52" fmla="*/ 35 w 55"/>
                <a:gd name="T53" fmla="*/ 3 h 15"/>
                <a:gd name="T54" fmla="*/ 35 w 55"/>
                <a:gd name="T55" fmla="*/ 8 h 15"/>
                <a:gd name="T56" fmla="*/ 36 w 55"/>
                <a:gd name="T57" fmla="*/ 9 h 15"/>
                <a:gd name="T58" fmla="*/ 36 w 55"/>
                <a:gd name="T59" fmla="*/ 9 h 15"/>
                <a:gd name="T60" fmla="*/ 37 w 55"/>
                <a:gd name="T61" fmla="*/ 9 h 15"/>
                <a:gd name="T62" fmla="*/ 37 w 55"/>
                <a:gd name="T63" fmla="*/ 8 h 15"/>
                <a:gd name="T64" fmla="*/ 38 w 55"/>
                <a:gd name="T65" fmla="*/ 8 h 15"/>
                <a:gd name="T66" fmla="*/ 52 w 55"/>
                <a:gd name="T67" fmla="*/ 8 h 15"/>
                <a:gd name="T68" fmla="*/ 53 w 55"/>
                <a:gd name="T69" fmla="*/ 8 h 15"/>
                <a:gd name="T70" fmla="*/ 53 w 55"/>
                <a:gd name="T71" fmla="*/ 14 h 15"/>
                <a:gd name="T72" fmla="*/ 54 w 55"/>
                <a:gd name="T73" fmla="*/ 15 h 15"/>
                <a:gd name="T74" fmla="*/ 55 w 55"/>
                <a:gd name="T75" fmla="*/ 14 h 15"/>
                <a:gd name="T76" fmla="*/ 55 w 55"/>
                <a:gd name="T77" fmla="*/ 8 h 15"/>
                <a:gd name="T78" fmla="*/ 52 w 55"/>
                <a:gd name="T79" fmla="*/ 6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5" h="15">
                  <a:moveTo>
                    <a:pt x="52" y="6"/>
                  </a:moveTo>
                  <a:cubicBezTo>
                    <a:pt x="38" y="6"/>
                    <a:pt x="38" y="6"/>
                    <a:pt x="38" y="6"/>
                  </a:cubicBezTo>
                  <a:cubicBezTo>
                    <a:pt x="38" y="6"/>
                    <a:pt x="37" y="6"/>
                    <a:pt x="37" y="6"/>
                  </a:cubicBezTo>
                  <a:cubicBezTo>
                    <a:pt x="37" y="3"/>
                    <a:pt x="37" y="3"/>
                    <a:pt x="37" y="3"/>
                  </a:cubicBezTo>
                  <a:cubicBezTo>
                    <a:pt x="37" y="2"/>
                    <a:pt x="37" y="1"/>
                    <a:pt x="37" y="1"/>
                  </a:cubicBezTo>
                  <a:cubicBezTo>
                    <a:pt x="36" y="0"/>
                    <a:pt x="36" y="0"/>
                    <a:pt x="35" y="0"/>
                  </a:cubicBezTo>
                  <a:cubicBezTo>
                    <a:pt x="20" y="0"/>
                    <a:pt x="20" y="0"/>
                    <a:pt x="20" y="0"/>
                  </a:cubicBezTo>
                  <a:cubicBezTo>
                    <a:pt x="19" y="0"/>
                    <a:pt x="18" y="1"/>
                    <a:pt x="18" y="3"/>
                  </a:cubicBezTo>
                  <a:cubicBezTo>
                    <a:pt x="18" y="6"/>
                    <a:pt x="18" y="6"/>
                    <a:pt x="18" y="6"/>
                  </a:cubicBezTo>
                  <a:cubicBezTo>
                    <a:pt x="18" y="6"/>
                    <a:pt x="18" y="6"/>
                    <a:pt x="18" y="6"/>
                  </a:cubicBezTo>
                  <a:cubicBezTo>
                    <a:pt x="3" y="6"/>
                    <a:pt x="3" y="6"/>
                    <a:pt x="3" y="6"/>
                  </a:cubicBezTo>
                  <a:cubicBezTo>
                    <a:pt x="2" y="6"/>
                    <a:pt x="0" y="7"/>
                    <a:pt x="0" y="8"/>
                  </a:cubicBezTo>
                  <a:cubicBezTo>
                    <a:pt x="0" y="14"/>
                    <a:pt x="0" y="14"/>
                    <a:pt x="0" y="14"/>
                  </a:cubicBezTo>
                  <a:cubicBezTo>
                    <a:pt x="0" y="14"/>
                    <a:pt x="1" y="15"/>
                    <a:pt x="1" y="15"/>
                  </a:cubicBezTo>
                  <a:cubicBezTo>
                    <a:pt x="2" y="15"/>
                    <a:pt x="2" y="14"/>
                    <a:pt x="2" y="14"/>
                  </a:cubicBezTo>
                  <a:cubicBezTo>
                    <a:pt x="2" y="8"/>
                    <a:pt x="2" y="8"/>
                    <a:pt x="2" y="8"/>
                  </a:cubicBezTo>
                  <a:cubicBezTo>
                    <a:pt x="2" y="8"/>
                    <a:pt x="3" y="8"/>
                    <a:pt x="3" y="8"/>
                  </a:cubicBezTo>
                  <a:cubicBezTo>
                    <a:pt x="18" y="8"/>
                    <a:pt x="18" y="8"/>
                    <a:pt x="18" y="8"/>
                  </a:cubicBezTo>
                  <a:cubicBezTo>
                    <a:pt x="18" y="8"/>
                    <a:pt x="18" y="8"/>
                    <a:pt x="18" y="8"/>
                  </a:cubicBezTo>
                  <a:cubicBezTo>
                    <a:pt x="18" y="8"/>
                    <a:pt x="18" y="8"/>
                    <a:pt x="18" y="9"/>
                  </a:cubicBezTo>
                  <a:cubicBezTo>
                    <a:pt x="18" y="9"/>
                    <a:pt x="19" y="9"/>
                    <a:pt x="19" y="9"/>
                  </a:cubicBezTo>
                  <a:cubicBezTo>
                    <a:pt x="19" y="9"/>
                    <a:pt x="19" y="9"/>
                    <a:pt x="20" y="9"/>
                  </a:cubicBezTo>
                  <a:cubicBezTo>
                    <a:pt x="20" y="8"/>
                    <a:pt x="20" y="8"/>
                    <a:pt x="20" y="8"/>
                  </a:cubicBezTo>
                  <a:cubicBezTo>
                    <a:pt x="20" y="3"/>
                    <a:pt x="20" y="3"/>
                    <a:pt x="20" y="3"/>
                  </a:cubicBezTo>
                  <a:cubicBezTo>
                    <a:pt x="20" y="2"/>
                    <a:pt x="20" y="2"/>
                    <a:pt x="20" y="2"/>
                  </a:cubicBezTo>
                  <a:cubicBezTo>
                    <a:pt x="35" y="2"/>
                    <a:pt x="35" y="2"/>
                    <a:pt x="35" y="2"/>
                  </a:cubicBezTo>
                  <a:cubicBezTo>
                    <a:pt x="35" y="2"/>
                    <a:pt x="35" y="2"/>
                    <a:pt x="35" y="3"/>
                  </a:cubicBezTo>
                  <a:cubicBezTo>
                    <a:pt x="35" y="8"/>
                    <a:pt x="35" y="8"/>
                    <a:pt x="35" y="8"/>
                  </a:cubicBezTo>
                  <a:cubicBezTo>
                    <a:pt x="35" y="8"/>
                    <a:pt x="35" y="8"/>
                    <a:pt x="36" y="9"/>
                  </a:cubicBezTo>
                  <a:cubicBezTo>
                    <a:pt x="36" y="9"/>
                    <a:pt x="36" y="9"/>
                    <a:pt x="36" y="9"/>
                  </a:cubicBezTo>
                  <a:cubicBezTo>
                    <a:pt x="37" y="9"/>
                    <a:pt x="37" y="9"/>
                    <a:pt x="37" y="9"/>
                  </a:cubicBezTo>
                  <a:cubicBezTo>
                    <a:pt x="37" y="8"/>
                    <a:pt x="37" y="8"/>
                    <a:pt x="37" y="8"/>
                  </a:cubicBezTo>
                  <a:cubicBezTo>
                    <a:pt x="37" y="8"/>
                    <a:pt x="37" y="8"/>
                    <a:pt x="38" y="8"/>
                  </a:cubicBezTo>
                  <a:cubicBezTo>
                    <a:pt x="52" y="8"/>
                    <a:pt x="52" y="8"/>
                    <a:pt x="52" y="8"/>
                  </a:cubicBezTo>
                  <a:cubicBezTo>
                    <a:pt x="53" y="8"/>
                    <a:pt x="53" y="8"/>
                    <a:pt x="53" y="8"/>
                  </a:cubicBezTo>
                  <a:cubicBezTo>
                    <a:pt x="53" y="14"/>
                    <a:pt x="53" y="14"/>
                    <a:pt x="53" y="14"/>
                  </a:cubicBezTo>
                  <a:cubicBezTo>
                    <a:pt x="53" y="14"/>
                    <a:pt x="53" y="15"/>
                    <a:pt x="54" y="15"/>
                  </a:cubicBezTo>
                  <a:cubicBezTo>
                    <a:pt x="54" y="15"/>
                    <a:pt x="55" y="14"/>
                    <a:pt x="55" y="14"/>
                  </a:cubicBezTo>
                  <a:cubicBezTo>
                    <a:pt x="55" y="8"/>
                    <a:pt x="55" y="8"/>
                    <a:pt x="55" y="8"/>
                  </a:cubicBezTo>
                  <a:cubicBezTo>
                    <a:pt x="55" y="7"/>
                    <a:pt x="54" y="6"/>
                    <a:pt x="5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126" name="Freeform 70"/>
            <p:cNvSpPr/>
            <p:nvPr/>
          </p:nvSpPr>
          <p:spPr bwMode="auto">
            <a:xfrm>
              <a:off x="3820" y="2118"/>
              <a:ext cx="37" cy="69"/>
            </a:xfrm>
            <a:custGeom>
              <a:avLst/>
              <a:gdLst>
                <a:gd name="T0" fmla="*/ 2 w 15"/>
                <a:gd name="T1" fmla="*/ 14 h 28"/>
                <a:gd name="T2" fmla="*/ 3 w 15"/>
                <a:gd name="T3" fmla="*/ 13 h 28"/>
                <a:gd name="T4" fmla="*/ 3 w 15"/>
                <a:gd name="T5" fmla="*/ 8 h 28"/>
                <a:gd name="T6" fmla="*/ 4 w 15"/>
                <a:gd name="T7" fmla="*/ 4 h 28"/>
                <a:gd name="T8" fmla="*/ 4 w 15"/>
                <a:gd name="T9" fmla="*/ 4 h 28"/>
                <a:gd name="T10" fmla="*/ 4 w 15"/>
                <a:gd name="T11" fmla="*/ 12 h 28"/>
                <a:gd name="T12" fmla="*/ 4 w 15"/>
                <a:gd name="T13" fmla="*/ 13 h 28"/>
                <a:gd name="T14" fmla="*/ 4 w 15"/>
                <a:gd name="T15" fmla="*/ 26 h 28"/>
                <a:gd name="T16" fmla="*/ 5 w 15"/>
                <a:gd name="T17" fmla="*/ 28 h 28"/>
                <a:gd name="T18" fmla="*/ 5 w 15"/>
                <a:gd name="T19" fmla="*/ 28 h 28"/>
                <a:gd name="T20" fmla="*/ 5 w 15"/>
                <a:gd name="T21" fmla="*/ 28 h 28"/>
                <a:gd name="T22" fmla="*/ 7 w 15"/>
                <a:gd name="T23" fmla="*/ 26 h 28"/>
                <a:gd name="T24" fmla="*/ 7 w 15"/>
                <a:gd name="T25" fmla="*/ 14 h 28"/>
                <a:gd name="T26" fmla="*/ 8 w 15"/>
                <a:gd name="T27" fmla="*/ 14 h 28"/>
                <a:gd name="T28" fmla="*/ 8 w 15"/>
                <a:gd name="T29" fmla="*/ 26 h 28"/>
                <a:gd name="T30" fmla="*/ 10 w 15"/>
                <a:gd name="T31" fmla="*/ 28 h 28"/>
                <a:gd name="T32" fmla="*/ 10 w 15"/>
                <a:gd name="T33" fmla="*/ 28 h 28"/>
                <a:gd name="T34" fmla="*/ 10 w 15"/>
                <a:gd name="T35" fmla="*/ 28 h 28"/>
                <a:gd name="T36" fmla="*/ 12 w 15"/>
                <a:gd name="T37" fmla="*/ 26 h 28"/>
                <a:gd name="T38" fmla="*/ 12 w 15"/>
                <a:gd name="T39" fmla="*/ 13 h 28"/>
                <a:gd name="T40" fmla="*/ 12 w 15"/>
                <a:gd name="T41" fmla="*/ 12 h 28"/>
                <a:gd name="T42" fmla="*/ 12 w 15"/>
                <a:gd name="T43" fmla="*/ 4 h 28"/>
                <a:gd name="T44" fmla="*/ 12 w 15"/>
                <a:gd name="T45" fmla="*/ 4 h 28"/>
                <a:gd name="T46" fmla="*/ 12 w 15"/>
                <a:gd name="T47" fmla="*/ 8 h 28"/>
                <a:gd name="T48" fmla="*/ 12 w 15"/>
                <a:gd name="T49" fmla="*/ 13 h 28"/>
                <a:gd name="T50" fmla="*/ 14 w 15"/>
                <a:gd name="T51" fmla="*/ 14 h 28"/>
                <a:gd name="T52" fmla="*/ 15 w 15"/>
                <a:gd name="T53" fmla="*/ 13 h 28"/>
                <a:gd name="T54" fmla="*/ 15 w 15"/>
                <a:gd name="T55" fmla="*/ 8 h 28"/>
                <a:gd name="T56" fmla="*/ 13 w 15"/>
                <a:gd name="T57" fmla="*/ 1 h 28"/>
                <a:gd name="T58" fmla="*/ 10 w 15"/>
                <a:gd name="T59" fmla="*/ 0 h 28"/>
                <a:gd name="T60" fmla="*/ 10 w 15"/>
                <a:gd name="T61" fmla="*/ 0 h 28"/>
                <a:gd name="T62" fmla="*/ 10 w 15"/>
                <a:gd name="T63" fmla="*/ 0 h 28"/>
                <a:gd name="T64" fmla="*/ 10 w 15"/>
                <a:gd name="T65" fmla="*/ 0 h 28"/>
                <a:gd name="T66" fmla="*/ 8 w 15"/>
                <a:gd name="T67" fmla="*/ 4 h 28"/>
                <a:gd name="T68" fmla="*/ 8 w 15"/>
                <a:gd name="T69" fmla="*/ 1 h 28"/>
                <a:gd name="T70" fmla="*/ 8 w 15"/>
                <a:gd name="T71" fmla="*/ 1 h 28"/>
                <a:gd name="T72" fmla="*/ 8 w 15"/>
                <a:gd name="T73" fmla="*/ 0 h 28"/>
                <a:gd name="T74" fmla="*/ 8 w 15"/>
                <a:gd name="T75" fmla="*/ 0 h 28"/>
                <a:gd name="T76" fmla="*/ 7 w 15"/>
                <a:gd name="T77" fmla="*/ 0 h 28"/>
                <a:gd name="T78" fmla="*/ 7 w 15"/>
                <a:gd name="T79" fmla="*/ 0 h 28"/>
                <a:gd name="T80" fmla="*/ 7 w 15"/>
                <a:gd name="T81" fmla="*/ 1 h 28"/>
                <a:gd name="T82" fmla="*/ 7 w 15"/>
                <a:gd name="T83" fmla="*/ 1 h 28"/>
                <a:gd name="T84" fmla="*/ 7 w 15"/>
                <a:gd name="T85" fmla="*/ 4 h 28"/>
                <a:gd name="T86" fmla="*/ 6 w 15"/>
                <a:gd name="T87" fmla="*/ 0 h 28"/>
                <a:gd name="T88" fmla="*/ 6 w 15"/>
                <a:gd name="T89" fmla="*/ 0 h 28"/>
                <a:gd name="T90" fmla="*/ 6 w 15"/>
                <a:gd name="T91" fmla="*/ 0 h 28"/>
                <a:gd name="T92" fmla="*/ 5 w 15"/>
                <a:gd name="T93" fmla="*/ 0 h 28"/>
                <a:gd name="T94" fmla="*/ 2 w 15"/>
                <a:gd name="T95" fmla="*/ 1 h 28"/>
                <a:gd name="T96" fmla="*/ 0 w 15"/>
                <a:gd name="T97" fmla="*/ 8 h 28"/>
                <a:gd name="T98" fmla="*/ 0 w 15"/>
                <a:gd name="T99" fmla="*/ 13 h 28"/>
                <a:gd name="T100" fmla="*/ 2 w 15"/>
                <a:gd name="T101" fmla="*/ 1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 h="28">
                  <a:moveTo>
                    <a:pt x="2" y="14"/>
                  </a:moveTo>
                  <a:cubicBezTo>
                    <a:pt x="3" y="14"/>
                    <a:pt x="3" y="14"/>
                    <a:pt x="3" y="13"/>
                  </a:cubicBezTo>
                  <a:cubicBezTo>
                    <a:pt x="3" y="13"/>
                    <a:pt x="3" y="10"/>
                    <a:pt x="3" y="8"/>
                  </a:cubicBezTo>
                  <a:cubicBezTo>
                    <a:pt x="3" y="7"/>
                    <a:pt x="3" y="4"/>
                    <a:pt x="4" y="4"/>
                  </a:cubicBezTo>
                  <a:cubicBezTo>
                    <a:pt x="4" y="4"/>
                    <a:pt x="4" y="4"/>
                    <a:pt x="4" y="4"/>
                  </a:cubicBezTo>
                  <a:cubicBezTo>
                    <a:pt x="4" y="12"/>
                    <a:pt x="4" y="12"/>
                    <a:pt x="4" y="12"/>
                  </a:cubicBezTo>
                  <a:cubicBezTo>
                    <a:pt x="4" y="12"/>
                    <a:pt x="4" y="13"/>
                    <a:pt x="4" y="13"/>
                  </a:cubicBezTo>
                  <a:cubicBezTo>
                    <a:pt x="4" y="26"/>
                    <a:pt x="4" y="26"/>
                    <a:pt x="4" y="26"/>
                  </a:cubicBezTo>
                  <a:cubicBezTo>
                    <a:pt x="4" y="27"/>
                    <a:pt x="4" y="28"/>
                    <a:pt x="5" y="28"/>
                  </a:cubicBezTo>
                  <a:cubicBezTo>
                    <a:pt x="5" y="28"/>
                    <a:pt x="5" y="28"/>
                    <a:pt x="5" y="28"/>
                  </a:cubicBezTo>
                  <a:cubicBezTo>
                    <a:pt x="5" y="28"/>
                    <a:pt x="5" y="28"/>
                    <a:pt x="5" y="28"/>
                  </a:cubicBezTo>
                  <a:cubicBezTo>
                    <a:pt x="6" y="28"/>
                    <a:pt x="7" y="27"/>
                    <a:pt x="7" y="26"/>
                  </a:cubicBezTo>
                  <a:cubicBezTo>
                    <a:pt x="7" y="14"/>
                    <a:pt x="7" y="14"/>
                    <a:pt x="7" y="14"/>
                  </a:cubicBezTo>
                  <a:cubicBezTo>
                    <a:pt x="8" y="14"/>
                    <a:pt x="8" y="14"/>
                    <a:pt x="8" y="14"/>
                  </a:cubicBezTo>
                  <a:cubicBezTo>
                    <a:pt x="8" y="26"/>
                    <a:pt x="8" y="26"/>
                    <a:pt x="8" y="26"/>
                  </a:cubicBezTo>
                  <a:cubicBezTo>
                    <a:pt x="8" y="27"/>
                    <a:pt x="9" y="28"/>
                    <a:pt x="10" y="28"/>
                  </a:cubicBezTo>
                  <a:cubicBezTo>
                    <a:pt x="10" y="28"/>
                    <a:pt x="10" y="28"/>
                    <a:pt x="10" y="28"/>
                  </a:cubicBezTo>
                  <a:cubicBezTo>
                    <a:pt x="10" y="28"/>
                    <a:pt x="10" y="28"/>
                    <a:pt x="10" y="28"/>
                  </a:cubicBezTo>
                  <a:cubicBezTo>
                    <a:pt x="11" y="28"/>
                    <a:pt x="12" y="27"/>
                    <a:pt x="12" y="26"/>
                  </a:cubicBezTo>
                  <a:cubicBezTo>
                    <a:pt x="12" y="13"/>
                    <a:pt x="12" y="13"/>
                    <a:pt x="12" y="13"/>
                  </a:cubicBezTo>
                  <a:cubicBezTo>
                    <a:pt x="12" y="13"/>
                    <a:pt x="12" y="12"/>
                    <a:pt x="12" y="12"/>
                  </a:cubicBezTo>
                  <a:cubicBezTo>
                    <a:pt x="12" y="4"/>
                    <a:pt x="12" y="4"/>
                    <a:pt x="12" y="4"/>
                  </a:cubicBezTo>
                  <a:cubicBezTo>
                    <a:pt x="12" y="4"/>
                    <a:pt x="12" y="4"/>
                    <a:pt x="12" y="4"/>
                  </a:cubicBezTo>
                  <a:cubicBezTo>
                    <a:pt x="12" y="4"/>
                    <a:pt x="12" y="7"/>
                    <a:pt x="12" y="8"/>
                  </a:cubicBezTo>
                  <a:cubicBezTo>
                    <a:pt x="13" y="10"/>
                    <a:pt x="12" y="13"/>
                    <a:pt x="12" y="13"/>
                  </a:cubicBezTo>
                  <a:cubicBezTo>
                    <a:pt x="12" y="14"/>
                    <a:pt x="13" y="14"/>
                    <a:pt x="14" y="14"/>
                  </a:cubicBezTo>
                  <a:cubicBezTo>
                    <a:pt x="15" y="14"/>
                    <a:pt x="15" y="14"/>
                    <a:pt x="15" y="13"/>
                  </a:cubicBezTo>
                  <a:cubicBezTo>
                    <a:pt x="15" y="13"/>
                    <a:pt x="15" y="10"/>
                    <a:pt x="15" y="8"/>
                  </a:cubicBezTo>
                  <a:cubicBezTo>
                    <a:pt x="15" y="3"/>
                    <a:pt x="13" y="1"/>
                    <a:pt x="13" y="1"/>
                  </a:cubicBezTo>
                  <a:cubicBezTo>
                    <a:pt x="12" y="1"/>
                    <a:pt x="11" y="0"/>
                    <a:pt x="10" y="0"/>
                  </a:cubicBezTo>
                  <a:cubicBezTo>
                    <a:pt x="10" y="0"/>
                    <a:pt x="10" y="0"/>
                    <a:pt x="10" y="0"/>
                  </a:cubicBezTo>
                  <a:cubicBezTo>
                    <a:pt x="10" y="0"/>
                    <a:pt x="10" y="0"/>
                    <a:pt x="10" y="0"/>
                  </a:cubicBezTo>
                  <a:cubicBezTo>
                    <a:pt x="10" y="0"/>
                    <a:pt x="10" y="0"/>
                    <a:pt x="10" y="0"/>
                  </a:cubicBezTo>
                  <a:cubicBezTo>
                    <a:pt x="10" y="0"/>
                    <a:pt x="9" y="2"/>
                    <a:pt x="8" y="4"/>
                  </a:cubicBezTo>
                  <a:cubicBezTo>
                    <a:pt x="8" y="3"/>
                    <a:pt x="8" y="1"/>
                    <a:pt x="8" y="1"/>
                  </a:cubicBezTo>
                  <a:cubicBezTo>
                    <a:pt x="8" y="1"/>
                    <a:pt x="8" y="1"/>
                    <a:pt x="8" y="1"/>
                  </a:cubicBezTo>
                  <a:cubicBezTo>
                    <a:pt x="8" y="0"/>
                    <a:pt x="8" y="0"/>
                    <a:pt x="8" y="0"/>
                  </a:cubicBezTo>
                  <a:cubicBezTo>
                    <a:pt x="8" y="0"/>
                    <a:pt x="8" y="0"/>
                    <a:pt x="8" y="0"/>
                  </a:cubicBezTo>
                  <a:cubicBezTo>
                    <a:pt x="7" y="0"/>
                    <a:pt x="7" y="0"/>
                    <a:pt x="7" y="0"/>
                  </a:cubicBezTo>
                  <a:cubicBezTo>
                    <a:pt x="7" y="0"/>
                    <a:pt x="7" y="0"/>
                    <a:pt x="7" y="0"/>
                  </a:cubicBezTo>
                  <a:cubicBezTo>
                    <a:pt x="7" y="1"/>
                    <a:pt x="7" y="1"/>
                    <a:pt x="7" y="1"/>
                  </a:cubicBezTo>
                  <a:cubicBezTo>
                    <a:pt x="7" y="1"/>
                    <a:pt x="7" y="1"/>
                    <a:pt x="7" y="1"/>
                  </a:cubicBezTo>
                  <a:cubicBezTo>
                    <a:pt x="7" y="1"/>
                    <a:pt x="7" y="3"/>
                    <a:pt x="7" y="4"/>
                  </a:cubicBezTo>
                  <a:cubicBezTo>
                    <a:pt x="6" y="2"/>
                    <a:pt x="6" y="0"/>
                    <a:pt x="6" y="0"/>
                  </a:cubicBezTo>
                  <a:cubicBezTo>
                    <a:pt x="6" y="0"/>
                    <a:pt x="6" y="0"/>
                    <a:pt x="6" y="0"/>
                  </a:cubicBezTo>
                  <a:cubicBezTo>
                    <a:pt x="6" y="0"/>
                    <a:pt x="6" y="0"/>
                    <a:pt x="6" y="0"/>
                  </a:cubicBezTo>
                  <a:cubicBezTo>
                    <a:pt x="5" y="0"/>
                    <a:pt x="5" y="0"/>
                    <a:pt x="5" y="0"/>
                  </a:cubicBezTo>
                  <a:cubicBezTo>
                    <a:pt x="4" y="0"/>
                    <a:pt x="3" y="1"/>
                    <a:pt x="2" y="1"/>
                  </a:cubicBezTo>
                  <a:cubicBezTo>
                    <a:pt x="2" y="1"/>
                    <a:pt x="1" y="3"/>
                    <a:pt x="0" y="8"/>
                  </a:cubicBezTo>
                  <a:cubicBezTo>
                    <a:pt x="0" y="10"/>
                    <a:pt x="0" y="13"/>
                    <a:pt x="0" y="13"/>
                  </a:cubicBezTo>
                  <a:cubicBezTo>
                    <a:pt x="1" y="14"/>
                    <a:pt x="1" y="14"/>
                    <a:pt x="2"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127" name="Freeform 71"/>
            <p:cNvSpPr/>
            <p:nvPr/>
          </p:nvSpPr>
          <p:spPr bwMode="auto">
            <a:xfrm>
              <a:off x="3830" y="2095"/>
              <a:ext cx="17" cy="20"/>
            </a:xfrm>
            <a:custGeom>
              <a:avLst/>
              <a:gdLst>
                <a:gd name="T0" fmla="*/ 1 w 7"/>
                <a:gd name="T1" fmla="*/ 5 h 8"/>
                <a:gd name="T2" fmla="*/ 4 w 7"/>
                <a:gd name="T3" fmla="*/ 8 h 8"/>
                <a:gd name="T4" fmla="*/ 7 w 7"/>
                <a:gd name="T5" fmla="*/ 5 h 8"/>
                <a:gd name="T6" fmla="*/ 7 w 7"/>
                <a:gd name="T7" fmla="*/ 4 h 8"/>
                <a:gd name="T8" fmla="*/ 7 w 7"/>
                <a:gd name="T9" fmla="*/ 4 h 8"/>
                <a:gd name="T10" fmla="*/ 4 w 7"/>
                <a:gd name="T11" fmla="*/ 0 h 8"/>
                <a:gd name="T12" fmla="*/ 1 w 7"/>
                <a:gd name="T13" fmla="*/ 4 h 8"/>
                <a:gd name="T14" fmla="*/ 0 w 7"/>
                <a:gd name="T15" fmla="*/ 4 h 8"/>
                <a:gd name="T16" fmla="*/ 1 w 7"/>
                <a:gd name="T17"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8">
                  <a:moveTo>
                    <a:pt x="1" y="5"/>
                  </a:moveTo>
                  <a:cubicBezTo>
                    <a:pt x="1" y="7"/>
                    <a:pt x="2" y="8"/>
                    <a:pt x="4" y="8"/>
                  </a:cubicBezTo>
                  <a:cubicBezTo>
                    <a:pt x="5" y="8"/>
                    <a:pt x="6" y="7"/>
                    <a:pt x="7" y="5"/>
                  </a:cubicBezTo>
                  <a:cubicBezTo>
                    <a:pt x="7" y="5"/>
                    <a:pt x="7" y="5"/>
                    <a:pt x="7" y="4"/>
                  </a:cubicBezTo>
                  <a:cubicBezTo>
                    <a:pt x="7" y="4"/>
                    <a:pt x="7" y="4"/>
                    <a:pt x="7" y="4"/>
                  </a:cubicBezTo>
                  <a:cubicBezTo>
                    <a:pt x="7" y="2"/>
                    <a:pt x="5" y="0"/>
                    <a:pt x="4" y="0"/>
                  </a:cubicBezTo>
                  <a:cubicBezTo>
                    <a:pt x="2" y="0"/>
                    <a:pt x="1" y="2"/>
                    <a:pt x="1" y="4"/>
                  </a:cubicBezTo>
                  <a:cubicBezTo>
                    <a:pt x="0" y="4"/>
                    <a:pt x="0" y="4"/>
                    <a:pt x="0" y="4"/>
                  </a:cubicBezTo>
                  <a:cubicBezTo>
                    <a:pt x="0" y="5"/>
                    <a:pt x="0" y="5"/>
                    <a:pt x="1"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128" name="Freeform 72"/>
            <p:cNvSpPr/>
            <p:nvPr/>
          </p:nvSpPr>
          <p:spPr bwMode="auto">
            <a:xfrm>
              <a:off x="3867" y="2135"/>
              <a:ext cx="35" cy="65"/>
            </a:xfrm>
            <a:custGeom>
              <a:avLst/>
              <a:gdLst>
                <a:gd name="T0" fmla="*/ 1 w 14"/>
                <a:gd name="T1" fmla="*/ 13 h 26"/>
                <a:gd name="T2" fmla="*/ 2 w 14"/>
                <a:gd name="T3" fmla="*/ 12 h 26"/>
                <a:gd name="T4" fmla="*/ 2 w 14"/>
                <a:gd name="T5" fmla="*/ 8 h 26"/>
                <a:gd name="T6" fmla="*/ 3 w 14"/>
                <a:gd name="T7" fmla="*/ 4 h 26"/>
                <a:gd name="T8" fmla="*/ 3 w 14"/>
                <a:gd name="T9" fmla="*/ 4 h 26"/>
                <a:gd name="T10" fmla="*/ 3 w 14"/>
                <a:gd name="T11" fmla="*/ 11 h 26"/>
                <a:gd name="T12" fmla="*/ 3 w 14"/>
                <a:gd name="T13" fmla="*/ 12 h 26"/>
                <a:gd name="T14" fmla="*/ 3 w 14"/>
                <a:gd name="T15" fmla="*/ 24 h 26"/>
                <a:gd name="T16" fmla="*/ 5 w 14"/>
                <a:gd name="T17" fmla="*/ 26 h 26"/>
                <a:gd name="T18" fmla="*/ 5 w 14"/>
                <a:gd name="T19" fmla="*/ 26 h 26"/>
                <a:gd name="T20" fmla="*/ 5 w 14"/>
                <a:gd name="T21" fmla="*/ 26 h 26"/>
                <a:gd name="T22" fmla="*/ 6 w 14"/>
                <a:gd name="T23" fmla="*/ 24 h 26"/>
                <a:gd name="T24" fmla="*/ 6 w 14"/>
                <a:gd name="T25" fmla="*/ 13 h 26"/>
                <a:gd name="T26" fmla="*/ 7 w 14"/>
                <a:gd name="T27" fmla="*/ 13 h 26"/>
                <a:gd name="T28" fmla="*/ 7 w 14"/>
                <a:gd name="T29" fmla="*/ 24 h 26"/>
                <a:gd name="T30" fmla="*/ 9 w 14"/>
                <a:gd name="T31" fmla="*/ 26 h 26"/>
                <a:gd name="T32" fmla="*/ 9 w 14"/>
                <a:gd name="T33" fmla="*/ 26 h 26"/>
                <a:gd name="T34" fmla="*/ 9 w 14"/>
                <a:gd name="T35" fmla="*/ 26 h 26"/>
                <a:gd name="T36" fmla="*/ 10 w 14"/>
                <a:gd name="T37" fmla="*/ 24 h 26"/>
                <a:gd name="T38" fmla="*/ 10 w 14"/>
                <a:gd name="T39" fmla="*/ 12 h 26"/>
                <a:gd name="T40" fmla="*/ 10 w 14"/>
                <a:gd name="T41" fmla="*/ 11 h 26"/>
                <a:gd name="T42" fmla="*/ 10 w 14"/>
                <a:gd name="T43" fmla="*/ 4 h 26"/>
                <a:gd name="T44" fmla="*/ 10 w 14"/>
                <a:gd name="T45" fmla="*/ 4 h 26"/>
                <a:gd name="T46" fmla="*/ 11 w 14"/>
                <a:gd name="T47" fmla="*/ 8 h 26"/>
                <a:gd name="T48" fmla="*/ 11 w 14"/>
                <a:gd name="T49" fmla="*/ 12 h 26"/>
                <a:gd name="T50" fmla="*/ 12 w 14"/>
                <a:gd name="T51" fmla="*/ 13 h 26"/>
                <a:gd name="T52" fmla="*/ 13 w 14"/>
                <a:gd name="T53" fmla="*/ 12 h 26"/>
                <a:gd name="T54" fmla="*/ 13 w 14"/>
                <a:gd name="T55" fmla="*/ 7 h 26"/>
                <a:gd name="T56" fmla="*/ 12 w 14"/>
                <a:gd name="T57" fmla="*/ 1 h 26"/>
                <a:gd name="T58" fmla="*/ 9 w 14"/>
                <a:gd name="T59" fmla="*/ 0 h 26"/>
                <a:gd name="T60" fmla="*/ 8 w 14"/>
                <a:gd name="T61" fmla="*/ 0 h 26"/>
                <a:gd name="T62" fmla="*/ 8 w 14"/>
                <a:gd name="T63" fmla="*/ 0 h 26"/>
                <a:gd name="T64" fmla="*/ 8 w 14"/>
                <a:gd name="T65" fmla="*/ 0 h 26"/>
                <a:gd name="T66" fmla="*/ 7 w 14"/>
                <a:gd name="T67" fmla="*/ 3 h 26"/>
                <a:gd name="T68" fmla="*/ 7 w 14"/>
                <a:gd name="T69" fmla="*/ 1 h 26"/>
                <a:gd name="T70" fmla="*/ 7 w 14"/>
                <a:gd name="T71" fmla="*/ 0 h 26"/>
                <a:gd name="T72" fmla="*/ 7 w 14"/>
                <a:gd name="T73" fmla="*/ 0 h 26"/>
                <a:gd name="T74" fmla="*/ 7 w 14"/>
                <a:gd name="T75" fmla="*/ 0 h 26"/>
                <a:gd name="T76" fmla="*/ 6 w 14"/>
                <a:gd name="T77" fmla="*/ 0 h 26"/>
                <a:gd name="T78" fmla="*/ 6 w 14"/>
                <a:gd name="T79" fmla="*/ 0 h 26"/>
                <a:gd name="T80" fmla="*/ 6 w 14"/>
                <a:gd name="T81" fmla="*/ 0 h 26"/>
                <a:gd name="T82" fmla="*/ 6 w 14"/>
                <a:gd name="T83" fmla="*/ 1 h 26"/>
                <a:gd name="T84" fmla="*/ 6 w 14"/>
                <a:gd name="T85" fmla="*/ 3 h 26"/>
                <a:gd name="T86" fmla="*/ 5 w 14"/>
                <a:gd name="T87" fmla="*/ 0 h 26"/>
                <a:gd name="T88" fmla="*/ 5 w 14"/>
                <a:gd name="T89" fmla="*/ 0 h 26"/>
                <a:gd name="T90" fmla="*/ 5 w 14"/>
                <a:gd name="T91" fmla="*/ 0 h 26"/>
                <a:gd name="T92" fmla="*/ 4 w 14"/>
                <a:gd name="T93" fmla="*/ 0 h 26"/>
                <a:gd name="T94" fmla="*/ 1 w 14"/>
                <a:gd name="T95" fmla="*/ 1 h 26"/>
                <a:gd name="T96" fmla="*/ 0 w 14"/>
                <a:gd name="T97" fmla="*/ 7 h 26"/>
                <a:gd name="T98" fmla="*/ 0 w 14"/>
                <a:gd name="T99" fmla="*/ 12 h 26"/>
                <a:gd name="T100" fmla="*/ 1 w 14"/>
                <a:gd name="T101" fmla="*/ 1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4" h="26">
                  <a:moveTo>
                    <a:pt x="1" y="13"/>
                  </a:moveTo>
                  <a:cubicBezTo>
                    <a:pt x="2" y="13"/>
                    <a:pt x="2" y="13"/>
                    <a:pt x="2" y="12"/>
                  </a:cubicBezTo>
                  <a:cubicBezTo>
                    <a:pt x="2" y="12"/>
                    <a:pt x="2" y="10"/>
                    <a:pt x="2" y="8"/>
                  </a:cubicBezTo>
                  <a:cubicBezTo>
                    <a:pt x="2" y="6"/>
                    <a:pt x="3" y="4"/>
                    <a:pt x="3" y="4"/>
                  </a:cubicBezTo>
                  <a:cubicBezTo>
                    <a:pt x="3" y="4"/>
                    <a:pt x="3" y="4"/>
                    <a:pt x="3" y="4"/>
                  </a:cubicBezTo>
                  <a:cubicBezTo>
                    <a:pt x="3" y="11"/>
                    <a:pt x="3" y="11"/>
                    <a:pt x="3" y="11"/>
                  </a:cubicBezTo>
                  <a:cubicBezTo>
                    <a:pt x="3" y="12"/>
                    <a:pt x="3" y="12"/>
                    <a:pt x="3" y="12"/>
                  </a:cubicBezTo>
                  <a:cubicBezTo>
                    <a:pt x="3" y="24"/>
                    <a:pt x="3" y="24"/>
                    <a:pt x="3" y="24"/>
                  </a:cubicBezTo>
                  <a:cubicBezTo>
                    <a:pt x="3" y="25"/>
                    <a:pt x="4" y="26"/>
                    <a:pt x="5" y="26"/>
                  </a:cubicBezTo>
                  <a:cubicBezTo>
                    <a:pt x="5" y="26"/>
                    <a:pt x="5" y="26"/>
                    <a:pt x="5" y="26"/>
                  </a:cubicBezTo>
                  <a:cubicBezTo>
                    <a:pt x="5" y="26"/>
                    <a:pt x="5" y="26"/>
                    <a:pt x="5" y="26"/>
                  </a:cubicBezTo>
                  <a:cubicBezTo>
                    <a:pt x="5" y="26"/>
                    <a:pt x="6" y="25"/>
                    <a:pt x="6" y="24"/>
                  </a:cubicBezTo>
                  <a:cubicBezTo>
                    <a:pt x="6" y="13"/>
                    <a:pt x="6" y="13"/>
                    <a:pt x="6" y="13"/>
                  </a:cubicBezTo>
                  <a:cubicBezTo>
                    <a:pt x="7" y="13"/>
                    <a:pt x="7" y="13"/>
                    <a:pt x="7" y="13"/>
                  </a:cubicBezTo>
                  <a:cubicBezTo>
                    <a:pt x="7" y="24"/>
                    <a:pt x="7" y="24"/>
                    <a:pt x="7" y="24"/>
                  </a:cubicBezTo>
                  <a:cubicBezTo>
                    <a:pt x="7" y="25"/>
                    <a:pt x="8" y="26"/>
                    <a:pt x="9" y="26"/>
                  </a:cubicBezTo>
                  <a:cubicBezTo>
                    <a:pt x="9" y="26"/>
                    <a:pt x="9" y="26"/>
                    <a:pt x="9" y="26"/>
                  </a:cubicBezTo>
                  <a:cubicBezTo>
                    <a:pt x="9" y="26"/>
                    <a:pt x="9" y="26"/>
                    <a:pt x="9" y="26"/>
                  </a:cubicBezTo>
                  <a:cubicBezTo>
                    <a:pt x="10" y="26"/>
                    <a:pt x="10" y="25"/>
                    <a:pt x="10" y="24"/>
                  </a:cubicBezTo>
                  <a:cubicBezTo>
                    <a:pt x="10" y="12"/>
                    <a:pt x="10" y="12"/>
                    <a:pt x="10" y="12"/>
                  </a:cubicBezTo>
                  <a:cubicBezTo>
                    <a:pt x="10" y="12"/>
                    <a:pt x="10" y="12"/>
                    <a:pt x="10" y="11"/>
                  </a:cubicBezTo>
                  <a:cubicBezTo>
                    <a:pt x="10" y="4"/>
                    <a:pt x="10" y="4"/>
                    <a:pt x="10" y="4"/>
                  </a:cubicBezTo>
                  <a:cubicBezTo>
                    <a:pt x="10" y="4"/>
                    <a:pt x="10" y="4"/>
                    <a:pt x="10" y="4"/>
                  </a:cubicBezTo>
                  <a:cubicBezTo>
                    <a:pt x="11" y="4"/>
                    <a:pt x="11" y="6"/>
                    <a:pt x="11" y="8"/>
                  </a:cubicBezTo>
                  <a:cubicBezTo>
                    <a:pt x="11" y="10"/>
                    <a:pt x="11" y="12"/>
                    <a:pt x="11" y="12"/>
                  </a:cubicBezTo>
                  <a:cubicBezTo>
                    <a:pt x="11" y="13"/>
                    <a:pt x="11" y="13"/>
                    <a:pt x="12" y="13"/>
                  </a:cubicBezTo>
                  <a:cubicBezTo>
                    <a:pt x="13" y="13"/>
                    <a:pt x="13" y="13"/>
                    <a:pt x="13" y="12"/>
                  </a:cubicBezTo>
                  <a:cubicBezTo>
                    <a:pt x="13" y="12"/>
                    <a:pt x="14" y="9"/>
                    <a:pt x="13" y="7"/>
                  </a:cubicBezTo>
                  <a:cubicBezTo>
                    <a:pt x="13" y="3"/>
                    <a:pt x="12" y="1"/>
                    <a:pt x="12" y="1"/>
                  </a:cubicBezTo>
                  <a:cubicBezTo>
                    <a:pt x="11" y="0"/>
                    <a:pt x="10" y="0"/>
                    <a:pt x="9" y="0"/>
                  </a:cubicBezTo>
                  <a:cubicBezTo>
                    <a:pt x="9" y="0"/>
                    <a:pt x="9" y="0"/>
                    <a:pt x="8" y="0"/>
                  </a:cubicBezTo>
                  <a:cubicBezTo>
                    <a:pt x="8" y="0"/>
                    <a:pt x="8" y="0"/>
                    <a:pt x="8" y="0"/>
                  </a:cubicBezTo>
                  <a:cubicBezTo>
                    <a:pt x="8" y="0"/>
                    <a:pt x="8" y="0"/>
                    <a:pt x="8" y="0"/>
                  </a:cubicBezTo>
                  <a:cubicBezTo>
                    <a:pt x="8" y="0"/>
                    <a:pt x="8" y="2"/>
                    <a:pt x="7" y="3"/>
                  </a:cubicBezTo>
                  <a:cubicBezTo>
                    <a:pt x="7" y="2"/>
                    <a:pt x="7" y="1"/>
                    <a:pt x="7" y="1"/>
                  </a:cubicBezTo>
                  <a:cubicBezTo>
                    <a:pt x="7" y="0"/>
                    <a:pt x="7" y="0"/>
                    <a:pt x="7" y="0"/>
                  </a:cubicBezTo>
                  <a:cubicBezTo>
                    <a:pt x="7" y="0"/>
                    <a:pt x="7" y="0"/>
                    <a:pt x="7" y="0"/>
                  </a:cubicBezTo>
                  <a:cubicBezTo>
                    <a:pt x="7" y="0"/>
                    <a:pt x="7" y="0"/>
                    <a:pt x="7" y="0"/>
                  </a:cubicBezTo>
                  <a:cubicBezTo>
                    <a:pt x="6" y="0"/>
                    <a:pt x="6" y="0"/>
                    <a:pt x="6" y="0"/>
                  </a:cubicBezTo>
                  <a:cubicBezTo>
                    <a:pt x="6" y="0"/>
                    <a:pt x="6" y="0"/>
                    <a:pt x="6" y="0"/>
                  </a:cubicBezTo>
                  <a:cubicBezTo>
                    <a:pt x="6" y="0"/>
                    <a:pt x="6" y="0"/>
                    <a:pt x="6" y="0"/>
                  </a:cubicBezTo>
                  <a:cubicBezTo>
                    <a:pt x="6" y="1"/>
                    <a:pt x="6" y="1"/>
                    <a:pt x="6" y="1"/>
                  </a:cubicBezTo>
                  <a:cubicBezTo>
                    <a:pt x="6" y="1"/>
                    <a:pt x="6" y="2"/>
                    <a:pt x="6" y="3"/>
                  </a:cubicBezTo>
                  <a:cubicBezTo>
                    <a:pt x="5" y="2"/>
                    <a:pt x="5" y="0"/>
                    <a:pt x="5" y="0"/>
                  </a:cubicBezTo>
                  <a:cubicBezTo>
                    <a:pt x="5" y="0"/>
                    <a:pt x="5" y="0"/>
                    <a:pt x="5" y="0"/>
                  </a:cubicBezTo>
                  <a:cubicBezTo>
                    <a:pt x="5" y="0"/>
                    <a:pt x="5" y="0"/>
                    <a:pt x="5" y="0"/>
                  </a:cubicBezTo>
                  <a:cubicBezTo>
                    <a:pt x="4" y="0"/>
                    <a:pt x="4" y="0"/>
                    <a:pt x="4" y="0"/>
                  </a:cubicBezTo>
                  <a:cubicBezTo>
                    <a:pt x="3" y="0"/>
                    <a:pt x="2" y="0"/>
                    <a:pt x="1" y="1"/>
                  </a:cubicBezTo>
                  <a:cubicBezTo>
                    <a:pt x="1" y="1"/>
                    <a:pt x="0" y="3"/>
                    <a:pt x="0" y="7"/>
                  </a:cubicBezTo>
                  <a:cubicBezTo>
                    <a:pt x="0" y="9"/>
                    <a:pt x="0" y="12"/>
                    <a:pt x="0" y="12"/>
                  </a:cubicBezTo>
                  <a:cubicBezTo>
                    <a:pt x="0" y="13"/>
                    <a:pt x="0" y="13"/>
                    <a:pt x="1"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129" name="Freeform 73"/>
            <p:cNvSpPr/>
            <p:nvPr/>
          </p:nvSpPr>
          <p:spPr bwMode="auto">
            <a:xfrm>
              <a:off x="3875" y="2115"/>
              <a:ext cx="17" cy="18"/>
            </a:xfrm>
            <a:custGeom>
              <a:avLst/>
              <a:gdLst>
                <a:gd name="T0" fmla="*/ 1 w 7"/>
                <a:gd name="T1" fmla="*/ 5 h 7"/>
                <a:gd name="T2" fmla="*/ 4 w 7"/>
                <a:gd name="T3" fmla="*/ 7 h 7"/>
                <a:gd name="T4" fmla="*/ 6 w 7"/>
                <a:gd name="T5" fmla="*/ 4 h 7"/>
                <a:gd name="T6" fmla="*/ 7 w 7"/>
                <a:gd name="T7" fmla="*/ 3 h 7"/>
                <a:gd name="T8" fmla="*/ 6 w 7"/>
                <a:gd name="T9" fmla="*/ 3 h 7"/>
                <a:gd name="T10" fmla="*/ 4 w 7"/>
                <a:gd name="T11" fmla="*/ 0 h 7"/>
                <a:gd name="T12" fmla="*/ 1 w 7"/>
                <a:gd name="T13" fmla="*/ 3 h 7"/>
                <a:gd name="T14" fmla="*/ 0 w 7"/>
                <a:gd name="T15" fmla="*/ 3 h 7"/>
                <a:gd name="T16" fmla="*/ 1 w 7"/>
                <a:gd name="T17"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7">
                  <a:moveTo>
                    <a:pt x="1" y="5"/>
                  </a:moveTo>
                  <a:cubicBezTo>
                    <a:pt x="1" y="6"/>
                    <a:pt x="2" y="7"/>
                    <a:pt x="4" y="7"/>
                  </a:cubicBezTo>
                  <a:cubicBezTo>
                    <a:pt x="5" y="7"/>
                    <a:pt x="6" y="6"/>
                    <a:pt x="6" y="4"/>
                  </a:cubicBezTo>
                  <a:cubicBezTo>
                    <a:pt x="7" y="4"/>
                    <a:pt x="7" y="4"/>
                    <a:pt x="7" y="3"/>
                  </a:cubicBezTo>
                  <a:cubicBezTo>
                    <a:pt x="7" y="3"/>
                    <a:pt x="7" y="3"/>
                    <a:pt x="6" y="3"/>
                  </a:cubicBezTo>
                  <a:cubicBezTo>
                    <a:pt x="6" y="1"/>
                    <a:pt x="5" y="0"/>
                    <a:pt x="4" y="0"/>
                  </a:cubicBezTo>
                  <a:cubicBezTo>
                    <a:pt x="2" y="0"/>
                    <a:pt x="1" y="1"/>
                    <a:pt x="1" y="3"/>
                  </a:cubicBezTo>
                  <a:cubicBezTo>
                    <a:pt x="0" y="3"/>
                    <a:pt x="0" y="3"/>
                    <a:pt x="0" y="3"/>
                  </a:cubicBezTo>
                  <a:cubicBezTo>
                    <a:pt x="0" y="4"/>
                    <a:pt x="0" y="4"/>
                    <a:pt x="1"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130" name="Freeform 74"/>
            <p:cNvSpPr/>
            <p:nvPr/>
          </p:nvSpPr>
          <p:spPr bwMode="auto">
            <a:xfrm>
              <a:off x="3778" y="2135"/>
              <a:ext cx="35" cy="65"/>
            </a:xfrm>
            <a:custGeom>
              <a:avLst/>
              <a:gdLst>
                <a:gd name="T0" fmla="*/ 1 w 14"/>
                <a:gd name="T1" fmla="*/ 13 h 26"/>
                <a:gd name="T2" fmla="*/ 2 w 14"/>
                <a:gd name="T3" fmla="*/ 12 h 26"/>
                <a:gd name="T4" fmla="*/ 2 w 14"/>
                <a:gd name="T5" fmla="*/ 8 h 26"/>
                <a:gd name="T6" fmla="*/ 3 w 14"/>
                <a:gd name="T7" fmla="*/ 4 h 26"/>
                <a:gd name="T8" fmla="*/ 3 w 14"/>
                <a:gd name="T9" fmla="*/ 4 h 26"/>
                <a:gd name="T10" fmla="*/ 3 w 14"/>
                <a:gd name="T11" fmla="*/ 11 h 26"/>
                <a:gd name="T12" fmla="*/ 3 w 14"/>
                <a:gd name="T13" fmla="*/ 12 h 26"/>
                <a:gd name="T14" fmla="*/ 3 w 14"/>
                <a:gd name="T15" fmla="*/ 24 h 26"/>
                <a:gd name="T16" fmla="*/ 5 w 14"/>
                <a:gd name="T17" fmla="*/ 26 h 26"/>
                <a:gd name="T18" fmla="*/ 5 w 14"/>
                <a:gd name="T19" fmla="*/ 26 h 26"/>
                <a:gd name="T20" fmla="*/ 5 w 14"/>
                <a:gd name="T21" fmla="*/ 26 h 26"/>
                <a:gd name="T22" fmla="*/ 6 w 14"/>
                <a:gd name="T23" fmla="*/ 24 h 26"/>
                <a:gd name="T24" fmla="*/ 6 w 14"/>
                <a:gd name="T25" fmla="*/ 13 h 26"/>
                <a:gd name="T26" fmla="*/ 7 w 14"/>
                <a:gd name="T27" fmla="*/ 13 h 26"/>
                <a:gd name="T28" fmla="*/ 7 w 14"/>
                <a:gd name="T29" fmla="*/ 24 h 26"/>
                <a:gd name="T30" fmla="*/ 9 w 14"/>
                <a:gd name="T31" fmla="*/ 26 h 26"/>
                <a:gd name="T32" fmla="*/ 9 w 14"/>
                <a:gd name="T33" fmla="*/ 26 h 26"/>
                <a:gd name="T34" fmla="*/ 9 w 14"/>
                <a:gd name="T35" fmla="*/ 26 h 26"/>
                <a:gd name="T36" fmla="*/ 10 w 14"/>
                <a:gd name="T37" fmla="*/ 24 h 26"/>
                <a:gd name="T38" fmla="*/ 10 w 14"/>
                <a:gd name="T39" fmla="*/ 12 h 26"/>
                <a:gd name="T40" fmla="*/ 10 w 14"/>
                <a:gd name="T41" fmla="*/ 11 h 26"/>
                <a:gd name="T42" fmla="*/ 10 w 14"/>
                <a:gd name="T43" fmla="*/ 4 h 26"/>
                <a:gd name="T44" fmla="*/ 10 w 14"/>
                <a:gd name="T45" fmla="*/ 4 h 26"/>
                <a:gd name="T46" fmla="*/ 11 w 14"/>
                <a:gd name="T47" fmla="*/ 8 h 26"/>
                <a:gd name="T48" fmla="*/ 11 w 14"/>
                <a:gd name="T49" fmla="*/ 12 h 26"/>
                <a:gd name="T50" fmla="*/ 12 w 14"/>
                <a:gd name="T51" fmla="*/ 13 h 26"/>
                <a:gd name="T52" fmla="*/ 13 w 14"/>
                <a:gd name="T53" fmla="*/ 12 h 26"/>
                <a:gd name="T54" fmla="*/ 14 w 14"/>
                <a:gd name="T55" fmla="*/ 7 h 26"/>
                <a:gd name="T56" fmla="*/ 12 w 14"/>
                <a:gd name="T57" fmla="*/ 1 h 26"/>
                <a:gd name="T58" fmla="*/ 9 w 14"/>
                <a:gd name="T59" fmla="*/ 0 h 26"/>
                <a:gd name="T60" fmla="*/ 9 w 14"/>
                <a:gd name="T61" fmla="*/ 0 h 26"/>
                <a:gd name="T62" fmla="*/ 9 w 14"/>
                <a:gd name="T63" fmla="*/ 0 h 26"/>
                <a:gd name="T64" fmla="*/ 9 w 14"/>
                <a:gd name="T65" fmla="*/ 0 h 26"/>
                <a:gd name="T66" fmla="*/ 7 w 14"/>
                <a:gd name="T67" fmla="*/ 3 h 26"/>
                <a:gd name="T68" fmla="*/ 7 w 14"/>
                <a:gd name="T69" fmla="*/ 1 h 26"/>
                <a:gd name="T70" fmla="*/ 7 w 14"/>
                <a:gd name="T71" fmla="*/ 0 h 26"/>
                <a:gd name="T72" fmla="*/ 7 w 14"/>
                <a:gd name="T73" fmla="*/ 0 h 26"/>
                <a:gd name="T74" fmla="*/ 7 w 14"/>
                <a:gd name="T75" fmla="*/ 0 h 26"/>
                <a:gd name="T76" fmla="*/ 6 w 14"/>
                <a:gd name="T77" fmla="*/ 0 h 26"/>
                <a:gd name="T78" fmla="*/ 6 w 14"/>
                <a:gd name="T79" fmla="*/ 0 h 26"/>
                <a:gd name="T80" fmla="*/ 6 w 14"/>
                <a:gd name="T81" fmla="*/ 0 h 26"/>
                <a:gd name="T82" fmla="*/ 6 w 14"/>
                <a:gd name="T83" fmla="*/ 1 h 26"/>
                <a:gd name="T84" fmla="*/ 6 w 14"/>
                <a:gd name="T85" fmla="*/ 3 h 26"/>
                <a:gd name="T86" fmla="*/ 5 w 14"/>
                <a:gd name="T87" fmla="*/ 0 h 26"/>
                <a:gd name="T88" fmla="*/ 5 w 14"/>
                <a:gd name="T89" fmla="*/ 0 h 26"/>
                <a:gd name="T90" fmla="*/ 5 w 14"/>
                <a:gd name="T91" fmla="*/ 0 h 26"/>
                <a:gd name="T92" fmla="*/ 4 w 14"/>
                <a:gd name="T93" fmla="*/ 0 h 26"/>
                <a:gd name="T94" fmla="*/ 2 w 14"/>
                <a:gd name="T95" fmla="*/ 1 h 26"/>
                <a:gd name="T96" fmla="*/ 0 w 14"/>
                <a:gd name="T97" fmla="*/ 7 h 26"/>
                <a:gd name="T98" fmla="*/ 0 w 14"/>
                <a:gd name="T99" fmla="*/ 12 h 26"/>
                <a:gd name="T100" fmla="*/ 1 w 14"/>
                <a:gd name="T101" fmla="*/ 1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4" h="26">
                  <a:moveTo>
                    <a:pt x="1" y="13"/>
                  </a:moveTo>
                  <a:cubicBezTo>
                    <a:pt x="2" y="13"/>
                    <a:pt x="2" y="13"/>
                    <a:pt x="2" y="12"/>
                  </a:cubicBezTo>
                  <a:cubicBezTo>
                    <a:pt x="2" y="12"/>
                    <a:pt x="2" y="10"/>
                    <a:pt x="2" y="8"/>
                  </a:cubicBezTo>
                  <a:cubicBezTo>
                    <a:pt x="2" y="6"/>
                    <a:pt x="3" y="4"/>
                    <a:pt x="3" y="4"/>
                  </a:cubicBezTo>
                  <a:cubicBezTo>
                    <a:pt x="3" y="4"/>
                    <a:pt x="3" y="4"/>
                    <a:pt x="3" y="4"/>
                  </a:cubicBezTo>
                  <a:cubicBezTo>
                    <a:pt x="3" y="11"/>
                    <a:pt x="3" y="11"/>
                    <a:pt x="3" y="11"/>
                  </a:cubicBezTo>
                  <a:cubicBezTo>
                    <a:pt x="3" y="12"/>
                    <a:pt x="3" y="12"/>
                    <a:pt x="3" y="12"/>
                  </a:cubicBezTo>
                  <a:cubicBezTo>
                    <a:pt x="3" y="24"/>
                    <a:pt x="3" y="24"/>
                    <a:pt x="3" y="24"/>
                  </a:cubicBezTo>
                  <a:cubicBezTo>
                    <a:pt x="3" y="25"/>
                    <a:pt x="4" y="26"/>
                    <a:pt x="5" y="26"/>
                  </a:cubicBezTo>
                  <a:cubicBezTo>
                    <a:pt x="5" y="26"/>
                    <a:pt x="5" y="26"/>
                    <a:pt x="5" y="26"/>
                  </a:cubicBezTo>
                  <a:cubicBezTo>
                    <a:pt x="5" y="26"/>
                    <a:pt x="5" y="26"/>
                    <a:pt x="5" y="26"/>
                  </a:cubicBezTo>
                  <a:cubicBezTo>
                    <a:pt x="6" y="26"/>
                    <a:pt x="6" y="25"/>
                    <a:pt x="6" y="24"/>
                  </a:cubicBezTo>
                  <a:cubicBezTo>
                    <a:pt x="6" y="13"/>
                    <a:pt x="6" y="13"/>
                    <a:pt x="6" y="13"/>
                  </a:cubicBezTo>
                  <a:cubicBezTo>
                    <a:pt x="7" y="13"/>
                    <a:pt x="7" y="13"/>
                    <a:pt x="7" y="13"/>
                  </a:cubicBezTo>
                  <a:cubicBezTo>
                    <a:pt x="7" y="24"/>
                    <a:pt x="7" y="24"/>
                    <a:pt x="7" y="24"/>
                  </a:cubicBezTo>
                  <a:cubicBezTo>
                    <a:pt x="7" y="25"/>
                    <a:pt x="8" y="26"/>
                    <a:pt x="9" y="26"/>
                  </a:cubicBezTo>
                  <a:cubicBezTo>
                    <a:pt x="9" y="26"/>
                    <a:pt x="9" y="26"/>
                    <a:pt x="9" y="26"/>
                  </a:cubicBezTo>
                  <a:cubicBezTo>
                    <a:pt x="9" y="26"/>
                    <a:pt x="9" y="26"/>
                    <a:pt x="9" y="26"/>
                  </a:cubicBezTo>
                  <a:cubicBezTo>
                    <a:pt x="10" y="26"/>
                    <a:pt x="10" y="25"/>
                    <a:pt x="10" y="24"/>
                  </a:cubicBezTo>
                  <a:cubicBezTo>
                    <a:pt x="10" y="12"/>
                    <a:pt x="10" y="12"/>
                    <a:pt x="10" y="12"/>
                  </a:cubicBezTo>
                  <a:cubicBezTo>
                    <a:pt x="10" y="12"/>
                    <a:pt x="10" y="12"/>
                    <a:pt x="10" y="11"/>
                  </a:cubicBezTo>
                  <a:cubicBezTo>
                    <a:pt x="10" y="4"/>
                    <a:pt x="10" y="4"/>
                    <a:pt x="10" y="4"/>
                  </a:cubicBezTo>
                  <a:cubicBezTo>
                    <a:pt x="10" y="4"/>
                    <a:pt x="10" y="4"/>
                    <a:pt x="10" y="4"/>
                  </a:cubicBezTo>
                  <a:cubicBezTo>
                    <a:pt x="11" y="4"/>
                    <a:pt x="11" y="6"/>
                    <a:pt x="11" y="8"/>
                  </a:cubicBezTo>
                  <a:cubicBezTo>
                    <a:pt x="11" y="10"/>
                    <a:pt x="11" y="12"/>
                    <a:pt x="11" y="12"/>
                  </a:cubicBezTo>
                  <a:cubicBezTo>
                    <a:pt x="11" y="13"/>
                    <a:pt x="11" y="13"/>
                    <a:pt x="12" y="13"/>
                  </a:cubicBezTo>
                  <a:cubicBezTo>
                    <a:pt x="13" y="13"/>
                    <a:pt x="13" y="13"/>
                    <a:pt x="13" y="12"/>
                  </a:cubicBezTo>
                  <a:cubicBezTo>
                    <a:pt x="13" y="12"/>
                    <a:pt x="14" y="9"/>
                    <a:pt x="14" y="7"/>
                  </a:cubicBezTo>
                  <a:cubicBezTo>
                    <a:pt x="13" y="3"/>
                    <a:pt x="12" y="1"/>
                    <a:pt x="12" y="1"/>
                  </a:cubicBezTo>
                  <a:cubicBezTo>
                    <a:pt x="11" y="0"/>
                    <a:pt x="10" y="0"/>
                    <a:pt x="9" y="0"/>
                  </a:cubicBezTo>
                  <a:cubicBezTo>
                    <a:pt x="9" y="0"/>
                    <a:pt x="9" y="0"/>
                    <a:pt x="9" y="0"/>
                  </a:cubicBezTo>
                  <a:cubicBezTo>
                    <a:pt x="9" y="0"/>
                    <a:pt x="9" y="0"/>
                    <a:pt x="9" y="0"/>
                  </a:cubicBezTo>
                  <a:cubicBezTo>
                    <a:pt x="9" y="0"/>
                    <a:pt x="9" y="0"/>
                    <a:pt x="9" y="0"/>
                  </a:cubicBezTo>
                  <a:cubicBezTo>
                    <a:pt x="9" y="0"/>
                    <a:pt x="8" y="2"/>
                    <a:pt x="7" y="3"/>
                  </a:cubicBezTo>
                  <a:cubicBezTo>
                    <a:pt x="7" y="2"/>
                    <a:pt x="7" y="1"/>
                    <a:pt x="7" y="1"/>
                  </a:cubicBezTo>
                  <a:cubicBezTo>
                    <a:pt x="7" y="0"/>
                    <a:pt x="7" y="0"/>
                    <a:pt x="7" y="0"/>
                  </a:cubicBezTo>
                  <a:cubicBezTo>
                    <a:pt x="7" y="0"/>
                    <a:pt x="7" y="0"/>
                    <a:pt x="7" y="0"/>
                  </a:cubicBezTo>
                  <a:cubicBezTo>
                    <a:pt x="7" y="0"/>
                    <a:pt x="7" y="0"/>
                    <a:pt x="7" y="0"/>
                  </a:cubicBezTo>
                  <a:cubicBezTo>
                    <a:pt x="6" y="0"/>
                    <a:pt x="6" y="0"/>
                    <a:pt x="6" y="0"/>
                  </a:cubicBezTo>
                  <a:cubicBezTo>
                    <a:pt x="6" y="0"/>
                    <a:pt x="6" y="0"/>
                    <a:pt x="6" y="0"/>
                  </a:cubicBezTo>
                  <a:cubicBezTo>
                    <a:pt x="6" y="0"/>
                    <a:pt x="6" y="0"/>
                    <a:pt x="6" y="0"/>
                  </a:cubicBezTo>
                  <a:cubicBezTo>
                    <a:pt x="6" y="1"/>
                    <a:pt x="6" y="1"/>
                    <a:pt x="6" y="1"/>
                  </a:cubicBezTo>
                  <a:cubicBezTo>
                    <a:pt x="6" y="1"/>
                    <a:pt x="6" y="2"/>
                    <a:pt x="6" y="3"/>
                  </a:cubicBezTo>
                  <a:cubicBezTo>
                    <a:pt x="5" y="2"/>
                    <a:pt x="5" y="0"/>
                    <a:pt x="5" y="0"/>
                  </a:cubicBezTo>
                  <a:cubicBezTo>
                    <a:pt x="5" y="0"/>
                    <a:pt x="5" y="0"/>
                    <a:pt x="5" y="0"/>
                  </a:cubicBezTo>
                  <a:cubicBezTo>
                    <a:pt x="5" y="0"/>
                    <a:pt x="5" y="0"/>
                    <a:pt x="5" y="0"/>
                  </a:cubicBezTo>
                  <a:cubicBezTo>
                    <a:pt x="5" y="0"/>
                    <a:pt x="4" y="0"/>
                    <a:pt x="4" y="0"/>
                  </a:cubicBezTo>
                  <a:cubicBezTo>
                    <a:pt x="3" y="0"/>
                    <a:pt x="2" y="0"/>
                    <a:pt x="2" y="1"/>
                  </a:cubicBezTo>
                  <a:cubicBezTo>
                    <a:pt x="1" y="1"/>
                    <a:pt x="0" y="3"/>
                    <a:pt x="0" y="7"/>
                  </a:cubicBezTo>
                  <a:cubicBezTo>
                    <a:pt x="0" y="9"/>
                    <a:pt x="0" y="12"/>
                    <a:pt x="0" y="12"/>
                  </a:cubicBezTo>
                  <a:cubicBezTo>
                    <a:pt x="0" y="13"/>
                    <a:pt x="0" y="13"/>
                    <a:pt x="1"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131" name="Freeform 75"/>
            <p:cNvSpPr/>
            <p:nvPr/>
          </p:nvSpPr>
          <p:spPr bwMode="auto">
            <a:xfrm>
              <a:off x="3785" y="2115"/>
              <a:ext cx="18" cy="18"/>
            </a:xfrm>
            <a:custGeom>
              <a:avLst/>
              <a:gdLst>
                <a:gd name="T0" fmla="*/ 1 w 7"/>
                <a:gd name="T1" fmla="*/ 5 h 7"/>
                <a:gd name="T2" fmla="*/ 4 w 7"/>
                <a:gd name="T3" fmla="*/ 7 h 7"/>
                <a:gd name="T4" fmla="*/ 6 w 7"/>
                <a:gd name="T5" fmla="*/ 4 h 7"/>
                <a:gd name="T6" fmla="*/ 7 w 7"/>
                <a:gd name="T7" fmla="*/ 3 h 7"/>
                <a:gd name="T8" fmla="*/ 7 w 7"/>
                <a:gd name="T9" fmla="*/ 3 h 7"/>
                <a:gd name="T10" fmla="*/ 4 w 7"/>
                <a:gd name="T11" fmla="*/ 0 h 7"/>
                <a:gd name="T12" fmla="*/ 1 w 7"/>
                <a:gd name="T13" fmla="*/ 3 h 7"/>
                <a:gd name="T14" fmla="*/ 0 w 7"/>
                <a:gd name="T15" fmla="*/ 3 h 7"/>
                <a:gd name="T16" fmla="*/ 1 w 7"/>
                <a:gd name="T17"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7">
                  <a:moveTo>
                    <a:pt x="1" y="5"/>
                  </a:moveTo>
                  <a:cubicBezTo>
                    <a:pt x="1" y="6"/>
                    <a:pt x="2" y="7"/>
                    <a:pt x="4" y="7"/>
                  </a:cubicBezTo>
                  <a:cubicBezTo>
                    <a:pt x="5" y="7"/>
                    <a:pt x="6" y="6"/>
                    <a:pt x="6" y="4"/>
                  </a:cubicBezTo>
                  <a:cubicBezTo>
                    <a:pt x="7" y="4"/>
                    <a:pt x="7" y="4"/>
                    <a:pt x="7" y="3"/>
                  </a:cubicBezTo>
                  <a:cubicBezTo>
                    <a:pt x="7" y="3"/>
                    <a:pt x="7" y="3"/>
                    <a:pt x="7" y="3"/>
                  </a:cubicBezTo>
                  <a:cubicBezTo>
                    <a:pt x="7" y="1"/>
                    <a:pt x="5" y="0"/>
                    <a:pt x="4" y="0"/>
                  </a:cubicBezTo>
                  <a:cubicBezTo>
                    <a:pt x="2" y="0"/>
                    <a:pt x="1" y="1"/>
                    <a:pt x="1" y="3"/>
                  </a:cubicBezTo>
                  <a:cubicBezTo>
                    <a:pt x="1" y="3"/>
                    <a:pt x="0" y="3"/>
                    <a:pt x="0" y="3"/>
                  </a:cubicBezTo>
                  <a:cubicBezTo>
                    <a:pt x="0" y="4"/>
                    <a:pt x="1" y="4"/>
                    <a:pt x="1"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grpSp>
      <p:sp>
        <p:nvSpPr>
          <p:cNvPr id="132" name="文本框 73"/>
          <p:cNvSpPr txBox="1"/>
          <p:nvPr/>
        </p:nvSpPr>
        <p:spPr>
          <a:xfrm>
            <a:off x="3235073" y="2545025"/>
            <a:ext cx="2650994" cy="415498"/>
          </a:xfrm>
          <a:prstGeom prst="rect">
            <a:avLst/>
          </a:prstGeom>
          <a:noFill/>
        </p:spPr>
        <p:txBody>
          <a:bodyPr wrap="square" rtlCol="0">
            <a:spAutoFit/>
          </a:bodyPr>
          <a:lstStyle/>
          <a:p>
            <a:pPr algn="ctr"/>
            <a:r>
              <a:rPr lang="zh-CN" altLang="en-US" sz="2100" dirty="0">
                <a:effectLst>
                  <a:innerShdw blurRad="38100" dist="50800" dir="13500000">
                    <a:prstClr val="black">
                      <a:alpha val="60000"/>
                    </a:prstClr>
                  </a:innerShdw>
                </a:effectLst>
                <a:latin typeface="微软雅黑" panose="020B0503020204020204" pitchFamily="34" charset="-122"/>
                <a:ea typeface="微软雅黑" panose="020B0503020204020204" pitchFamily="34" charset="-122"/>
              </a:rPr>
              <a:t>标题内容</a:t>
            </a:r>
            <a:endParaRPr lang="zh-CN" altLang="en-US" sz="2100" dirty="0">
              <a:effectLst>
                <a:innerShdw blurRad="38100" dist="50800" dir="13500000">
                  <a:prstClr val="black">
                    <a:alpha val="60000"/>
                  </a:prstClr>
                </a:innerShdw>
              </a:effectLst>
              <a:latin typeface="微软雅黑" panose="020B0503020204020204" pitchFamily="34" charset="-122"/>
              <a:ea typeface="微软雅黑" panose="020B0503020204020204" pitchFamily="34" charset="-122"/>
            </a:endParaRPr>
          </a:p>
        </p:txBody>
      </p:sp>
      <p:sp>
        <p:nvSpPr>
          <p:cNvPr id="133" name="椭圆 132"/>
          <p:cNvSpPr/>
          <p:nvPr/>
        </p:nvSpPr>
        <p:spPr>
          <a:xfrm>
            <a:off x="2424968" y="4712354"/>
            <a:ext cx="4294065" cy="379676"/>
          </a:xfrm>
          <a:prstGeom prst="ellipse">
            <a:avLst/>
          </a:prstGeom>
          <a:gradFill flip="none" rotWithShape="1">
            <a:gsLst>
              <a:gs pos="100000">
                <a:schemeClr val="bg1">
                  <a:lumMod val="75000"/>
                  <a:alpha val="0"/>
                </a:schemeClr>
              </a:gs>
              <a:gs pos="0">
                <a:schemeClr val="tx1">
                  <a:alpha val="30000"/>
                </a:schemeClr>
              </a:gs>
            </a:gsLst>
            <a:path path="shape">
              <a:fillToRect l="50000" t="50000" r="50000" b="50000"/>
            </a:path>
            <a:tileRect/>
          </a:gradFill>
          <a:ln>
            <a:noFill/>
          </a:ln>
          <a:effectLst>
            <a:softEdge rad="114300"/>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70" name="文本框 10"/>
          <p:cNvSpPr txBox="1">
            <a:spLocks noChangeArrowheads="1"/>
          </p:cNvSpPr>
          <p:nvPr/>
        </p:nvSpPr>
        <p:spPr bwMode="auto">
          <a:xfrm>
            <a:off x="683568" y="208664"/>
            <a:ext cx="3510057" cy="346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1" tIns="34285" rIns="68571" bIns="34285">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1800" b="1" dirty="0">
                <a:latin typeface="+mn-ea"/>
                <a:ea typeface="+mn-ea"/>
              </a:rPr>
              <a:t>明年工作计划</a:t>
            </a:r>
            <a:r>
              <a:rPr lang="zh-CN" altLang="en-US" sz="1200" b="1" dirty="0">
                <a:latin typeface="+mn-ea"/>
                <a:ea typeface="+mn-ea"/>
              </a:rPr>
              <a:t>（文字可以编辑）</a:t>
            </a:r>
            <a:endParaRPr lang="zh-CN" altLang="en-US" sz="1200" b="1" dirty="0">
              <a:latin typeface="+mn-ea"/>
              <a:ea typeface="+mn-ea"/>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132"/>
                                        </p:tgtEl>
                                        <p:attrNameLst>
                                          <p:attrName>style.visibility</p:attrName>
                                        </p:attrNameLst>
                                      </p:cBhvr>
                                      <p:to>
                                        <p:strVal val="visible"/>
                                      </p:to>
                                    </p:set>
                                    <p:anim calcmode="lin" valueType="num">
                                      <p:cBhvr>
                                        <p:cTn id="12" dur="500" fill="hold"/>
                                        <p:tgtEl>
                                          <p:spTgt spid="132"/>
                                        </p:tgtEl>
                                        <p:attrNameLst>
                                          <p:attrName>ppt_w</p:attrName>
                                        </p:attrNameLst>
                                      </p:cBhvr>
                                      <p:tavLst>
                                        <p:tav tm="0">
                                          <p:val>
                                            <p:fltVal val="0"/>
                                          </p:val>
                                        </p:tav>
                                        <p:tav tm="100000">
                                          <p:val>
                                            <p:strVal val="#ppt_w"/>
                                          </p:val>
                                        </p:tav>
                                      </p:tavLst>
                                    </p:anim>
                                    <p:anim calcmode="lin" valueType="num">
                                      <p:cBhvr>
                                        <p:cTn id="13" dur="500" fill="hold"/>
                                        <p:tgtEl>
                                          <p:spTgt spid="132"/>
                                        </p:tgtEl>
                                        <p:attrNameLst>
                                          <p:attrName>ppt_h</p:attrName>
                                        </p:attrNameLst>
                                      </p:cBhvr>
                                      <p:tavLst>
                                        <p:tav tm="0">
                                          <p:val>
                                            <p:fltVal val="0"/>
                                          </p:val>
                                        </p:tav>
                                        <p:tav tm="100000">
                                          <p:val>
                                            <p:strVal val="#ppt_h"/>
                                          </p:val>
                                        </p:tav>
                                      </p:tavLst>
                                    </p:anim>
                                    <p:animEffect transition="in" filter="fade">
                                      <p:cBhvr>
                                        <p:cTn id="14" dur="500"/>
                                        <p:tgtEl>
                                          <p:spTgt spid="132"/>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p:cTn id="17" dur="500" fill="hold"/>
                                        <p:tgtEl>
                                          <p:spTgt spid="38"/>
                                        </p:tgtEl>
                                        <p:attrNameLst>
                                          <p:attrName>ppt_w</p:attrName>
                                        </p:attrNameLst>
                                      </p:cBhvr>
                                      <p:tavLst>
                                        <p:tav tm="0">
                                          <p:val>
                                            <p:fltVal val="0"/>
                                          </p:val>
                                        </p:tav>
                                        <p:tav tm="100000">
                                          <p:val>
                                            <p:strVal val="#ppt_w"/>
                                          </p:val>
                                        </p:tav>
                                      </p:tavLst>
                                    </p:anim>
                                    <p:anim calcmode="lin" valueType="num">
                                      <p:cBhvr>
                                        <p:cTn id="18" dur="500" fill="hold"/>
                                        <p:tgtEl>
                                          <p:spTgt spid="38"/>
                                        </p:tgtEl>
                                        <p:attrNameLst>
                                          <p:attrName>ppt_h</p:attrName>
                                        </p:attrNameLst>
                                      </p:cBhvr>
                                      <p:tavLst>
                                        <p:tav tm="0">
                                          <p:val>
                                            <p:fltVal val="0"/>
                                          </p:val>
                                        </p:tav>
                                        <p:tav tm="100000">
                                          <p:val>
                                            <p:strVal val="#ppt_h"/>
                                          </p:val>
                                        </p:tav>
                                      </p:tavLst>
                                    </p:anim>
                                    <p:animEffect transition="in" filter="fade">
                                      <p:cBhvr>
                                        <p:cTn id="19" dur="500"/>
                                        <p:tgtEl>
                                          <p:spTgt spid="38"/>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7"/>
                                        </p:tgtEl>
                                        <p:attrNameLst>
                                          <p:attrName>style.visibility</p:attrName>
                                        </p:attrNameLst>
                                      </p:cBhvr>
                                      <p:to>
                                        <p:strVal val="visible"/>
                                      </p:to>
                                    </p:set>
                                    <p:anim calcmode="lin" valueType="num">
                                      <p:cBhvr>
                                        <p:cTn id="22" dur="500" fill="hold"/>
                                        <p:tgtEl>
                                          <p:spTgt spid="37"/>
                                        </p:tgtEl>
                                        <p:attrNameLst>
                                          <p:attrName>ppt_w</p:attrName>
                                        </p:attrNameLst>
                                      </p:cBhvr>
                                      <p:tavLst>
                                        <p:tav tm="0">
                                          <p:val>
                                            <p:fltVal val="0"/>
                                          </p:val>
                                        </p:tav>
                                        <p:tav tm="100000">
                                          <p:val>
                                            <p:strVal val="#ppt_w"/>
                                          </p:val>
                                        </p:tav>
                                      </p:tavLst>
                                    </p:anim>
                                    <p:anim calcmode="lin" valueType="num">
                                      <p:cBhvr>
                                        <p:cTn id="23" dur="500" fill="hold"/>
                                        <p:tgtEl>
                                          <p:spTgt spid="37"/>
                                        </p:tgtEl>
                                        <p:attrNameLst>
                                          <p:attrName>ppt_h</p:attrName>
                                        </p:attrNameLst>
                                      </p:cBhvr>
                                      <p:tavLst>
                                        <p:tav tm="0">
                                          <p:val>
                                            <p:fltVal val="0"/>
                                          </p:val>
                                        </p:tav>
                                        <p:tav tm="100000">
                                          <p:val>
                                            <p:strVal val="#ppt_h"/>
                                          </p:val>
                                        </p:tav>
                                      </p:tavLst>
                                    </p:anim>
                                    <p:animEffect transition="in" filter="fade">
                                      <p:cBhvr>
                                        <p:cTn id="24" dur="500"/>
                                        <p:tgtEl>
                                          <p:spTgt spid="37"/>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anim calcmode="lin" valueType="num">
                                      <p:cBhvr>
                                        <p:cTn id="27" dur="500" fill="hold"/>
                                        <p:tgtEl>
                                          <p:spTgt spid="36"/>
                                        </p:tgtEl>
                                        <p:attrNameLst>
                                          <p:attrName>ppt_w</p:attrName>
                                        </p:attrNameLst>
                                      </p:cBhvr>
                                      <p:tavLst>
                                        <p:tav tm="0">
                                          <p:val>
                                            <p:fltVal val="0"/>
                                          </p:val>
                                        </p:tav>
                                        <p:tav tm="100000">
                                          <p:val>
                                            <p:strVal val="#ppt_w"/>
                                          </p:val>
                                        </p:tav>
                                      </p:tavLst>
                                    </p:anim>
                                    <p:anim calcmode="lin" valueType="num">
                                      <p:cBhvr>
                                        <p:cTn id="28" dur="500" fill="hold"/>
                                        <p:tgtEl>
                                          <p:spTgt spid="36"/>
                                        </p:tgtEl>
                                        <p:attrNameLst>
                                          <p:attrName>ppt_h</p:attrName>
                                        </p:attrNameLst>
                                      </p:cBhvr>
                                      <p:tavLst>
                                        <p:tav tm="0">
                                          <p:val>
                                            <p:fltVal val="0"/>
                                          </p:val>
                                        </p:tav>
                                        <p:tav tm="100000">
                                          <p:val>
                                            <p:strVal val="#ppt_h"/>
                                          </p:val>
                                        </p:tav>
                                      </p:tavLst>
                                    </p:anim>
                                    <p:animEffect transition="in" filter="fade">
                                      <p:cBhvr>
                                        <p:cTn id="29" dur="500"/>
                                        <p:tgtEl>
                                          <p:spTgt spid="36"/>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5"/>
                                        </p:tgtEl>
                                        <p:attrNameLst>
                                          <p:attrName>style.visibility</p:attrName>
                                        </p:attrNameLst>
                                      </p:cBhvr>
                                      <p:to>
                                        <p:strVal val="visible"/>
                                      </p:to>
                                    </p:set>
                                    <p:anim calcmode="lin" valueType="num">
                                      <p:cBhvr>
                                        <p:cTn id="32" dur="500" fill="hold"/>
                                        <p:tgtEl>
                                          <p:spTgt spid="35"/>
                                        </p:tgtEl>
                                        <p:attrNameLst>
                                          <p:attrName>ppt_w</p:attrName>
                                        </p:attrNameLst>
                                      </p:cBhvr>
                                      <p:tavLst>
                                        <p:tav tm="0">
                                          <p:val>
                                            <p:fltVal val="0"/>
                                          </p:val>
                                        </p:tav>
                                        <p:tav tm="100000">
                                          <p:val>
                                            <p:strVal val="#ppt_w"/>
                                          </p:val>
                                        </p:tav>
                                      </p:tavLst>
                                    </p:anim>
                                    <p:anim calcmode="lin" valueType="num">
                                      <p:cBhvr>
                                        <p:cTn id="33" dur="500" fill="hold"/>
                                        <p:tgtEl>
                                          <p:spTgt spid="35"/>
                                        </p:tgtEl>
                                        <p:attrNameLst>
                                          <p:attrName>ppt_h</p:attrName>
                                        </p:attrNameLst>
                                      </p:cBhvr>
                                      <p:tavLst>
                                        <p:tav tm="0">
                                          <p:val>
                                            <p:fltVal val="0"/>
                                          </p:val>
                                        </p:tav>
                                        <p:tav tm="100000">
                                          <p:val>
                                            <p:strVal val="#ppt_h"/>
                                          </p:val>
                                        </p:tav>
                                      </p:tavLst>
                                    </p:anim>
                                    <p:animEffect transition="in" filter="fade">
                                      <p:cBhvr>
                                        <p:cTn id="34" dur="500"/>
                                        <p:tgtEl>
                                          <p:spTgt spid="35"/>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33"/>
                                        </p:tgtEl>
                                        <p:attrNameLst>
                                          <p:attrName>style.visibility</p:attrName>
                                        </p:attrNameLst>
                                      </p:cBhvr>
                                      <p:to>
                                        <p:strVal val="visible"/>
                                      </p:to>
                                    </p:set>
                                    <p:animEffect transition="in" filter="fade">
                                      <p:cBhvr>
                                        <p:cTn id="39" dur="500"/>
                                        <p:tgtEl>
                                          <p:spTgt spid="133"/>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34"/>
                                        </p:tgtEl>
                                        <p:attrNameLst>
                                          <p:attrName>style.visibility</p:attrName>
                                        </p:attrNameLst>
                                      </p:cBhvr>
                                      <p:to>
                                        <p:strVal val="visible"/>
                                      </p:to>
                                    </p:set>
                                    <p:anim calcmode="lin" valueType="num">
                                      <p:cBhvr>
                                        <p:cTn id="42" dur="500" fill="hold"/>
                                        <p:tgtEl>
                                          <p:spTgt spid="34"/>
                                        </p:tgtEl>
                                        <p:attrNameLst>
                                          <p:attrName>ppt_w</p:attrName>
                                        </p:attrNameLst>
                                      </p:cBhvr>
                                      <p:tavLst>
                                        <p:tav tm="0">
                                          <p:val>
                                            <p:fltVal val="0"/>
                                          </p:val>
                                        </p:tav>
                                        <p:tav tm="100000">
                                          <p:val>
                                            <p:strVal val="#ppt_w"/>
                                          </p:val>
                                        </p:tav>
                                      </p:tavLst>
                                    </p:anim>
                                    <p:anim calcmode="lin" valueType="num">
                                      <p:cBhvr>
                                        <p:cTn id="43" dur="500" fill="hold"/>
                                        <p:tgtEl>
                                          <p:spTgt spid="34"/>
                                        </p:tgtEl>
                                        <p:attrNameLst>
                                          <p:attrName>ppt_h</p:attrName>
                                        </p:attrNameLst>
                                      </p:cBhvr>
                                      <p:tavLst>
                                        <p:tav tm="0">
                                          <p:val>
                                            <p:fltVal val="0"/>
                                          </p:val>
                                        </p:tav>
                                        <p:tav tm="100000">
                                          <p:val>
                                            <p:strVal val="#ppt_h"/>
                                          </p:val>
                                        </p:tav>
                                      </p:tavLst>
                                    </p:anim>
                                    <p:animEffect transition="in" filter="fade">
                                      <p:cBhvr>
                                        <p:cTn id="44" dur="500"/>
                                        <p:tgtEl>
                                          <p:spTgt spid="34"/>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48"/>
                                        </p:tgtEl>
                                        <p:attrNameLst>
                                          <p:attrName>style.visibility</p:attrName>
                                        </p:attrNameLst>
                                      </p:cBhvr>
                                      <p:to>
                                        <p:strVal val="visible"/>
                                      </p:to>
                                    </p:set>
                                    <p:anim calcmode="lin" valueType="num">
                                      <p:cBhvr>
                                        <p:cTn id="49" dur="500" fill="hold"/>
                                        <p:tgtEl>
                                          <p:spTgt spid="48"/>
                                        </p:tgtEl>
                                        <p:attrNameLst>
                                          <p:attrName>ppt_w</p:attrName>
                                        </p:attrNameLst>
                                      </p:cBhvr>
                                      <p:tavLst>
                                        <p:tav tm="0">
                                          <p:val>
                                            <p:fltVal val="0"/>
                                          </p:val>
                                        </p:tav>
                                        <p:tav tm="100000">
                                          <p:val>
                                            <p:strVal val="#ppt_w"/>
                                          </p:val>
                                        </p:tav>
                                      </p:tavLst>
                                    </p:anim>
                                    <p:anim calcmode="lin" valueType="num">
                                      <p:cBhvr>
                                        <p:cTn id="50" dur="500" fill="hold"/>
                                        <p:tgtEl>
                                          <p:spTgt spid="48"/>
                                        </p:tgtEl>
                                        <p:attrNameLst>
                                          <p:attrName>ppt_h</p:attrName>
                                        </p:attrNameLst>
                                      </p:cBhvr>
                                      <p:tavLst>
                                        <p:tav tm="0">
                                          <p:val>
                                            <p:fltVal val="0"/>
                                          </p:val>
                                        </p:tav>
                                        <p:tav tm="100000">
                                          <p:val>
                                            <p:strVal val="#ppt_h"/>
                                          </p:val>
                                        </p:tav>
                                      </p:tavLst>
                                    </p:anim>
                                    <p:animEffect transition="in" filter="fade">
                                      <p:cBhvr>
                                        <p:cTn id="51" dur="500"/>
                                        <p:tgtEl>
                                          <p:spTgt spid="48"/>
                                        </p:tgtEl>
                                      </p:cBhvr>
                                    </p:animEffect>
                                  </p:childTnLst>
                                </p:cTn>
                              </p:par>
                              <p:par>
                                <p:cTn id="52" presetID="53" presetClass="entr" presetSubtype="16" fill="hold" nodeType="withEffect">
                                  <p:stCondLst>
                                    <p:cond delay="0"/>
                                  </p:stCondLst>
                                  <p:childTnLst>
                                    <p:set>
                                      <p:cBhvr>
                                        <p:cTn id="53" dur="1" fill="hold">
                                          <p:stCondLst>
                                            <p:cond delay="0"/>
                                          </p:stCondLst>
                                        </p:cTn>
                                        <p:tgtEl>
                                          <p:spTgt spid="124"/>
                                        </p:tgtEl>
                                        <p:attrNameLst>
                                          <p:attrName>style.visibility</p:attrName>
                                        </p:attrNameLst>
                                      </p:cBhvr>
                                      <p:to>
                                        <p:strVal val="visible"/>
                                      </p:to>
                                    </p:set>
                                    <p:anim calcmode="lin" valueType="num">
                                      <p:cBhvr>
                                        <p:cTn id="54" dur="500" fill="hold"/>
                                        <p:tgtEl>
                                          <p:spTgt spid="124"/>
                                        </p:tgtEl>
                                        <p:attrNameLst>
                                          <p:attrName>ppt_w</p:attrName>
                                        </p:attrNameLst>
                                      </p:cBhvr>
                                      <p:tavLst>
                                        <p:tav tm="0">
                                          <p:val>
                                            <p:fltVal val="0"/>
                                          </p:val>
                                        </p:tav>
                                        <p:tav tm="100000">
                                          <p:val>
                                            <p:strVal val="#ppt_w"/>
                                          </p:val>
                                        </p:tav>
                                      </p:tavLst>
                                    </p:anim>
                                    <p:anim calcmode="lin" valueType="num">
                                      <p:cBhvr>
                                        <p:cTn id="55" dur="500" fill="hold"/>
                                        <p:tgtEl>
                                          <p:spTgt spid="124"/>
                                        </p:tgtEl>
                                        <p:attrNameLst>
                                          <p:attrName>ppt_h</p:attrName>
                                        </p:attrNameLst>
                                      </p:cBhvr>
                                      <p:tavLst>
                                        <p:tav tm="0">
                                          <p:val>
                                            <p:fltVal val="0"/>
                                          </p:val>
                                        </p:tav>
                                        <p:tav tm="100000">
                                          <p:val>
                                            <p:strVal val="#ppt_h"/>
                                          </p:val>
                                        </p:tav>
                                      </p:tavLst>
                                    </p:anim>
                                    <p:animEffect transition="in" filter="fade">
                                      <p:cBhvr>
                                        <p:cTn id="56" dur="500"/>
                                        <p:tgtEl>
                                          <p:spTgt spid="124"/>
                                        </p:tgtEl>
                                      </p:cBhvr>
                                    </p:animEffect>
                                  </p:childTnLst>
                                </p:cTn>
                              </p:par>
                            </p:childTnLst>
                          </p:cTn>
                        </p:par>
                      </p:childTnLst>
                    </p:cTn>
                  </p:par>
                  <p:par>
                    <p:cTn id="57" fill="hold">
                      <p:stCondLst>
                        <p:cond delay="indefinite"/>
                      </p:stCondLst>
                      <p:childTnLst>
                        <p:par>
                          <p:cTn id="58" fill="hold">
                            <p:stCondLst>
                              <p:cond delay="0"/>
                            </p:stCondLst>
                            <p:childTnLst>
                              <p:par>
                                <p:cTn id="59" presetID="2" presetClass="entr" presetSubtype="2" fill="hold" nodeType="click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500" fill="hold"/>
                                        <p:tgtEl>
                                          <p:spTgt spid="89"/>
                                        </p:tgtEl>
                                        <p:attrNameLst>
                                          <p:attrName>ppt_x</p:attrName>
                                        </p:attrNameLst>
                                      </p:cBhvr>
                                      <p:tavLst>
                                        <p:tav tm="0">
                                          <p:val>
                                            <p:strVal val="1+#ppt_w/2"/>
                                          </p:val>
                                        </p:tav>
                                        <p:tav tm="100000">
                                          <p:val>
                                            <p:strVal val="#ppt_x"/>
                                          </p:val>
                                        </p:tav>
                                      </p:tavLst>
                                    </p:anim>
                                    <p:anim calcmode="lin" valueType="num">
                                      <p:cBhvr additive="base">
                                        <p:cTn id="62" dur="500" fill="hold"/>
                                        <p:tgtEl>
                                          <p:spTgt spid="89"/>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53" presetClass="entr" presetSubtype="16" fill="hold" nodeType="clickEffect">
                                  <p:stCondLst>
                                    <p:cond delay="0"/>
                                  </p:stCondLst>
                                  <p:childTnLst>
                                    <p:set>
                                      <p:cBhvr>
                                        <p:cTn id="66" dur="1" fill="hold">
                                          <p:stCondLst>
                                            <p:cond delay="0"/>
                                          </p:stCondLst>
                                        </p:cTn>
                                        <p:tgtEl>
                                          <p:spTgt spid="45"/>
                                        </p:tgtEl>
                                        <p:attrNameLst>
                                          <p:attrName>style.visibility</p:attrName>
                                        </p:attrNameLst>
                                      </p:cBhvr>
                                      <p:to>
                                        <p:strVal val="visible"/>
                                      </p:to>
                                    </p:set>
                                    <p:anim calcmode="lin" valueType="num">
                                      <p:cBhvr>
                                        <p:cTn id="67" dur="500" fill="hold"/>
                                        <p:tgtEl>
                                          <p:spTgt spid="45"/>
                                        </p:tgtEl>
                                        <p:attrNameLst>
                                          <p:attrName>ppt_w</p:attrName>
                                        </p:attrNameLst>
                                      </p:cBhvr>
                                      <p:tavLst>
                                        <p:tav tm="0">
                                          <p:val>
                                            <p:fltVal val="0"/>
                                          </p:val>
                                        </p:tav>
                                        <p:tav tm="100000">
                                          <p:val>
                                            <p:strVal val="#ppt_w"/>
                                          </p:val>
                                        </p:tav>
                                      </p:tavLst>
                                    </p:anim>
                                    <p:anim calcmode="lin" valueType="num">
                                      <p:cBhvr>
                                        <p:cTn id="68" dur="500" fill="hold"/>
                                        <p:tgtEl>
                                          <p:spTgt spid="45"/>
                                        </p:tgtEl>
                                        <p:attrNameLst>
                                          <p:attrName>ppt_h</p:attrName>
                                        </p:attrNameLst>
                                      </p:cBhvr>
                                      <p:tavLst>
                                        <p:tav tm="0">
                                          <p:val>
                                            <p:fltVal val="0"/>
                                          </p:val>
                                        </p:tav>
                                        <p:tav tm="100000">
                                          <p:val>
                                            <p:strVal val="#ppt_h"/>
                                          </p:val>
                                        </p:tav>
                                      </p:tavLst>
                                    </p:anim>
                                    <p:animEffect transition="in" filter="fade">
                                      <p:cBhvr>
                                        <p:cTn id="69" dur="500"/>
                                        <p:tgtEl>
                                          <p:spTgt spid="45"/>
                                        </p:tgtEl>
                                      </p:cBhvr>
                                    </p:animEffect>
                                  </p:childTnLst>
                                </p:cTn>
                              </p:par>
                              <p:par>
                                <p:cTn id="70" presetID="53" presetClass="entr" presetSubtype="16" fill="hold" nodeType="withEffect">
                                  <p:stCondLst>
                                    <p:cond delay="0"/>
                                  </p:stCondLst>
                                  <p:childTnLst>
                                    <p:set>
                                      <p:cBhvr>
                                        <p:cTn id="71" dur="1" fill="hold">
                                          <p:stCondLst>
                                            <p:cond delay="0"/>
                                          </p:stCondLst>
                                        </p:cTn>
                                        <p:tgtEl>
                                          <p:spTgt spid="120"/>
                                        </p:tgtEl>
                                        <p:attrNameLst>
                                          <p:attrName>style.visibility</p:attrName>
                                        </p:attrNameLst>
                                      </p:cBhvr>
                                      <p:to>
                                        <p:strVal val="visible"/>
                                      </p:to>
                                    </p:set>
                                    <p:anim calcmode="lin" valueType="num">
                                      <p:cBhvr>
                                        <p:cTn id="72" dur="500" fill="hold"/>
                                        <p:tgtEl>
                                          <p:spTgt spid="120"/>
                                        </p:tgtEl>
                                        <p:attrNameLst>
                                          <p:attrName>ppt_w</p:attrName>
                                        </p:attrNameLst>
                                      </p:cBhvr>
                                      <p:tavLst>
                                        <p:tav tm="0">
                                          <p:val>
                                            <p:fltVal val="0"/>
                                          </p:val>
                                        </p:tav>
                                        <p:tav tm="100000">
                                          <p:val>
                                            <p:strVal val="#ppt_w"/>
                                          </p:val>
                                        </p:tav>
                                      </p:tavLst>
                                    </p:anim>
                                    <p:anim calcmode="lin" valueType="num">
                                      <p:cBhvr>
                                        <p:cTn id="73" dur="500" fill="hold"/>
                                        <p:tgtEl>
                                          <p:spTgt spid="120"/>
                                        </p:tgtEl>
                                        <p:attrNameLst>
                                          <p:attrName>ppt_h</p:attrName>
                                        </p:attrNameLst>
                                      </p:cBhvr>
                                      <p:tavLst>
                                        <p:tav tm="0">
                                          <p:val>
                                            <p:fltVal val="0"/>
                                          </p:val>
                                        </p:tav>
                                        <p:tav tm="100000">
                                          <p:val>
                                            <p:strVal val="#ppt_h"/>
                                          </p:val>
                                        </p:tav>
                                      </p:tavLst>
                                    </p:anim>
                                    <p:animEffect transition="in" filter="fade">
                                      <p:cBhvr>
                                        <p:cTn id="74" dur="500"/>
                                        <p:tgtEl>
                                          <p:spTgt spid="120"/>
                                        </p:tgtEl>
                                      </p:cBhvr>
                                    </p:animEffect>
                                  </p:childTnLst>
                                </p:cTn>
                              </p:par>
                            </p:childTnLst>
                          </p:cTn>
                        </p:par>
                      </p:childTnLst>
                    </p:cTn>
                  </p:par>
                  <p:par>
                    <p:cTn id="75" fill="hold">
                      <p:stCondLst>
                        <p:cond delay="indefinite"/>
                      </p:stCondLst>
                      <p:childTnLst>
                        <p:par>
                          <p:cTn id="76" fill="hold">
                            <p:stCondLst>
                              <p:cond delay="0"/>
                            </p:stCondLst>
                            <p:childTnLst>
                              <p:par>
                                <p:cTn id="77" presetID="2" presetClass="entr" presetSubtype="2" fill="hold" nodeType="clickEffect">
                                  <p:stCondLst>
                                    <p:cond delay="0"/>
                                  </p:stCondLst>
                                  <p:childTnLst>
                                    <p:set>
                                      <p:cBhvr>
                                        <p:cTn id="78" dur="1" fill="hold">
                                          <p:stCondLst>
                                            <p:cond delay="0"/>
                                          </p:stCondLst>
                                        </p:cTn>
                                        <p:tgtEl>
                                          <p:spTgt spid="84"/>
                                        </p:tgtEl>
                                        <p:attrNameLst>
                                          <p:attrName>style.visibility</p:attrName>
                                        </p:attrNameLst>
                                      </p:cBhvr>
                                      <p:to>
                                        <p:strVal val="visible"/>
                                      </p:to>
                                    </p:set>
                                    <p:anim calcmode="lin" valueType="num">
                                      <p:cBhvr additive="base">
                                        <p:cTn id="79" dur="500" fill="hold"/>
                                        <p:tgtEl>
                                          <p:spTgt spid="84"/>
                                        </p:tgtEl>
                                        <p:attrNameLst>
                                          <p:attrName>ppt_x</p:attrName>
                                        </p:attrNameLst>
                                      </p:cBhvr>
                                      <p:tavLst>
                                        <p:tav tm="0">
                                          <p:val>
                                            <p:strVal val="1+#ppt_w/2"/>
                                          </p:val>
                                        </p:tav>
                                        <p:tav tm="100000">
                                          <p:val>
                                            <p:strVal val="#ppt_x"/>
                                          </p:val>
                                        </p:tav>
                                      </p:tavLst>
                                    </p:anim>
                                    <p:anim calcmode="lin" valueType="num">
                                      <p:cBhvr additive="base">
                                        <p:cTn id="80" dur="500" fill="hold"/>
                                        <p:tgtEl>
                                          <p:spTgt spid="84"/>
                                        </p:tgtEl>
                                        <p:attrNameLst>
                                          <p:attrName>ppt_y</p:attrName>
                                        </p:attrNameLst>
                                      </p:cBhvr>
                                      <p:tavLst>
                                        <p:tav tm="0">
                                          <p:val>
                                            <p:strVal val="#ppt_y"/>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53" presetClass="entr" presetSubtype="16" fill="hold" nodeType="clickEffect">
                                  <p:stCondLst>
                                    <p:cond delay="0"/>
                                  </p:stCondLst>
                                  <p:childTnLst>
                                    <p:set>
                                      <p:cBhvr>
                                        <p:cTn id="84" dur="1" fill="hold">
                                          <p:stCondLst>
                                            <p:cond delay="0"/>
                                          </p:stCondLst>
                                        </p:cTn>
                                        <p:tgtEl>
                                          <p:spTgt spid="39"/>
                                        </p:tgtEl>
                                        <p:attrNameLst>
                                          <p:attrName>style.visibility</p:attrName>
                                        </p:attrNameLst>
                                      </p:cBhvr>
                                      <p:to>
                                        <p:strVal val="visible"/>
                                      </p:to>
                                    </p:set>
                                    <p:anim calcmode="lin" valueType="num">
                                      <p:cBhvr>
                                        <p:cTn id="85" dur="500" fill="hold"/>
                                        <p:tgtEl>
                                          <p:spTgt spid="39"/>
                                        </p:tgtEl>
                                        <p:attrNameLst>
                                          <p:attrName>ppt_w</p:attrName>
                                        </p:attrNameLst>
                                      </p:cBhvr>
                                      <p:tavLst>
                                        <p:tav tm="0">
                                          <p:val>
                                            <p:fltVal val="0"/>
                                          </p:val>
                                        </p:tav>
                                        <p:tav tm="100000">
                                          <p:val>
                                            <p:strVal val="#ppt_w"/>
                                          </p:val>
                                        </p:tav>
                                      </p:tavLst>
                                    </p:anim>
                                    <p:anim calcmode="lin" valueType="num">
                                      <p:cBhvr>
                                        <p:cTn id="86" dur="500" fill="hold"/>
                                        <p:tgtEl>
                                          <p:spTgt spid="39"/>
                                        </p:tgtEl>
                                        <p:attrNameLst>
                                          <p:attrName>ppt_h</p:attrName>
                                        </p:attrNameLst>
                                      </p:cBhvr>
                                      <p:tavLst>
                                        <p:tav tm="0">
                                          <p:val>
                                            <p:fltVal val="0"/>
                                          </p:val>
                                        </p:tav>
                                        <p:tav tm="100000">
                                          <p:val>
                                            <p:strVal val="#ppt_h"/>
                                          </p:val>
                                        </p:tav>
                                      </p:tavLst>
                                    </p:anim>
                                    <p:animEffect transition="in" filter="fade">
                                      <p:cBhvr>
                                        <p:cTn id="87" dur="500"/>
                                        <p:tgtEl>
                                          <p:spTgt spid="39"/>
                                        </p:tgtEl>
                                      </p:cBhvr>
                                    </p:animEffect>
                                  </p:childTnLst>
                                </p:cTn>
                              </p:par>
                              <p:par>
                                <p:cTn id="88" presetID="53" presetClass="entr" presetSubtype="16" fill="hold" nodeType="withEffect">
                                  <p:stCondLst>
                                    <p:cond delay="0"/>
                                  </p:stCondLst>
                                  <p:childTnLst>
                                    <p:set>
                                      <p:cBhvr>
                                        <p:cTn id="89" dur="1" fill="hold">
                                          <p:stCondLst>
                                            <p:cond delay="0"/>
                                          </p:stCondLst>
                                        </p:cTn>
                                        <p:tgtEl>
                                          <p:spTgt spid="103"/>
                                        </p:tgtEl>
                                        <p:attrNameLst>
                                          <p:attrName>style.visibility</p:attrName>
                                        </p:attrNameLst>
                                      </p:cBhvr>
                                      <p:to>
                                        <p:strVal val="visible"/>
                                      </p:to>
                                    </p:set>
                                    <p:anim calcmode="lin" valueType="num">
                                      <p:cBhvr>
                                        <p:cTn id="90" dur="500" fill="hold"/>
                                        <p:tgtEl>
                                          <p:spTgt spid="103"/>
                                        </p:tgtEl>
                                        <p:attrNameLst>
                                          <p:attrName>ppt_w</p:attrName>
                                        </p:attrNameLst>
                                      </p:cBhvr>
                                      <p:tavLst>
                                        <p:tav tm="0">
                                          <p:val>
                                            <p:fltVal val="0"/>
                                          </p:val>
                                        </p:tav>
                                        <p:tav tm="100000">
                                          <p:val>
                                            <p:strVal val="#ppt_w"/>
                                          </p:val>
                                        </p:tav>
                                      </p:tavLst>
                                    </p:anim>
                                    <p:anim calcmode="lin" valueType="num">
                                      <p:cBhvr>
                                        <p:cTn id="91" dur="500" fill="hold"/>
                                        <p:tgtEl>
                                          <p:spTgt spid="103"/>
                                        </p:tgtEl>
                                        <p:attrNameLst>
                                          <p:attrName>ppt_h</p:attrName>
                                        </p:attrNameLst>
                                      </p:cBhvr>
                                      <p:tavLst>
                                        <p:tav tm="0">
                                          <p:val>
                                            <p:fltVal val="0"/>
                                          </p:val>
                                        </p:tav>
                                        <p:tav tm="100000">
                                          <p:val>
                                            <p:strVal val="#ppt_h"/>
                                          </p:val>
                                        </p:tav>
                                      </p:tavLst>
                                    </p:anim>
                                    <p:animEffect transition="in" filter="fade">
                                      <p:cBhvr>
                                        <p:cTn id="92" dur="500"/>
                                        <p:tgtEl>
                                          <p:spTgt spid="103"/>
                                        </p:tgtEl>
                                      </p:cBhvr>
                                    </p:animEffect>
                                  </p:childTnLst>
                                </p:cTn>
                              </p:par>
                            </p:childTnLst>
                          </p:cTn>
                        </p:par>
                      </p:childTnLst>
                    </p:cTn>
                  </p:par>
                  <p:par>
                    <p:cTn id="93" fill="hold">
                      <p:stCondLst>
                        <p:cond delay="indefinite"/>
                      </p:stCondLst>
                      <p:childTnLst>
                        <p:par>
                          <p:cTn id="94" fill="hold">
                            <p:stCondLst>
                              <p:cond delay="0"/>
                            </p:stCondLst>
                            <p:childTnLst>
                              <p:par>
                                <p:cTn id="95" presetID="2" presetClass="entr" presetSubtype="8" fill="hold" nodeType="clickEffect">
                                  <p:stCondLst>
                                    <p:cond delay="0"/>
                                  </p:stCondLst>
                                  <p:childTnLst>
                                    <p:set>
                                      <p:cBhvr>
                                        <p:cTn id="96" dur="1" fill="hold">
                                          <p:stCondLst>
                                            <p:cond delay="0"/>
                                          </p:stCondLst>
                                        </p:cTn>
                                        <p:tgtEl>
                                          <p:spTgt spid="51"/>
                                        </p:tgtEl>
                                        <p:attrNameLst>
                                          <p:attrName>style.visibility</p:attrName>
                                        </p:attrNameLst>
                                      </p:cBhvr>
                                      <p:to>
                                        <p:strVal val="visible"/>
                                      </p:to>
                                    </p:set>
                                    <p:anim calcmode="lin" valueType="num">
                                      <p:cBhvr additive="base">
                                        <p:cTn id="97" dur="500" fill="hold"/>
                                        <p:tgtEl>
                                          <p:spTgt spid="51"/>
                                        </p:tgtEl>
                                        <p:attrNameLst>
                                          <p:attrName>ppt_x</p:attrName>
                                        </p:attrNameLst>
                                      </p:cBhvr>
                                      <p:tavLst>
                                        <p:tav tm="0">
                                          <p:val>
                                            <p:strVal val="0-#ppt_w/2"/>
                                          </p:val>
                                        </p:tav>
                                        <p:tav tm="100000">
                                          <p:val>
                                            <p:strVal val="#ppt_x"/>
                                          </p:val>
                                        </p:tav>
                                      </p:tavLst>
                                    </p:anim>
                                    <p:anim calcmode="lin" valueType="num">
                                      <p:cBhvr additive="base">
                                        <p:cTn id="98" dur="500" fill="hold"/>
                                        <p:tgtEl>
                                          <p:spTgt spid="51"/>
                                        </p:tgtEl>
                                        <p:attrNameLst>
                                          <p:attrName>ppt_y</p:attrName>
                                        </p:attrNameLst>
                                      </p:cBhvr>
                                      <p:tavLst>
                                        <p:tav tm="0">
                                          <p:val>
                                            <p:strVal val="#ppt_y"/>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53" presetClass="entr" presetSubtype="16" fill="hold" nodeType="clickEffect">
                                  <p:stCondLst>
                                    <p:cond delay="0"/>
                                  </p:stCondLst>
                                  <p:childTnLst>
                                    <p:set>
                                      <p:cBhvr>
                                        <p:cTn id="102" dur="1" fill="hold">
                                          <p:stCondLst>
                                            <p:cond delay="0"/>
                                          </p:stCondLst>
                                        </p:cTn>
                                        <p:tgtEl>
                                          <p:spTgt spid="42"/>
                                        </p:tgtEl>
                                        <p:attrNameLst>
                                          <p:attrName>style.visibility</p:attrName>
                                        </p:attrNameLst>
                                      </p:cBhvr>
                                      <p:to>
                                        <p:strVal val="visible"/>
                                      </p:to>
                                    </p:set>
                                    <p:anim calcmode="lin" valueType="num">
                                      <p:cBhvr>
                                        <p:cTn id="103" dur="500" fill="hold"/>
                                        <p:tgtEl>
                                          <p:spTgt spid="42"/>
                                        </p:tgtEl>
                                        <p:attrNameLst>
                                          <p:attrName>ppt_w</p:attrName>
                                        </p:attrNameLst>
                                      </p:cBhvr>
                                      <p:tavLst>
                                        <p:tav tm="0">
                                          <p:val>
                                            <p:fltVal val="0"/>
                                          </p:val>
                                        </p:tav>
                                        <p:tav tm="100000">
                                          <p:val>
                                            <p:strVal val="#ppt_w"/>
                                          </p:val>
                                        </p:tav>
                                      </p:tavLst>
                                    </p:anim>
                                    <p:anim calcmode="lin" valueType="num">
                                      <p:cBhvr>
                                        <p:cTn id="104" dur="500" fill="hold"/>
                                        <p:tgtEl>
                                          <p:spTgt spid="42"/>
                                        </p:tgtEl>
                                        <p:attrNameLst>
                                          <p:attrName>ppt_h</p:attrName>
                                        </p:attrNameLst>
                                      </p:cBhvr>
                                      <p:tavLst>
                                        <p:tav tm="0">
                                          <p:val>
                                            <p:fltVal val="0"/>
                                          </p:val>
                                        </p:tav>
                                        <p:tav tm="100000">
                                          <p:val>
                                            <p:strVal val="#ppt_h"/>
                                          </p:val>
                                        </p:tav>
                                      </p:tavLst>
                                    </p:anim>
                                    <p:animEffect transition="in" filter="fade">
                                      <p:cBhvr>
                                        <p:cTn id="105" dur="500"/>
                                        <p:tgtEl>
                                          <p:spTgt spid="42"/>
                                        </p:tgtEl>
                                      </p:cBhvr>
                                    </p:animEffect>
                                  </p:childTnLst>
                                </p:cTn>
                              </p:par>
                              <p:par>
                                <p:cTn id="106" presetID="53" presetClass="entr" presetSubtype="16" fill="hold" nodeType="withEffect">
                                  <p:stCondLst>
                                    <p:cond delay="0"/>
                                  </p:stCondLst>
                                  <p:childTnLst>
                                    <p:set>
                                      <p:cBhvr>
                                        <p:cTn id="107" dur="1" fill="hold">
                                          <p:stCondLst>
                                            <p:cond delay="0"/>
                                          </p:stCondLst>
                                        </p:cTn>
                                        <p:tgtEl>
                                          <p:spTgt spid="112"/>
                                        </p:tgtEl>
                                        <p:attrNameLst>
                                          <p:attrName>style.visibility</p:attrName>
                                        </p:attrNameLst>
                                      </p:cBhvr>
                                      <p:to>
                                        <p:strVal val="visible"/>
                                      </p:to>
                                    </p:set>
                                    <p:anim calcmode="lin" valueType="num">
                                      <p:cBhvr>
                                        <p:cTn id="108" dur="500" fill="hold"/>
                                        <p:tgtEl>
                                          <p:spTgt spid="112"/>
                                        </p:tgtEl>
                                        <p:attrNameLst>
                                          <p:attrName>ppt_w</p:attrName>
                                        </p:attrNameLst>
                                      </p:cBhvr>
                                      <p:tavLst>
                                        <p:tav tm="0">
                                          <p:val>
                                            <p:fltVal val="0"/>
                                          </p:val>
                                        </p:tav>
                                        <p:tav tm="100000">
                                          <p:val>
                                            <p:strVal val="#ppt_w"/>
                                          </p:val>
                                        </p:tav>
                                      </p:tavLst>
                                    </p:anim>
                                    <p:anim calcmode="lin" valueType="num">
                                      <p:cBhvr>
                                        <p:cTn id="109" dur="500" fill="hold"/>
                                        <p:tgtEl>
                                          <p:spTgt spid="112"/>
                                        </p:tgtEl>
                                        <p:attrNameLst>
                                          <p:attrName>ppt_h</p:attrName>
                                        </p:attrNameLst>
                                      </p:cBhvr>
                                      <p:tavLst>
                                        <p:tav tm="0">
                                          <p:val>
                                            <p:fltVal val="0"/>
                                          </p:val>
                                        </p:tav>
                                        <p:tav tm="100000">
                                          <p:val>
                                            <p:strVal val="#ppt_h"/>
                                          </p:val>
                                        </p:tav>
                                      </p:tavLst>
                                    </p:anim>
                                    <p:animEffect transition="in" filter="fade">
                                      <p:cBhvr>
                                        <p:cTn id="110" dur="500"/>
                                        <p:tgtEl>
                                          <p:spTgt spid="112"/>
                                        </p:tgtEl>
                                      </p:cBhvr>
                                    </p:animEffect>
                                  </p:childTnLst>
                                </p:cTn>
                              </p:par>
                            </p:childTnLst>
                          </p:cTn>
                        </p:par>
                      </p:childTnLst>
                    </p:cTn>
                  </p:par>
                  <p:par>
                    <p:cTn id="111" fill="hold">
                      <p:stCondLst>
                        <p:cond delay="indefinite"/>
                      </p:stCondLst>
                      <p:childTnLst>
                        <p:par>
                          <p:cTn id="112" fill="hold">
                            <p:stCondLst>
                              <p:cond delay="0"/>
                            </p:stCondLst>
                            <p:childTnLst>
                              <p:par>
                                <p:cTn id="113" presetID="2" presetClass="entr" presetSubtype="8" fill="hold" nodeType="clickEffect">
                                  <p:stCondLst>
                                    <p:cond delay="0"/>
                                  </p:stCondLst>
                                  <p:childTnLst>
                                    <p:set>
                                      <p:cBhvr>
                                        <p:cTn id="114" dur="1" fill="hold">
                                          <p:stCondLst>
                                            <p:cond delay="0"/>
                                          </p:stCondLst>
                                        </p:cTn>
                                        <p:tgtEl>
                                          <p:spTgt spid="56"/>
                                        </p:tgtEl>
                                        <p:attrNameLst>
                                          <p:attrName>style.visibility</p:attrName>
                                        </p:attrNameLst>
                                      </p:cBhvr>
                                      <p:to>
                                        <p:strVal val="visible"/>
                                      </p:to>
                                    </p:set>
                                    <p:anim calcmode="lin" valueType="num">
                                      <p:cBhvr additive="base">
                                        <p:cTn id="115" dur="500" fill="hold"/>
                                        <p:tgtEl>
                                          <p:spTgt spid="56"/>
                                        </p:tgtEl>
                                        <p:attrNameLst>
                                          <p:attrName>ppt_x</p:attrName>
                                        </p:attrNameLst>
                                      </p:cBhvr>
                                      <p:tavLst>
                                        <p:tav tm="0">
                                          <p:val>
                                            <p:strVal val="0-#ppt_w/2"/>
                                          </p:val>
                                        </p:tav>
                                        <p:tav tm="100000">
                                          <p:val>
                                            <p:strVal val="#ppt_x"/>
                                          </p:val>
                                        </p:tav>
                                      </p:tavLst>
                                    </p:anim>
                                    <p:anim calcmode="lin" valueType="num">
                                      <p:cBhvr additive="base">
                                        <p:cTn id="116" dur="500" fill="hold"/>
                                        <p:tgtEl>
                                          <p:spTgt spid="5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6" grpId="0" animBg="1"/>
      <p:bldP spid="37" grpId="0" animBg="1"/>
      <p:bldP spid="38" grpId="0" animBg="1"/>
      <p:bldP spid="132" grpId="0"/>
      <p:bldP spid="133" grpId="0" animBg="1"/>
      <p:bldP spid="7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 name="文本框 10"/>
          <p:cNvSpPr txBox="1">
            <a:spLocks noChangeArrowheads="1"/>
          </p:cNvSpPr>
          <p:nvPr/>
        </p:nvSpPr>
        <p:spPr bwMode="auto">
          <a:xfrm>
            <a:off x="683568" y="208664"/>
            <a:ext cx="3510057" cy="346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1" tIns="34285" rIns="68571" bIns="34285">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1800" b="1" dirty="0">
                <a:latin typeface="+mn-ea"/>
                <a:ea typeface="+mn-ea"/>
              </a:rPr>
              <a:t>明年工作计划</a:t>
            </a:r>
            <a:r>
              <a:rPr lang="zh-CN" altLang="en-US" sz="1200" b="1" dirty="0">
                <a:latin typeface="+mn-ea"/>
                <a:ea typeface="+mn-ea"/>
              </a:rPr>
              <a:t>（文字可以编辑）</a:t>
            </a:r>
            <a:endParaRPr lang="zh-CN" altLang="en-US" sz="1200" b="1" dirty="0">
              <a:latin typeface="+mn-ea"/>
              <a:ea typeface="+mn-ea"/>
              <a:cs typeface="+mn-ea"/>
              <a:sym typeface="+mn-lt"/>
            </a:endParaRPr>
          </a:p>
        </p:txBody>
      </p:sp>
      <p:sp>
        <p:nvSpPr>
          <p:cNvPr id="66" name="矩形 65"/>
          <p:cNvSpPr/>
          <p:nvPr/>
        </p:nvSpPr>
        <p:spPr>
          <a:xfrm rot="2700000">
            <a:off x="4076700" y="1119188"/>
            <a:ext cx="1143000" cy="1143000"/>
          </a:xfrm>
          <a:prstGeom prst="rect">
            <a:avLst/>
          </a:prstGeom>
          <a:gradFill>
            <a:gsLst>
              <a:gs pos="12000">
                <a:srgbClr val="B30304"/>
              </a:gs>
              <a:gs pos="59000">
                <a:srgbClr val="9F0100"/>
              </a:gs>
              <a:gs pos="100000">
                <a:srgbClr val="780202"/>
              </a:gs>
            </a:gsLst>
            <a:lin ang="13200000" scaled="0"/>
          </a:gradFill>
          <a:ln>
            <a:gradFill>
              <a:gsLst>
                <a:gs pos="0">
                  <a:srgbClr val="B30304"/>
                </a:gs>
                <a:gs pos="100000">
                  <a:srgbClr val="780202"/>
                </a:gs>
              </a:gsLst>
              <a:lin ang="5400000" scaled="1"/>
            </a:gradFill>
          </a:ln>
          <a:effectLst>
            <a:outerShdw blurRad="127000" dist="63500" dir="5400000" algn="ctr" rotWithShape="0">
              <a:srgbClr val="000000">
                <a:alpha val="6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u="sng">
              <a:solidFill>
                <a:srgbClr val="C00000"/>
              </a:solidFill>
              <a:ea typeface="微软雅黑" panose="020B0503020204020204" pitchFamily="34" charset="-122"/>
            </a:endParaRPr>
          </a:p>
        </p:txBody>
      </p:sp>
      <p:sp>
        <p:nvSpPr>
          <p:cNvPr id="70" name="矩形 69"/>
          <p:cNvSpPr/>
          <p:nvPr/>
        </p:nvSpPr>
        <p:spPr>
          <a:xfrm rot="2700000">
            <a:off x="4076700" y="2782888"/>
            <a:ext cx="1143000" cy="1143000"/>
          </a:xfrm>
          <a:prstGeom prst="rect">
            <a:avLst/>
          </a:prstGeom>
          <a:gradFill>
            <a:gsLst>
              <a:gs pos="12000">
                <a:srgbClr val="1A497C">
                  <a:lumMod val="95000"/>
                  <a:lumOff val="5000"/>
                </a:srgbClr>
              </a:gs>
              <a:gs pos="59000">
                <a:srgbClr val="0B3754"/>
              </a:gs>
              <a:gs pos="100000">
                <a:srgbClr val="0D243F"/>
              </a:gs>
            </a:gsLst>
            <a:lin ang="13200000" scaled="0"/>
          </a:gradFill>
          <a:ln>
            <a:gradFill>
              <a:gsLst>
                <a:gs pos="0">
                  <a:srgbClr val="163B67"/>
                </a:gs>
                <a:gs pos="100000">
                  <a:srgbClr val="0C2A42"/>
                </a:gs>
              </a:gsLst>
              <a:lin ang="5400000" scaled="1"/>
            </a:gradFill>
          </a:ln>
          <a:effectLst>
            <a:outerShdw blurRad="127000" dist="63500" dir="5400000" algn="ctr" rotWithShape="0">
              <a:srgbClr val="000000">
                <a:alpha val="6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u="sng">
              <a:solidFill>
                <a:srgbClr val="C00000"/>
              </a:solidFill>
              <a:ea typeface="微软雅黑" panose="020B0503020204020204" pitchFamily="34" charset="-122"/>
            </a:endParaRPr>
          </a:p>
        </p:txBody>
      </p:sp>
      <p:sp>
        <p:nvSpPr>
          <p:cNvPr id="71" name="矩形 70"/>
          <p:cNvSpPr/>
          <p:nvPr/>
        </p:nvSpPr>
        <p:spPr>
          <a:xfrm rot="2700000">
            <a:off x="3200400" y="1957388"/>
            <a:ext cx="1143000" cy="1143000"/>
          </a:xfrm>
          <a:prstGeom prst="rect">
            <a:avLst/>
          </a:prstGeom>
          <a:blipFill dpi="0" rotWithShape="1">
            <a:blip r:embed="rId1" cstate="print"/>
            <a:srcRect/>
            <a:stretch>
              <a:fillRect b="-7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72" name="矩形 71"/>
          <p:cNvSpPr/>
          <p:nvPr/>
        </p:nvSpPr>
        <p:spPr>
          <a:xfrm rot="2700000">
            <a:off x="5063934" y="1720229"/>
            <a:ext cx="1617317" cy="1617317"/>
          </a:xfrm>
          <a:prstGeom prst="rect">
            <a:avLst/>
          </a:prstGeom>
          <a:blipFill dpi="0" rotWithShape="0">
            <a:blip r:embed="rId2"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grpSp>
        <p:nvGrpSpPr>
          <p:cNvPr id="73" name="组合 72"/>
          <p:cNvGrpSpPr/>
          <p:nvPr/>
        </p:nvGrpSpPr>
        <p:grpSpPr bwMode="auto">
          <a:xfrm>
            <a:off x="7028873" y="1971677"/>
            <a:ext cx="2239962" cy="827487"/>
            <a:chOff x="839258" y="1972066"/>
            <a:chExt cx="2240047" cy="826920"/>
          </a:xfrm>
        </p:grpSpPr>
        <p:sp>
          <p:nvSpPr>
            <p:cNvPr id="74" name="文本框 66"/>
            <p:cNvSpPr txBox="1">
              <a:spLocks noChangeArrowheads="1"/>
            </p:cNvSpPr>
            <p:nvPr/>
          </p:nvSpPr>
          <p:spPr bwMode="auto">
            <a:xfrm>
              <a:off x="839258" y="2583690"/>
              <a:ext cx="2240047" cy="215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algn="just"/>
              <a:r>
                <a:rPr lang="zh-CN" altLang="en-US" sz="800" dirty="0">
                  <a:latin typeface="微软雅黑" panose="020B0503020204020204" pitchFamily="34" charset="-122"/>
                  <a:ea typeface="微软雅黑" panose="020B0503020204020204" pitchFamily="34" charset="-122"/>
                </a:rPr>
                <a:t>文字说明文字说明文字说明文字说明</a:t>
              </a:r>
              <a:endParaRPr lang="zh-CN" altLang="en-US" sz="800" dirty="0">
                <a:latin typeface="微软雅黑" panose="020B0503020204020204" pitchFamily="34" charset="-122"/>
                <a:ea typeface="微软雅黑" panose="020B0503020204020204" pitchFamily="34" charset="-122"/>
              </a:endParaRPr>
            </a:p>
          </p:txBody>
        </p:sp>
        <p:sp>
          <p:nvSpPr>
            <p:cNvPr id="75" name="文本框 13"/>
            <p:cNvSpPr txBox="1">
              <a:spLocks noChangeArrowheads="1"/>
            </p:cNvSpPr>
            <p:nvPr/>
          </p:nvSpPr>
          <p:spPr bwMode="auto">
            <a:xfrm>
              <a:off x="840845" y="1972066"/>
              <a:ext cx="1663763" cy="707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eaLnBrk="1" hangingPunct="1">
                <a:defRPr sz="9600">
                  <a:solidFill>
                    <a:schemeClr val="bg1"/>
                  </a:solidFill>
                  <a:latin typeface="Helvetica-Roman-SemiB" pitchFamily="2" charset="0"/>
                  <a:ea typeface="SimSun-ExtB" panose="02010609060101010101" pitchFamily="49" charset="-122"/>
                  <a:cs typeface="Arial" panose="020B0604020202020204" pitchFamily="34" charset="0"/>
                </a:defRPr>
              </a:lvl1pPr>
              <a:lvl2pPr marL="742950" indent="-285750"/>
              <a:lvl3pPr marL="1143000" indent="-228600"/>
              <a:lvl4pPr marL="1600200" indent="-228600"/>
              <a:lvl5pPr marL="2057400" indent="-228600"/>
              <a:lvl6pPr marL="2514600" indent="-228600" defTabSz="685800" fontAlgn="base">
                <a:spcBef>
                  <a:spcPct val="0"/>
                </a:spcBef>
                <a:spcAft>
                  <a:spcPct val="0"/>
                </a:spcAft>
              </a:lvl6pPr>
              <a:lvl7pPr marL="2971800" indent="-228600" defTabSz="685800" fontAlgn="base">
                <a:spcBef>
                  <a:spcPct val="0"/>
                </a:spcBef>
                <a:spcAft>
                  <a:spcPct val="0"/>
                </a:spcAft>
              </a:lvl7pPr>
              <a:lvl8pPr marL="3429000" indent="-228600" defTabSz="685800" fontAlgn="base">
                <a:spcBef>
                  <a:spcPct val="0"/>
                </a:spcBef>
                <a:spcAft>
                  <a:spcPct val="0"/>
                </a:spcAft>
              </a:lvl8pPr>
              <a:lvl9pPr marL="3886200" indent="-228600" defTabSz="685800" fontAlgn="base">
                <a:spcBef>
                  <a:spcPct val="0"/>
                </a:spcBef>
                <a:spcAft>
                  <a:spcPct val="0"/>
                </a:spcAft>
              </a:lvl9pPr>
            </a:lstStyle>
            <a:p>
              <a:pPr>
                <a:defRPr/>
              </a:pPr>
              <a:r>
                <a:rPr lang="en-US" altLang="zh-CN" sz="4000" dirty="0">
                  <a:solidFill>
                    <a:schemeClr val="tx1">
                      <a:lumMod val="75000"/>
                      <a:lumOff val="25000"/>
                    </a:schemeClr>
                  </a:solidFill>
                </a:rPr>
                <a:t>PART01</a:t>
              </a:r>
              <a:endParaRPr lang="zh-CN" altLang="en-US" sz="4000" dirty="0">
                <a:solidFill>
                  <a:schemeClr val="tx1">
                    <a:lumMod val="75000"/>
                    <a:lumOff val="25000"/>
                  </a:schemeClr>
                </a:solidFill>
              </a:endParaRPr>
            </a:p>
          </p:txBody>
        </p:sp>
      </p:grpSp>
      <p:grpSp>
        <p:nvGrpSpPr>
          <p:cNvPr id="76" name="组合 75"/>
          <p:cNvGrpSpPr/>
          <p:nvPr/>
        </p:nvGrpSpPr>
        <p:grpSpPr bwMode="auto">
          <a:xfrm>
            <a:off x="2905125" y="112713"/>
            <a:ext cx="1649413" cy="2297112"/>
            <a:chOff x="2905125" y="111919"/>
            <a:chExt cx="1650206" cy="2297906"/>
          </a:xfrm>
        </p:grpSpPr>
        <p:sp>
          <p:nvSpPr>
            <p:cNvPr id="77" name="任意多边形 76"/>
            <p:cNvSpPr/>
            <p:nvPr/>
          </p:nvSpPr>
          <p:spPr>
            <a:xfrm>
              <a:off x="2905125" y="142091"/>
              <a:ext cx="1620028" cy="2267734"/>
            </a:xfrm>
            <a:custGeom>
              <a:avLst/>
              <a:gdLst>
                <a:gd name="connsiteX0" fmla="*/ 0 w 1619250"/>
                <a:gd name="connsiteY0" fmla="*/ 2266950 h 2266950"/>
                <a:gd name="connsiteX1" fmla="*/ 1619250 w 1619250"/>
                <a:gd name="connsiteY1" fmla="*/ 647700 h 2266950"/>
                <a:gd name="connsiteX2" fmla="*/ 1619250 w 1619250"/>
                <a:gd name="connsiteY2" fmla="*/ 0 h 2266950"/>
              </a:gdLst>
              <a:ahLst/>
              <a:cxnLst>
                <a:cxn ang="0">
                  <a:pos x="connsiteX0" y="connsiteY0"/>
                </a:cxn>
                <a:cxn ang="0">
                  <a:pos x="connsiteX1" y="connsiteY1"/>
                </a:cxn>
                <a:cxn ang="0">
                  <a:pos x="connsiteX2" y="connsiteY2"/>
                </a:cxn>
              </a:cxnLst>
              <a:rect l="l" t="t" r="r" b="b"/>
              <a:pathLst>
                <a:path w="1619250" h="2266950">
                  <a:moveTo>
                    <a:pt x="0" y="2266950"/>
                  </a:moveTo>
                  <a:lnTo>
                    <a:pt x="1619250" y="647700"/>
                  </a:lnTo>
                  <a:lnTo>
                    <a:pt x="1619250" y="0"/>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p>
          </p:txBody>
        </p:sp>
        <p:sp>
          <p:nvSpPr>
            <p:cNvPr id="78" name="椭圆 77"/>
            <p:cNvSpPr/>
            <p:nvPr/>
          </p:nvSpPr>
          <p:spPr>
            <a:xfrm>
              <a:off x="4493388" y="111919"/>
              <a:ext cx="61943" cy="6193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grpSp>
      <p:grpSp>
        <p:nvGrpSpPr>
          <p:cNvPr id="79" name="组合 78"/>
          <p:cNvGrpSpPr/>
          <p:nvPr/>
        </p:nvGrpSpPr>
        <p:grpSpPr bwMode="auto">
          <a:xfrm flipV="1">
            <a:off x="2905125" y="2693988"/>
            <a:ext cx="1649413" cy="2297112"/>
            <a:chOff x="2905125" y="111919"/>
            <a:chExt cx="1650206" cy="2297906"/>
          </a:xfrm>
        </p:grpSpPr>
        <p:sp>
          <p:nvSpPr>
            <p:cNvPr id="80" name="任意多边形 79"/>
            <p:cNvSpPr/>
            <p:nvPr/>
          </p:nvSpPr>
          <p:spPr>
            <a:xfrm>
              <a:off x="2905125" y="142091"/>
              <a:ext cx="1620028" cy="2267734"/>
            </a:xfrm>
            <a:custGeom>
              <a:avLst/>
              <a:gdLst>
                <a:gd name="connsiteX0" fmla="*/ 0 w 1619250"/>
                <a:gd name="connsiteY0" fmla="*/ 2266950 h 2266950"/>
                <a:gd name="connsiteX1" fmla="*/ 1619250 w 1619250"/>
                <a:gd name="connsiteY1" fmla="*/ 647700 h 2266950"/>
                <a:gd name="connsiteX2" fmla="*/ 1619250 w 1619250"/>
                <a:gd name="connsiteY2" fmla="*/ 0 h 2266950"/>
              </a:gdLst>
              <a:ahLst/>
              <a:cxnLst>
                <a:cxn ang="0">
                  <a:pos x="connsiteX0" y="connsiteY0"/>
                </a:cxn>
                <a:cxn ang="0">
                  <a:pos x="connsiteX1" y="connsiteY1"/>
                </a:cxn>
                <a:cxn ang="0">
                  <a:pos x="connsiteX2" y="connsiteY2"/>
                </a:cxn>
              </a:cxnLst>
              <a:rect l="l" t="t" r="r" b="b"/>
              <a:pathLst>
                <a:path w="1619250" h="2266950">
                  <a:moveTo>
                    <a:pt x="0" y="2266950"/>
                  </a:moveTo>
                  <a:lnTo>
                    <a:pt x="1619250" y="647700"/>
                  </a:lnTo>
                  <a:lnTo>
                    <a:pt x="1619250" y="0"/>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81" name="椭圆 80"/>
            <p:cNvSpPr/>
            <p:nvPr/>
          </p:nvSpPr>
          <p:spPr>
            <a:xfrm>
              <a:off x="4493388" y="111919"/>
              <a:ext cx="61943" cy="6193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grpSp>
      <p:sp>
        <p:nvSpPr>
          <p:cNvPr id="85" name="矩形 84"/>
          <p:cNvSpPr/>
          <p:nvPr/>
        </p:nvSpPr>
        <p:spPr>
          <a:xfrm>
            <a:off x="388568" y="2102048"/>
            <a:ext cx="1441420" cy="307777"/>
          </a:xfrm>
          <a:prstGeom prst="rect">
            <a:avLst/>
          </a:prstGeom>
        </p:spPr>
        <p:txBody>
          <a:bodyPr wrap="none">
            <a:spAutoFit/>
          </a:bodyPr>
          <a:lstStyle/>
          <a:p>
            <a:r>
              <a:rPr lang="zh-CN" altLang="en-US" sz="1400" b="1" dirty="0">
                <a:latin typeface="微软雅黑" panose="020B0503020204020204" pitchFamily="34" charset="-122"/>
                <a:ea typeface="微软雅黑" panose="020B0503020204020204" pitchFamily="34" charset="-122"/>
              </a:rPr>
              <a:t>单击添加标题一</a:t>
            </a:r>
            <a:endParaRPr lang="zh-CN" altLang="en-US" sz="1400" b="1" dirty="0">
              <a:latin typeface="微软雅黑" panose="020B0503020204020204" pitchFamily="34" charset="-122"/>
              <a:ea typeface="微软雅黑" panose="020B0503020204020204" pitchFamily="34" charset="-122"/>
            </a:endParaRPr>
          </a:p>
        </p:txBody>
      </p:sp>
      <p:sp>
        <p:nvSpPr>
          <p:cNvPr id="87" name="TextBox 86"/>
          <p:cNvSpPr txBox="1"/>
          <p:nvPr/>
        </p:nvSpPr>
        <p:spPr>
          <a:xfrm>
            <a:off x="379440" y="2478131"/>
            <a:ext cx="2504481" cy="600164"/>
          </a:xfrm>
          <a:prstGeom prst="rect">
            <a:avLst/>
          </a:prstGeom>
          <a:noFill/>
        </p:spPr>
        <p:txBody>
          <a:bodyPr wrap="square" rtlCol="0">
            <a:spAutoFit/>
          </a:bodyPr>
          <a:lstStyle/>
          <a:p>
            <a:r>
              <a:rPr lang="zh-CN" altLang="en-US" sz="1100" dirty="0">
                <a:latin typeface="微软雅黑" panose="020B0503020204020204" pitchFamily="34" charset="-122"/>
                <a:ea typeface="微软雅黑" panose="020B0503020204020204" pitchFamily="34" charset="-122"/>
              </a:rPr>
              <a:t>点击输入简要文本内容，文字内容需概况精炼的说明该分项内容</a:t>
            </a:r>
            <a:r>
              <a:rPr lang="en-US" altLang="zh-CN" sz="1100" dirty="0">
                <a:latin typeface="微软雅黑" panose="020B0503020204020204" pitchFamily="34" charset="-122"/>
                <a:ea typeface="微软雅黑" panose="020B0503020204020204" pitchFamily="34" charset="-122"/>
              </a:rPr>
              <a:t>……</a:t>
            </a:r>
            <a:endParaRPr lang="en-US" altLang="zh-CN" sz="1100" dirty="0">
              <a:latin typeface="微软雅黑" panose="020B0503020204020204" pitchFamily="34" charset="-122"/>
              <a:ea typeface="微软雅黑" panose="020B0503020204020204" pitchFamily="34" charset="-122"/>
            </a:endParaRPr>
          </a:p>
          <a:p>
            <a:endParaRPr lang="en-US" altLang="zh-CN" sz="1100"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2"/>
                                        </p:tgtEl>
                                        <p:attrNameLst>
                                          <p:attrName>style.visibility</p:attrName>
                                        </p:attrNameLst>
                                      </p:cBhvr>
                                      <p:to>
                                        <p:strVal val="visible"/>
                                      </p:to>
                                    </p:set>
                                    <p:animEffect transition="in" filter="wipe(left)">
                                      <p:cBhvr>
                                        <p:cTn id="7" dur="500"/>
                                        <p:tgtEl>
                                          <p:spTgt spid="202"/>
                                        </p:tgtEl>
                                      </p:cBhvr>
                                    </p:animEffect>
                                  </p:childTnLst>
                                </p:cTn>
                              </p:par>
                              <p:par>
                                <p:cTn id="8" presetID="53" presetClass="entr" presetSubtype="16" fill="hold" grpId="0" nodeType="withEffect">
                                  <p:stCondLst>
                                    <p:cond delay="0"/>
                                  </p:stCondLst>
                                  <p:childTnLst>
                                    <p:set>
                                      <p:cBhvr>
                                        <p:cTn id="9" dur="1" fill="hold">
                                          <p:stCondLst>
                                            <p:cond delay="0"/>
                                          </p:stCondLst>
                                        </p:cTn>
                                        <p:tgtEl>
                                          <p:spTgt spid="66"/>
                                        </p:tgtEl>
                                        <p:attrNameLst>
                                          <p:attrName>style.visibility</p:attrName>
                                        </p:attrNameLst>
                                      </p:cBhvr>
                                      <p:to>
                                        <p:strVal val="visible"/>
                                      </p:to>
                                    </p:set>
                                    <p:anim calcmode="lin" valueType="num">
                                      <p:cBhvr>
                                        <p:cTn id="10" dur="1000" fill="hold"/>
                                        <p:tgtEl>
                                          <p:spTgt spid="66"/>
                                        </p:tgtEl>
                                        <p:attrNameLst>
                                          <p:attrName>ppt_w</p:attrName>
                                        </p:attrNameLst>
                                      </p:cBhvr>
                                      <p:tavLst>
                                        <p:tav tm="0">
                                          <p:val>
                                            <p:fltVal val="0"/>
                                          </p:val>
                                        </p:tav>
                                        <p:tav tm="100000">
                                          <p:val>
                                            <p:strVal val="#ppt_w"/>
                                          </p:val>
                                        </p:tav>
                                      </p:tavLst>
                                    </p:anim>
                                    <p:anim calcmode="lin" valueType="num">
                                      <p:cBhvr>
                                        <p:cTn id="11" dur="1000" fill="hold"/>
                                        <p:tgtEl>
                                          <p:spTgt spid="66"/>
                                        </p:tgtEl>
                                        <p:attrNameLst>
                                          <p:attrName>ppt_h</p:attrName>
                                        </p:attrNameLst>
                                      </p:cBhvr>
                                      <p:tavLst>
                                        <p:tav tm="0">
                                          <p:val>
                                            <p:fltVal val="0"/>
                                          </p:val>
                                        </p:tav>
                                        <p:tav tm="100000">
                                          <p:val>
                                            <p:strVal val="#ppt_h"/>
                                          </p:val>
                                        </p:tav>
                                      </p:tavLst>
                                    </p:anim>
                                    <p:animEffect transition="in" filter="fade">
                                      <p:cBhvr>
                                        <p:cTn id="12" dur="1000"/>
                                        <p:tgtEl>
                                          <p:spTgt spid="66"/>
                                        </p:tgtEl>
                                      </p:cBhvr>
                                    </p:animEffect>
                                  </p:childTnLst>
                                </p:cTn>
                              </p:par>
                              <p:par>
                                <p:cTn id="13" presetID="53" presetClass="entr" presetSubtype="16" fill="hold" grpId="0" nodeType="withEffect">
                                  <p:stCondLst>
                                    <p:cond delay="200"/>
                                  </p:stCondLst>
                                  <p:childTnLst>
                                    <p:set>
                                      <p:cBhvr>
                                        <p:cTn id="14" dur="1" fill="hold">
                                          <p:stCondLst>
                                            <p:cond delay="0"/>
                                          </p:stCondLst>
                                        </p:cTn>
                                        <p:tgtEl>
                                          <p:spTgt spid="71"/>
                                        </p:tgtEl>
                                        <p:attrNameLst>
                                          <p:attrName>style.visibility</p:attrName>
                                        </p:attrNameLst>
                                      </p:cBhvr>
                                      <p:to>
                                        <p:strVal val="visible"/>
                                      </p:to>
                                    </p:set>
                                    <p:anim calcmode="lin" valueType="num">
                                      <p:cBhvr>
                                        <p:cTn id="15" dur="1000" fill="hold"/>
                                        <p:tgtEl>
                                          <p:spTgt spid="71"/>
                                        </p:tgtEl>
                                        <p:attrNameLst>
                                          <p:attrName>ppt_w</p:attrName>
                                        </p:attrNameLst>
                                      </p:cBhvr>
                                      <p:tavLst>
                                        <p:tav tm="0">
                                          <p:val>
                                            <p:fltVal val="0"/>
                                          </p:val>
                                        </p:tav>
                                        <p:tav tm="100000">
                                          <p:val>
                                            <p:strVal val="#ppt_w"/>
                                          </p:val>
                                        </p:tav>
                                      </p:tavLst>
                                    </p:anim>
                                    <p:anim calcmode="lin" valueType="num">
                                      <p:cBhvr>
                                        <p:cTn id="16" dur="1000" fill="hold"/>
                                        <p:tgtEl>
                                          <p:spTgt spid="71"/>
                                        </p:tgtEl>
                                        <p:attrNameLst>
                                          <p:attrName>ppt_h</p:attrName>
                                        </p:attrNameLst>
                                      </p:cBhvr>
                                      <p:tavLst>
                                        <p:tav tm="0">
                                          <p:val>
                                            <p:fltVal val="0"/>
                                          </p:val>
                                        </p:tav>
                                        <p:tav tm="100000">
                                          <p:val>
                                            <p:strVal val="#ppt_h"/>
                                          </p:val>
                                        </p:tav>
                                      </p:tavLst>
                                    </p:anim>
                                    <p:animEffect transition="in" filter="fade">
                                      <p:cBhvr>
                                        <p:cTn id="17" dur="1000"/>
                                        <p:tgtEl>
                                          <p:spTgt spid="71"/>
                                        </p:tgtEl>
                                      </p:cBhvr>
                                    </p:animEffect>
                                  </p:childTnLst>
                                </p:cTn>
                              </p:par>
                              <p:par>
                                <p:cTn id="18" presetID="53" presetClass="entr" presetSubtype="16" fill="hold" grpId="0" nodeType="withEffect">
                                  <p:stCondLst>
                                    <p:cond delay="300"/>
                                  </p:stCondLst>
                                  <p:childTnLst>
                                    <p:set>
                                      <p:cBhvr>
                                        <p:cTn id="19" dur="1" fill="hold">
                                          <p:stCondLst>
                                            <p:cond delay="0"/>
                                          </p:stCondLst>
                                        </p:cTn>
                                        <p:tgtEl>
                                          <p:spTgt spid="70"/>
                                        </p:tgtEl>
                                        <p:attrNameLst>
                                          <p:attrName>style.visibility</p:attrName>
                                        </p:attrNameLst>
                                      </p:cBhvr>
                                      <p:to>
                                        <p:strVal val="visible"/>
                                      </p:to>
                                    </p:set>
                                    <p:anim calcmode="lin" valueType="num">
                                      <p:cBhvr>
                                        <p:cTn id="20" dur="1000" fill="hold"/>
                                        <p:tgtEl>
                                          <p:spTgt spid="70"/>
                                        </p:tgtEl>
                                        <p:attrNameLst>
                                          <p:attrName>ppt_w</p:attrName>
                                        </p:attrNameLst>
                                      </p:cBhvr>
                                      <p:tavLst>
                                        <p:tav tm="0">
                                          <p:val>
                                            <p:fltVal val="0"/>
                                          </p:val>
                                        </p:tav>
                                        <p:tav tm="100000">
                                          <p:val>
                                            <p:strVal val="#ppt_w"/>
                                          </p:val>
                                        </p:tav>
                                      </p:tavLst>
                                    </p:anim>
                                    <p:anim calcmode="lin" valueType="num">
                                      <p:cBhvr>
                                        <p:cTn id="21" dur="1000" fill="hold"/>
                                        <p:tgtEl>
                                          <p:spTgt spid="70"/>
                                        </p:tgtEl>
                                        <p:attrNameLst>
                                          <p:attrName>ppt_h</p:attrName>
                                        </p:attrNameLst>
                                      </p:cBhvr>
                                      <p:tavLst>
                                        <p:tav tm="0">
                                          <p:val>
                                            <p:fltVal val="0"/>
                                          </p:val>
                                        </p:tav>
                                        <p:tav tm="100000">
                                          <p:val>
                                            <p:strVal val="#ppt_h"/>
                                          </p:val>
                                        </p:tav>
                                      </p:tavLst>
                                    </p:anim>
                                    <p:animEffect transition="in" filter="fade">
                                      <p:cBhvr>
                                        <p:cTn id="22" dur="1000"/>
                                        <p:tgtEl>
                                          <p:spTgt spid="70"/>
                                        </p:tgtEl>
                                      </p:cBhvr>
                                    </p:animEffect>
                                  </p:childTnLst>
                                </p:cTn>
                              </p:par>
                              <p:par>
                                <p:cTn id="23" presetID="53" presetClass="entr" presetSubtype="16" fill="hold" grpId="0" nodeType="withEffect">
                                  <p:stCondLst>
                                    <p:cond delay="500"/>
                                  </p:stCondLst>
                                  <p:childTnLst>
                                    <p:set>
                                      <p:cBhvr>
                                        <p:cTn id="24" dur="1" fill="hold">
                                          <p:stCondLst>
                                            <p:cond delay="0"/>
                                          </p:stCondLst>
                                        </p:cTn>
                                        <p:tgtEl>
                                          <p:spTgt spid="72"/>
                                        </p:tgtEl>
                                        <p:attrNameLst>
                                          <p:attrName>style.visibility</p:attrName>
                                        </p:attrNameLst>
                                      </p:cBhvr>
                                      <p:to>
                                        <p:strVal val="visible"/>
                                      </p:to>
                                    </p:set>
                                    <p:anim calcmode="lin" valueType="num">
                                      <p:cBhvr>
                                        <p:cTn id="25" dur="1000" fill="hold"/>
                                        <p:tgtEl>
                                          <p:spTgt spid="72"/>
                                        </p:tgtEl>
                                        <p:attrNameLst>
                                          <p:attrName>ppt_w</p:attrName>
                                        </p:attrNameLst>
                                      </p:cBhvr>
                                      <p:tavLst>
                                        <p:tav tm="0">
                                          <p:val>
                                            <p:fltVal val="0"/>
                                          </p:val>
                                        </p:tav>
                                        <p:tav tm="100000">
                                          <p:val>
                                            <p:strVal val="#ppt_w"/>
                                          </p:val>
                                        </p:tav>
                                      </p:tavLst>
                                    </p:anim>
                                    <p:anim calcmode="lin" valueType="num">
                                      <p:cBhvr>
                                        <p:cTn id="26" dur="1000" fill="hold"/>
                                        <p:tgtEl>
                                          <p:spTgt spid="72"/>
                                        </p:tgtEl>
                                        <p:attrNameLst>
                                          <p:attrName>ppt_h</p:attrName>
                                        </p:attrNameLst>
                                      </p:cBhvr>
                                      <p:tavLst>
                                        <p:tav tm="0">
                                          <p:val>
                                            <p:fltVal val="0"/>
                                          </p:val>
                                        </p:tav>
                                        <p:tav tm="100000">
                                          <p:val>
                                            <p:strVal val="#ppt_h"/>
                                          </p:val>
                                        </p:tav>
                                      </p:tavLst>
                                    </p:anim>
                                    <p:animEffect transition="in" filter="fade">
                                      <p:cBhvr>
                                        <p:cTn id="27" dur="1000"/>
                                        <p:tgtEl>
                                          <p:spTgt spid="72"/>
                                        </p:tgtEl>
                                      </p:cBhvr>
                                    </p:animEffect>
                                  </p:childTnLst>
                                </p:cTn>
                              </p:par>
                              <p:par>
                                <p:cTn id="28" presetID="2" presetClass="entr" presetSubtype="8" fill="hold" nodeType="withEffect">
                                  <p:stCondLst>
                                    <p:cond delay="500"/>
                                  </p:stCondLst>
                                  <p:childTnLst>
                                    <p:set>
                                      <p:cBhvr>
                                        <p:cTn id="29" dur="1" fill="hold">
                                          <p:stCondLst>
                                            <p:cond delay="0"/>
                                          </p:stCondLst>
                                        </p:cTn>
                                        <p:tgtEl>
                                          <p:spTgt spid="73"/>
                                        </p:tgtEl>
                                        <p:attrNameLst>
                                          <p:attrName>style.visibility</p:attrName>
                                        </p:attrNameLst>
                                      </p:cBhvr>
                                      <p:to>
                                        <p:strVal val="visible"/>
                                      </p:to>
                                    </p:set>
                                    <p:anim calcmode="lin" valueType="num">
                                      <p:cBhvr additive="base">
                                        <p:cTn id="30" dur="750" fill="hold"/>
                                        <p:tgtEl>
                                          <p:spTgt spid="73"/>
                                        </p:tgtEl>
                                        <p:attrNameLst>
                                          <p:attrName>ppt_x</p:attrName>
                                        </p:attrNameLst>
                                      </p:cBhvr>
                                      <p:tavLst>
                                        <p:tav tm="0">
                                          <p:val>
                                            <p:strVal val="0-#ppt_w/2"/>
                                          </p:val>
                                        </p:tav>
                                        <p:tav tm="100000">
                                          <p:val>
                                            <p:strVal val="#ppt_x"/>
                                          </p:val>
                                        </p:tav>
                                      </p:tavLst>
                                    </p:anim>
                                    <p:anim calcmode="lin" valueType="num">
                                      <p:cBhvr additive="base">
                                        <p:cTn id="31" dur="750" fill="hold"/>
                                        <p:tgtEl>
                                          <p:spTgt spid="73"/>
                                        </p:tgtEl>
                                        <p:attrNameLst>
                                          <p:attrName>ppt_y</p:attrName>
                                        </p:attrNameLst>
                                      </p:cBhvr>
                                      <p:tavLst>
                                        <p:tav tm="0">
                                          <p:val>
                                            <p:strVal val="#ppt_y"/>
                                          </p:val>
                                        </p:tav>
                                        <p:tav tm="100000">
                                          <p:val>
                                            <p:strVal val="#ppt_y"/>
                                          </p:val>
                                        </p:tav>
                                      </p:tavLst>
                                    </p:anim>
                                  </p:childTnLst>
                                </p:cTn>
                              </p:par>
                              <p:par>
                                <p:cTn id="32" presetID="10" presetClass="entr" presetSubtype="0" fill="hold" grpId="0" nodeType="withEffect">
                                  <p:stCondLst>
                                    <p:cond delay="500"/>
                                  </p:stCondLst>
                                  <p:childTnLst>
                                    <p:set>
                                      <p:cBhvr>
                                        <p:cTn id="33" dur="1" fill="hold">
                                          <p:stCondLst>
                                            <p:cond delay="0"/>
                                          </p:stCondLst>
                                        </p:cTn>
                                        <p:tgtEl>
                                          <p:spTgt spid="87"/>
                                        </p:tgtEl>
                                        <p:attrNameLst>
                                          <p:attrName>style.visibility</p:attrName>
                                        </p:attrNameLst>
                                      </p:cBhvr>
                                      <p:to>
                                        <p:strVal val="visible"/>
                                      </p:to>
                                    </p:set>
                                    <p:animEffect transition="in" filter="fade">
                                      <p:cBhvr>
                                        <p:cTn id="34" dur="500"/>
                                        <p:tgtEl>
                                          <p:spTgt spid="87"/>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85"/>
                                        </p:tgtEl>
                                        <p:attrNameLst>
                                          <p:attrName>style.visibility</p:attrName>
                                        </p:attrNameLst>
                                      </p:cBhvr>
                                      <p:to>
                                        <p:strVal val="visible"/>
                                      </p:to>
                                    </p:set>
                                    <p:animEffect transition="in" filter="wipe(left)">
                                      <p:cBhvr>
                                        <p:cTn id="37" dur="500"/>
                                        <p:tgtEl>
                                          <p:spTgt spid="85"/>
                                        </p:tgtEl>
                                      </p:cBhvr>
                                    </p:animEffect>
                                  </p:childTnLst>
                                </p:cTn>
                              </p:par>
                            </p:childTnLst>
                          </p:cTn>
                        </p:par>
                        <p:par>
                          <p:cTn id="38" fill="hold">
                            <p:stCondLst>
                              <p:cond delay="500"/>
                            </p:stCondLst>
                            <p:childTnLst>
                              <p:par>
                                <p:cTn id="39" presetID="22" presetClass="entr" presetSubtype="4" fill="hold" nodeType="afterEffect">
                                  <p:stCondLst>
                                    <p:cond delay="0"/>
                                  </p:stCondLst>
                                  <p:childTnLst>
                                    <p:set>
                                      <p:cBhvr>
                                        <p:cTn id="40" dur="1" fill="hold">
                                          <p:stCondLst>
                                            <p:cond delay="0"/>
                                          </p:stCondLst>
                                        </p:cTn>
                                        <p:tgtEl>
                                          <p:spTgt spid="76"/>
                                        </p:tgtEl>
                                        <p:attrNameLst>
                                          <p:attrName>style.visibility</p:attrName>
                                        </p:attrNameLst>
                                      </p:cBhvr>
                                      <p:to>
                                        <p:strVal val="visible"/>
                                      </p:to>
                                    </p:set>
                                    <p:animEffect transition="in" filter="wipe(down)">
                                      <p:cBhvr>
                                        <p:cTn id="41" dur="1000"/>
                                        <p:tgtEl>
                                          <p:spTgt spid="76"/>
                                        </p:tgtEl>
                                      </p:cBhvr>
                                    </p:animEffect>
                                  </p:childTnLst>
                                </p:cTn>
                              </p:par>
                              <p:par>
                                <p:cTn id="42" presetID="22" presetClass="entr" presetSubtype="1" fill="hold" nodeType="withEffect">
                                  <p:stCondLst>
                                    <p:cond delay="1400"/>
                                  </p:stCondLst>
                                  <p:childTnLst>
                                    <p:set>
                                      <p:cBhvr>
                                        <p:cTn id="43" dur="1" fill="hold">
                                          <p:stCondLst>
                                            <p:cond delay="0"/>
                                          </p:stCondLst>
                                        </p:cTn>
                                        <p:tgtEl>
                                          <p:spTgt spid="79"/>
                                        </p:tgtEl>
                                        <p:attrNameLst>
                                          <p:attrName>style.visibility</p:attrName>
                                        </p:attrNameLst>
                                      </p:cBhvr>
                                      <p:to>
                                        <p:strVal val="visible"/>
                                      </p:to>
                                    </p:set>
                                    <p:animEffect transition="in" filter="wipe(up)">
                                      <p:cBhvr>
                                        <p:cTn id="44" dur="10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2" grpId="0"/>
      <p:bldP spid="66" grpId="0" animBg="1"/>
      <p:bldP spid="70" grpId="0" animBg="1"/>
      <p:bldP spid="71" grpId="0" animBg="1"/>
      <p:bldP spid="72" grpId="0" animBg="1"/>
      <p:bldP spid="85" grpId="0"/>
      <p:bldP spid="8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Box 26"/>
          <p:cNvSpPr txBox="1"/>
          <p:nvPr/>
        </p:nvSpPr>
        <p:spPr>
          <a:xfrm>
            <a:off x="10609990" y="6382589"/>
            <a:ext cx="877163" cy="369332"/>
          </a:xfrm>
          <a:prstGeom prst="rect">
            <a:avLst/>
          </a:prstGeom>
          <a:noFill/>
        </p:spPr>
        <p:txBody>
          <a:bodyPr wrap="none" rtlCol="0">
            <a:spAutoFit/>
          </a:bodyPr>
          <a:lstStyle/>
          <a:p>
            <a:r>
              <a:rPr lang="zh-CN" altLang="en-US" dirty="0"/>
              <a:t>延时符</a:t>
            </a:r>
            <a:endParaRPr lang="zh-CN" altLang="en-US" dirty="0"/>
          </a:p>
        </p:txBody>
      </p:sp>
      <p:sp>
        <p:nvSpPr>
          <p:cNvPr id="87" name="TextBox 86"/>
          <p:cNvSpPr txBox="1"/>
          <p:nvPr/>
        </p:nvSpPr>
        <p:spPr>
          <a:xfrm>
            <a:off x="2706382" y="2388409"/>
            <a:ext cx="3831426" cy="584775"/>
          </a:xfrm>
          <a:prstGeom prst="rect">
            <a:avLst/>
          </a:prstGeom>
          <a:noFill/>
        </p:spPr>
        <p:txBody>
          <a:bodyPr wrap="square" rtlCol="0">
            <a:spAutoFit/>
          </a:bodyPr>
          <a:lstStyle/>
          <a:p>
            <a:r>
              <a:rPr lang="zh-CN" altLang="en-US" sz="3200" dirty="0">
                <a:latin typeface="微软雅黑" panose="020B0503020204020204" pitchFamily="34" charset="-122"/>
                <a:ea typeface="微软雅黑" panose="020B0503020204020204" pitchFamily="34" charset="-122"/>
              </a:rPr>
              <a:t>演示完毕感谢观看</a:t>
            </a:r>
            <a:endParaRPr lang="en-US" altLang="zh-CN" sz="3200" dirty="0">
              <a:latin typeface="微软雅黑" panose="020B0503020204020204" pitchFamily="34" charset="-122"/>
              <a:ea typeface="微软雅黑" panose="020B0503020204020204" pitchFamily="34" charset="-122"/>
            </a:endParaRPr>
          </a:p>
        </p:txBody>
      </p:sp>
      <p:sp>
        <p:nvSpPr>
          <p:cNvPr id="37" name="文本框 34"/>
          <p:cNvSpPr>
            <a:spLocks noChangeArrowheads="1"/>
          </p:cNvSpPr>
          <p:nvPr/>
        </p:nvSpPr>
        <p:spPr bwMode="auto">
          <a:xfrm>
            <a:off x="2793392" y="1630427"/>
            <a:ext cx="3269183" cy="838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9" tIns="34295" rIns="68589" bIns="34295">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5000" b="1" dirty="0">
                <a:latin typeface="方正姚体" panose="02010601030101010101" pitchFamily="2" charset="-122"/>
                <a:ea typeface="方正姚体" panose="02010601030101010101" pitchFamily="2" charset="-122"/>
                <a:sym typeface="方正姚体" panose="02010601030101010101" pitchFamily="2" charset="-122"/>
              </a:rPr>
              <a:t>THANK YOU</a:t>
            </a:r>
            <a:endParaRPr lang="zh-CN" altLang="en-US" sz="5000" b="1" dirty="0">
              <a:latin typeface="方正姚体" panose="02010601030101010101" pitchFamily="2" charset="-122"/>
              <a:ea typeface="方正姚体" panose="02010601030101010101" pitchFamily="2" charset="-122"/>
              <a:sym typeface="方正姚体" panose="02010601030101010101" pitchFamily="2" charset="-122"/>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p:cTn id="7" dur="500" fill="hold"/>
                                        <p:tgtEl>
                                          <p:spTgt spid="37"/>
                                        </p:tgtEl>
                                        <p:attrNameLst>
                                          <p:attrName>ppt_w</p:attrName>
                                        </p:attrNameLst>
                                      </p:cBhvr>
                                      <p:tavLst>
                                        <p:tav tm="0">
                                          <p:val>
                                            <p:fltVal val="0"/>
                                          </p:val>
                                        </p:tav>
                                        <p:tav tm="100000">
                                          <p:val>
                                            <p:strVal val="#ppt_w"/>
                                          </p:val>
                                        </p:tav>
                                      </p:tavLst>
                                    </p:anim>
                                    <p:anim calcmode="lin" valueType="num">
                                      <p:cBhvr>
                                        <p:cTn id="8" dur="500" fill="hold"/>
                                        <p:tgtEl>
                                          <p:spTgt spid="37"/>
                                        </p:tgtEl>
                                        <p:attrNameLst>
                                          <p:attrName>ppt_h</p:attrName>
                                        </p:attrNameLst>
                                      </p:cBhvr>
                                      <p:tavLst>
                                        <p:tav tm="0">
                                          <p:val>
                                            <p:fltVal val="0"/>
                                          </p:val>
                                        </p:tav>
                                        <p:tav tm="100000">
                                          <p:val>
                                            <p:strVal val="#ppt_h"/>
                                          </p:val>
                                        </p:tav>
                                      </p:tavLst>
                                    </p:anim>
                                    <p:animEffect transition="in" filter="fade">
                                      <p:cBhvr>
                                        <p:cTn id="9" dur="500"/>
                                        <p:tgtEl>
                                          <p:spTgt spid="37"/>
                                        </p:tgtEl>
                                      </p:cBhvr>
                                    </p:animEffect>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87"/>
                                        </p:tgtEl>
                                        <p:attrNameLst>
                                          <p:attrName>style.visibility</p:attrName>
                                        </p:attrNameLst>
                                      </p:cBhvr>
                                      <p:to>
                                        <p:strVal val="visible"/>
                                      </p:to>
                                    </p:set>
                                    <p:animEffect transition="in" filter="fade">
                                      <p:cBhvr>
                                        <p:cTn id="13" dur="3000"/>
                                        <p:tgtEl>
                                          <p:spTgt spid="87"/>
                                        </p:tgtEl>
                                      </p:cBhvr>
                                    </p:animEffect>
                                    <p:anim calcmode="lin" valueType="num">
                                      <p:cBhvr>
                                        <p:cTn id="14" dur="3000" fill="hold"/>
                                        <p:tgtEl>
                                          <p:spTgt spid="87"/>
                                        </p:tgtEl>
                                        <p:attrNameLst>
                                          <p:attrName>ppt_x</p:attrName>
                                        </p:attrNameLst>
                                      </p:cBhvr>
                                      <p:tavLst>
                                        <p:tav tm="0">
                                          <p:val>
                                            <p:strVal val="#ppt_x"/>
                                          </p:val>
                                        </p:tav>
                                        <p:tav tm="100000">
                                          <p:val>
                                            <p:strVal val="#ppt_x"/>
                                          </p:val>
                                        </p:tav>
                                      </p:tavLst>
                                    </p:anim>
                                    <p:anim calcmode="lin" valueType="num">
                                      <p:cBhvr>
                                        <p:cTn id="15" dur="3000" fill="hold"/>
                                        <p:tgtEl>
                                          <p:spTgt spid="8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p:bldP spid="3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2"/>
          <p:cNvSpPr/>
          <p:nvPr/>
        </p:nvSpPr>
        <p:spPr>
          <a:xfrm>
            <a:off x="7144" y="-27146"/>
            <a:ext cx="9136856" cy="51706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00"/>
          </a:p>
        </p:txBody>
      </p:sp>
      <p:sp>
        <p:nvSpPr>
          <p:cNvPr id="7" name="矩形 6"/>
          <p:cNvSpPr/>
          <p:nvPr/>
        </p:nvSpPr>
        <p:spPr>
          <a:xfrm>
            <a:off x="476" y="1940243"/>
            <a:ext cx="9143524" cy="928211"/>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10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10000+套</a:t>
            </a:r>
            <a:r>
              <a:rPr kumimoji="0" lang="zh-CN" altLang="en-US" sz="208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精品</a:t>
            </a:r>
            <a:r>
              <a:rPr kumimoji="0" lang="en-US" altLang="zh-CN" sz="208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PPT</a:t>
            </a:r>
            <a:r>
              <a:rPr kumimoji="0" lang="zh-CN" altLang="en-US" sz="208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模板</a:t>
            </a:r>
            <a:r>
              <a:rPr kumimoji="0" lang="zh-CN" altLang="en-US" sz="2085" b="1" i="0" u="none" strike="noStrike" kern="1200" cap="none" spc="200" normalizeH="0" baseline="0" noProof="1" dirty="0">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全部免费</a:t>
            </a:r>
            <a:r>
              <a:rPr kumimoji="0" lang="zh-CN" altLang="en-US" sz="208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下载</a:t>
            </a:r>
            <a:endParaRPr kumimoji="0" lang="en-US" altLang="zh-CN" sz="208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endParaRPr>
          </a:p>
        </p:txBody>
      </p:sp>
      <p:pic>
        <p:nvPicPr>
          <p:cNvPr id="4" name="图片 3" descr="logo"/>
          <p:cNvPicPr>
            <a:picLocks noChangeAspect="1"/>
          </p:cNvPicPr>
          <p:nvPr/>
        </p:nvPicPr>
        <p:blipFill>
          <a:blip r:embed="rId1"/>
          <a:stretch>
            <a:fillRect/>
          </a:stretch>
        </p:blipFill>
        <p:spPr>
          <a:xfrm>
            <a:off x="3632359" y="1050131"/>
            <a:ext cx="1878806" cy="571500"/>
          </a:xfrm>
          <a:prstGeom prst="rect">
            <a:avLst/>
          </a:prstGeom>
        </p:spPr>
      </p:pic>
      <p:sp>
        <p:nvSpPr>
          <p:cNvPr id="5" name="文本框 4"/>
          <p:cNvSpPr txBox="1"/>
          <p:nvPr/>
        </p:nvSpPr>
        <p:spPr>
          <a:xfrm>
            <a:off x="3150394" y="3100864"/>
            <a:ext cx="2850356" cy="829945"/>
          </a:xfrm>
          <a:prstGeom prst="rect">
            <a:avLst/>
          </a:prstGeom>
          <a:noFill/>
        </p:spPr>
        <p:txBody>
          <a:bodyPr wrap="square" rtlCol="0">
            <a:spAutoFit/>
          </a:bodyPr>
          <a:p>
            <a:pPr algn="ctr"/>
            <a:r>
              <a:rPr lang="en-US" altLang="zh-CN" sz="24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PPT</a:t>
            </a:r>
            <a:r>
              <a:rPr lang="zh-CN" altLang="en-US" sz="24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营</a:t>
            </a:r>
            <a:endParaRPr lang="zh-CN" altLang="en-US" sz="24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a:p>
            <a:pPr algn="ctr"/>
            <a:r>
              <a:rPr lang="en-US" altLang="zh-CN" sz="24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www.pptying.com</a:t>
            </a:r>
            <a:endParaRPr lang="en-US" altLang="zh-CN" sz="24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p:txBody>
      </p:sp>
    </p:spTree>
  </p:cSld>
  <p:clrMapOvr>
    <a:masterClrMapping/>
  </p:clrMapOvr>
  <p:transition spd="med" advClick="0" advTm="0">
    <p:push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TextBox 6"/>
          <p:cNvSpPr txBox="1">
            <a:spLocks noChangeArrowheads="1"/>
          </p:cNvSpPr>
          <p:nvPr/>
        </p:nvSpPr>
        <p:spPr bwMode="auto">
          <a:xfrm>
            <a:off x="4815204" y="947504"/>
            <a:ext cx="197052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a:lvl3pPr/>
            <a:lvl4pPr/>
            <a:lvl5pPr/>
            <a:lvl6pPr/>
            <a:lvl7pPr/>
            <a:lvl8pPr/>
            <a:lvl9pPr/>
          </a:lstStyle>
          <a:p>
            <a:pPr marL="0" lvl="1" algn="ctr"/>
            <a:r>
              <a:rPr lang="en-US" altLang="zh-CN" sz="2000" b="1" dirty="0">
                <a:solidFill>
                  <a:schemeClr val="tx1">
                    <a:lumMod val="65000"/>
                    <a:lumOff val="35000"/>
                  </a:schemeClr>
                </a:solidFill>
                <a:latin typeface="微软雅黑" panose="020B0503020204020204" pitchFamily="34" charset="-122"/>
                <a:ea typeface="微软雅黑" panose="020B0503020204020204" pitchFamily="34" charset="-122"/>
              </a:rPr>
              <a:t>1.</a:t>
            </a: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rPr>
              <a:t>年度工作概述</a:t>
            </a:r>
            <a:endPar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nvGrpSpPr>
          <p:cNvPr id="2" name="组合 1"/>
          <p:cNvGrpSpPr/>
          <p:nvPr/>
        </p:nvGrpSpPr>
        <p:grpSpPr>
          <a:xfrm>
            <a:off x="1403648" y="1653742"/>
            <a:ext cx="1422250" cy="1422064"/>
            <a:chOff x="827584" y="2715766"/>
            <a:chExt cx="1422250" cy="1422064"/>
          </a:xfrm>
        </p:grpSpPr>
        <p:grpSp>
          <p:nvGrpSpPr>
            <p:cNvPr id="74" name="组合 73"/>
            <p:cNvGrpSpPr/>
            <p:nvPr/>
          </p:nvGrpSpPr>
          <p:grpSpPr>
            <a:xfrm>
              <a:off x="827584" y="2715766"/>
              <a:ext cx="1422250" cy="1422064"/>
              <a:chOff x="304799" y="673100"/>
              <a:chExt cx="4000499" cy="4000500"/>
            </a:xfrm>
            <a:effectLst>
              <a:outerShdw blurRad="444500" dist="254000" dir="8100000" algn="tr" rotWithShape="0">
                <a:prstClr val="black">
                  <a:alpha val="50000"/>
                </a:prstClr>
              </a:outerShdw>
            </a:effectLst>
          </p:grpSpPr>
          <p:sp>
            <p:nvSpPr>
              <p:cNvPr id="76" name="同心圆 75"/>
              <p:cNvSpPr/>
              <p:nvPr/>
            </p:nvSpPr>
            <p:spPr>
              <a:xfrm>
                <a:off x="304799" y="673100"/>
                <a:ext cx="4000499"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anose="020B0503020204020204" pitchFamily="34" charset="-122"/>
                </a:endParaRPr>
              </a:p>
            </p:txBody>
          </p:sp>
          <p:sp>
            <p:nvSpPr>
              <p:cNvPr id="77" name="椭圆 76"/>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sp>
          <p:nvSpPr>
            <p:cNvPr id="71" name="Rectangle 4"/>
            <p:cNvSpPr txBox="1">
              <a:spLocks noChangeArrowheads="1"/>
            </p:cNvSpPr>
            <p:nvPr/>
          </p:nvSpPr>
          <p:spPr bwMode="auto">
            <a:xfrm>
              <a:off x="1019439" y="3517488"/>
              <a:ext cx="992604" cy="2477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71" tIns="34285" rIns="68571" bIns="34285"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lvl="0" fontAlgn="auto">
                <a:spcBef>
                  <a:spcPts val="0"/>
                </a:spcBef>
                <a:spcAft>
                  <a:spcPts val="0"/>
                </a:spcAft>
                <a:defRPr/>
              </a:pPr>
              <a:r>
                <a:rPr lang="en-US" altLang="zh-CN" sz="1400" kern="0" dirty="0">
                  <a:solidFill>
                    <a:schemeClr val="tx1">
                      <a:lumMod val="75000"/>
                      <a:lumOff val="25000"/>
                    </a:schemeClr>
                  </a:solidFill>
                  <a:latin typeface="Arial" panose="020B0604020202020204"/>
                  <a:ea typeface="微软雅黑" panose="020B0503020204020204" pitchFamily="34" charset="-122"/>
                </a:rPr>
                <a:t>Contents</a:t>
              </a:r>
              <a:endParaRPr kumimoji="0" lang="zh-CN" altLang="en-US" sz="1400" i="0" u="none" strike="noStrike" kern="0" cap="none" spc="0" normalizeH="0" baseline="0" noProof="0" dirty="0">
                <a:ln>
                  <a:noFill/>
                </a:ln>
                <a:solidFill>
                  <a:schemeClr val="tx1">
                    <a:lumMod val="75000"/>
                    <a:lumOff val="25000"/>
                  </a:schemeClr>
                </a:solidFill>
                <a:effectLst/>
                <a:uLnTx/>
                <a:uFillTx/>
                <a:latin typeface="Arial" panose="020B0604020202020204"/>
                <a:ea typeface="微软雅黑" panose="020B0503020204020204" pitchFamily="34" charset="-122"/>
              </a:endParaRPr>
            </a:p>
          </p:txBody>
        </p:sp>
        <p:sp>
          <p:nvSpPr>
            <p:cNvPr id="72" name="矩形 71"/>
            <p:cNvSpPr/>
            <p:nvPr/>
          </p:nvSpPr>
          <p:spPr>
            <a:xfrm>
              <a:off x="1085223" y="3026008"/>
              <a:ext cx="988032" cy="523220"/>
            </a:xfrm>
            <a:prstGeom prst="rect">
              <a:avLst/>
            </a:prstGeom>
          </p:spPr>
          <p:txBody>
            <a:bodyPr wrap="square">
              <a:spAutoFit/>
            </a:bodyPr>
            <a:lstStyle/>
            <a:p>
              <a:pPr marL="0" marR="0" lvl="0" indent="0" defTabSz="934085" eaLnBrk="1" fontAlgn="auto" latinLnBrk="0" hangingPunct="1">
                <a:lnSpc>
                  <a:spcPct val="100000"/>
                </a:lnSpc>
                <a:spcBef>
                  <a:spcPts val="0"/>
                </a:spcBef>
                <a:spcAft>
                  <a:spcPts val="0"/>
                </a:spcAft>
                <a:buClrTx/>
                <a:buSzTx/>
                <a:buFontTx/>
                <a:buNone/>
                <a:defRPr/>
              </a:pPr>
              <a:r>
                <a:rPr kumimoji="0" lang="zh-CN" altLang="en-US" sz="2800" i="0" u="none" strike="noStrike" kern="0" cap="none" spc="0" normalizeH="0" baseline="0" noProof="0" dirty="0">
                  <a:ln>
                    <a:noFill/>
                  </a:ln>
                  <a:solidFill>
                    <a:schemeClr val="tx1">
                      <a:lumMod val="75000"/>
                      <a:lumOff val="25000"/>
                    </a:schemeClr>
                  </a:solidFill>
                  <a:effectLst/>
                  <a:uLnTx/>
                  <a:uFillTx/>
                  <a:latin typeface="黑体" panose="02010609060101010101" pitchFamily="49" charset="-122"/>
                  <a:ea typeface="黑体" panose="02010609060101010101" pitchFamily="49" charset="-122"/>
                </a:rPr>
                <a:t>目录</a:t>
              </a:r>
              <a:endParaRPr kumimoji="0" lang="zh-CN" altLang="en-US" sz="2800" i="0" u="none" strike="noStrike" kern="0" cap="none" spc="0" normalizeH="0" baseline="0" noProof="0" dirty="0">
                <a:ln>
                  <a:noFill/>
                </a:ln>
                <a:solidFill>
                  <a:schemeClr val="tx1">
                    <a:lumMod val="75000"/>
                    <a:lumOff val="25000"/>
                  </a:schemeClr>
                </a:solidFill>
                <a:effectLst/>
                <a:uLnTx/>
                <a:uFillTx/>
                <a:latin typeface="黑体" panose="02010609060101010101" pitchFamily="49" charset="-122"/>
                <a:ea typeface="黑体" panose="02010609060101010101" pitchFamily="49" charset="-122"/>
              </a:endParaRPr>
            </a:p>
          </p:txBody>
        </p:sp>
      </p:grpSp>
      <p:sp>
        <p:nvSpPr>
          <p:cNvPr id="39" name="矩形 38"/>
          <p:cNvSpPr/>
          <p:nvPr/>
        </p:nvSpPr>
        <p:spPr>
          <a:xfrm>
            <a:off x="4218327" y="886059"/>
            <a:ext cx="3233994" cy="559402"/>
          </a:xfrm>
          <a:prstGeom prst="rect">
            <a:avLst/>
          </a:prstGeom>
          <a:noFill/>
          <a:ln w="38100">
            <a:solidFill>
              <a:srgbClr val="1343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1" name="组合 50"/>
          <p:cNvGrpSpPr/>
          <p:nvPr/>
        </p:nvGrpSpPr>
        <p:grpSpPr>
          <a:xfrm rot="19829320">
            <a:off x="3817380" y="735543"/>
            <a:ext cx="801892" cy="801892"/>
            <a:chOff x="4482708" y="3301238"/>
            <a:chExt cx="661162" cy="661162"/>
          </a:xfrm>
        </p:grpSpPr>
        <p:grpSp>
          <p:nvGrpSpPr>
            <p:cNvPr id="52" name="组合 51"/>
            <p:cNvGrpSpPr/>
            <p:nvPr/>
          </p:nvGrpSpPr>
          <p:grpSpPr>
            <a:xfrm>
              <a:off x="4482708" y="3301238"/>
              <a:ext cx="661162" cy="661162"/>
              <a:chOff x="775780" y="771550"/>
              <a:chExt cx="1852004" cy="1852004"/>
            </a:xfrm>
          </p:grpSpPr>
          <p:sp>
            <p:nvSpPr>
              <p:cNvPr id="64" name="椭圆 63"/>
              <p:cNvSpPr/>
              <p:nvPr/>
            </p:nvSpPr>
            <p:spPr>
              <a:xfrm>
                <a:off x="775780" y="771550"/>
                <a:ext cx="1852004" cy="1852004"/>
              </a:xfrm>
              <a:prstGeom prst="ellipse">
                <a:avLst/>
              </a:prstGeom>
              <a:solidFill>
                <a:srgbClr val="C00000"/>
              </a:solidFill>
              <a:ln>
                <a:gradFill>
                  <a:gsLst>
                    <a:gs pos="0">
                      <a:srgbClr val="B30304"/>
                    </a:gs>
                    <a:gs pos="100000">
                      <a:srgbClr val="780202"/>
                    </a:gs>
                  </a:gsLst>
                  <a:lin ang="5400000" scaled="1"/>
                </a:gradFill>
              </a:ln>
              <a:effectLst>
                <a:outerShdw blurRad="127000" dist="63500" dir="5400000" algn="ctr" rotWithShape="0">
                  <a:srgbClr val="000000">
                    <a:alpha val="6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050" b="0" i="0" u="none" strike="noStrike" kern="0" cap="none" spc="0" normalizeH="0" baseline="0" noProof="0">
                  <a:ln>
                    <a:noFill/>
                  </a:ln>
                  <a:solidFill>
                    <a:sysClr val="window" lastClr="FFFFFF"/>
                  </a:solidFill>
                  <a:effectLst/>
                  <a:uLnTx/>
                  <a:uFillTx/>
                  <a:latin typeface="Century Gothic" panose="020B0502020202020204"/>
                  <a:ea typeface="幼圆" panose="02010509060101010101" charset="-122"/>
                  <a:cs typeface="+mn-cs"/>
                </a:endParaRPr>
              </a:p>
            </p:txBody>
          </p:sp>
          <p:sp>
            <p:nvSpPr>
              <p:cNvPr id="68" name="椭圆 67"/>
              <p:cNvSpPr/>
              <p:nvPr/>
            </p:nvSpPr>
            <p:spPr>
              <a:xfrm>
                <a:off x="1007828" y="1003597"/>
                <a:ext cx="1387908" cy="1387908"/>
              </a:xfrm>
              <a:prstGeom prst="ellipse">
                <a:avLst/>
              </a:prstGeom>
              <a:gradFill flip="none" rotWithShape="1">
                <a:gsLst>
                  <a:gs pos="27000">
                    <a:sysClr val="window" lastClr="FFFFFF">
                      <a:lumMod val="95000"/>
                    </a:sysClr>
                  </a:gs>
                  <a:gs pos="100000">
                    <a:sysClr val="window" lastClr="FFFFFF">
                      <a:lumMod val="75000"/>
                    </a:sysClr>
                  </a:gs>
                </a:gsLst>
                <a:lin ang="18900000" scaled="1"/>
                <a:tileRect/>
              </a:gradFill>
              <a:ln w="19050" cap="flat" cmpd="sng" algn="ctr">
                <a:gradFill>
                  <a:gsLst>
                    <a:gs pos="0">
                      <a:sysClr val="window" lastClr="FFFFFF">
                        <a:lumMod val="85000"/>
                      </a:sysClr>
                    </a:gs>
                    <a:gs pos="100000">
                      <a:sysClr val="window" lastClr="FFFFFF">
                        <a:lumMod val="95000"/>
                      </a:sysClr>
                    </a:gs>
                  </a:gsLst>
                  <a:lin ang="3000000" scaled="0"/>
                </a:gradFill>
                <a:prstDash val="solid"/>
              </a:ln>
              <a:effectLst>
                <a:outerShdw blurRad="177800" dist="152400" dir="8820000" algn="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800" b="0" i="0" u="none" strike="noStrike" kern="0" cap="none" spc="0" normalizeH="0" baseline="0" noProof="0">
                  <a:ln>
                    <a:noFill/>
                  </a:ln>
                  <a:solidFill>
                    <a:sysClr val="window" lastClr="FFFFFF"/>
                  </a:solidFill>
                  <a:effectLst/>
                  <a:uLnTx/>
                  <a:uFillTx/>
                  <a:latin typeface="Century Gothic" panose="020B0502020202020204"/>
                  <a:ea typeface="幼圆" panose="02010509060101010101" charset="-122"/>
                  <a:cs typeface="+mn-cs"/>
                </a:endParaRPr>
              </a:p>
            </p:txBody>
          </p:sp>
        </p:grpSp>
        <p:grpSp>
          <p:nvGrpSpPr>
            <p:cNvPr id="53" name="组合 52"/>
            <p:cNvGrpSpPr/>
            <p:nvPr/>
          </p:nvGrpSpPr>
          <p:grpSpPr>
            <a:xfrm>
              <a:off x="4679943" y="3516067"/>
              <a:ext cx="266691" cy="231503"/>
              <a:chOff x="6434683" y="510993"/>
              <a:chExt cx="987549" cy="857250"/>
            </a:xfrm>
          </p:grpSpPr>
          <p:sp>
            <p:nvSpPr>
              <p:cNvPr id="54" name="任意多边形 88"/>
              <p:cNvSpPr/>
              <p:nvPr/>
            </p:nvSpPr>
            <p:spPr>
              <a:xfrm>
                <a:off x="6978347" y="510993"/>
                <a:ext cx="438150" cy="857250"/>
              </a:xfrm>
              <a:custGeom>
                <a:avLst/>
                <a:gdLst>
                  <a:gd name="connsiteX0" fmla="*/ 0 w 438150"/>
                  <a:gd name="connsiteY0" fmla="*/ 0 h 857250"/>
                  <a:gd name="connsiteX1" fmla="*/ 438150 w 438150"/>
                  <a:gd name="connsiteY1" fmla="*/ 438150 h 857250"/>
                  <a:gd name="connsiteX2" fmla="*/ 19050 w 438150"/>
                  <a:gd name="connsiteY2" fmla="*/ 857250 h 857250"/>
                </a:gdLst>
                <a:ahLst/>
                <a:cxnLst>
                  <a:cxn ang="0">
                    <a:pos x="connsiteX0" y="connsiteY0"/>
                  </a:cxn>
                  <a:cxn ang="0">
                    <a:pos x="connsiteX1" y="connsiteY1"/>
                  </a:cxn>
                  <a:cxn ang="0">
                    <a:pos x="connsiteX2" y="connsiteY2"/>
                  </a:cxn>
                </a:cxnLst>
                <a:rect l="l" t="t" r="r" b="b"/>
                <a:pathLst>
                  <a:path w="438150" h="857250">
                    <a:moveTo>
                      <a:pt x="0" y="0"/>
                    </a:moveTo>
                    <a:lnTo>
                      <a:pt x="438150" y="438150"/>
                    </a:lnTo>
                    <a:lnTo>
                      <a:pt x="19050" y="857250"/>
                    </a:lnTo>
                  </a:path>
                </a:pathLst>
              </a:custGeom>
              <a:noFill/>
              <a:ln w="57150" cap="flat" cmpd="sng" algn="ctr">
                <a:solidFill>
                  <a:srgbClr val="BF010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entury Gothic" panose="020B0502020202020204"/>
                  <a:ea typeface="幼圆" panose="02010509060101010101" charset="-122"/>
                  <a:cs typeface="+mn-cs"/>
                </a:endParaRPr>
              </a:p>
            </p:txBody>
          </p:sp>
          <p:cxnSp>
            <p:nvCxnSpPr>
              <p:cNvPr id="55" name="直接连接符 54"/>
              <p:cNvCxnSpPr/>
              <p:nvPr/>
            </p:nvCxnSpPr>
            <p:spPr>
              <a:xfrm>
                <a:off x="6434683" y="954806"/>
                <a:ext cx="987549" cy="0"/>
              </a:xfrm>
              <a:prstGeom prst="line">
                <a:avLst/>
              </a:prstGeom>
              <a:noFill/>
              <a:ln w="57150" cap="flat" cmpd="sng" algn="ctr">
                <a:solidFill>
                  <a:srgbClr val="BF0101"/>
                </a:solidFill>
                <a:prstDash val="solid"/>
              </a:ln>
              <a:effectLst/>
            </p:spPr>
          </p:cxnSp>
        </p:grpSp>
      </p:grpSp>
      <p:sp>
        <p:nvSpPr>
          <p:cNvPr id="73" name="TextBox 6"/>
          <p:cNvSpPr txBox="1">
            <a:spLocks noChangeArrowheads="1"/>
          </p:cNvSpPr>
          <p:nvPr/>
        </p:nvSpPr>
        <p:spPr bwMode="auto">
          <a:xfrm>
            <a:off x="4815204" y="1964205"/>
            <a:ext cx="197052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a:lvl3pPr/>
            <a:lvl4pPr/>
            <a:lvl5pPr/>
            <a:lvl6pPr/>
            <a:lvl7pPr/>
            <a:lvl8pPr/>
            <a:lvl9pPr/>
          </a:lstStyle>
          <a:p>
            <a:pPr marL="0" lvl="1" algn="ctr"/>
            <a:r>
              <a:rPr lang="en-US" altLang="zh-CN" sz="2000" b="1" dirty="0">
                <a:solidFill>
                  <a:schemeClr val="tx1">
                    <a:lumMod val="65000"/>
                    <a:lumOff val="35000"/>
                  </a:schemeClr>
                </a:solidFill>
                <a:latin typeface="微软雅黑" panose="020B0503020204020204" pitchFamily="34" charset="-122"/>
                <a:ea typeface="微软雅黑" panose="020B0503020204020204" pitchFamily="34" charset="-122"/>
              </a:rPr>
              <a:t>2.</a:t>
            </a: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rPr>
              <a:t>工作完成情况</a:t>
            </a:r>
            <a:endPar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75" name="矩形 74"/>
          <p:cNvSpPr/>
          <p:nvPr/>
        </p:nvSpPr>
        <p:spPr>
          <a:xfrm>
            <a:off x="4218327" y="1902760"/>
            <a:ext cx="3233994" cy="559402"/>
          </a:xfrm>
          <a:prstGeom prst="rect">
            <a:avLst/>
          </a:prstGeom>
          <a:noFill/>
          <a:ln w="38100">
            <a:solidFill>
              <a:srgbClr val="1343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8" name="组合 77"/>
          <p:cNvGrpSpPr/>
          <p:nvPr/>
        </p:nvGrpSpPr>
        <p:grpSpPr>
          <a:xfrm rot="19829320">
            <a:off x="3817380" y="1752244"/>
            <a:ext cx="801892" cy="801892"/>
            <a:chOff x="4482708" y="3301238"/>
            <a:chExt cx="661162" cy="661162"/>
          </a:xfrm>
        </p:grpSpPr>
        <p:grpSp>
          <p:nvGrpSpPr>
            <p:cNvPr id="79" name="组合 78"/>
            <p:cNvGrpSpPr/>
            <p:nvPr/>
          </p:nvGrpSpPr>
          <p:grpSpPr>
            <a:xfrm>
              <a:off x="4482708" y="3301238"/>
              <a:ext cx="661162" cy="661162"/>
              <a:chOff x="775780" y="771550"/>
              <a:chExt cx="1852004" cy="1852004"/>
            </a:xfrm>
          </p:grpSpPr>
          <p:sp>
            <p:nvSpPr>
              <p:cNvPr id="83" name="椭圆 82"/>
              <p:cNvSpPr/>
              <p:nvPr/>
            </p:nvSpPr>
            <p:spPr>
              <a:xfrm>
                <a:off x="775780" y="771550"/>
                <a:ext cx="1852004" cy="1852004"/>
              </a:xfrm>
              <a:prstGeom prst="ellipse">
                <a:avLst/>
              </a:prstGeom>
              <a:solidFill>
                <a:srgbClr val="C00000"/>
              </a:solidFill>
              <a:ln>
                <a:gradFill>
                  <a:gsLst>
                    <a:gs pos="0">
                      <a:srgbClr val="B30304"/>
                    </a:gs>
                    <a:gs pos="100000">
                      <a:srgbClr val="780202"/>
                    </a:gs>
                  </a:gsLst>
                  <a:lin ang="5400000" scaled="1"/>
                </a:gradFill>
              </a:ln>
              <a:effectLst>
                <a:outerShdw blurRad="127000" dist="63500" dir="5400000" algn="ctr" rotWithShape="0">
                  <a:srgbClr val="000000">
                    <a:alpha val="6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050" b="0" i="0" u="none" strike="noStrike" kern="0" cap="none" spc="0" normalizeH="0" baseline="0" noProof="0">
                  <a:ln>
                    <a:noFill/>
                  </a:ln>
                  <a:solidFill>
                    <a:sysClr val="window" lastClr="FFFFFF"/>
                  </a:solidFill>
                  <a:effectLst/>
                  <a:uLnTx/>
                  <a:uFillTx/>
                  <a:latin typeface="Century Gothic" panose="020B0502020202020204"/>
                  <a:ea typeface="幼圆" panose="02010509060101010101" charset="-122"/>
                  <a:cs typeface="+mn-cs"/>
                </a:endParaRPr>
              </a:p>
            </p:txBody>
          </p:sp>
          <p:sp>
            <p:nvSpPr>
              <p:cNvPr id="84" name="椭圆 83"/>
              <p:cNvSpPr/>
              <p:nvPr/>
            </p:nvSpPr>
            <p:spPr>
              <a:xfrm>
                <a:off x="1007828" y="1003597"/>
                <a:ext cx="1387908" cy="1387908"/>
              </a:xfrm>
              <a:prstGeom prst="ellipse">
                <a:avLst/>
              </a:prstGeom>
              <a:gradFill flip="none" rotWithShape="1">
                <a:gsLst>
                  <a:gs pos="27000">
                    <a:sysClr val="window" lastClr="FFFFFF">
                      <a:lumMod val="95000"/>
                    </a:sysClr>
                  </a:gs>
                  <a:gs pos="100000">
                    <a:sysClr val="window" lastClr="FFFFFF">
                      <a:lumMod val="75000"/>
                    </a:sysClr>
                  </a:gs>
                </a:gsLst>
                <a:lin ang="18900000" scaled="1"/>
                <a:tileRect/>
              </a:gradFill>
              <a:ln w="19050" cap="flat" cmpd="sng" algn="ctr">
                <a:gradFill>
                  <a:gsLst>
                    <a:gs pos="0">
                      <a:sysClr val="window" lastClr="FFFFFF">
                        <a:lumMod val="85000"/>
                      </a:sysClr>
                    </a:gs>
                    <a:gs pos="100000">
                      <a:sysClr val="window" lastClr="FFFFFF">
                        <a:lumMod val="95000"/>
                      </a:sysClr>
                    </a:gs>
                  </a:gsLst>
                  <a:lin ang="3000000" scaled="0"/>
                </a:gradFill>
                <a:prstDash val="solid"/>
              </a:ln>
              <a:effectLst>
                <a:outerShdw blurRad="177800" dist="152400" dir="8820000" algn="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800" b="0" i="0" u="none" strike="noStrike" kern="0" cap="none" spc="0" normalizeH="0" baseline="0" noProof="0">
                  <a:ln>
                    <a:noFill/>
                  </a:ln>
                  <a:solidFill>
                    <a:sysClr val="window" lastClr="FFFFFF"/>
                  </a:solidFill>
                  <a:effectLst/>
                  <a:uLnTx/>
                  <a:uFillTx/>
                  <a:latin typeface="Century Gothic" panose="020B0502020202020204"/>
                  <a:ea typeface="幼圆" panose="02010509060101010101" charset="-122"/>
                  <a:cs typeface="+mn-cs"/>
                </a:endParaRPr>
              </a:p>
            </p:txBody>
          </p:sp>
        </p:grpSp>
        <p:grpSp>
          <p:nvGrpSpPr>
            <p:cNvPr id="80" name="组合 79"/>
            <p:cNvGrpSpPr/>
            <p:nvPr/>
          </p:nvGrpSpPr>
          <p:grpSpPr>
            <a:xfrm>
              <a:off x="4679943" y="3516067"/>
              <a:ext cx="266691" cy="231503"/>
              <a:chOff x="6434683" y="510993"/>
              <a:chExt cx="987549" cy="857250"/>
            </a:xfrm>
          </p:grpSpPr>
          <p:sp>
            <p:nvSpPr>
              <p:cNvPr id="81" name="任意多边形 88"/>
              <p:cNvSpPr/>
              <p:nvPr/>
            </p:nvSpPr>
            <p:spPr>
              <a:xfrm>
                <a:off x="6978347" y="510993"/>
                <a:ext cx="438150" cy="857250"/>
              </a:xfrm>
              <a:custGeom>
                <a:avLst/>
                <a:gdLst>
                  <a:gd name="connsiteX0" fmla="*/ 0 w 438150"/>
                  <a:gd name="connsiteY0" fmla="*/ 0 h 857250"/>
                  <a:gd name="connsiteX1" fmla="*/ 438150 w 438150"/>
                  <a:gd name="connsiteY1" fmla="*/ 438150 h 857250"/>
                  <a:gd name="connsiteX2" fmla="*/ 19050 w 438150"/>
                  <a:gd name="connsiteY2" fmla="*/ 857250 h 857250"/>
                </a:gdLst>
                <a:ahLst/>
                <a:cxnLst>
                  <a:cxn ang="0">
                    <a:pos x="connsiteX0" y="connsiteY0"/>
                  </a:cxn>
                  <a:cxn ang="0">
                    <a:pos x="connsiteX1" y="connsiteY1"/>
                  </a:cxn>
                  <a:cxn ang="0">
                    <a:pos x="connsiteX2" y="connsiteY2"/>
                  </a:cxn>
                </a:cxnLst>
                <a:rect l="l" t="t" r="r" b="b"/>
                <a:pathLst>
                  <a:path w="438150" h="857250">
                    <a:moveTo>
                      <a:pt x="0" y="0"/>
                    </a:moveTo>
                    <a:lnTo>
                      <a:pt x="438150" y="438150"/>
                    </a:lnTo>
                    <a:lnTo>
                      <a:pt x="19050" y="857250"/>
                    </a:lnTo>
                  </a:path>
                </a:pathLst>
              </a:custGeom>
              <a:noFill/>
              <a:ln w="57150" cap="flat" cmpd="sng" algn="ctr">
                <a:solidFill>
                  <a:srgbClr val="BF010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entury Gothic" panose="020B0502020202020204"/>
                  <a:ea typeface="幼圆" panose="02010509060101010101" charset="-122"/>
                  <a:cs typeface="+mn-cs"/>
                </a:endParaRPr>
              </a:p>
            </p:txBody>
          </p:sp>
          <p:cxnSp>
            <p:nvCxnSpPr>
              <p:cNvPr id="82" name="直接连接符 81"/>
              <p:cNvCxnSpPr/>
              <p:nvPr/>
            </p:nvCxnSpPr>
            <p:spPr>
              <a:xfrm>
                <a:off x="6434683" y="954806"/>
                <a:ext cx="987549" cy="0"/>
              </a:xfrm>
              <a:prstGeom prst="line">
                <a:avLst/>
              </a:prstGeom>
              <a:noFill/>
              <a:ln w="57150" cap="flat" cmpd="sng" algn="ctr">
                <a:solidFill>
                  <a:srgbClr val="BF0101"/>
                </a:solidFill>
                <a:prstDash val="solid"/>
              </a:ln>
              <a:effectLst/>
            </p:spPr>
          </p:cxnSp>
        </p:grpSp>
      </p:grpSp>
      <p:sp>
        <p:nvSpPr>
          <p:cNvPr id="85" name="TextBox 6"/>
          <p:cNvSpPr txBox="1">
            <a:spLocks noChangeArrowheads="1"/>
          </p:cNvSpPr>
          <p:nvPr/>
        </p:nvSpPr>
        <p:spPr bwMode="auto">
          <a:xfrm>
            <a:off x="4815204" y="2980906"/>
            <a:ext cx="197052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a:lvl3pPr/>
            <a:lvl4pPr/>
            <a:lvl5pPr/>
            <a:lvl6pPr/>
            <a:lvl7pPr/>
            <a:lvl8pPr/>
            <a:lvl9pPr/>
          </a:lstStyle>
          <a:p>
            <a:pPr marL="0" lvl="1" algn="ctr"/>
            <a:r>
              <a:rPr lang="en-US" altLang="zh-CN" sz="2000" b="1" dirty="0">
                <a:solidFill>
                  <a:schemeClr val="tx1">
                    <a:lumMod val="65000"/>
                    <a:lumOff val="35000"/>
                  </a:schemeClr>
                </a:solidFill>
                <a:latin typeface="微软雅黑" panose="020B0503020204020204" pitchFamily="34" charset="-122"/>
                <a:ea typeface="微软雅黑" panose="020B0503020204020204" pitchFamily="34" charset="-122"/>
              </a:rPr>
              <a:t>3.</a:t>
            </a: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rPr>
              <a:t>成功项目展示</a:t>
            </a:r>
            <a:endPar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86" name="矩形 85"/>
          <p:cNvSpPr/>
          <p:nvPr/>
        </p:nvSpPr>
        <p:spPr>
          <a:xfrm>
            <a:off x="4218327" y="2919461"/>
            <a:ext cx="3233994" cy="559402"/>
          </a:xfrm>
          <a:prstGeom prst="rect">
            <a:avLst/>
          </a:prstGeom>
          <a:noFill/>
          <a:ln w="38100">
            <a:solidFill>
              <a:srgbClr val="1343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7" name="组合 86"/>
          <p:cNvGrpSpPr/>
          <p:nvPr/>
        </p:nvGrpSpPr>
        <p:grpSpPr>
          <a:xfrm rot="19829320">
            <a:off x="3817380" y="2768945"/>
            <a:ext cx="801892" cy="801892"/>
            <a:chOff x="4482708" y="3301238"/>
            <a:chExt cx="661162" cy="661162"/>
          </a:xfrm>
        </p:grpSpPr>
        <p:grpSp>
          <p:nvGrpSpPr>
            <p:cNvPr id="88" name="组合 87"/>
            <p:cNvGrpSpPr/>
            <p:nvPr/>
          </p:nvGrpSpPr>
          <p:grpSpPr>
            <a:xfrm>
              <a:off x="4482708" y="3301238"/>
              <a:ext cx="661162" cy="661162"/>
              <a:chOff x="775780" y="771550"/>
              <a:chExt cx="1852004" cy="1852004"/>
            </a:xfrm>
          </p:grpSpPr>
          <p:sp>
            <p:nvSpPr>
              <p:cNvPr id="92" name="椭圆 91"/>
              <p:cNvSpPr/>
              <p:nvPr/>
            </p:nvSpPr>
            <p:spPr>
              <a:xfrm>
                <a:off x="775780" y="771550"/>
                <a:ext cx="1852004" cy="1852004"/>
              </a:xfrm>
              <a:prstGeom prst="ellipse">
                <a:avLst/>
              </a:prstGeom>
              <a:solidFill>
                <a:srgbClr val="C00000"/>
              </a:solidFill>
              <a:ln>
                <a:gradFill>
                  <a:gsLst>
                    <a:gs pos="0">
                      <a:srgbClr val="B30304"/>
                    </a:gs>
                    <a:gs pos="100000">
                      <a:srgbClr val="780202"/>
                    </a:gs>
                  </a:gsLst>
                  <a:lin ang="5400000" scaled="1"/>
                </a:gradFill>
              </a:ln>
              <a:effectLst>
                <a:outerShdw blurRad="127000" dist="63500" dir="5400000" algn="ctr" rotWithShape="0">
                  <a:srgbClr val="000000">
                    <a:alpha val="6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050" b="0" i="0" u="none" strike="noStrike" kern="0" cap="none" spc="0" normalizeH="0" baseline="0" noProof="0">
                  <a:ln>
                    <a:noFill/>
                  </a:ln>
                  <a:solidFill>
                    <a:sysClr val="window" lastClr="FFFFFF"/>
                  </a:solidFill>
                  <a:effectLst/>
                  <a:uLnTx/>
                  <a:uFillTx/>
                  <a:latin typeface="Century Gothic" panose="020B0502020202020204"/>
                  <a:ea typeface="幼圆" panose="02010509060101010101" charset="-122"/>
                  <a:cs typeface="+mn-cs"/>
                </a:endParaRPr>
              </a:p>
            </p:txBody>
          </p:sp>
          <p:sp>
            <p:nvSpPr>
              <p:cNvPr id="93" name="椭圆 92"/>
              <p:cNvSpPr/>
              <p:nvPr/>
            </p:nvSpPr>
            <p:spPr>
              <a:xfrm>
                <a:off x="1007828" y="1003597"/>
                <a:ext cx="1387908" cy="1387908"/>
              </a:xfrm>
              <a:prstGeom prst="ellipse">
                <a:avLst/>
              </a:prstGeom>
              <a:gradFill flip="none" rotWithShape="1">
                <a:gsLst>
                  <a:gs pos="27000">
                    <a:sysClr val="window" lastClr="FFFFFF">
                      <a:lumMod val="95000"/>
                    </a:sysClr>
                  </a:gs>
                  <a:gs pos="100000">
                    <a:sysClr val="window" lastClr="FFFFFF">
                      <a:lumMod val="75000"/>
                    </a:sysClr>
                  </a:gs>
                </a:gsLst>
                <a:lin ang="18900000" scaled="1"/>
                <a:tileRect/>
              </a:gradFill>
              <a:ln w="19050" cap="flat" cmpd="sng" algn="ctr">
                <a:gradFill>
                  <a:gsLst>
                    <a:gs pos="0">
                      <a:sysClr val="window" lastClr="FFFFFF">
                        <a:lumMod val="85000"/>
                      </a:sysClr>
                    </a:gs>
                    <a:gs pos="100000">
                      <a:sysClr val="window" lastClr="FFFFFF">
                        <a:lumMod val="95000"/>
                      </a:sysClr>
                    </a:gs>
                  </a:gsLst>
                  <a:lin ang="3000000" scaled="0"/>
                </a:gradFill>
                <a:prstDash val="solid"/>
              </a:ln>
              <a:effectLst>
                <a:outerShdw blurRad="177800" dist="152400" dir="8820000" algn="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800" b="0" i="0" u="none" strike="noStrike" kern="0" cap="none" spc="0" normalizeH="0" baseline="0" noProof="0">
                  <a:ln>
                    <a:noFill/>
                  </a:ln>
                  <a:solidFill>
                    <a:sysClr val="window" lastClr="FFFFFF"/>
                  </a:solidFill>
                  <a:effectLst/>
                  <a:uLnTx/>
                  <a:uFillTx/>
                  <a:latin typeface="Century Gothic" panose="020B0502020202020204"/>
                  <a:ea typeface="幼圆" panose="02010509060101010101" charset="-122"/>
                  <a:cs typeface="+mn-cs"/>
                </a:endParaRPr>
              </a:p>
            </p:txBody>
          </p:sp>
        </p:grpSp>
        <p:grpSp>
          <p:nvGrpSpPr>
            <p:cNvPr id="89" name="组合 88"/>
            <p:cNvGrpSpPr/>
            <p:nvPr/>
          </p:nvGrpSpPr>
          <p:grpSpPr>
            <a:xfrm>
              <a:off x="4679943" y="3516067"/>
              <a:ext cx="266691" cy="231503"/>
              <a:chOff x="6434683" y="510993"/>
              <a:chExt cx="987549" cy="857250"/>
            </a:xfrm>
          </p:grpSpPr>
          <p:sp>
            <p:nvSpPr>
              <p:cNvPr id="90" name="任意多边形 88"/>
              <p:cNvSpPr/>
              <p:nvPr/>
            </p:nvSpPr>
            <p:spPr>
              <a:xfrm>
                <a:off x="6978347" y="510993"/>
                <a:ext cx="438150" cy="857250"/>
              </a:xfrm>
              <a:custGeom>
                <a:avLst/>
                <a:gdLst>
                  <a:gd name="connsiteX0" fmla="*/ 0 w 438150"/>
                  <a:gd name="connsiteY0" fmla="*/ 0 h 857250"/>
                  <a:gd name="connsiteX1" fmla="*/ 438150 w 438150"/>
                  <a:gd name="connsiteY1" fmla="*/ 438150 h 857250"/>
                  <a:gd name="connsiteX2" fmla="*/ 19050 w 438150"/>
                  <a:gd name="connsiteY2" fmla="*/ 857250 h 857250"/>
                </a:gdLst>
                <a:ahLst/>
                <a:cxnLst>
                  <a:cxn ang="0">
                    <a:pos x="connsiteX0" y="connsiteY0"/>
                  </a:cxn>
                  <a:cxn ang="0">
                    <a:pos x="connsiteX1" y="connsiteY1"/>
                  </a:cxn>
                  <a:cxn ang="0">
                    <a:pos x="connsiteX2" y="connsiteY2"/>
                  </a:cxn>
                </a:cxnLst>
                <a:rect l="l" t="t" r="r" b="b"/>
                <a:pathLst>
                  <a:path w="438150" h="857250">
                    <a:moveTo>
                      <a:pt x="0" y="0"/>
                    </a:moveTo>
                    <a:lnTo>
                      <a:pt x="438150" y="438150"/>
                    </a:lnTo>
                    <a:lnTo>
                      <a:pt x="19050" y="857250"/>
                    </a:lnTo>
                  </a:path>
                </a:pathLst>
              </a:custGeom>
              <a:noFill/>
              <a:ln w="57150" cap="flat" cmpd="sng" algn="ctr">
                <a:solidFill>
                  <a:srgbClr val="BF010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entury Gothic" panose="020B0502020202020204"/>
                  <a:ea typeface="幼圆" panose="02010509060101010101" charset="-122"/>
                  <a:cs typeface="+mn-cs"/>
                </a:endParaRPr>
              </a:p>
            </p:txBody>
          </p:sp>
          <p:cxnSp>
            <p:nvCxnSpPr>
              <p:cNvPr id="91" name="直接连接符 90"/>
              <p:cNvCxnSpPr/>
              <p:nvPr/>
            </p:nvCxnSpPr>
            <p:spPr>
              <a:xfrm>
                <a:off x="6434683" y="954806"/>
                <a:ext cx="987549" cy="0"/>
              </a:xfrm>
              <a:prstGeom prst="line">
                <a:avLst/>
              </a:prstGeom>
              <a:noFill/>
              <a:ln w="57150" cap="flat" cmpd="sng" algn="ctr">
                <a:solidFill>
                  <a:srgbClr val="BF0101"/>
                </a:solidFill>
                <a:prstDash val="solid"/>
              </a:ln>
              <a:effectLst/>
            </p:spPr>
          </p:cxnSp>
        </p:grpSp>
      </p:grpSp>
      <p:sp>
        <p:nvSpPr>
          <p:cNvPr id="94" name="TextBox 6"/>
          <p:cNvSpPr txBox="1">
            <a:spLocks noChangeArrowheads="1"/>
          </p:cNvSpPr>
          <p:nvPr/>
        </p:nvSpPr>
        <p:spPr bwMode="auto">
          <a:xfrm>
            <a:off x="4815204" y="3997607"/>
            <a:ext cx="197052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a:lvl3pPr/>
            <a:lvl4pPr/>
            <a:lvl5pPr/>
            <a:lvl6pPr/>
            <a:lvl7pPr/>
            <a:lvl8pPr/>
            <a:lvl9pPr/>
          </a:lstStyle>
          <a:p>
            <a:pPr marL="0" lvl="1" algn="ctr"/>
            <a:r>
              <a:rPr lang="en-US" altLang="zh-CN" sz="2000" b="1" dirty="0">
                <a:solidFill>
                  <a:schemeClr val="tx1">
                    <a:lumMod val="65000"/>
                    <a:lumOff val="35000"/>
                  </a:schemeClr>
                </a:solidFill>
                <a:latin typeface="微软雅黑" panose="020B0503020204020204" pitchFamily="34" charset="-122"/>
                <a:ea typeface="微软雅黑" panose="020B0503020204020204" pitchFamily="34" charset="-122"/>
              </a:rPr>
              <a:t>4.</a:t>
            </a: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rPr>
              <a:t>明年工作计划</a:t>
            </a:r>
            <a:endPar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95" name="矩形 94"/>
          <p:cNvSpPr/>
          <p:nvPr/>
        </p:nvSpPr>
        <p:spPr>
          <a:xfrm>
            <a:off x="4218327" y="3936162"/>
            <a:ext cx="3233994" cy="559402"/>
          </a:xfrm>
          <a:prstGeom prst="rect">
            <a:avLst/>
          </a:prstGeom>
          <a:noFill/>
          <a:ln w="38100">
            <a:solidFill>
              <a:srgbClr val="1343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6" name="组合 95"/>
          <p:cNvGrpSpPr/>
          <p:nvPr/>
        </p:nvGrpSpPr>
        <p:grpSpPr>
          <a:xfrm rot="19829320">
            <a:off x="3817380" y="3785646"/>
            <a:ext cx="801892" cy="801892"/>
            <a:chOff x="4482708" y="3301238"/>
            <a:chExt cx="661162" cy="661162"/>
          </a:xfrm>
        </p:grpSpPr>
        <p:grpSp>
          <p:nvGrpSpPr>
            <p:cNvPr id="97" name="组合 96"/>
            <p:cNvGrpSpPr/>
            <p:nvPr/>
          </p:nvGrpSpPr>
          <p:grpSpPr>
            <a:xfrm>
              <a:off x="4482708" y="3301238"/>
              <a:ext cx="661162" cy="661162"/>
              <a:chOff x="775780" y="771550"/>
              <a:chExt cx="1852004" cy="1852004"/>
            </a:xfrm>
          </p:grpSpPr>
          <p:sp>
            <p:nvSpPr>
              <p:cNvPr id="101" name="椭圆 100"/>
              <p:cNvSpPr/>
              <p:nvPr/>
            </p:nvSpPr>
            <p:spPr>
              <a:xfrm>
                <a:off x="775780" y="771550"/>
                <a:ext cx="1852004" cy="1852004"/>
              </a:xfrm>
              <a:prstGeom prst="ellipse">
                <a:avLst/>
              </a:prstGeom>
              <a:solidFill>
                <a:srgbClr val="C00000"/>
              </a:solidFill>
              <a:ln>
                <a:gradFill>
                  <a:gsLst>
                    <a:gs pos="0">
                      <a:srgbClr val="B30304"/>
                    </a:gs>
                    <a:gs pos="100000">
                      <a:srgbClr val="780202"/>
                    </a:gs>
                  </a:gsLst>
                  <a:lin ang="5400000" scaled="1"/>
                </a:gradFill>
              </a:ln>
              <a:effectLst>
                <a:outerShdw blurRad="127000" dist="63500" dir="5400000" algn="ctr" rotWithShape="0">
                  <a:srgbClr val="000000">
                    <a:alpha val="6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050" b="0" i="0" u="none" strike="noStrike" kern="0" cap="none" spc="0" normalizeH="0" baseline="0" noProof="0">
                  <a:ln>
                    <a:noFill/>
                  </a:ln>
                  <a:solidFill>
                    <a:sysClr val="window" lastClr="FFFFFF"/>
                  </a:solidFill>
                  <a:effectLst/>
                  <a:uLnTx/>
                  <a:uFillTx/>
                  <a:latin typeface="Century Gothic" panose="020B0502020202020204"/>
                  <a:ea typeface="幼圆" panose="02010509060101010101" charset="-122"/>
                  <a:cs typeface="+mn-cs"/>
                </a:endParaRPr>
              </a:p>
            </p:txBody>
          </p:sp>
          <p:sp>
            <p:nvSpPr>
              <p:cNvPr id="102" name="椭圆 101"/>
              <p:cNvSpPr/>
              <p:nvPr/>
            </p:nvSpPr>
            <p:spPr>
              <a:xfrm>
                <a:off x="1007828" y="1003597"/>
                <a:ext cx="1387908" cy="1387908"/>
              </a:xfrm>
              <a:prstGeom prst="ellipse">
                <a:avLst/>
              </a:prstGeom>
              <a:gradFill flip="none" rotWithShape="1">
                <a:gsLst>
                  <a:gs pos="27000">
                    <a:sysClr val="window" lastClr="FFFFFF">
                      <a:lumMod val="95000"/>
                    </a:sysClr>
                  </a:gs>
                  <a:gs pos="100000">
                    <a:sysClr val="window" lastClr="FFFFFF">
                      <a:lumMod val="75000"/>
                    </a:sysClr>
                  </a:gs>
                </a:gsLst>
                <a:lin ang="18900000" scaled="1"/>
                <a:tileRect/>
              </a:gradFill>
              <a:ln w="19050" cap="flat" cmpd="sng" algn="ctr">
                <a:gradFill>
                  <a:gsLst>
                    <a:gs pos="0">
                      <a:sysClr val="window" lastClr="FFFFFF">
                        <a:lumMod val="85000"/>
                      </a:sysClr>
                    </a:gs>
                    <a:gs pos="100000">
                      <a:sysClr val="window" lastClr="FFFFFF">
                        <a:lumMod val="95000"/>
                      </a:sysClr>
                    </a:gs>
                  </a:gsLst>
                  <a:lin ang="3000000" scaled="0"/>
                </a:gradFill>
                <a:prstDash val="solid"/>
              </a:ln>
              <a:effectLst>
                <a:outerShdw blurRad="177800" dist="152400" dir="8820000" algn="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800" b="0" i="0" u="none" strike="noStrike" kern="0" cap="none" spc="0" normalizeH="0" baseline="0" noProof="0">
                  <a:ln>
                    <a:noFill/>
                  </a:ln>
                  <a:solidFill>
                    <a:sysClr val="window" lastClr="FFFFFF"/>
                  </a:solidFill>
                  <a:effectLst/>
                  <a:uLnTx/>
                  <a:uFillTx/>
                  <a:latin typeface="Century Gothic" panose="020B0502020202020204"/>
                  <a:ea typeface="幼圆" panose="02010509060101010101" charset="-122"/>
                  <a:cs typeface="+mn-cs"/>
                </a:endParaRPr>
              </a:p>
            </p:txBody>
          </p:sp>
        </p:grpSp>
        <p:grpSp>
          <p:nvGrpSpPr>
            <p:cNvPr id="98" name="组合 97"/>
            <p:cNvGrpSpPr/>
            <p:nvPr/>
          </p:nvGrpSpPr>
          <p:grpSpPr>
            <a:xfrm>
              <a:off x="4679943" y="3516067"/>
              <a:ext cx="266691" cy="231503"/>
              <a:chOff x="6434683" y="510993"/>
              <a:chExt cx="987549" cy="857250"/>
            </a:xfrm>
          </p:grpSpPr>
          <p:sp>
            <p:nvSpPr>
              <p:cNvPr id="99" name="任意多边形 88"/>
              <p:cNvSpPr/>
              <p:nvPr/>
            </p:nvSpPr>
            <p:spPr>
              <a:xfrm>
                <a:off x="6978347" y="510993"/>
                <a:ext cx="438150" cy="857250"/>
              </a:xfrm>
              <a:custGeom>
                <a:avLst/>
                <a:gdLst>
                  <a:gd name="connsiteX0" fmla="*/ 0 w 438150"/>
                  <a:gd name="connsiteY0" fmla="*/ 0 h 857250"/>
                  <a:gd name="connsiteX1" fmla="*/ 438150 w 438150"/>
                  <a:gd name="connsiteY1" fmla="*/ 438150 h 857250"/>
                  <a:gd name="connsiteX2" fmla="*/ 19050 w 438150"/>
                  <a:gd name="connsiteY2" fmla="*/ 857250 h 857250"/>
                </a:gdLst>
                <a:ahLst/>
                <a:cxnLst>
                  <a:cxn ang="0">
                    <a:pos x="connsiteX0" y="connsiteY0"/>
                  </a:cxn>
                  <a:cxn ang="0">
                    <a:pos x="connsiteX1" y="connsiteY1"/>
                  </a:cxn>
                  <a:cxn ang="0">
                    <a:pos x="connsiteX2" y="connsiteY2"/>
                  </a:cxn>
                </a:cxnLst>
                <a:rect l="l" t="t" r="r" b="b"/>
                <a:pathLst>
                  <a:path w="438150" h="857250">
                    <a:moveTo>
                      <a:pt x="0" y="0"/>
                    </a:moveTo>
                    <a:lnTo>
                      <a:pt x="438150" y="438150"/>
                    </a:lnTo>
                    <a:lnTo>
                      <a:pt x="19050" y="857250"/>
                    </a:lnTo>
                  </a:path>
                </a:pathLst>
              </a:custGeom>
              <a:noFill/>
              <a:ln w="57150" cap="flat" cmpd="sng" algn="ctr">
                <a:solidFill>
                  <a:srgbClr val="BF010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entury Gothic" panose="020B0502020202020204"/>
                  <a:ea typeface="幼圆" panose="02010509060101010101" charset="-122"/>
                  <a:cs typeface="+mn-cs"/>
                </a:endParaRPr>
              </a:p>
            </p:txBody>
          </p:sp>
          <p:cxnSp>
            <p:nvCxnSpPr>
              <p:cNvPr id="100" name="直接连接符 99"/>
              <p:cNvCxnSpPr/>
              <p:nvPr/>
            </p:nvCxnSpPr>
            <p:spPr>
              <a:xfrm>
                <a:off x="6434683" y="954806"/>
                <a:ext cx="987549" cy="0"/>
              </a:xfrm>
              <a:prstGeom prst="line">
                <a:avLst/>
              </a:prstGeom>
              <a:noFill/>
              <a:ln w="57150" cap="flat" cmpd="sng" algn="ctr">
                <a:solidFill>
                  <a:srgbClr val="BF0101"/>
                </a:solidFill>
                <a:prstDash val="solid"/>
              </a:ln>
              <a:effectLst/>
            </p:spPr>
          </p:cxnSp>
        </p:grpSp>
      </p:gr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1"/>
                                        </p:tgtEl>
                                        <p:attrNameLst>
                                          <p:attrName>style.visibility</p:attrName>
                                        </p:attrNameLst>
                                      </p:cBhvr>
                                      <p:to>
                                        <p:strVal val="visible"/>
                                      </p:to>
                                    </p:set>
                                    <p:anim calcmode="lin" valueType="num">
                                      <p:cBhvr>
                                        <p:cTn id="14" dur="500" fill="hold"/>
                                        <p:tgtEl>
                                          <p:spTgt spid="51"/>
                                        </p:tgtEl>
                                        <p:attrNameLst>
                                          <p:attrName>ppt_w</p:attrName>
                                        </p:attrNameLst>
                                      </p:cBhvr>
                                      <p:tavLst>
                                        <p:tav tm="0">
                                          <p:val>
                                            <p:fltVal val="0"/>
                                          </p:val>
                                        </p:tav>
                                        <p:tav tm="100000">
                                          <p:val>
                                            <p:strVal val="#ppt_w"/>
                                          </p:val>
                                        </p:tav>
                                      </p:tavLst>
                                    </p:anim>
                                    <p:anim calcmode="lin" valueType="num">
                                      <p:cBhvr>
                                        <p:cTn id="15" dur="500" fill="hold"/>
                                        <p:tgtEl>
                                          <p:spTgt spid="51"/>
                                        </p:tgtEl>
                                        <p:attrNameLst>
                                          <p:attrName>ppt_h</p:attrName>
                                        </p:attrNameLst>
                                      </p:cBhvr>
                                      <p:tavLst>
                                        <p:tav tm="0">
                                          <p:val>
                                            <p:fltVal val="0"/>
                                          </p:val>
                                        </p:tav>
                                        <p:tav tm="100000">
                                          <p:val>
                                            <p:strVal val="#ppt_h"/>
                                          </p:val>
                                        </p:tav>
                                      </p:tavLst>
                                    </p:anim>
                                    <p:animEffect transition="in" filter="fade">
                                      <p:cBhvr>
                                        <p:cTn id="16" dur="500"/>
                                        <p:tgtEl>
                                          <p:spTgt spid="51"/>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500"/>
                                        <p:tgtEl>
                                          <p:spTgt spid="39"/>
                                        </p:tgtEl>
                                      </p:cBhvr>
                                    </p:animEffect>
                                  </p:childTnLst>
                                </p:cTn>
                              </p:par>
                            </p:childTnLst>
                          </p:cTn>
                        </p:par>
                        <p:par>
                          <p:cTn id="21" fill="hold">
                            <p:stCondLst>
                              <p:cond delay="1000"/>
                            </p:stCondLst>
                            <p:childTnLst>
                              <p:par>
                                <p:cTn id="22" presetID="47" presetClass="entr" presetSubtype="0" fill="hold" grpId="0" nodeType="afterEffect">
                                  <p:stCondLst>
                                    <p:cond delay="0"/>
                                  </p:stCondLst>
                                  <p:childTnLst>
                                    <p:set>
                                      <p:cBhvr>
                                        <p:cTn id="23" dur="1" fill="hold">
                                          <p:stCondLst>
                                            <p:cond delay="0"/>
                                          </p:stCondLst>
                                        </p:cTn>
                                        <p:tgtEl>
                                          <p:spTgt spid="61"/>
                                        </p:tgtEl>
                                        <p:attrNameLst>
                                          <p:attrName>style.visibility</p:attrName>
                                        </p:attrNameLst>
                                      </p:cBhvr>
                                      <p:to>
                                        <p:strVal val="visible"/>
                                      </p:to>
                                    </p:set>
                                    <p:animEffect transition="in" filter="fade">
                                      <p:cBhvr>
                                        <p:cTn id="24" dur="1000"/>
                                        <p:tgtEl>
                                          <p:spTgt spid="61"/>
                                        </p:tgtEl>
                                      </p:cBhvr>
                                    </p:animEffect>
                                    <p:anim calcmode="lin" valueType="num">
                                      <p:cBhvr>
                                        <p:cTn id="25" dur="1000" fill="hold"/>
                                        <p:tgtEl>
                                          <p:spTgt spid="61"/>
                                        </p:tgtEl>
                                        <p:attrNameLst>
                                          <p:attrName>ppt_x</p:attrName>
                                        </p:attrNameLst>
                                      </p:cBhvr>
                                      <p:tavLst>
                                        <p:tav tm="0">
                                          <p:val>
                                            <p:strVal val="#ppt_x"/>
                                          </p:val>
                                        </p:tav>
                                        <p:tav tm="100000">
                                          <p:val>
                                            <p:strVal val="#ppt_x"/>
                                          </p:val>
                                        </p:tav>
                                      </p:tavLst>
                                    </p:anim>
                                    <p:anim calcmode="lin" valueType="num">
                                      <p:cBhvr>
                                        <p:cTn id="26"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nodeType="clickEffect">
                                  <p:stCondLst>
                                    <p:cond delay="0"/>
                                  </p:stCondLst>
                                  <p:childTnLst>
                                    <p:set>
                                      <p:cBhvr>
                                        <p:cTn id="30" dur="1" fill="hold">
                                          <p:stCondLst>
                                            <p:cond delay="0"/>
                                          </p:stCondLst>
                                        </p:cTn>
                                        <p:tgtEl>
                                          <p:spTgt spid="78"/>
                                        </p:tgtEl>
                                        <p:attrNameLst>
                                          <p:attrName>style.visibility</p:attrName>
                                        </p:attrNameLst>
                                      </p:cBhvr>
                                      <p:to>
                                        <p:strVal val="visible"/>
                                      </p:to>
                                    </p:set>
                                    <p:anim calcmode="lin" valueType="num">
                                      <p:cBhvr>
                                        <p:cTn id="31" dur="500" fill="hold"/>
                                        <p:tgtEl>
                                          <p:spTgt spid="78"/>
                                        </p:tgtEl>
                                        <p:attrNameLst>
                                          <p:attrName>ppt_w</p:attrName>
                                        </p:attrNameLst>
                                      </p:cBhvr>
                                      <p:tavLst>
                                        <p:tav tm="0">
                                          <p:val>
                                            <p:fltVal val="0"/>
                                          </p:val>
                                        </p:tav>
                                        <p:tav tm="100000">
                                          <p:val>
                                            <p:strVal val="#ppt_w"/>
                                          </p:val>
                                        </p:tav>
                                      </p:tavLst>
                                    </p:anim>
                                    <p:anim calcmode="lin" valueType="num">
                                      <p:cBhvr>
                                        <p:cTn id="32" dur="500" fill="hold"/>
                                        <p:tgtEl>
                                          <p:spTgt spid="78"/>
                                        </p:tgtEl>
                                        <p:attrNameLst>
                                          <p:attrName>ppt_h</p:attrName>
                                        </p:attrNameLst>
                                      </p:cBhvr>
                                      <p:tavLst>
                                        <p:tav tm="0">
                                          <p:val>
                                            <p:fltVal val="0"/>
                                          </p:val>
                                        </p:tav>
                                        <p:tav tm="100000">
                                          <p:val>
                                            <p:strVal val="#ppt_h"/>
                                          </p:val>
                                        </p:tav>
                                      </p:tavLst>
                                    </p:anim>
                                    <p:animEffect transition="in" filter="fade">
                                      <p:cBhvr>
                                        <p:cTn id="33" dur="500"/>
                                        <p:tgtEl>
                                          <p:spTgt spid="78"/>
                                        </p:tgtEl>
                                      </p:cBhvr>
                                    </p:animEffect>
                                  </p:childTnLst>
                                </p:cTn>
                              </p:par>
                            </p:childTnLst>
                          </p:cTn>
                        </p:par>
                        <p:par>
                          <p:cTn id="34" fill="hold">
                            <p:stCondLst>
                              <p:cond delay="500"/>
                            </p:stCondLst>
                            <p:childTnLst>
                              <p:par>
                                <p:cTn id="35" presetID="22" presetClass="entr" presetSubtype="8" fill="hold" grpId="0" nodeType="afterEffect">
                                  <p:stCondLst>
                                    <p:cond delay="0"/>
                                  </p:stCondLst>
                                  <p:childTnLst>
                                    <p:set>
                                      <p:cBhvr>
                                        <p:cTn id="36" dur="1" fill="hold">
                                          <p:stCondLst>
                                            <p:cond delay="0"/>
                                          </p:stCondLst>
                                        </p:cTn>
                                        <p:tgtEl>
                                          <p:spTgt spid="75"/>
                                        </p:tgtEl>
                                        <p:attrNameLst>
                                          <p:attrName>style.visibility</p:attrName>
                                        </p:attrNameLst>
                                      </p:cBhvr>
                                      <p:to>
                                        <p:strVal val="visible"/>
                                      </p:to>
                                    </p:set>
                                    <p:animEffect transition="in" filter="wipe(left)">
                                      <p:cBhvr>
                                        <p:cTn id="37" dur="500"/>
                                        <p:tgtEl>
                                          <p:spTgt spid="75"/>
                                        </p:tgtEl>
                                      </p:cBhvr>
                                    </p:animEffect>
                                  </p:childTnLst>
                                </p:cTn>
                              </p:par>
                            </p:childTnLst>
                          </p:cTn>
                        </p:par>
                        <p:par>
                          <p:cTn id="38" fill="hold">
                            <p:stCondLst>
                              <p:cond delay="1000"/>
                            </p:stCondLst>
                            <p:childTnLst>
                              <p:par>
                                <p:cTn id="39" presetID="47" presetClass="entr" presetSubtype="0" fill="hold" grpId="0" nodeType="afterEffect">
                                  <p:stCondLst>
                                    <p:cond delay="0"/>
                                  </p:stCondLst>
                                  <p:childTnLst>
                                    <p:set>
                                      <p:cBhvr>
                                        <p:cTn id="40" dur="1" fill="hold">
                                          <p:stCondLst>
                                            <p:cond delay="0"/>
                                          </p:stCondLst>
                                        </p:cTn>
                                        <p:tgtEl>
                                          <p:spTgt spid="73"/>
                                        </p:tgtEl>
                                        <p:attrNameLst>
                                          <p:attrName>style.visibility</p:attrName>
                                        </p:attrNameLst>
                                      </p:cBhvr>
                                      <p:to>
                                        <p:strVal val="visible"/>
                                      </p:to>
                                    </p:set>
                                    <p:animEffect transition="in" filter="fade">
                                      <p:cBhvr>
                                        <p:cTn id="41" dur="1000"/>
                                        <p:tgtEl>
                                          <p:spTgt spid="73"/>
                                        </p:tgtEl>
                                      </p:cBhvr>
                                    </p:animEffect>
                                    <p:anim calcmode="lin" valueType="num">
                                      <p:cBhvr>
                                        <p:cTn id="42" dur="1000" fill="hold"/>
                                        <p:tgtEl>
                                          <p:spTgt spid="73"/>
                                        </p:tgtEl>
                                        <p:attrNameLst>
                                          <p:attrName>ppt_x</p:attrName>
                                        </p:attrNameLst>
                                      </p:cBhvr>
                                      <p:tavLst>
                                        <p:tav tm="0">
                                          <p:val>
                                            <p:strVal val="#ppt_x"/>
                                          </p:val>
                                        </p:tav>
                                        <p:tav tm="100000">
                                          <p:val>
                                            <p:strVal val="#ppt_x"/>
                                          </p:val>
                                        </p:tav>
                                      </p:tavLst>
                                    </p:anim>
                                    <p:anim calcmode="lin" valueType="num">
                                      <p:cBhvr>
                                        <p:cTn id="43" dur="1000" fill="hold"/>
                                        <p:tgtEl>
                                          <p:spTgt spid="73"/>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53" presetClass="entr" presetSubtype="16" fill="hold" nodeType="clickEffect">
                                  <p:stCondLst>
                                    <p:cond delay="0"/>
                                  </p:stCondLst>
                                  <p:childTnLst>
                                    <p:set>
                                      <p:cBhvr>
                                        <p:cTn id="47" dur="1" fill="hold">
                                          <p:stCondLst>
                                            <p:cond delay="0"/>
                                          </p:stCondLst>
                                        </p:cTn>
                                        <p:tgtEl>
                                          <p:spTgt spid="87"/>
                                        </p:tgtEl>
                                        <p:attrNameLst>
                                          <p:attrName>style.visibility</p:attrName>
                                        </p:attrNameLst>
                                      </p:cBhvr>
                                      <p:to>
                                        <p:strVal val="visible"/>
                                      </p:to>
                                    </p:set>
                                    <p:anim calcmode="lin" valueType="num">
                                      <p:cBhvr>
                                        <p:cTn id="48" dur="500" fill="hold"/>
                                        <p:tgtEl>
                                          <p:spTgt spid="87"/>
                                        </p:tgtEl>
                                        <p:attrNameLst>
                                          <p:attrName>ppt_w</p:attrName>
                                        </p:attrNameLst>
                                      </p:cBhvr>
                                      <p:tavLst>
                                        <p:tav tm="0">
                                          <p:val>
                                            <p:fltVal val="0"/>
                                          </p:val>
                                        </p:tav>
                                        <p:tav tm="100000">
                                          <p:val>
                                            <p:strVal val="#ppt_w"/>
                                          </p:val>
                                        </p:tav>
                                      </p:tavLst>
                                    </p:anim>
                                    <p:anim calcmode="lin" valueType="num">
                                      <p:cBhvr>
                                        <p:cTn id="49" dur="500" fill="hold"/>
                                        <p:tgtEl>
                                          <p:spTgt spid="87"/>
                                        </p:tgtEl>
                                        <p:attrNameLst>
                                          <p:attrName>ppt_h</p:attrName>
                                        </p:attrNameLst>
                                      </p:cBhvr>
                                      <p:tavLst>
                                        <p:tav tm="0">
                                          <p:val>
                                            <p:fltVal val="0"/>
                                          </p:val>
                                        </p:tav>
                                        <p:tav tm="100000">
                                          <p:val>
                                            <p:strVal val="#ppt_h"/>
                                          </p:val>
                                        </p:tav>
                                      </p:tavLst>
                                    </p:anim>
                                    <p:animEffect transition="in" filter="fade">
                                      <p:cBhvr>
                                        <p:cTn id="50" dur="500"/>
                                        <p:tgtEl>
                                          <p:spTgt spid="87"/>
                                        </p:tgtEl>
                                      </p:cBhvr>
                                    </p:animEffect>
                                  </p:childTnLst>
                                </p:cTn>
                              </p:par>
                            </p:childTnLst>
                          </p:cTn>
                        </p:par>
                        <p:par>
                          <p:cTn id="51" fill="hold">
                            <p:stCondLst>
                              <p:cond delay="500"/>
                            </p:stCondLst>
                            <p:childTnLst>
                              <p:par>
                                <p:cTn id="52" presetID="22" presetClass="entr" presetSubtype="8" fill="hold" grpId="0" nodeType="after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wipe(left)">
                                      <p:cBhvr>
                                        <p:cTn id="54" dur="500"/>
                                        <p:tgtEl>
                                          <p:spTgt spid="86"/>
                                        </p:tgtEl>
                                      </p:cBhvr>
                                    </p:animEffect>
                                  </p:childTnLst>
                                </p:cTn>
                              </p:par>
                            </p:childTnLst>
                          </p:cTn>
                        </p:par>
                        <p:par>
                          <p:cTn id="55" fill="hold">
                            <p:stCondLst>
                              <p:cond delay="1000"/>
                            </p:stCondLst>
                            <p:childTnLst>
                              <p:par>
                                <p:cTn id="56" presetID="47" presetClass="entr" presetSubtype="0" fill="hold" grpId="0" nodeType="afterEffect">
                                  <p:stCondLst>
                                    <p:cond delay="0"/>
                                  </p:stCondLst>
                                  <p:childTnLst>
                                    <p:set>
                                      <p:cBhvr>
                                        <p:cTn id="57" dur="1" fill="hold">
                                          <p:stCondLst>
                                            <p:cond delay="0"/>
                                          </p:stCondLst>
                                        </p:cTn>
                                        <p:tgtEl>
                                          <p:spTgt spid="85"/>
                                        </p:tgtEl>
                                        <p:attrNameLst>
                                          <p:attrName>style.visibility</p:attrName>
                                        </p:attrNameLst>
                                      </p:cBhvr>
                                      <p:to>
                                        <p:strVal val="visible"/>
                                      </p:to>
                                    </p:set>
                                    <p:animEffect transition="in" filter="fade">
                                      <p:cBhvr>
                                        <p:cTn id="58" dur="1000"/>
                                        <p:tgtEl>
                                          <p:spTgt spid="85"/>
                                        </p:tgtEl>
                                      </p:cBhvr>
                                    </p:animEffect>
                                    <p:anim calcmode="lin" valueType="num">
                                      <p:cBhvr>
                                        <p:cTn id="59" dur="1000" fill="hold"/>
                                        <p:tgtEl>
                                          <p:spTgt spid="85"/>
                                        </p:tgtEl>
                                        <p:attrNameLst>
                                          <p:attrName>ppt_x</p:attrName>
                                        </p:attrNameLst>
                                      </p:cBhvr>
                                      <p:tavLst>
                                        <p:tav tm="0">
                                          <p:val>
                                            <p:strVal val="#ppt_x"/>
                                          </p:val>
                                        </p:tav>
                                        <p:tav tm="100000">
                                          <p:val>
                                            <p:strVal val="#ppt_x"/>
                                          </p:val>
                                        </p:tav>
                                      </p:tavLst>
                                    </p:anim>
                                    <p:anim calcmode="lin" valueType="num">
                                      <p:cBhvr>
                                        <p:cTn id="60" dur="1000" fill="hold"/>
                                        <p:tgtEl>
                                          <p:spTgt spid="85"/>
                                        </p:tgtEl>
                                        <p:attrNameLst>
                                          <p:attrName>ppt_y</p:attrName>
                                        </p:attrNameLst>
                                      </p:cBhvr>
                                      <p:tavLst>
                                        <p:tav tm="0">
                                          <p:val>
                                            <p:strVal val="#ppt_y-.1"/>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53" presetClass="entr" presetSubtype="16" fill="hold" nodeType="clickEffect">
                                  <p:stCondLst>
                                    <p:cond delay="0"/>
                                  </p:stCondLst>
                                  <p:childTnLst>
                                    <p:set>
                                      <p:cBhvr>
                                        <p:cTn id="64" dur="1" fill="hold">
                                          <p:stCondLst>
                                            <p:cond delay="0"/>
                                          </p:stCondLst>
                                        </p:cTn>
                                        <p:tgtEl>
                                          <p:spTgt spid="96"/>
                                        </p:tgtEl>
                                        <p:attrNameLst>
                                          <p:attrName>style.visibility</p:attrName>
                                        </p:attrNameLst>
                                      </p:cBhvr>
                                      <p:to>
                                        <p:strVal val="visible"/>
                                      </p:to>
                                    </p:set>
                                    <p:anim calcmode="lin" valueType="num">
                                      <p:cBhvr>
                                        <p:cTn id="65" dur="500" fill="hold"/>
                                        <p:tgtEl>
                                          <p:spTgt spid="96"/>
                                        </p:tgtEl>
                                        <p:attrNameLst>
                                          <p:attrName>ppt_w</p:attrName>
                                        </p:attrNameLst>
                                      </p:cBhvr>
                                      <p:tavLst>
                                        <p:tav tm="0">
                                          <p:val>
                                            <p:fltVal val="0"/>
                                          </p:val>
                                        </p:tav>
                                        <p:tav tm="100000">
                                          <p:val>
                                            <p:strVal val="#ppt_w"/>
                                          </p:val>
                                        </p:tav>
                                      </p:tavLst>
                                    </p:anim>
                                    <p:anim calcmode="lin" valueType="num">
                                      <p:cBhvr>
                                        <p:cTn id="66" dur="500" fill="hold"/>
                                        <p:tgtEl>
                                          <p:spTgt spid="96"/>
                                        </p:tgtEl>
                                        <p:attrNameLst>
                                          <p:attrName>ppt_h</p:attrName>
                                        </p:attrNameLst>
                                      </p:cBhvr>
                                      <p:tavLst>
                                        <p:tav tm="0">
                                          <p:val>
                                            <p:fltVal val="0"/>
                                          </p:val>
                                        </p:tav>
                                        <p:tav tm="100000">
                                          <p:val>
                                            <p:strVal val="#ppt_h"/>
                                          </p:val>
                                        </p:tav>
                                      </p:tavLst>
                                    </p:anim>
                                    <p:animEffect transition="in" filter="fade">
                                      <p:cBhvr>
                                        <p:cTn id="67" dur="500"/>
                                        <p:tgtEl>
                                          <p:spTgt spid="96"/>
                                        </p:tgtEl>
                                      </p:cBhvr>
                                    </p:animEffect>
                                  </p:childTnLst>
                                </p:cTn>
                              </p:par>
                            </p:childTnLst>
                          </p:cTn>
                        </p:par>
                        <p:par>
                          <p:cTn id="68" fill="hold">
                            <p:stCondLst>
                              <p:cond delay="500"/>
                            </p:stCondLst>
                            <p:childTnLst>
                              <p:par>
                                <p:cTn id="69" presetID="22" presetClass="entr" presetSubtype="8" fill="hold" grpId="0" nodeType="afterEffect">
                                  <p:stCondLst>
                                    <p:cond delay="0"/>
                                  </p:stCondLst>
                                  <p:childTnLst>
                                    <p:set>
                                      <p:cBhvr>
                                        <p:cTn id="70" dur="1" fill="hold">
                                          <p:stCondLst>
                                            <p:cond delay="0"/>
                                          </p:stCondLst>
                                        </p:cTn>
                                        <p:tgtEl>
                                          <p:spTgt spid="95"/>
                                        </p:tgtEl>
                                        <p:attrNameLst>
                                          <p:attrName>style.visibility</p:attrName>
                                        </p:attrNameLst>
                                      </p:cBhvr>
                                      <p:to>
                                        <p:strVal val="visible"/>
                                      </p:to>
                                    </p:set>
                                    <p:animEffect transition="in" filter="wipe(left)">
                                      <p:cBhvr>
                                        <p:cTn id="71" dur="500"/>
                                        <p:tgtEl>
                                          <p:spTgt spid="95"/>
                                        </p:tgtEl>
                                      </p:cBhvr>
                                    </p:animEffect>
                                  </p:childTnLst>
                                </p:cTn>
                              </p:par>
                            </p:childTnLst>
                          </p:cTn>
                        </p:par>
                        <p:par>
                          <p:cTn id="72" fill="hold">
                            <p:stCondLst>
                              <p:cond delay="1000"/>
                            </p:stCondLst>
                            <p:childTnLst>
                              <p:par>
                                <p:cTn id="73" presetID="47" presetClass="entr" presetSubtype="0"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fade">
                                      <p:cBhvr>
                                        <p:cTn id="75" dur="1000"/>
                                        <p:tgtEl>
                                          <p:spTgt spid="94"/>
                                        </p:tgtEl>
                                      </p:cBhvr>
                                    </p:animEffect>
                                    <p:anim calcmode="lin" valueType="num">
                                      <p:cBhvr>
                                        <p:cTn id="76" dur="1000" fill="hold"/>
                                        <p:tgtEl>
                                          <p:spTgt spid="94"/>
                                        </p:tgtEl>
                                        <p:attrNameLst>
                                          <p:attrName>ppt_x</p:attrName>
                                        </p:attrNameLst>
                                      </p:cBhvr>
                                      <p:tavLst>
                                        <p:tav tm="0">
                                          <p:val>
                                            <p:strVal val="#ppt_x"/>
                                          </p:val>
                                        </p:tav>
                                        <p:tav tm="100000">
                                          <p:val>
                                            <p:strVal val="#ppt_x"/>
                                          </p:val>
                                        </p:tav>
                                      </p:tavLst>
                                    </p:anim>
                                    <p:anim calcmode="lin" valueType="num">
                                      <p:cBhvr>
                                        <p:cTn id="77"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39" grpId="0" animBg="1"/>
      <p:bldP spid="73" grpId="0"/>
      <p:bldP spid="75" grpId="0" animBg="1"/>
      <p:bldP spid="85" grpId="0"/>
      <p:bldP spid="86" grpId="0" animBg="1"/>
      <p:bldP spid="94" grpId="0"/>
      <p:bldP spid="9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文本框 52"/>
          <p:cNvSpPr txBox="1">
            <a:spLocks noChangeArrowheads="1"/>
          </p:cNvSpPr>
          <p:nvPr/>
        </p:nvSpPr>
        <p:spPr bwMode="auto">
          <a:xfrm>
            <a:off x="2736532" y="2883393"/>
            <a:ext cx="3672525" cy="484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9" tIns="34295" rIns="68589" bIns="34295">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zh-CN" altLang="en-US" sz="2700" dirty="0">
                <a:latin typeface="微软雅黑" panose="020B0503020204020204" pitchFamily="34" charset="-122"/>
                <a:ea typeface="微软雅黑" panose="020B0503020204020204" pitchFamily="34" charset="-122"/>
              </a:rPr>
              <a:t>年度工作概述</a:t>
            </a:r>
            <a:endParaRPr lang="zh-CN" altLang="en-US" sz="2700" dirty="0">
              <a:latin typeface="微软雅黑" panose="020B0503020204020204" pitchFamily="34" charset="-122"/>
              <a:ea typeface="微软雅黑" panose="020B0503020204020204" pitchFamily="34" charset="-122"/>
            </a:endParaRPr>
          </a:p>
        </p:txBody>
      </p:sp>
      <p:grpSp>
        <p:nvGrpSpPr>
          <p:cNvPr id="27" name="组合 26"/>
          <p:cNvGrpSpPr/>
          <p:nvPr/>
        </p:nvGrpSpPr>
        <p:grpSpPr>
          <a:xfrm>
            <a:off x="3823019" y="1131590"/>
            <a:ext cx="1499549" cy="1499354"/>
            <a:chOff x="846231" y="3363838"/>
            <a:chExt cx="845449" cy="845339"/>
          </a:xfrm>
        </p:grpSpPr>
        <p:grpSp>
          <p:nvGrpSpPr>
            <p:cNvPr id="36" name="组合 35"/>
            <p:cNvGrpSpPr/>
            <p:nvPr/>
          </p:nvGrpSpPr>
          <p:grpSpPr>
            <a:xfrm>
              <a:off x="846231" y="3363838"/>
              <a:ext cx="845449" cy="845339"/>
              <a:chOff x="304800" y="673100"/>
              <a:chExt cx="4000500" cy="4000500"/>
            </a:xfrm>
            <a:effectLst>
              <a:outerShdw blurRad="444500" dist="254000" dir="8100000" algn="tr" rotWithShape="0">
                <a:prstClr val="black">
                  <a:alpha val="50000"/>
                </a:prstClr>
              </a:outerShdw>
            </a:effectLst>
          </p:grpSpPr>
          <p:sp>
            <p:nvSpPr>
              <p:cNvPr id="41" name="同心圆 4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anose="020B0503020204020204" pitchFamily="34" charset="-122"/>
                </a:endParaRPr>
              </a:p>
            </p:txBody>
          </p:sp>
          <p:sp>
            <p:nvSpPr>
              <p:cNvPr id="42" name="椭圆 41"/>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sp>
          <p:nvSpPr>
            <p:cNvPr id="40" name="TextBox 39"/>
            <p:cNvSpPr txBox="1"/>
            <p:nvPr/>
          </p:nvSpPr>
          <p:spPr>
            <a:xfrm>
              <a:off x="984320" y="3521974"/>
              <a:ext cx="478098" cy="572633"/>
            </a:xfrm>
            <a:prstGeom prst="rect">
              <a:avLst/>
            </a:prstGeom>
            <a:noFill/>
          </p:spPr>
          <p:txBody>
            <a:bodyPr wrap="none" lIns="0" tIns="0" rIns="0" bIns="0" rtlCol="0">
              <a:spAutoFit/>
            </a:bodyPr>
            <a:lstStyle/>
            <a:p>
              <a:r>
                <a:rPr lang="en-US" altLang="zh-CN" sz="6600" b="1" dirty="0">
                  <a:solidFill>
                    <a:schemeClr val="tx1">
                      <a:lumMod val="65000"/>
                      <a:lumOff val="35000"/>
                    </a:schemeClr>
                  </a:solidFill>
                  <a:latin typeface="汉仪粗宋繁" panose="02010609000101010101" pitchFamily="49" charset="-122"/>
                  <a:ea typeface="汉仪粗宋繁" panose="02010609000101010101" pitchFamily="49" charset="-122"/>
                </a:rPr>
                <a:t>01</a:t>
              </a:r>
              <a:endParaRPr lang="zh-CN" altLang="en-US" sz="6600" b="1" dirty="0">
                <a:solidFill>
                  <a:schemeClr val="tx1">
                    <a:lumMod val="65000"/>
                    <a:lumOff val="35000"/>
                  </a:schemeClr>
                </a:solidFill>
                <a:latin typeface="汉仪粗宋繁" panose="02010609000101010101" pitchFamily="49" charset="-122"/>
                <a:ea typeface="汉仪粗宋繁" panose="02010609000101010101" pitchFamily="49" charset="-122"/>
              </a:endParaRPr>
            </a:p>
          </p:txBody>
        </p:sp>
      </p:gr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500" fill="hold"/>
                                        <p:tgtEl>
                                          <p:spTgt spid="27"/>
                                        </p:tgtEl>
                                        <p:attrNameLst>
                                          <p:attrName>ppt_w</p:attrName>
                                        </p:attrNameLst>
                                      </p:cBhvr>
                                      <p:tavLst>
                                        <p:tav tm="0">
                                          <p:val>
                                            <p:fltVal val="0"/>
                                          </p:val>
                                        </p:tav>
                                        <p:tav tm="100000">
                                          <p:val>
                                            <p:strVal val="#ppt_w"/>
                                          </p:val>
                                        </p:tav>
                                      </p:tavLst>
                                    </p:anim>
                                    <p:anim calcmode="lin" valueType="num">
                                      <p:cBhvr>
                                        <p:cTn id="8" dur="500" fill="hold"/>
                                        <p:tgtEl>
                                          <p:spTgt spid="27"/>
                                        </p:tgtEl>
                                        <p:attrNameLst>
                                          <p:attrName>ppt_h</p:attrName>
                                        </p:attrNameLst>
                                      </p:cBhvr>
                                      <p:tavLst>
                                        <p:tav tm="0">
                                          <p:val>
                                            <p:fltVal val="0"/>
                                          </p:val>
                                        </p:tav>
                                        <p:tav tm="100000">
                                          <p:val>
                                            <p:strVal val="#ppt_h"/>
                                          </p:val>
                                        </p:tav>
                                      </p:tavLst>
                                    </p:anim>
                                    <p:animEffect transition="in" filter="fade">
                                      <p:cBhvr>
                                        <p:cTn id="9" dur="500"/>
                                        <p:tgtEl>
                                          <p:spTgt spid="27"/>
                                        </p:tgtEl>
                                      </p:cBhvr>
                                    </p:animEffect>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49"/>
                                        </p:tgtEl>
                                        <p:attrNameLst>
                                          <p:attrName>style.visibility</p:attrName>
                                        </p:attrNameLst>
                                      </p:cBhvr>
                                      <p:to>
                                        <p:strVal val="visible"/>
                                      </p:to>
                                    </p:set>
                                    <p:animEffect transition="in" filter="fade">
                                      <p:cBhvr>
                                        <p:cTn id="13" dur="1000"/>
                                        <p:tgtEl>
                                          <p:spTgt spid="49"/>
                                        </p:tgtEl>
                                      </p:cBhvr>
                                    </p:animEffect>
                                    <p:anim calcmode="lin" valueType="num">
                                      <p:cBhvr>
                                        <p:cTn id="14" dur="1000" fill="hold"/>
                                        <p:tgtEl>
                                          <p:spTgt spid="49"/>
                                        </p:tgtEl>
                                        <p:attrNameLst>
                                          <p:attrName>ppt_x</p:attrName>
                                        </p:attrNameLst>
                                      </p:cBhvr>
                                      <p:tavLst>
                                        <p:tav tm="0">
                                          <p:val>
                                            <p:strVal val="#ppt_x"/>
                                          </p:val>
                                        </p:tav>
                                        <p:tav tm="100000">
                                          <p:val>
                                            <p:strVal val="#ppt_x"/>
                                          </p:val>
                                        </p:tav>
                                      </p:tavLst>
                                    </p:anim>
                                    <p:anim calcmode="lin" valueType="num">
                                      <p:cBhvr>
                                        <p:cTn id="15"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文本框 10"/>
          <p:cNvSpPr txBox="1">
            <a:spLocks noChangeArrowheads="1"/>
          </p:cNvSpPr>
          <p:nvPr/>
        </p:nvSpPr>
        <p:spPr bwMode="auto">
          <a:xfrm>
            <a:off x="683568" y="208664"/>
            <a:ext cx="3510057" cy="346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1" tIns="34285" rIns="68571" bIns="34285">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1800" b="1" dirty="0">
                <a:latin typeface="+mn-ea"/>
                <a:ea typeface="+mn-ea"/>
              </a:rPr>
              <a:t>年度工作概述</a:t>
            </a:r>
            <a:r>
              <a:rPr lang="zh-CN" altLang="en-US" sz="1200" b="1" dirty="0">
                <a:latin typeface="+mn-ea"/>
                <a:ea typeface="+mn-ea"/>
              </a:rPr>
              <a:t>（文字可以编辑）</a:t>
            </a:r>
            <a:endParaRPr lang="zh-CN" altLang="en-US" sz="1200" b="1" dirty="0">
              <a:latin typeface="+mn-ea"/>
              <a:ea typeface="+mn-ea"/>
              <a:cs typeface="+mn-ea"/>
              <a:sym typeface="+mn-lt"/>
            </a:endParaRPr>
          </a:p>
        </p:txBody>
      </p:sp>
      <p:sp>
        <p:nvSpPr>
          <p:cNvPr id="70" name="任意多边形 69"/>
          <p:cNvSpPr/>
          <p:nvPr/>
        </p:nvSpPr>
        <p:spPr bwMode="auto">
          <a:xfrm>
            <a:off x="3619252" y="1775107"/>
            <a:ext cx="3124200" cy="0"/>
          </a:xfrm>
          <a:custGeom>
            <a:avLst/>
            <a:gdLst>
              <a:gd name="connsiteX0" fmla="*/ 0 w 3124200"/>
              <a:gd name="connsiteY0" fmla="*/ 0 h 0"/>
              <a:gd name="connsiteX1" fmla="*/ 3124200 w 3124200"/>
              <a:gd name="connsiteY1" fmla="*/ 0 h 0"/>
            </a:gdLst>
            <a:ahLst/>
            <a:cxnLst>
              <a:cxn ang="0">
                <a:pos x="connsiteX0" y="connsiteY0"/>
              </a:cxn>
              <a:cxn ang="0">
                <a:pos x="connsiteX1" y="connsiteY1"/>
              </a:cxn>
            </a:cxnLst>
            <a:rect l="l" t="t" r="r" b="b"/>
            <a:pathLst>
              <a:path w="3124200">
                <a:moveTo>
                  <a:pt x="0" y="0"/>
                </a:moveTo>
                <a:lnTo>
                  <a:pt x="3124200" y="0"/>
                </a:lnTo>
              </a:path>
            </a:pathLst>
          </a:custGeom>
          <a:noFill/>
          <a:ln w="12700">
            <a:solidFill>
              <a:srgbClr val="293B57"/>
            </a:solidFill>
            <a:tailEnd type="ova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71" name="任意多边形 70"/>
          <p:cNvSpPr/>
          <p:nvPr/>
        </p:nvSpPr>
        <p:spPr bwMode="auto">
          <a:xfrm>
            <a:off x="3619252" y="2802160"/>
            <a:ext cx="2019300" cy="46038"/>
          </a:xfrm>
          <a:custGeom>
            <a:avLst/>
            <a:gdLst>
              <a:gd name="connsiteX0" fmla="*/ 0 w 3124200"/>
              <a:gd name="connsiteY0" fmla="*/ 0 h 0"/>
              <a:gd name="connsiteX1" fmla="*/ 3124200 w 3124200"/>
              <a:gd name="connsiteY1" fmla="*/ 0 h 0"/>
            </a:gdLst>
            <a:ahLst/>
            <a:cxnLst>
              <a:cxn ang="0">
                <a:pos x="connsiteX0" y="connsiteY0"/>
              </a:cxn>
              <a:cxn ang="0">
                <a:pos x="connsiteX1" y="connsiteY1"/>
              </a:cxn>
            </a:cxnLst>
            <a:rect l="l" t="t" r="r" b="b"/>
            <a:pathLst>
              <a:path w="3124200">
                <a:moveTo>
                  <a:pt x="0" y="0"/>
                </a:moveTo>
                <a:lnTo>
                  <a:pt x="3124200" y="0"/>
                </a:lnTo>
              </a:path>
            </a:pathLst>
          </a:custGeom>
          <a:noFill/>
          <a:ln w="12700">
            <a:solidFill>
              <a:srgbClr val="293B57"/>
            </a:solidFill>
            <a:tailEnd type="ova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72" name="任意多边形 71"/>
          <p:cNvSpPr/>
          <p:nvPr/>
        </p:nvSpPr>
        <p:spPr bwMode="auto">
          <a:xfrm>
            <a:off x="3619252" y="3801958"/>
            <a:ext cx="1003300" cy="88900"/>
          </a:xfrm>
          <a:custGeom>
            <a:avLst/>
            <a:gdLst>
              <a:gd name="connsiteX0" fmla="*/ 0 w 3124200"/>
              <a:gd name="connsiteY0" fmla="*/ 0 h 0"/>
              <a:gd name="connsiteX1" fmla="*/ 3124200 w 3124200"/>
              <a:gd name="connsiteY1" fmla="*/ 0 h 0"/>
            </a:gdLst>
            <a:ahLst/>
            <a:cxnLst>
              <a:cxn ang="0">
                <a:pos x="connsiteX0" y="connsiteY0"/>
              </a:cxn>
              <a:cxn ang="0">
                <a:pos x="connsiteX1" y="connsiteY1"/>
              </a:cxn>
            </a:cxnLst>
            <a:rect l="l" t="t" r="r" b="b"/>
            <a:pathLst>
              <a:path w="3124200">
                <a:moveTo>
                  <a:pt x="0" y="0"/>
                </a:moveTo>
                <a:lnTo>
                  <a:pt x="3124200" y="0"/>
                </a:lnTo>
              </a:path>
            </a:pathLst>
          </a:custGeom>
          <a:noFill/>
          <a:ln w="12700">
            <a:solidFill>
              <a:srgbClr val="293B57"/>
            </a:solidFill>
            <a:tailEnd type="ova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73" name="TextBox 72"/>
          <p:cNvSpPr txBox="1"/>
          <p:nvPr/>
        </p:nvSpPr>
        <p:spPr>
          <a:xfrm>
            <a:off x="1475656" y="1534602"/>
            <a:ext cx="2016224" cy="677108"/>
          </a:xfrm>
          <a:prstGeom prst="rect">
            <a:avLst/>
          </a:prstGeom>
          <a:noFill/>
        </p:spPr>
        <p:txBody>
          <a:bodyPr wrap="square" rtlCol="0">
            <a:spAutoFit/>
          </a:bodyPr>
          <a:lstStyle/>
          <a:p>
            <a:r>
              <a:rPr lang="zh-CN" altLang="en-US" sz="1400" b="1" dirty="0">
                <a:solidFill>
                  <a:schemeClr val="tx1">
                    <a:lumMod val="85000"/>
                    <a:lumOff val="15000"/>
                  </a:schemeClr>
                </a:solidFill>
                <a:latin typeface="微软雅黑" panose="020B0503020204020204" pitchFamily="34" charset="-122"/>
                <a:ea typeface="微软雅黑" panose="020B0503020204020204" pitchFamily="34" charset="-122"/>
              </a:rPr>
              <a:t>总体目标顺利完成</a:t>
            </a:r>
            <a:endParaRPr lang="en-US" altLang="zh-CN" sz="1400" b="1"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单击此处添加文本单击此处添加文本单击此处添加文本</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74" name="TextBox 73"/>
          <p:cNvSpPr txBox="1"/>
          <p:nvPr/>
        </p:nvSpPr>
        <p:spPr>
          <a:xfrm>
            <a:off x="1485042" y="2463606"/>
            <a:ext cx="2016224" cy="677108"/>
          </a:xfrm>
          <a:prstGeom prst="rect">
            <a:avLst/>
          </a:prstGeom>
          <a:noFill/>
        </p:spPr>
        <p:txBody>
          <a:bodyPr wrap="square" rtlCol="0">
            <a:spAutoFit/>
          </a:bodyPr>
          <a:lstStyle/>
          <a:p>
            <a:r>
              <a:rPr lang="zh-CN" altLang="en-US" sz="1400" b="1" dirty="0">
                <a:solidFill>
                  <a:schemeClr val="tx1">
                    <a:lumMod val="85000"/>
                    <a:lumOff val="15000"/>
                  </a:schemeClr>
                </a:solidFill>
                <a:latin typeface="微软雅黑" panose="020B0503020204020204" pitchFamily="34" charset="-122"/>
                <a:ea typeface="微软雅黑" panose="020B0503020204020204" pitchFamily="34" charset="-122"/>
              </a:rPr>
              <a:t>总体目标顺利完成</a:t>
            </a:r>
            <a:endParaRPr lang="en-US" altLang="zh-CN" sz="1400" b="1"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单击此处添加文本单击此处添加文本单击此处添加文本</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75" name="TextBox 74"/>
          <p:cNvSpPr txBox="1"/>
          <p:nvPr/>
        </p:nvSpPr>
        <p:spPr>
          <a:xfrm>
            <a:off x="1475656" y="3507854"/>
            <a:ext cx="2016224" cy="677108"/>
          </a:xfrm>
          <a:prstGeom prst="rect">
            <a:avLst/>
          </a:prstGeom>
          <a:noFill/>
        </p:spPr>
        <p:txBody>
          <a:bodyPr wrap="square" rtlCol="0">
            <a:spAutoFit/>
          </a:bodyPr>
          <a:lstStyle/>
          <a:p>
            <a:r>
              <a:rPr lang="zh-CN" altLang="en-US" sz="1400" b="1" dirty="0">
                <a:solidFill>
                  <a:schemeClr val="tx1">
                    <a:lumMod val="85000"/>
                    <a:lumOff val="15000"/>
                  </a:schemeClr>
                </a:solidFill>
                <a:latin typeface="微软雅黑" panose="020B0503020204020204" pitchFamily="34" charset="-122"/>
                <a:ea typeface="微软雅黑" panose="020B0503020204020204" pitchFamily="34" charset="-122"/>
              </a:rPr>
              <a:t>总体目标顺利完成</a:t>
            </a:r>
            <a:endParaRPr lang="en-US" altLang="zh-CN" sz="1400" b="1"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单击此处添加文本单击此处添加文本单击此处添加文本</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nvGrpSpPr>
          <p:cNvPr id="2" name="组合 1"/>
          <p:cNvGrpSpPr/>
          <p:nvPr/>
        </p:nvGrpSpPr>
        <p:grpSpPr>
          <a:xfrm>
            <a:off x="6898968" y="1305932"/>
            <a:ext cx="1460250" cy="938350"/>
            <a:chOff x="6948264" y="1301003"/>
            <a:chExt cx="1460250" cy="938350"/>
          </a:xfrm>
        </p:grpSpPr>
        <p:grpSp>
          <p:nvGrpSpPr>
            <p:cNvPr id="16" name="组合 797"/>
            <p:cNvGrpSpPr/>
            <p:nvPr/>
          </p:nvGrpSpPr>
          <p:grpSpPr bwMode="auto">
            <a:xfrm flipH="1">
              <a:off x="6948264" y="1301003"/>
              <a:ext cx="1460250" cy="938350"/>
              <a:chOff x="7502850" y="1762125"/>
              <a:chExt cx="4027488" cy="3060700"/>
            </a:xfrm>
          </p:grpSpPr>
          <p:sp>
            <p:nvSpPr>
              <p:cNvPr id="19" name="Freeform 10"/>
              <p:cNvSpPr/>
              <p:nvPr/>
            </p:nvSpPr>
            <p:spPr bwMode="auto">
              <a:xfrm>
                <a:off x="7502850" y="1762125"/>
                <a:ext cx="4027488" cy="3060700"/>
              </a:xfrm>
              <a:custGeom>
                <a:avLst/>
                <a:gdLst>
                  <a:gd name="T0" fmla="*/ 421 w 1072"/>
                  <a:gd name="T1" fmla="*/ 1 h 815"/>
                  <a:gd name="T2" fmla="*/ 407 w 1072"/>
                  <a:gd name="T3" fmla="*/ 0 h 815"/>
                  <a:gd name="T4" fmla="*/ 398 w 1072"/>
                  <a:gd name="T5" fmla="*/ 1 h 815"/>
                  <a:gd name="T6" fmla="*/ 389 w 1072"/>
                  <a:gd name="T7" fmla="*/ 1 h 815"/>
                  <a:gd name="T8" fmla="*/ 0 w 1072"/>
                  <a:gd name="T9" fmla="*/ 408 h 815"/>
                  <a:gd name="T10" fmla="*/ 389 w 1072"/>
                  <a:gd name="T11" fmla="*/ 815 h 815"/>
                  <a:gd name="T12" fmla="*/ 398 w 1072"/>
                  <a:gd name="T13" fmla="*/ 815 h 815"/>
                  <a:gd name="T14" fmla="*/ 407 w 1072"/>
                  <a:gd name="T15" fmla="*/ 815 h 815"/>
                  <a:gd name="T16" fmla="*/ 421 w 1072"/>
                  <a:gd name="T17" fmla="*/ 815 h 815"/>
                  <a:gd name="T18" fmla="*/ 1072 w 1072"/>
                  <a:gd name="T19" fmla="*/ 408 h 815"/>
                  <a:gd name="T20" fmla="*/ 421 w 1072"/>
                  <a:gd name="T21" fmla="*/ 1 h 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72" h="815">
                    <a:moveTo>
                      <a:pt x="421" y="1"/>
                    </a:moveTo>
                    <a:cubicBezTo>
                      <a:pt x="416" y="0"/>
                      <a:pt x="412" y="0"/>
                      <a:pt x="407" y="0"/>
                    </a:cubicBezTo>
                    <a:cubicBezTo>
                      <a:pt x="404" y="0"/>
                      <a:pt x="401" y="0"/>
                      <a:pt x="398" y="1"/>
                    </a:cubicBezTo>
                    <a:cubicBezTo>
                      <a:pt x="395" y="1"/>
                      <a:pt x="392" y="1"/>
                      <a:pt x="389" y="1"/>
                    </a:cubicBezTo>
                    <a:cubicBezTo>
                      <a:pt x="173" y="11"/>
                      <a:pt x="0" y="189"/>
                      <a:pt x="0" y="408"/>
                    </a:cubicBezTo>
                    <a:cubicBezTo>
                      <a:pt x="0" y="627"/>
                      <a:pt x="173" y="805"/>
                      <a:pt x="389" y="815"/>
                    </a:cubicBezTo>
                    <a:cubicBezTo>
                      <a:pt x="392" y="815"/>
                      <a:pt x="395" y="815"/>
                      <a:pt x="398" y="815"/>
                    </a:cubicBezTo>
                    <a:cubicBezTo>
                      <a:pt x="401" y="815"/>
                      <a:pt x="404" y="815"/>
                      <a:pt x="407" y="815"/>
                    </a:cubicBezTo>
                    <a:cubicBezTo>
                      <a:pt x="412" y="815"/>
                      <a:pt x="416" y="815"/>
                      <a:pt x="421" y="815"/>
                    </a:cubicBezTo>
                    <a:cubicBezTo>
                      <a:pt x="821" y="806"/>
                      <a:pt x="1072" y="408"/>
                      <a:pt x="1072" y="408"/>
                    </a:cubicBezTo>
                    <a:cubicBezTo>
                      <a:pt x="1072" y="408"/>
                      <a:pt x="821" y="9"/>
                      <a:pt x="421" y="1"/>
                    </a:cubicBezTo>
                    <a:close/>
                  </a:path>
                </a:pathLst>
              </a:custGeom>
              <a:gradFill>
                <a:gsLst>
                  <a:gs pos="0">
                    <a:srgbClr val="DADADA"/>
                  </a:gs>
                  <a:gs pos="100000">
                    <a:sysClr val="window" lastClr="FFFFFF"/>
                  </a:gs>
                </a:gsLst>
                <a:lin ang="5400000" scaled="1"/>
              </a:gradFill>
              <a:ln w="28575" cap="flat">
                <a:gradFill>
                  <a:gsLst>
                    <a:gs pos="0">
                      <a:sysClr val="window" lastClr="FFFFFF"/>
                    </a:gs>
                    <a:gs pos="100000">
                      <a:srgbClr val="DDDDDD"/>
                    </a:gs>
                  </a:gsLst>
                  <a:lin ang="5400000" scaled="1"/>
                </a:gradFill>
                <a:prstDash val="solid"/>
                <a:miter lim="800000"/>
              </a:ln>
              <a:effectLst>
                <a:outerShdw blurRad="228600" dist="228600" dir="5400000" algn="t" rotWithShape="0">
                  <a:sysClr val="windowText" lastClr="000000">
                    <a:lumMod val="85000"/>
                    <a:lumOff val="15000"/>
                    <a:alpha val="28000"/>
                  </a:sysClr>
                </a:outerShdw>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微软雅黑" panose="020B0503020204020204" pitchFamily="34" charset="-122"/>
                </a:endParaRPr>
              </a:p>
            </p:txBody>
          </p:sp>
          <p:sp>
            <p:nvSpPr>
              <p:cNvPr id="20" name="Freeform 17"/>
              <p:cNvSpPr/>
              <p:nvPr/>
            </p:nvSpPr>
            <p:spPr bwMode="auto">
              <a:xfrm>
                <a:off x="7752881" y="1987550"/>
                <a:ext cx="3527425" cy="2609850"/>
              </a:xfrm>
              <a:custGeom>
                <a:avLst/>
                <a:gdLst>
                  <a:gd name="T0" fmla="*/ 346 w 939"/>
                  <a:gd name="T1" fmla="*/ 695 h 695"/>
                  <a:gd name="T2" fmla="*/ 340 w 939"/>
                  <a:gd name="T3" fmla="*/ 695 h 695"/>
                  <a:gd name="T4" fmla="*/ 340 w 939"/>
                  <a:gd name="T5" fmla="*/ 695 h 695"/>
                  <a:gd name="T6" fmla="*/ 333 w 939"/>
                  <a:gd name="T7" fmla="*/ 695 h 695"/>
                  <a:gd name="T8" fmla="*/ 332 w 939"/>
                  <a:gd name="T9" fmla="*/ 695 h 695"/>
                  <a:gd name="T10" fmla="*/ 0 w 939"/>
                  <a:gd name="T11" fmla="*/ 348 h 695"/>
                  <a:gd name="T12" fmla="*/ 332 w 939"/>
                  <a:gd name="T13" fmla="*/ 1 h 695"/>
                  <a:gd name="T14" fmla="*/ 333 w 939"/>
                  <a:gd name="T15" fmla="*/ 1 h 695"/>
                  <a:gd name="T16" fmla="*/ 339 w 939"/>
                  <a:gd name="T17" fmla="*/ 0 h 695"/>
                  <a:gd name="T18" fmla="*/ 340 w 939"/>
                  <a:gd name="T19" fmla="*/ 0 h 695"/>
                  <a:gd name="T20" fmla="*/ 346 w 939"/>
                  <a:gd name="T21" fmla="*/ 0 h 695"/>
                  <a:gd name="T22" fmla="*/ 349 w 939"/>
                  <a:gd name="T23" fmla="*/ 0 h 695"/>
                  <a:gd name="T24" fmla="*/ 358 w 939"/>
                  <a:gd name="T25" fmla="*/ 0 h 695"/>
                  <a:gd name="T26" fmla="*/ 360 w 939"/>
                  <a:gd name="T27" fmla="*/ 1 h 695"/>
                  <a:gd name="T28" fmla="*/ 794 w 939"/>
                  <a:gd name="T29" fmla="*/ 190 h 695"/>
                  <a:gd name="T30" fmla="*/ 939 w 939"/>
                  <a:gd name="T31" fmla="*/ 348 h 695"/>
                  <a:gd name="T32" fmla="*/ 794 w 939"/>
                  <a:gd name="T33" fmla="*/ 505 h 695"/>
                  <a:gd name="T34" fmla="*/ 360 w 939"/>
                  <a:gd name="T35" fmla="*/ 695 h 695"/>
                  <a:gd name="T36" fmla="*/ 358 w 939"/>
                  <a:gd name="T37" fmla="*/ 695 h 695"/>
                  <a:gd name="T38" fmla="*/ 348 w 939"/>
                  <a:gd name="T39" fmla="*/ 695 h 695"/>
                  <a:gd name="T40" fmla="*/ 346 w 939"/>
                  <a:gd name="T41" fmla="*/ 695 h 6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39" h="695">
                    <a:moveTo>
                      <a:pt x="346" y="695"/>
                    </a:moveTo>
                    <a:cubicBezTo>
                      <a:pt x="344" y="695"/>
                      <a:pt x="342" y="695"/>
                      <a:pt x="340" y="695"/>
                    </a:cubicBezTo>
                    <a:cubicBezTo>
                      <a:pt x="340" y="695"/>
                      <a:pt x="340" y="695"/>
                      <a:pt x="340" y="695"/>
                    </a:cubicBezTo>
                    <a:cubicBezTo>
                      <a:pt x="338" y="695"/>
                      <a:pt x="336" y="695"/>
                      <a:pt x="333" y="695"/>
                    </a:cubicBezTo>
                    <a:cubicBezTo>
                      <a:pt x="332" y="695"/>
                      <a:pt x="332" y="695"/>
                      <a:pt x="332" y="695"/>
                    </a:cubicBezTo>
                    <a:cubicBezTo>
                      <a:pt x="146" y="686"/>
                      <a:pt x="0" y="534"/>
                      <a:pt x="0" y="348"/>
                    </a:cubicBezTo>
                    <a:cubicBezTo>
                      <a:pt x="0" y="161"/>
                      <a:pt x="146" y="9"/>
                      <a:pt x="332" y="1"/>
                    </a:cubicBezTo>
                    <a:cubicBezTo>
                      <a:pt x="333" y="1"/>
                      <a:pt x="333" y="1"/>
                      <a:pt x="333" y="1"/>
                    </a:cubicBezTo>
                    <a:cubicBezTo>
                      <a:pt x="335" y="1"/>
                      <a:pt x="337" y="0"/>
                      <a:pt x="339" y="0"/>
                    </a:cubicBezTo>
                    <a:cubicBezTo>
                      <a:pt x="340" y="0"/>
                      <a:pt x="340" y="0"/>
                      <a:pt x="340" y="0"/>
                    </a:cubicBezTo>
                    <a:cubicBezTo>
                      <a:pt x="342" y="0"/>
                      <a:pt x="344" y="0"/>
                      <a:pt x="346" y="0"/>
                    </a:cubicBezTo>
                    <a:cubicBezTo>
                      <a:pt x="349" y="0"/>
                      <a:pt x="349" y="0"/>
                      <a:pt x="349" y="0"/>
                    </a:cubicBezTo>
                    <a:cubicBezTo>
                      <a:pt x="352" y="0"/>
                      <a:pt x="355" y="0"/>
                      <a:pt x="358" y="0"/>
                    </a:cubicBezTo>
                    <a:cubicBezTo>
                      <a:pt x="360" y="1"/>
                      <a:pt x="360" y="1"/>
                      <a:pt x="360" y="1"/>
                    </a:cubicBezTo>
                    <a:cubicBezTo>
                      <a:pt x="510" y="4"/>
                      <a:pt x="656" y="68"/>
                      <a:pt x="794" y="190"/>
                    </a:cubicBezTo>
                    <a:cubicBezTo>
                      <a:pt x="862" y="251"/>
                      <a:pt x="912" y="312"/>
                      <a:pt x="939" y="348"/>
                    </a:cubicBezTo>
                    <a:cubicBezTo>
                      <a:pt x="912" y="384"/>
                      <a:pt x="862" y="445"/>
                      <a:pt x="794" y="505"/>
                    </a:cubicBezTo>
                    <a:cubicBezTo>
                      <a:pt x="656" y="628"/>
                      <a:pt x="510" y="692"/>
                      <a:pt x="360" y="695"/>
                    </a:cubicBezTo>
                    <a:cubicBezTo>
                      <a:pt x="358" y="695"/>
                      <a:pt x="358" y="695"/>
                      <a:pt x="358" y="695"/>
                    </a:cubicBezTo>
                    <a:cubicBezTo>
                      <a:pt x="355" y="695"/>
                      <a:pt x="352" y="695"/>
                      <a:pt x="348" y="695"/>
                    </a:cubicBezTo>
                    <a:cubicBezTo>
                      <a:pt x="347" y="695"/>
                      <a:pt x="347" y="695"/>
                      <a:pt x="346" y="695"/>
                    </a:cubicBezTo>
                    <a:close/>
                  </a:path>
                </a:pathLst>
              </a:custGeom>
              <a:gradFill>
                <a:gsLst>
                  <a:gs pos="12000">
                    <a:srgbClr val="1A497C">
                      <a:lumMod val="95000"/>
                      <a:lumOff val="5000"/>
                    </a:srgbClr>
                  </a:gs>
                  <a:gs pos="59000">
                    <a:srgbClr val="0B3754"/>
                  </a:gs>
                  <a:gs pos="100000">
                    <a:srgbClr val="0D243F"/>
                  </a:gs>
                </a:gsLst>
                <a:lin ang="13200000" scaled="0"/>
              </a:gradFill>
              <a:ln>
                <a:gradFill>
                  <a:gsLst>
                    <a:gs pos="0">
                      <a:srgbClr val="163B67"/>
                    </a:gs>
                    <a:gs pos="100000">
                      <a:srgbClr val="0C2A42"/>
                    </a:gs>
                  </a:gsLst>
                  <a:lin ang="5400000" scaled="1"/>
                </a:gradFill>
              </a:ln>
              <a:effectLst>
                <a:outerShdw blurRad="127000" dist="63500" dir="5400000" algn="ctr" rotWithShape="0">
                  <a:srgbClr val="000000">
                    <a:alpha val="6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u="sng">
                  <a:solidFill>
                    <a:srgbClr val="C00000"/>
                  </a:solidFill>
                  <a:ea typeface="微软雅黑" panose="020B0503020204020204" pitchFamily="34" charset="-122"/>
                </a:endParaRPr>
              </a:p>
            </p:txBody>
          </p:sp>
        </p:grpSp>
        <p:sp>
          <p:nvSpPr>
            <p:cNvPr id="18" name="文本框 810"/>
            <p:cNvSpPr txBox="1">
              <a:spLocks noChangeArrowheads="1"/>
            </p:cNvSpPr>
            <p:nvPr/>
          </p:nvSpPr>
          <p:spPr bwMode="auto">
            <a:xfrm>
              <a:off x="7524328" y="1444436"/>
              <a:ext cx="561710" cy="623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9" tIns="34295" rIns="68589" bIns="34295">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600" b="0" i="0" u="none" strike="noStrike" kern="0" cap="none" spc="0" normalizeH="0" baseline="0" noProof="0" dirty="0">
                  <a:ln>
                    <a:noFill/>
                  </a:ln>
                  <a:solidFill>
                    <a:schemeClr val="bg1"/>
                  </a:solidFill>
                  <a:effectLst/>
                  <a:uLnTx/>
                  <a:uFillTx/>
                  <a:latin typeface="Impact" panose="020B0806030902050204" pitchFamily="34" charset="0"/>
                  <a:ea typeface="微软雅黑" panose="020B0503020204020204" pitchFamily="34" charset="-122"/>
                </a:rPr>
                <a:t>01</a:t>
              </a:r>
              <a:endParaRPr kumimoji="0" lang="zh-CN" altLang="en-US" sz="3600" b="0" i="0" u="none" strike="noStrike" kern="0" cap="none" spc="0" normalizeH="0" baseline="0" noProof="0" dirty="0">
                <a:ln>
                  <a:noFill/>
                </a:ln>
                <a:solidFill>
                  <a:schemeClr val="bg1"/>
                </a:solidFill>
                <a:effectLst/>
                <a:uLnTx/>
                <a:uFillTx/>
                <a:latin typeface="Impact" panose="020B0806030902050204" pitchFamily="34" charset="0"/>
                <a:ea typeface="微软雅黑" panose="020B0503020204020204" pitchFamily="34" charset="-122"/>
              </a:endParaRPr>
            </a:p>
          </p:txBody>
        </p:sp>
      </p:grpSp>
      <p:grpSp>
        <p:nvGrpSpPr>
          <p:cNvPr id="40" name="组合 39"/>
          <p:cNvGrpSpPr/>
          <p:nvPr/>
        </p:nvGrpSpPr>
        <p:grpSpPr>
          <a:xfrm>
            <a:off x="5756538" y="2332985"/>
            <a:ext cx="1460250" cy="938350"/>
            <a:chOff x="6948264" y="1301003"/>
            <a:chExt cx="1460250" cy="938350"/>
          </a:xfrm>
        </p:grpSpPr>
        <p:grpSp>
          <p:nvGrpSpPr>
            <p:cNvPr id="41" name="组合 797"/>
            <p:cNvGrpSpPr/>
            <p:nvPr/>
          </p:nvGrpSpPr>
          <p:grpSpPr bwMode="auto">
            <a:xfrm flipH="1">
              <a:off x="6948264" y="1301003"/>
              <a:ext cx="1460250" cy="938350"/>
              <a:chOff x="7502850" y="1762125"/>
              <a:chExt cx="4027488" cy="3060700"/>
            </a:xfrm>
          </p:grpSpPr>
          <p:sp>
            <p:nvSpPr>
              <p:cNvPr id="43" name="Freeform 10"/>
              <p:cNvSpPr/>
              <p:nvPr/>
            </p:nvSpPr>
            <p:spPr bwMode="auto">
              <a:xfrm>
                <a:off x="7502850" y="1762125"/>
                <a:ext cx="4027488" cy="3060700"/>
              </a:xfrm>
              <a:custGeom>
                <a:avLst/>
                <a:gdLst>
                  <a:gd name="T0" fmla="*/ 421 w 1072"/>
                  <a:gd name="T1" fmla="*/ 1 h 815"/>
                  <a:gd name="T2" fmla="*/ 407 w 1072"/>
                  <a:gd name="T3" fmla="*/ 0 h 815"/>
                  <a:gd name="T4" fmla="*/ 398 w 1072"/>
                  <a:gd name="T5" fmla="*/ 1 h 815"/>
                  <a:gd name="T6" fmla="*/ 389 w 1072"/>
                  <a:gd name="T7" fmla="*/ 1 h 815"/>
                  <a:gd name="T8" fmla="*/ 0 w 1072"/>
                  <a:gd name="T9" fmla="*/ 408 h 815"/>
                  <a:gd name="T10" fmla="*/ 389 w 1072"/>
                  <a:gd name="T11" fmla="*/ 815 h 815"/>
                  <a:gd name="T12" fmla="*/ 398 w 1072"/>
                  <a:gd name="T13" fmla="*/ 815 h 815"/>
                  <a:gd name="T14" fmla="*/ 407 w 1072"/>
                  <a:gd name="T15" fmla="*/ 815 h 815"/>
                  <a:gd name="T16" fmla="*/ 421 w 1072"/>
                  <a:gd name="T17" fmla="*/ 815 h 815"/>
                  <a:gd name="T18" fmla="*/ 1072 w 1072"/>
                  <a:gd name="T19" fmla="*/ 408 h 815"/>
                  <a:gd name="T20" fmla="*/ 421 w 1072"/>
                  <a:gd name="T21" fmla="*/ 1 h 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72" h="815">
                    <a:moveTo>
                      <a:pt x="421" y="1"/>
                    </a:moveTo>
                    <a:cubicBezTo>
                      <a:pt x="416" y="0"/>
                      <a:pt x="412" y="0"/>
                      <a:pt x="407" y="0"/>
                    </a:cubicBezTo>
                    <a:cubicBezTo>
                      <a:pt x="404" y="0"/>
                      <a:pt x="401" y="0"/>
                      <a:pt x="398" y="1"/>
                    </a:cubicBezTo>
                    <a:cubicBezTo>
                      <a:pt x="395" y="1"/>
                      <a:pt x="392" y="1"/>
                      <a:pt x="389" y="1"/>
                    </a:cubicBezTo>
                    <a:cubicBezTo>
                      <a:pt x="173" y="11"/>
                      <a:pt x="0" y="189"/>
                      <a:pt x="0" y="408"/>
                    </a:cubicBezTo>
                    <a:cubicBezTo>
                      <a:pt x="0" y="627"/>
                      <a:pt x="173" y="805"/>
                      <a:pt x="389" y="815"/>
                    </a:cubicBezTo>
                    <a:cubicBezTo>
                      <a:pt x="392" y="815"/>
                      <a:pt x="395" y="815"/>
                      <a:pt x="398" y="815"/>
                    </a:cubicBezTo>
                    <a:cubicBezTo>
                      <a:pt x="401" y="815"/>
                      <a:pt x="404" y="815"/>
                      <a:pt x="407" y="815"/>
                    </a:cubicBezTo>
                    <a:cubicBezTo>
                      <a:pt x="412" y="815"/>
                      <a:pt x="416" y="815"/>
                      <a:pt x="421" y="815"/>
                    </a:cubicBezTo>
                    <a:cubicBezTo>
                      <a:pt x="821" y="806"/>
                      <a:pt x="1072" y="408"/>
                      <a:pt x="1072" y="408"/>
                    </a:cubicBezTo>
                    <a:cubicBezTo>
                      <a:pt x="1072" y="408"/>
                      <a:pt x="821" y="9"/>
                      <a:pt x="421" y="1"/>
                    </a:cubicBezTo>
                    <a:close/>
                  </a:path>
                </a:pathLst>
              </a:custGeom>
              <a:gradFill>
                <a:gsLst>
                  <a:gs pos="0">
                    <a:srgbClr val="DADADA"/>
                  </a:gs>
                  <a:gs pos="100000">
                    <a:sysClr val="window" lastClr="FFFFFF"/>
                  </a:gs>
                </a:gsLst>
                <a:lin ang="5400000" scaled="1"/>
              </a:gradFill>
              <a:ln w="28575" cap="flat">
                <a:gradFill>
                  <a:gsLst>
                    <a:gs pos="0">
                      <a:sysClr val="window" lastClr="FFFFFF"/>
                    </a:gs>
                    <a:gs pos="100000">
                      <a:srgbClr val="DDDDDD"/>
                    </a:gs>
                  </a:gsLst>
                  <a:lin ang="5400000" scaled="1"/>
                </a:gradFill>
                <a:prstDash val="solid"/>
                <a:miter lim="800000"/>
              </a:ln>
              <a:effectLst>
                <a:outerShdw blurRad="228600" dist="228600" dir="5400000" algn="t" rotWithShape="0">
                  <a:sysClr val="windowText" lastClr="000000">
                    <a:lumMod val="85000"/>
                    <a:lumOff val="15000"/>
                    <a:alpha val="28000"/>
                  </a:sysClr>
                </a:outerShdw>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微软雅黑" panose="020B0503020204020204" pitchFamily="34" charset="-122"/>
                </a:endParaRPr>
              </a:p>
            </p:txBody>
          </p:sp>
          <p:sp>
            <p:nvSpPr>
              <p:cNvPr id="44" name="Freeform 17"/>
              <p:cNvSpPr/>
              <p:nvPr/>
            </p:nvSpPr>
            <p:spPr bwMode="auto">
              <a:xfrm>
                <a:off x="7752881" y="1987550"/>
                <a:ext cx="3527425" cy="2609850"/>
              </a:xfrm>
              <a:custGeom>
                <a:avLst/>
                <a:gdLst>
                  <a:gd name="T0" fmla="*/ 346 w 939"/>
                  <a:gd name="T1" fmla="*/ 695 h 695"/>
                  <a:gd name="T2" fmla="*/ 340 w 939"/>
                  <a:gd name="T3" fmla="*/ 695 h 695"/>
                  <a:gd name="T4" fmla="*/ 340 w 939"/>
                  <a:gd name="T5" fmla="*/ 695 h 695"/>
                  <a:gd name="T6" fmla="*/ 333 w 939"/>
                  <a:gd name="T7" fmla="*/ 695 h 695"/>
                  <a:gd name="T8" fmla="*/ 332 w 939"/>
                  <a:gd name="T9" fmla="*/ 695 h 695"/>
                  <a:gd name="T10" fmla="*/ 0 w 939"/>
                  <a:gd name="T11" fmla="*/ 348 h 695"/>
                  <a:gd name="T12" fmla="*/ 332 w 939"/>
                  <a:gd name="T13" fmla="*/ 1 h 695"/>
                  <a:gd name="T14" fmla="*/ 333 w 939"/>
                  <a:gd name="T15" fmla="*/ 1 h 695"/>
                  <a:gd name="T16" fmla="*/ 339 w 939"/>
                  <a:gd name="T17" fmla="*/ 0 h 695"/>
                  <a:gd name="T18" fmla="*/ 340 w 939"/>
                  <a:gd name="T19" fmla="*/ 0 h 695"/>
                  <a:gd name="T20" fmla="*/ 346 w 939"/>
                  <a:gd name="T21" fmla="*/ 0 h 695"/>
                  <a:gd name="T22" fmla="*/ 349 w 939"/>
                  <a:gd name="T23" fmla="*/ 0 h 695"/>
                  <a:gd name="T24" fmla="*/ 358 w 939"/>
                  <a:gd name="T25" fmla="*/ 0 h 695"/>
                  <a:gd name="T26" fmla="*/ 360 w 939"/>
                  <a:gd name="T27" fmla="*/ 1 h 695"/>
                  <a:gd name="T28" fmla="*/ 794 w 939"/>
                  <a:gd name="T29" fmla="*/ 190 h 695"/>
                  <a:gd name="T30" fmla="*/ 939 w 939"/>
                  <a:gd name="T31" fmla="*/ 348 h 695"/>
                  <a:gd name="T32" fmla="*/ 794 w 939"/>
                  <a:gd name="T33" fmla="*/ 505 h 695"/>
                  <a:gd name="T34" fmla="*/ 360 w 939"/>
                  <a:gd name="T35" fmla="*/ 695 h 695"/>
                  <a:gd name="T36" fmla="*/ 358 w 939"/>
                  <a:gd name="T37" fmla="*/ 695 h 695"/>
                  <a:gd name="T38" fmla="*/ 348 w 939"/>
                  <a:gd name="T39" fmla="*/ 695 h 695"/>
                  <a:gd name="T40" fmla="*/ 346 w 939"/>
                  <a:gd name="T41" fmla="*/ 695 h 6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39" h="695">
                    <a:moveTo>
                      <a:pt x="346" y="695"/>
                    </a:moveTo>
                    <a:cubicBezTo>
                      <a:pt x="344" y="695"/>
                      <a:pt x="342" y="695"/>
                      <a:pt x="340" y="695"/>
                    </a:cubicBezTo>
                    <a:cubicBezTo>
                      <a:pt x="340" y="695"/>
                      <a:pt x="340" y="695"/>
                      <a:pt x="340" y="695"/>
                    </a:cubicBezTo>
                    <a:cubicBezTo>
                      <a:pt x="338" y="695"/>
                      <a:pt x="336" y="695"/>
                      <a:pt x="333" y="695"/>
                    </a:cubicBezTo>
                    <a:cubicBezTo>
                      <a:pt x="332" y="695"/>
                      <a:pt x="332" y="695"/>
                      <a:pt x="332" y="695"/>
                    </a:cubicBezTo>
                    <a:cubicBezTo>
                      <a:pt x="146" y="686"/>
                      <a:pt x="0" y="534"/>
                      <a:pt x="0" y="348"/>
                    </a:cubicBezTo>
                    <a:cubicBezTo>
                      <a:pt x="0" y="161"/>
                      <a:pt x="146" y="9"/>
                      <a:pt x="332" y="1"/>
                    </a:cubicBezTo>
                    <a:cubicBezTo>
                      <a:pt x="333" y="1"/>
                      <a:pt x="333" y="1"/>
                      <a:pt x="333" y="1"/>
                    </a:cubicBezTo>
                    <a:cubicBezTo>
                      <a:pt x="335" y="1"/>
                      <a:pt x="337" y="0"/>
                      <a:pt x="339" y="0"/>
                    </a:cubicBezTo>
                    <a:cubicBezTo>
                      <a:pt x="340" y="0"/>
                      <a:pt x="340" y="0"/>
                      <a:pt x="340" y="0"/>
                    </a:cubicBezTo>
                    <a:cubicBezTo>
                      <a:pt x="342" y="0"/>
                      <a:pt x="344" y="0"/>
                      <a:pt x="346" y="0"/>
                    </a:cubicBezTo>
                    <a:cubicBezTo>
                      <a:pt x="349" y="0"/>
                      <a:pt x="349" y="0"/>
                      <a:pt x="349" y="0"/>
                    </a:cubicBezTo>
                    <a:cubicBezTo>
                      <a:pt x="352" y="0"/>
                      <a:pt x="355" y="0"/>
                      <a:pt x="358" y="0"/>
                    </a:cubicBezTo>
                    <a:cubicBezTo>
                      <a:pt x="360" y="1"/>
                      <a:pt x="360" y="1"/>
                      <a:pt x="360" y="1"/>
                    </a:cubicBezTo>
                    <a:cubicBezTo>
                      <a:pt x="510" y="4"/>
                      <a:pt x="656" y="68"/>
                      <a:pt x="794" y="190"/>
                    </a:cubicBezTo>
                    <a:cubicBezTo>
                      <a:pt x="862" y="251"/>
                      <a:pt x="912" y="312"/>
                      <a:pt x="939" y="348"/>
                    </a:cubicBezTo>
                    <a:cubicBezTo>
                      <a:pt x="912" y="384"/>
                      <a:pt x="862" y="445"/>
                      <a:pt x="794" y="505"/>
                    </a:cubicBezTo>
                    <a:cubicBezTo>
                      <a:pt x="656" y="628"/>
                      <a:pt x="510" y="692"/>
                      <a:pt x="360" y="695"/>
                    </a:cubicBezTo>
                    <a:cubicBezTo>
                      <a:pt x="358" y="695"/>
                      <a:pt x="358" y="695"/>
                      <a:pt x="358" y="695"/>
                    </a:cubicBezTo>
                    <a:cubicBezTo>
                      <a:pt x="355" y="695"/>
                      <a:pt x="352" y="695"/>
                      <a:pt x="348" y="695"/>
                    </a:cubicBezTo>
                    <a:cubicBezTo>
                      <a:pt x="347" y="695"/>
                      <a:pt x="347" y="695"/>
                      <a:pt x="346" y="695"/>
                    </a:cubicBezTo>
                    <a:close/>
                  </a:path>
                </a:pathLst>
              </a:custGeom>
              <a:gradFill>
                <a:gsLst>
                  <a:gs pos="12000">
                    <a:srgbClr val="B30304"/>
                  </a:gs>
                  <a:gs pos="59000">
                    <a:srgbClr val="9F0100"/>
                  </a:gs>
                  <a:gs pos="100000">
                    <a:srgbClr val="780202"/>
                  </a:gs>
                </a:gsLst>
                <a:lin ang="13200000" scaled="0"/>
              </a:gradFill>
              <a:ln>
                <a:gradFill>
                  <a:gsLst>
                    <a:gs pos="0">
                      <a:srgbClr val="B30304"/>
                    </a:gs>
                    <a:gs pos="100000">
                      <a:srgbClr val="780202"/>
                    </a:gs>
                  </a:gsLst>
                  <a:lin ang="5400000" scaled="1"/>
                </a:gradFill>
              </a:ln>
              <a:effectLst>
                <a:outerShdw blurRad="127000" dist="63500" dir="5400000" algn="ctr" rotWithShape="0">
                  <a:srgbClr val="000000">
                    <a:alpha val="6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u="sng">
                  <a:solidFill>
                    <a:srgbClr val="C00000"/>
                  </a:solidFill>
                  <a:latin typeface="+mn-lt"/>
                  <a:ea typeface="微软雅黑" panose="020B0503020204020204" pitchFamily="34" charset="-122"/>
                </a:endParaRPr>
              </a:p>
            </p:txBody>
          </p:sp>
        </p:grpSp>
        <p:sp>
          <p:nvSpPr>
            <p:cNvPr id="42" name="文本框 810"/>
            <p:cNvSpPr txBox="1">
              <a:spLocks noChangeArrowheads="1"/>
            </p:cNvSpPr>
            <p:nvPr/>
          </p:nvSpPr>
          <p:spPr bwMode="auto">
            <a:xfrm>
              <a:off x="7496275" y="1444436"/>
              <a:ext cx="617816" cy="623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9" tIns="34295" rIns="68589" bIns="34295">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600" b="0" i="0" u="none" strike="noStrike" kern="0" cap="none" spc="0" normalizeH="0" baseline="0" noProof="0" dirty="0">
                  <a:ln>
                    <a:noFill/>
                  </a:ln>
                  <a:solidFill>
                    <a:schemeClr val="bg1"/>
                  </a:solidFill>
                  <a:effectLst/>
                  <a:uLnTx/>
                  <a:uFillTx/>
                  <a:latin typeface="Impact" panose="020B0806030902050204" pitchFamily="34" charset="0"/>
                  <a:ea typeface="微软雅黑" panose="020B0503020204020204" pitchFamily="34" charset="-122"/>
                </a:rPr>
                <a:t>02</a:t>
              </a:r>
              <a:endParaRPr kumimoji="0" lang="zh-CN" altLang="en-US" sz="3600" b="0" i="0" u="none" strike="noStrike" kern="0" cap="none" spc="0" normalizeH="0" baseline="0" noProof="0" dirty="0">
                <a:ln>
                  <a:noFill/>
                </a:ln>
                <a:solidFill>
                  <a:schemeClr val="bg1"/>
                </a:solidFill>
                <a:effectLst/>
                <a:uLnTx/>
                <a:uFillTx/>
                <a:latin typeface="Impact" panose="020B0806030902050204" pitchFamily="34" charset="0"/>
                <a:ea typeface="微软雅黑" panose="020B0503020204020204" pitchFamily="34" charset="-122"/>
              </a:endParaRPr>
            </a:p>
          </p:txBody>
        </p:sp>
      </p:grpSp>
      <p:grpSp>
        <p:nvGrpSpPr>
          <p:cNvPr id="45" name="组合 44"/>
          <p:cNvGrpSpPr/>
          <p:nvPr/>
        </p:nvGrpSpPr>
        <p:grpSpPr>
          <a:xfrm>
            <a:off x="4749924" y="3332783"/>
            <a:ext cx="1460250" cy="938350"/>
            <a:chOff x="6948264" y="1301003"/>
            <a:chExt cx="1460250" cy="938350"/>
          </a:xfrm>
        </p:grpSpPr>
        <p:grpSp>
          <p:nvGrpSpPr>
            <p:cNvPr id="46" name="组合 797"/>
            <p:cNvGrpSpPr/>
            <p:nvPr/>
          </p:nvGrpSpPr>
          <p:grpSpPr bwMode="auto">
            <a:xfrm flipH="1">
              <a:off x="6948264" y="1301003"/>
              <a:ext cx="1460250" cy="938350"/>
              <a:chOff x="7502850" y="1762125"/>
              <a:chExt cx="4027488" cy="3060700"/>
            </a:xfrm>
          </p:grpSpPr>
          <p:sp>
            <p:nvSpPr>
              <p:cNvPr id="48" name="Freeform 10"/>
              <p:cNvSpPr/>
              <p:nvPr/>
            </p:nvSpPr>
            <p:spPr bwMode="auto">
              <a:xfrm>
                <a:off x="7502850" y="1762125"/>
                <a:ext cx="4027488" cy="3060700"/>
              </a:xfrm>
              <a:custGeom>
                <a:avLst/>
                <a:gdLst>
                  <a:gd name="T0" fmla="*/ 421 w 1072"/>
                  <a:gd name="T1" fmla="*/ 1 h 815"/>
                  <a:gd name="T2" fmla="*/ 407 w 1072"/>
                  <a:gd name="T3" fmla="*/ 0 h 815"/>
                  <a:gd name="T4" fmla="*/ 398 w 1072"/>
                  <a:gd name="T5" fmla="*/ 1 h 815"/>
                  <a:gd name="T6" fmla="*/ 389 w 1072"/>
                  <a:gd name="T7" fmla="*/ 1 h 815"/>
                  <a:gd name="T8" fmla="*/ 0 w 1072"/>
                  <a:gd name="T9" fmla="*/ 408 h 815"/>
                  <a:gd name="T10" fmla="*/ 389 w 1072"/>
                  <a:gd name="T11" fmla="*/ 815 h 815"/>
                  <a:gd name="T12" fmla="*/ 398 w 1072"/>
                  <a:gd name="T13" fmla="*/ 815 h 815"/>
                  <a:gd name="T14" fmla="*/ 407 w 1072"/>
                  <a:gd name="T15" fmla="*/ 815 h 815"/>
                  <a:gd name="T16" fmla="*/ 421 w 1072"/>
                  <a:gd name="T17" fmla="*/ 815 h 815"/>
                  <a:gd name="T18" fmla="*/ 1072 w 1072"/>
                  <a:gd name="T19" fmla="*/ 408 h 815"/>
                  <a:gd name="T20" fmla="*/ 421 w 1072"/>
                  <a:gd name="T21" fmla="*/ 1 h 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72" h="815">
                    <a:moveTo>
                      <a:pt x="421" y="1"/>
                    </a:moveTo>
                    <a:cubicBezTo>
                      <a:pt x="416" y="0"/>
                      <a:pt x="412" y="0"/>
                      <a:pt x="407" y="0"/>
                    </a:cubicBezTo>
                    <a:cubicBezTo>
                      <a:pt x="404" y="0"/>
                      <a:pt x="401" y="0"/>
                      <a:pt x="398" y="1"/>
                    </a:cubicBezTo>
                    <a:cubicBezTo>
                      <a:pt x="395" y="1"/>
                      <a:pt x="392" y="1"/>
                      <a:pt x="389" y="1"/>
                    </a:cubicBezTo>
                    <a:cubicBezTo>
                      <a:pt x="173" y="11"/>
                      <a:pt x="0" y="189"/>
                      <a:pt x="0" y="408"/>
                    </a:cubicBezTo>
                    <a:cubicBezTo>
                      <a:pt x="0" y="627"/>
                      <a:pt x="173" y="805"/>
                      <a:pt x="389" y="815"/>
                    </a:cubicBezTo>
                    <a:cubicBezTo>
                      <a:pt x="392" y="815"/>
                      <a:pt x="395" y="815"/>
                      <a:pt x="398" y="815"/>
                    </a:cubicBezTo>
                    <a:cubicBezTo>
                      <a:pt x="401" y="815"/>
                      <a:pt x="404" y="815"/>
                      <a:pt x="407" y="815"/>
                    </a:cubicBezTo>
                    <a:cubicBezTo>
                      <a:pt x="412" y="815"/>
                      <a:pt x="416" y="815"/>
                      <a:pt x="421" y="815"/>
                    </a:cubicBezTo>
                    <a:cubicBezTo>
                      <a:pt x="821" y="806"/>
                      <a:pt x="1072" y="408"/>
                      <a:pt x="1072" y="408"/>
                    </a:cubicBezTo>
                    <a:cubicBezTo>
                      <a:pt x="1072" y="408"/>
                      <a:pt x="821" y="9"/>
                      <a:pt x="421" y="1"/>
                    </a:cubicBezTo>
                    <a:close/>
                  </a:path>
                </a:pathLst>
              </a:custGeom>
              <a:gradFill>
                <a:gsLst>
                  <a:gs pos="0">
                    <a:srgbClr val="DADADA"/>
                  </a:gs>
                  <a:gs pos="100000">
                    <a:sysClr val="window" lastClr="FFFFFF"/>
                  </a:gs>
                </a:gsLst>
                <a:lin ang="5400000" scaled="1"/>
              </a:gradFill>
              <a:ln w="28575" cap="flat">
                <a:gradFill>
                  <a:gsLst>
                    <a:gs pos="0">
                      <a:sysClr val="window" lastClr="FFFFFF"/>
                    </a:gs>
                    <a:gs pos="100000">
                      <a:srgbClr val="DDDDDD"/>
                    </a:gs>
                  </a:gsLst>
                  <a:lin ang="5400000" scaled="1"/>
                </a:gradFill>
                <a:prstDash val="solid"/>
                <a:miter lim="800000"/>
              </a:ln>
              <a:effectLst>
                <a:outerShdw blurRad="228600" dist="228600" dir="5400000" algn="t" rotWithShape="0">
                  <a:sysClr val="windowText" lastClr="000000">
                    <a:lumMod val="85000"/>
                    <a:lumOff val="15000"/>
                    <a:alpha val="28000"/>
                  </a:sysClr>
                </a:outerShdw>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微软雅黑" panose="020B0503020204020204" pitchFamily="34" charset="-122"/>
                </a:endParaRPr>
              </a:p>
            </p:txBody>
          </p:sp>
          <p:sp>
            <p:nvSpPr>
              <p:cNvPr id="49" name="Freeform 17"/>
              <p:cNvSpPr/>
              <p:nvPr/>
            </p:nvSpPr>
            <p:spPr bwMode="auto">
              <a:xfrm>
                <a:off x="7752881" y="1987550"/>
                <a:ext cx="3527425" cy="2609850"/>
              </a:xfrm>
              <a:custGeom>
                <a:avLst/>
                <a:gdLst>
                  <a:gd name="T0" fmla="*/ 346 w 939"/>
                  <a:gd name="T1" fmla="*/ 695 h 695"/>
                  <a:gd name="T2" fmla="*/ 340 w 939"/>
                  <a:gd name="T3" fmla="*/ 695 h 695"/>
                  <a:gd name="T4" fmla="*/ 340 w 939"/>
                  <a:gd name="T5" fmla="*/ 695 h 695"/>
                  <a:gd name="T6" fmla="*/ 333 w 939"/>
                  <a:gd name="T7" fmla="*/ 695 h 695"/>
                  <a:gd name="T8" fmla="*/ 332 w 939"/>
                  <a:gd name="T9" fmla="*/ 695 h 695"/>
                  <a:gd name="T10" fmla="*/ 0 w 939"/>
                  <a:gd name="T11" fmla="*/ 348 h 695"/>
                  <a:gd name="T12" fmla="*/ 332 w 939"/>
                  <a:gd name="T13" fmla="*/ 1 h 695"/>
                  <a:gd name="T14" fmla="*/ 333 w 939"/>
                  <a:gd name="T15" fmla="*/ 1 h 695"/>
                  <a:gd name="T16" fmla="*/ 339 w 939"/>
                  <a:gd name="T17" fmla="*/ 0 h 695"/>
                  <a:gd name="T18" fmla="*/ 340 w 939"/>
                  <a:gd name="T19" fmla="*/ 0 h 695"/>
                  <a:gd name="T20" fmla="*/ 346 w 939"/>
                  <a:gd name="T21" fmla="*/ 0 h 695"/>
                  <a:gd name="T22" fmla="*/ 349 w 939"/>
                  <a:gd name="T23" fmla="*/ 0 h 695"/>
                  <a:gd name="T24" fmla="*/ 358 w 939"/>
                  <a:gd name="T25" fmla="*/ 0 h 695"/>
                  <a:gd name="T26" fmla="*/ 360 w 939"/>
                  <a:gd name="T27" fmla="*/ 1 h 695"/>
                  <a:gd name="T28" fmla="*/ 794 w 939"/>
                  <a:gd name="T29" fmla="*/ 190 h 695"/>
                  <a:gd name="T30" fmla="*/ 939 w 939"/>
                  <a:gd name="T31" fmla="*/ 348 h 695"/>
                  <a:gd name="T32" fmla="*/ 794 w 939"/>
                  <a:gd name="T33" fmla="*/ 505 h 695"/>
                  <a:gd name="T34" fmla="*/ 360 w 939"/>
                  <a:gd name="T35" fmla="*/ 695 h 695"/>
                  <a:gd name="T36" fmla="*/ 358 w 939"/>
                  <a:gd name="T37" fmla="*/ 695 h 695"/>
                  <a:gd name="T38" fmla="*/ 348 w 939"/>
                  <a:gd name="T39" fmla="*/ 695 h 695"/>
                  <a:gd name="T40" fmla="*/ 346 w 939"/>
                  <a:gd name="T41" fmla="*/ 695 h 6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39" h="695">
                    <a:moveTo>
                      <a:pt x="346" y="695"/>
                    </a:moveTo>
                    <a:cubicBezTo>
                      <a:pt x="344" y="695"/>
                      <a:pt x="342" y="695"/>
                      <a:pt x="340" y="695"/>
                    </a:cubicBezTo>
                    <a:cubicBezTo>
                      <a:pt x="340" y="695"/>
                      <a:pt x="340" y="695"/>
                      <a:pt x="340" y="695"/>
                    </a:cubicBezTo>
                    <a:cubicBezTo>
                      <a:pt x="338" y="695"/>
                      <a:pt x="336" y="695"/>
                      <a:pt x="333" y="695"/>
                    </a:cubicBezTo>
                    <a:cubicBezTo>
                      <a:pt x="332" y="695"/>
                      <a:pt x="332" y="695"/>
                      <a:pt x="332" y="695"/>
                    </a:cubicBezTo>
                    <a:cubicBezTo>
                      <a:pt x="146" y="686"/>
                      <a:pt x="0" y="534"/>
                      <a:pt x="0" y="348"/>
                    </a:cubicBezTo>
                    <a:cubicBezTo>
                      <a:pt x="0" y="161"/>
                      <a:pt x="146" y="9"/>
                      <a:pt x="332" y="1"/>
                    </a:cubicBezTo>
                    <a:cubicBezTo>
                      <a:pt x="333" y="1"/>
                      <a:pt x="333" y="1"/>
                      <a:pt x="333" y="1"/>
                    </a:cubicBezTo>
                    <a:cubicBezTo>
                      <a:pt x="335" y="1"/>
                      <a:pt x="337" y="0"/>
                      <a:pt x="339" y="0"/>
                    </a:cubicBezTo>
                    <a:cubicBezTo>
                      <a:pt x="340" y="0"/>
                      <a:pt x="340" y="0"/>
                      <a:pt x="340" y="0"/>
                    </a:cubicBezTo>
                    <a:cubicBezTo>
                      <a:pt x="342" y="0"/>
                      <a:pt x="344" y="0"/>
                      <a:pt x="346" y="0"/>
                    </a:cubicBezTo>
                    <a:cubicBezTo>
                      <a:pt x="349" y="0"/>
                      <a:pt x="349" y="0"/>
                      <a:pt x="349" y="0"/>
                    </a:cubicBezTo>
                    <a:cubicBezTo>
                      <a:pt x="352" y="0"/>
                      <a:pt x="355" y="0"/>
                      <a:pt x="358" y="0"/>
                    </a:cubicBezTo>
                    <a:cubicBezTo>
                      <a:pt x="360" y="1"/>
                      <a:pt x="360" y="1"/>
                      <a:pt x="360" y="1"/>
                    </a:cubicBezTo>
                    <a:cubicBezTo>
                      <a:pt x="510" y="4"/>
                      <a:pt x="656" y="68"/>
                      <a:pt x="794" y="190"/>
                    </a:cubicBezTo>
                    <a:cubicBezTo>
                      <a:pt x="862" y="251"/>
                      <a:pt x="912" y="312"/>
                      <a:pt x="939" y="348"/>
                    </a:cubicBezTo>
                    <a:cubicBezTo>
                      <a:pt x="912" y="384"/>
                      <a:pt x="862" y="445"/>
                      <a:pt x="794" y="505"/>
                    </a:cubicBezTo>
                    <a:cubicBezTo>
                      <a:pt x="656" y="628"/>
                      <a:pt x="510" y="692"/>
                      <a:pt x="360" y="695"/>
                    </a:cubicBezTo>
                    <a:cubicBezTo>
                      <a:pt x="358" y="695"/>
                      <a:pt x="358" y="695"/>
                      <a:pt x="358" y="695"/>
                    </a:cubicBezTo>
                    <a:cubicBezTo>
                      <a:pt x="355" y="695"/>
                      <a:pt x="352" y="695"/>
                      <a:pt x="348" y="695"/>
                    </a:cubicBezTo>
                    <a:cubicBezTo>
                      <a:pt x="347" y="695"/>
                      <a:pt x="347" y="695"/>
                      <a:pt x="346" y="695"/>
                    </a:cubicBezTo>
                    <a:close/>
                  </a:path>
                </a:pathLst>
              </a:custGeom>
              <a:gradFill>
                <a:gsLst>
                  <a:gs pos="12000">
                    <a:srgbClr val="1A497C">
                      <a:lumMod val="95000"/>
                      <a:lumOff val="5000"/>
                    </a:srgbClr>
                  </a:gs>
                  <a:gs pos="59000">
                    <a:srgbClr val="0B3754"/>
                  </a:gs>
                  <a:gs pos="100000">
                    <a:srgbClr val="0D243F"/>
                  </a:gs>
                </a:gsLst>
                <a:lin ang="13200000" scaled="0"/>
              </a:gradFill>
              <a:ln>
                <a:gradFill>
                  <a:gsLst>
                    <a:gs pos="0">
                      <a:srgbClr val="163B67"/>
                    </a:gs>
                    <a:gs pos="100000">
                      <a:srgbClr val="0C2A42"/>
                    </a:gs>
                  </a:gsLst>
                  <a:lin ang="5400000" scaled="1"/>
                </a:gradFill>
              </a:ln>
              <a:effectLst>
                <a:outerShdw blurRad="127000" dist="63500" dir="5400000" algn="ctr" rotWithShape="0">
                  <a:srgbClr val="000000">
                    <a:alpha val="6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u="sng">
                  <a:solidFill>
                    <a:srgbClr val="C00000"/>
                  </a:solidFill>
                  <a:ea typeface="微软雅黑" panose="020B0503020204020204" pitchFamily="34" charset="-122"/>
                </a:endParaRPr>
              </a:p>
            </p:txBody>
          </p:sp>
        </p:grpSp>
        <p:sp>
          <p:nvSpPr>
            <p:cNvPr id="47" name="文本框 810"/>
            <p:cNvSpPr txBox="1">
              <a:spLocks noChangeArrowheads="1"/>
            </p:cNvSpPr>
            <p:nvPr/>
          </p:nvSpPr>
          <p:spPr bwMode="auto">
            <a:xfrm>
              <a:off x="7489863" y="1444436"/>
              <a:ext cx="630640" cy="623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9" tIns="34295" rIns="68589" bIns="34295">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600" b="0" i="0" u="none" strike="noStrike" kern="0" cap="none" spc="0" normalizeH="0" baseline="0" noProof="0" dirty="0">
                  <a:ln>
                    <a:noFill/>
                  </a:ln>
                  <a:solidFill>
                    <a:schemeClr val="bg1"/>
                  </a:solidFill>
                  <a:effectLst/>
                  <a:uLnTx/>
                  <a:uFillTx/>
                  <a:latin typeface="Impact" panose="020B0806030902050204" pitchFamily="34" charset="0"/>
                  <a:ea typeface="微软雅黑" panose="020B0503020204020204" pitchFamily="34" charset="-122"/>
                </a:rPr>
                <a:t>03</a:t>
              </a:r>
              <a:endParaRPr kumimoji="0" lang="zh-CN" altLang="en-US" sz="3600" b="0" i="0" u="none" strike="noStrike" kern="0" cap="none" spc="0" normalizeH="0" baseline="0" noProof="0" dirty="0">
                <a:ln>
                  <a:noFill/>
                </a:ln>
                <a:solidFill>
                  <a:schemeClr val="bg1"/>
                </a:solidFill>
                <a:effectLst/>
                <a:uLnTx/>
                <a:uFillTx/>
                <a:latin typeface="Impact" panose="020B0806030902050204" pitchFamily="34" charset="0"/>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1+#ppt_w/2"/>
                                          </p:val>
                                        </p:tav>
                                        <p:tav tm="100000">
                                          <p:val>
                                            <p:strVal val="#ppt_x"/>
                                          </p:val>
                                        </p:tav>
                                      </p:tavLst>
                                    </p:anim>
                                    <p:anim calcmode="lin" valueType="num">
                                      <p:cBhvr additive="base">
                                        <p:cTn id="13" dur="500" fill="hold"/>
                                        <p:tgtEl>
                                          <p:spTgt spid="2"/>
                                        </p:tgtEl>
                                        <p:attrNameLst>
                                          <p:attrName>ppt_y</p:attrName>
                                        </p:attrNameLst>
                                      </p:cBhvr>
                                      <p:tavLst>
                                        <p:tav tm="0">
                                          <p:val>
                                            <p:strVal val="#ppt_y"/>
                                          </p:val>
                                        </p:tav>
                                        <p:tav tm="100000">
                                          <p:val>
                                            <p:strVal val="#ppt_y"/>
                                          </p:val>
                                        </p:tav>
                                      </p:tavLst>
                                    </p:anim>
                                  </p:childTnLst>
                                </p:cTn>
                              </p:par>
                            </p:childTnLst>
                          </p:cTn>
                        </p:par>
                        <p:par>
                          <p:cTn id="14" fill="hold">
                            <p:stCondLst>
                              <p:cond delay="500"/>
                            </p:stCondLst>
                            <p:childTnLst>
                              <p:par>
                                <p:cTn id="15" presetID="22" presetClass="entr" presetSubtype="2" fill="hold" grpId="0" nodeType="afterEffect">
                                  <p:stCondLst>
                                    <p:cond delay="0"/>
                                  </p:stCondLst>
                                  <p:childTnLst>
                                    <p:set>
                                      <p:cBhvr>
                                        <p:cTn id="16" dur="1" fill="hold">
                                          <p:stCondLst>
                                            <p:cond delay="0"/>
                                          </p:stCondLst>
                                        </p:cTn>
                                        <p:tgtEl>
                                          <p:spTgt spid="70"/>
                                        </p:tgtEl>
                                        <p:attrNameLst>
                                          <p:attrName>style.visibility</p:attrName>
                                        </p:attrNameLst>
                                      </p:cBhvr>
                                      <p:to>
                                        <p:strVal val="visible"/>
                                      </p:to>
                                    </p:set>
                                    <p:animEffect transition="in" filter="wipe(right)">
                                      <p:cBhvr>
                                        <p:cTn id="17" dur="500"/>
                                        <p:tgtEl>
                                          <p:spTgt spid="70"/>
                                        </p:tgtEl>
                                      </p:cBhvr>
                                    </p:animEffect>
                                  </p:childTnLst>
                                </p:cTn>
                              </p:par>
                            </p:childTnLst>
                          </p:cTn>
                        </p:par>
                        <p:par>
                          <p:cTn id="18" fill="hold">
                            <p:stCondLst>
                              <p:cond delay="1000"/>
                            </p:stCondLst>
                            <p:childTnLst>
                              <p:par>
                                <p:cTn id="19" presetID="10" presetClass="entr" presetSubtype="0" fill="hold" grpId="0" nodeType="afterEffect">
                                  <p:stCondLst>
                                    <p:cond delay="0"/>
                                  </p:stCondLst>
                                  <p:childTnLst>
                                    <p:set>
                                      <p:cBhvr>
                                        <p:cTn id="20" dur="1" fill="hold">
                                          <p:stCondLst>
                                            <p:cond delay="0"/>
                                          </p:stCondLst>
                                        </p:cTn>
                                        <p:tgtEl>
                                          <p:spTgt spid="73"/>
                                        </p:tgtEl>
                                        <p:attrNameLst>
                                          <p:attrName>style.visibility</p:attrName>
                                        </p:attrNameLst>
                                      </p:cBhvr>
                                      <p:to>
                                        <p:strVal val="visible"/>
                                      </p:to>
                                    </p:set>
                                    <p:animEffect transition="in" filter="fade">
                                      <p:cBhvr>
                                        <p:cTn id="21" dur="500"/>
                                        <p:tgtEl>
                                          <p:spTgt spid="73"/>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2" fill="hold" nodeType="clickEffect">
                                  <p:stCondLst>
                                    <p:cond delay="0"/>
                                  </p:stCondLst>
                                  <p:childTnLst>
                                    <p:set>
                                      <p:cBhvr>
                                        <p:cTn id="25" dur="1" fill="hold">
                                          <p:stCondLst>
                                            <p:cond delay="0"/>
                                          </p:stCondLst>
                                        </p:cTn>
                                        <p:tgtEl>
                                          <p:spTgt spid="40"/>
                                        </p:tgtEl>
                                        <p:attrNameLst>
                                          <p:attrName>style.visibility</p:attrName>
                                        </p:attrNameLst>
                                      </p:cBhvr>
                                      <p:to>
                                        <p:strVal val="visible"/>
                                      </p:to>
                                    </p:set>
                                    <p:anim calcmode="lin" valueType="num">
                                      <p:cBhvr additive="base">
                                        <p:cTn id="26" dur="500" fill="hold"/>
                                        <p:tgtEl>
                                          <p:spTgt spid="40"/>
                                        </p:tgtEl>
                                        <p:attrNameLst>
                                          <p:attrName>ppt_x</p:attrName>
                                        </p:attrNameLst>
                                      </p:cBhvr>
                                      <p:tavLst>
                                        <p:tav tm="0">
                                          <p:val>
                                            <p:strVal val="1+#ppt_w/2"/>
                                          </p:val>
                                        </p:tav>
                                        <p:tav tm="100000">
                                          <p:val>
                                            <p:strVal val="#ppt_x"/>
                                          </p:val>
                                        </p:tav>
                                      </p:tavLst>
                                    </p:anim>
                                    <p:anim calcmode="lin" valueType="num">
                                      <p:cBhvr additive="base">
                                        <p:cTn id="27" dur="500" fill="hold"/>
                                        <p:tgtEl>
                                          <p:spTgt spid="40"/>
                                        </p:tgtEl>
                                        <p:attrNameLst>
                                          <p:attrName>ppt_y</p:attrName>
                                        </p:attrNameLst>
                                      </p:cBhvr>
                                      <p:tavLst>
                                        <p:tav tm="0">
                                          <p:val>
                                            <p:strVal val="#ppt_y"/>
                                          </p:val>
                                        </p:tav>
                                        <p:tav tm="100000">
                                          <p:val>
                                            <p:strVal val="#ppt_y"/>
                                          </p:val>
                                        </p:tav>
                                      </p:tavLst>
                                    </p:anim>
                                  </p:childTnLst>
                                </p:cTn>
                              </p:par>
                            </p:childTnLst>
                          </p:cTn>
                        </p:par>
                        <p:par>
                          <p:cTn id="28" fill="hold">
                            <p:stCondLst>
                              <p:cond delay="500"/>
                            </p:stCondLst>
                            <p:childTnLst>
                              <p:par>
                                <p:cTn id="29" presetID="22" presetClass="entr" presetSubtype="2" fill="hold" grpId="0" nodeType="afterEffect">
                                  <p:stCondLst>
                                    <p:cond delay="0"/>
                                  </p:stCondLst>
                                  <p:childTnLst>
                                    <p:set>
                                      <p:cBhvr>
                                        <p:cTn id="30" dur="1" fill="hold">
                                          <p:stCondLst>
                                            <p:cond delay="0"/>
                                          </p:stCondLst>
                                        </p:cTn>
                                        <p:tgtEl>
                                          <p:spTgt spid="71"/>
                                        </p:tgtEl>
                                        <p:attrNameLst>
                                          <p:attrName>style.visibility</p:attrName>
                                        </p:attrNameLst>
                                      </p:cBhvr>
                                      <p:to>
                                        <p:strVal val="visible"/>
                                      </p:to>
                                    </p:set>
                                    <p:animEffect transition="in" filter="wipe(right)">
                                      <p:cBhvr>
                                        <p:cTn id="31" dur="500"/>
                                        <p:tgtEl>
                                          <p:spTgt spid="71"/>
                                        </p:tgtEl>
                                      </p:cBhvr>
                                    </p:animEffect>
                                  </p:childTnLst>
                                </p:cTn>
                              </p:par>
                            </p:childTnLst>
                          </p:cTn>
                        </p:par>
                        <p:par>
                          <p:cTn id="32" fill="hold">
                            <p:stCondLst>
                              <p:cond delay="1000"/>
                            </p:stCondLst>
                            <p:childTnLst>
                              <p:par>
                                <p:cTn id="33" presetID="10" presetClass="entr" presetSubtype="0" fill="hold" grpId="0" nodeType="afterEffect">
                                  <p:stCondLst>
                                    <p:cond delay="0"/>
                                  </p:stCondLst>
                                  <p:childTnLst>
                                    <p:set>
                                      <p:cBhvr>
                                        <p:cTn id="34" dur="1" fill="hold">
                                          <p:stCondLst>
                                            <p:cond delay="0"/>
                                          </p:stCondLst>
                                        </p:cTn>
                                        <p:tgtEl>
                                          <p:spTgt spid="74"/>
                                        </p:tgtEl>
                                        <p:attrNameLst>
                                          <p:attrName>style.visibility</p:attrName>
                                        </p:attrNameLst>
                                      </p:cBhvr>
                                      <p:to>
                                        <p:strVal val="visible"/>
                                      </p:to>
                                    </p:set>
                                    <p:animEffect transition="in" filter="fade">
                                      <p:cBhvr>
                                        <p:cTn id="35" dur="500"/>
                                        <p:tgtEl>
                                          <p:spTgt spid="74"/>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2" fill="hold" nodeType="clickEffect">
                                  <p:stCondLst>
                                    <p:cond delay="0"/>
                                  </p:stCondLst>
                                  <p:childTnLst>
                                    <p:set>
                                      <p:cBhvr>
                                        <p:cTn id="39" dur="1" fill="hold">
                                          <p:stCondLst>
                                            <p:cond delay="0"/>
                                          </p:stCondLst>
                                        </p:cTn>
                                        <p:tgtEl>
                                          <p:spTgt spid="45"/>
                                        </p:tgtEl>
                                        <p:attrNameLst>
                                          <p:attrName>style.visibility</p:attrName>
                                        </p:attrNameLst>
                                      </p:cBhvr>
                                      <p:to>
                                        <p:strVal val="visible"/>
                                      </p:to>
                                    </p:set>
                                    <p:anim calcmode="lin" valueType="num">
                                      <p:cBhvr additive="base">
                                        <p:cTn id="40" dur="500" fill="hold"/>
                                        <p:tgtEl>
                                          <p:spTgt spid="45"/>
                                        </p:tgtEl>
                                        <p:attrNameLst>
                                          <p:attrName>ppt_x</p:attrName>
                                        </p:attrNameLst>
                                      </p:cBhvr>
                                      <p:tavLst>
                                        <p:tav tm="0">
                                          <p:val>
                                            <p:strVal val="1+#ppt_w/2"/>
                                          </p:val>
                                        </p:tav>
                                        <p:tav tm="100000">
                                          <p:val>
                                            <p:strVal val="#ppt_x"/>
                                          </p:val>
                                        </p:tav>
                                      </p:tavLst>
                                    </p:anim>
                                    <p:anim calcmode="lin" valueType="num">
                                      <p:cBhvr additive="base">
                                        <p:cTn id="41" dur="500" fill="hold"/>
                                        <p:tgtEl>
                                          <p:spTgt spid="45"/>
                                        </p:tgtEl>
                                        <p:attrNameLst>
                                          <p:attrName>ppt_y</p:attrName>
                                        </p:attrNameLst>
                                      </p:cBhvr>
                                      <p:tavLst>
                                        <p:tav tm="0">
                                          <p:val>
                                            <p:strVal val="#ppt_y"/>
                                          </p:val>
                                        </p:tav>
                                        <p:tav tm="100000">
                                          <p:val>
                                            <p:strVal val="#ppt_y"/>
                                          </p:val>
                                        </p:tav>
                                      </p:tavLst>
                                    </p:anim>
                                  </p:childTnLst>
                                </p:cTn>
                              </p:par>
                            </p:childTnLst>
                          </p:cTn>
                        </p:par>
                        <p:par>
                          <p:cTn id="42" fill="hold">
                            <p:stCondLst>
                              <p:cond delay="500"/>
                            </p:stCondLst>
                            <p:childTnLst>
                              <p:par>
                                <p:cTn id="43" presetID="22" presetClass="entr" presetSubtype="2" fill="hold" grpId="0" nodeType="afterEffect">
                                  <p:stCondLst>
                                    <p:cond delay="0"/>
                                  </p:stCondLst>
                                  <p:childTnLst>
                                    <p:set>
                                      <p:cBhvr>
                                        <p:cTn id="44" dur="1" fill="hold">
                                          <p:stCondLst>
                                            <p:cond delay="0"/>
                                          </p:stCondLst>
                                        </p:cTn>
                                        <p:tgtEl>
                                          <p:spTgt spid="72"/>
                                        </p:tgtEl>
                                        <p:attrNameLst>
                                          <p:attrName>style.visibility</p:attrName>
                                        </p:attrNameLst>
                                      </p:cBhvr>
                                      <p:to>
                                        <p:strVal val="visible"/>
                                      </p:to>
                                    </p:set>
                                    <p:animEffect transition="in" filter="wipe(right)">
                                      <p:cBhvr>
                                        <p:cTn id="45" dur="500"/>
                                        <p:tgtEl>
                                          <p:spTgt spid="72"/>
                                        </p:tgtEl>
                                      </p:cBhvr>
                                    </p:animEffect>
                                  </p:childTnLst>
                                </p:cTn>
                              </p:par>
                            </p:childTnLst>
                          </p:cTn>
                        </p:par>
                        <p:par>
                          <p:cTn id="46" fill="hold">
                            <p:stCondLst>
                              <p:cond delay="1000"/>
                            </p:stCondLst>
                            <p:childTnLst>
                              <p:par>
                                <p:cTn id="47" presetID="10" presetClass="entr" presetSubtype="0" fill="hold" grpId="0" nodeType="afterEffect">
                                  <p:stCondLst>
                                    <p:cond delay="0"/>
                                  </p:stCondLst>
                                  <p:childTnLst>
                                    <p:set>
                                      <p:cBhvr>
                                        <p:cTn id="48" dur="1" fill="hold">
                                          <p:stCondLst>
                                            <p:cond delay="0"/>
                                          </p:stCondLst>
                                        </p:cTn>
                                        <p:tgtEl>
                                          <p:spTgt spid="75"/>
                                        </p:tgtEl>
                                        <p:attrNameLst>
                                          <p:attrName>style.visibility</p:attrName>
                                        </p:attrNameLst>
                                      </p:cBhvr>
                                      <p:to>
                                        <p:strVal val="visible"/>
                                      </p:to>
                                    </p:set>
                                    <p:animEffect transition="in" filter="fade">
                                      <p:cBhvr>
                                        <p:cTn id="4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70" grpId="0" animBg="1"/>
      <p:bldP spid="71" grpId="0" animBg="1"/>
      <p:bldP spid="72" grpId="0" animBg="1"/>
      <p:bldP spid="73" grpId="0"/>
      <p:bldP spid="74" grpId="0"/>
      <p:bldP spid="7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文本框 10"/>
          <p:cNvSpPr txBox="1">
            <a:spLocks noChangeArrowheads="1"/>
          </p:cNvSpPr>
          <p:nvPr/>
        </p:nvSpPr>
        <p:spPr bwMode="auto">
          <a:xfrm>
            <a:off x="683568" y="208664"/>
            <a:ext cx="3510057" cy="346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1" tIns="34285" rIns="68571" bIns="34285">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1800" b="1" dirty="0">
                <a:latin typeface="+mn-ea"/>
                <a:ea typeface="+mn-ea"/>
              </a:rPr>
              <a:t>年度工作概述</a:t>
            </a:r>
            <a:r>
              <a:rPr lang="zh-CN" altLang="en-US" sz="1200" b="1" dirty="0">
                <a:latin typeface="+mn-ea"/>
                <a:ea typeface="+mn-ea"/>
              </a:rPr>
              <a:t>（文字可以编辑）</a:t>
            </a:r>
            <a:endParaRPr lang="zh-CN" altLang="en-US" sz="1200" b="1" dirty="0">
              <a:latin typeface="+mn-ea"/>
              <a:ea typeface="+mn-ea"/>
              <a:cs typeface="+mn-ea"/>
              <a:sym typeface="+mn-lt"/>
            </a:endParaRPr>
          </a:p>
        </p:txBody>
      </p:sp>
      <p:sp>
        <p:nvSpPr>
          <p:cNvPr id="106" name="任意多边形 112"/>
          <p:cNvSpPr/>
          <p:nvPr/>
        </p:nvSpPr>
        <p:spPr>
          <a:xfrm>
            <a:off x="404437" y="2635904"/>
            <a:ext cx="8488043" cy="496995"/>
          </a:xfrm>
          <a:custGeom>
            <a:avLst/>
            <a:gdLst>
              <a:gd name="connsiteX0" fmla="*/ 0 w 8999702"/>
              <a:gd name="connsiteY0" fmla="*/ 0 h 659180"/>
              <a:gd name="connsiteX1" fmla="*/ 8610600 w 8999702"/>
              <a:gd name="connsiteY1" fmla="*/ 0 h 659180"/>
              <a:gd name="connsiteX2" fmla="*/ 8999702 w 8999702"/>
              <a:gd name="connsiteY2" fmla="*/ 329590 h 659180"/>
              <a:gd name="connsiteX3" fmla="*/ 8610600 w 8999702"/>
              <a:gd name="connsiteY3" fmla="*/ 659180 h 659180"/>
              <a:gd name="connsiteX4" fmla="*/ 8610600 w 8999702"/>
              <a:gd name="connsiteY4" fmla="*/ 659179 h 659180"/>
              <a:gd name="connsiteX5" fmla="*/ 1 w 8999702"/>
              <a:gd name="connsiteY5" fmla="*/ 659179 h 659180"/>
              <a:gd name="connsiteX6" fmla="*/ 389102 w 8999702"/>
              <a:gd name="connsiteY6" fmla="*/ 329590 h 659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99702" h="659180">
                <a:moveTo>
                  <a:pt x="0" y="0"/>
                </a:moveTo>
                <a:lnTo>
                  <a:pt x="8610600" y="0"/>
                </a:lnTo>
                <a:lnTo>
                  <a:pt x="8999702" y="329590"/>
                </a:lnTo>
                <a:lnTo>
                  <a:pt x="8610600" y="659180"/>
                </a:lnTo>
                <a:lnTo>
                  <a:pt x="8610600" y="659179"/>
                </a:lnTo>
                <a:lnTo>
                  <a:pt x="1" y="659179"/>
                </a:lnTo>
                <a:lnTo>
                  <a:pt x="389102" y="329590"/>
                </a:lnTo>
                <a:close/>
              </a:path>
            </a:pathLst>
          </a:custGeom>
          <a:solidFill>
            <a:sysClr val="window" lastClr="FFFFFF">
              <a:lumMod val="75000"/>
              <a:alpha val="50000"/>
            </a:sysClr>
          </a:solidFill>
          <a:ln w="25400" cap="flat" cmpd="sng" algn="ctr">
            <a:noFill/>
            <a:prstDash val="solid"/>
          </a:ln>
          <a:effectLst>
            <a:innerShdw blurRad="63500" dist="50800" dir="13500000">
              <a:prstClr val="black">
                <a:alpha val="50000"/>
              </a:prstClr>
            </a:innerShdw>
          </a:effectLst>
        </p:spPr>
        <p:txBody>
          <a:bodyPr lIns="68589" tIns="34295" rIns="68589" bIns="34295"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nvGrpSpPr>
          <p:cNvPr id="107" name="组合 106"/>
          <p:cNvGrpSpPr/>
          <p:nvPr/>
        </p:nvGrpSpPr>
        <p:grpSpPr>
          <a:xfrm>
            <a:off x="980579" y="2387357"/>
            <a:ext cx="870074" cy="869820"/>
            <a:chOff x="1466675" y="3784103"/>
            <a:chExt cx="1301392" cy="1301862"/>
          </a:xfrm>
        </p:grpSpPr>
        <p:grpSp>
          <p:nvGrpSpPr>
            <p:cNvPr id="108" name="组合 107"/>
            <p:cNvGrpSpPr/>
            <p:nvPr/>
          </p:nvGrpSpPr>
          <p:grpSpPr>
            <a:xfrm>
              <a:off x="1466675" y="3784103"/>
              <a:ext cx="1301392" cy="1301862"/>
              <a:chOff x="4345444" y="2542859"/>
              <a:chExt cx="1810550" cy="1811205"/>
            </a:xfrm>
          </p:grpSpPr>
          <p:grpSp>
            <p:nvGrpSpPr>
              <p:cNvPr id="110" name="组合 109"/>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112" name="同心圆 45"/>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solidFill>
                  </a:endParaRPr>
                </a:p>
              </p:txBody>
            </p:sp>
            <p:sp>
              <p:nvSpPr>
                <p:cNvPr id="113" name="椭圆 112"/>
                <p:cNvSpPr/>
                <p:nvPr/>
              </p:nvSpPr>
              <p:spPr>
                <a:xfrm>
                  <a:off x="1484232" y="1093651"/>
                  <a:ext cx="1504274"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grpSp>
          <p:sp>
            <p:nvSpPr>
              <p:cNvPr id="111" name="椭圆 110"/>
              <p:cNvSpPr/>
              <p:nvPr/>
            </p:nvSpPr>
            <p:spPr>
              <a:xfrm>
                <a:off x="4447523" y="2644973"/>
                <a:ext cx="1606393" cy="1606973"/>
              </a:xfrm>
              <a:prstGeom prst="ellipse">
                <a:avLst/>
              </a:prstGeom>
              <a:gradFill>
                <a:gsLst>
                  <a:gs pos="12000">
                    <a:srgbClr val="1A497C">
                      <a:lumMod val="95000"/>
                      <a:lumOff val="5000"/>
                    </a:srgbClr>
                  </a:gs>
                  <a:gs pos="59000">
                    <a:srgbClr val="0B3754"/>
                  </a:gs>
                  <a:gs pos="100000">
                    <a:srgbClr val="0D243F"/>
                  </a:gs>
                </a:gsLst>
                <a:lin ang="13200000" scaled="0"/>
              </a:gradFill>
              <a:ln>
                <a:gradFill>
                  <a:gsLst>
                    <a:gs pos="0">
                      <a:srgbClr val="163B67"/>
                    </a:gs>
                    <a:gs pos="100000">
                      <a:srgbClr val="0C2A42"/>
                    </a:gs>
                  </a:gsLst>
                  <a:lin ang="5400000" scaled="1"/>
                </a:gradFill>
              </a:ln>
              <a:effectLst>
                <a:outerShdw blurRad="127000" dist="63500" dir="5400000" algn="ctr" rotWithShape="0">
                  <a:srgbClr val="000000">
                    <a:alpha val="6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u="sng">
                  <a:solidFill>
                    <a:srgbClr val="C00000"/>
                  </a:solidFill>
                  <a:ea typeface="微软雅黑" panose="020B0503020204020204" pitchFamily="34" charset="-122"/>
                </a:endParaRPr>
              </a:p>
            </p:txBody>
          </p:sp>
        </p:grpSp>
        <p:sp>
          <p:nvSpPr>
            <p:cNvPr id="109" name="TextBox 97"/>
            <p:cNvSpPr txBox="1"/>
            <p:nvPr/>
          </p:nvSpPr>
          <p:spPr>
            <a:xfrm>
              <a:off x="1602998" y="4180598"/>
              <a:ext cx="1028745" cy="600925"/>
            </a:xfrm>
            <a:prstGeom prst="rect">
              <a:avLst/>
            </a:prstGeom>
            <a:noFill/>
          </p:spPr>
          <p:txBody>
            <a:bodyPr wrap="square" lIns="184256" tIns="92128" rIns="184256" bIns="92128" rtlCol="0">
              <a:spAutoFit/>
            </a:bodyPr>
            <a:lstStyle/>
            <a:p>
              <a:r>
                <a:rPr lang="en-US" altLang="zh-CN" sz="1400" dirty="0">
                  <a:solidFill>
                    <a:schemeClr val="bg1"/>
                  </a:solidFill>
                  <a:latin typeface="微软雅黑" panose="020B0503020204020204" pitchFamily="34" charset="-122"/>
                  <a:ea typeface="微软雅黑" panose="020B0503020204020204" pitchFamily="34" charset="-122"/>
                </a:rPr>
                <a:t>6</a:t>
              </a:r>
              <a:r>
                <a:rPr lang="zh-CN" altLang="en-US" sz="1400" dirty="0">
                  <a:solidFill>
                    <a:schemeClr val="bg1"/>
                  </a:solidFill>
                  <a:latin typeface="微软雅黑" panose="020B0503020204020204" pitchFamily="34" charset="-122"/>
                  <a:ea typeface="微软雅黑" panose="020B0503020204020204" pitchFamily="34" charset="-122"/>
                </a:rPr>
                <a:t>月</a:t>
              </a:r>
              <a:endParaRPr lang="zh-CN" altLang="en-US" sz="1400" dirty="0">
                <a:solidFill>
                  <a:schemeClr val="bg1"/>
                </a:solidFill>
                <a:latin typeface="微软雅黑" panose="020B0503020204020204" pitchFamily="34" charset="-122"/>
                <a:ea typeface="微软雅黑" panose="020B0503020204020204" pitchFamily="34" charset="-122"/>
              </a:endParaRPr>
            </a:p>
          </p:txBody>
        </p:sp>
      </p:grpSp>
      <p:grpSp>
        <p:nvGrpSpPr>
          <p:cNvPr id="114" name="组合 113"/>
          <p:cNvGrpSpPr/>
          <p:nvPr/>
        </p:nvGrpSpPr>
        <p:grpSpPr>
          <a:xfrm>
            <a:off x="2083956" y="2504346"/>
            <a:ext cx="708513" cy="658319"/>
            <a:chOff x="3117025" y="3959191"/>
            <a:chExt cx="1059738" cy="985306"/>
          </a:xfrm>
        </p:grpSpPr>
        <p:grpSp>
          <p:nvGrpSpPr>
            <p:cNvPr id="115" name="组合 114"/>
            <p:cNvGrpSpPr/>
            <p:nvPr/>
          </p:nvGrpSpPr>
          <p:grpSpPr>
            <a:xfrm>
              <a:off x="3117025" y="3959191"/>
              <a:ext cx="984950" cy="985306"/>
              <a:chOff x="4345444" y="2542859"/>
              <a:chExt cx="1810550" cy="1811205"/>
            </a:xfrm>
          </p:grpSpPr>
          <p:grpSp>
            <p:nvGrpSpPr>
              <p:cNvPr id="117" name="组合 116"/>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119" name="同心圆 52"/>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solidFill>
                  </a:endParaRPr>
                </a:p>
              </p:txBody>
            </p:sp>
            <p:sp>
              <p:nvSpPr>
                <p:cNvPr id="120" name="椭圆 119"/>
                <p:cNvSpPr/>
                <p:nvPr/>
              </p:nvSpPr>
              <p:spPr>
                <a:xfrm>
                  <a:off x="1484232" y="1093651"/>
                  <a:ext cx="1504274"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grpSp>
          <p:sp>
            <p:nvSpPr>
              <p:cNvPr id="118" name="椭圆 117"/>
              <p:cNvSpPr/>
              <p:nvPr/>
            </p:nvSpPr>
            <p:spPr>
              <a:xfrm>
                <a:off x="4483177" y="2680639"/>
                <a:ext cx="1535084" cy="1535638"/>
              </a:xfrm>
              <a:prstGeom prst="ellipse">
                <a:avLst/>
              </a:prstGeom>
              <a:gradFill>
                <a:gsLst>
                  <a:gs pos="12000">
                    <a:srgbClr val="B30304"/>
                  </a:gs>
                  <a:gs pos="59000">
                    <a:srgbClr val="9F0100"/>
                  </a:gs>
                  <a:gs pos="100000">
                    <a:srgbClr val="780202"/>
                  </a:gs>
                </a:gsLst>
                <a:lin ang="13200000" scaled="0"/>
              </a:gradFill>
              <a:ln>
                <a:gradFill>
                  <a:gsLst>
                    <a:gs pos="0">
                      <a:srgbClr val="B30304"/>
                    </a:gs>
                    <a:gs pos="100000">
                      <a:srgbClr val="780202"/>
                    </a:gs>
                  </a:gsLst>
                  <a:lin ang="5400000" scaled="1"/>
                </a:gradFill>
              </a:ln>
              <a:effectLst>
                <a:outerShdw blurRad="127000" dist="63500" dir="5400000" algn="ctr" rotWithShape="0">
                  <a:srgbClr val="000000">
                    <a:alpha val="6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u="sng">
                  <a:solidFill>
                    <a:srgbClr val="C00000"/>
                  </a:solidFill>
                  <a:ea typeface="微软雅黑" panose="020B0503020204020204" pitchFamily="34" charset="-122"/>
                </a:endParaRPr>
              </a:p>
            </p:txBody>
          </p:sp>
        </p:grpSp>
        <p:sp>
          <p:nvSpPr>
            <p:cNvPr id="116" name="TextBox 104"/>
            <p:cNvSpPr txBox="1"/>
            <p:nvPr/>
          </p:nvSpPr>
          <p:spPr>
            <a:xfrm>
              <a:off x="3148018" y="4196693"/>
              <a:ext cx="1028745" cy="600923"/>
            </a:xfrm>
            <a:prstGeom prst="rect">
              <a:avLst/>
            </a:prstGeom>
            <a:noFill/>
          </p:spPr>
          <p:txBody>
            <a:bodyPr wrap="square" lIns="184256" tIns="92128" rIns="184256" bIns="92128" rtlCol="0">
              <a:spAutoFit/>
            </a:bodyPr>
            <a:lstStyle/>
            <a:p>
              <a:r>
                <a:rPr lang="en-US" altLang="zh-CN" sz="1400" dirty="0">
                  <a:solidFill>
                    <a:schemeClr val="bg1"/>
                  </a:solidFill>
                  <a:latin typeface="微软雅黑" panose="020B0503020204020204" pitchFamily="34" charset="-122"/>
                  <a:ea typeface="微软雅黑" panose="020B0503020204020204" pitchFamily="34" charset="-122"/>
                </a:rPr>
                <a:t>7</a:t>
              </a:r>
              <a:r>
                <a:rPr lang="zh-CN" altLang="en-US" sz="1400" dirty="0">
                  <a:solidFill>
                    <a:schemeClr val="bg1"/>
                  </a:solidFill>
                  <a:latin typeface="微软雅黑" panose="020B0503020204020204" pitchFamily="34" charset="-122"/>
                  <a:ea typeface="微软雅黑" panose="020B0503020204020204" pitchFamily="34" charset="-122"/>
                </a:rPr>
                <a:t>月</a:t>
              </a:r>
              <a:endParaRPr lang="zh-CN" altLang="en-US" sz="1400" dirty="0">
                <a:solidFill>
                  <a:schemeClr val="bg1"/>
                </a:solidFill>
                <a:latin typeface="微软雅黑" panose="020B0503020204020204" pitchFamily="34" charset="-122"/>
                <a:ea typeface="微软雅黑" panose="020B0503020204020204" pitchFamily="34" charset="-122"/>
              </a:endParaRPr>
            </a:p>
          </p:txBody>
        </p:sp>
      </p:grpSp>
      <p:grpSp>
        <p:nvGrpSpPr>
          <p:cNvPr id="121" name="组合 120"/>
          <p:cNvGrpSpPr/>
          <p:nvPr/>
        </p:nvGrpSpPr>
        <p:grpSpPr>
          <a:xfrm>
            <a:off x="2975769" y="2392603"/>
            <a:ext cx="882051" cy="881795"/>
            <a:chOff x="4450933" y="3791953"/>
            <a:chExt cx="1319306" cy="1319782"/>
          </a:xfrm>
        </p:grpSpPr>
        <p:grpSp>
          <p:nvGrpSpPr>
            <p:cNvPr id="122" name="组合 121"/>
            <p:cNvGrpSpPr/>
            <p:nvPr/>
          </p:nvGrpSpPr>
          <p:grpSpPr>
            <a:xfrm>
              <a:off x="4450933" y="3791953"/>
              <a:ext cx="1319306" cy="1319782"/>
              <a:chOff x="4345444" y="2542859"/>
              <a:chExt cx="1810550" cy="1811205"/>
            </a:xfrm>
          </p:grpSpPr>
          <p:grpSp>
            <p:nvGrpSpPr>
              <p:cNvPr id="124" name="组合 123"/>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126" name="同心圆 59"/>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solidFill>
                  </a:endParaRPr>
                </a:p>
              </p:txBody>
            </p:sp>
            <p:sp>
              <p:nvSpPr>
                <p:cNvPr id="164" name="椭圆 163"/>
                <p:cNvSpPr/>
                <p:nvPr/>
              </p:nvSpPr>
              <p:spPr>
                <a:xfrm>
                  <a:off x="1484232" y="1093650"/>
                  <a:ext cx="1504275"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grpSp>
          <p:sp>
            <p:nvSpPr>
              <p:cNvPr id="125" name="椭圆 124"/>
              <p:cNvSpPr/>
              <p:nvPr/>
            </p:nvSpPr>
            <p:spPr>
              <a:xfrm>
                <a:off x="4427702" y="2656211"/>
                <a:ext cx="1606932" cy="1607514"/>
              </a:xfrm>
              <a:prstGeom prst="ellipse">
                <a:avLst/>
              </a:prstGeom>
              <a:gradFill>
                <a:gsLst>
                  <a:gs pos="12000">
                    <a:srgbClr val="1A497C">
                      <a:lumMod val="95000"/>
                      <a:lumOff val="5000"/>
                    </a:srgbClr>
                  </a:gs>
                  <a:gs pos="59000">
                    <a:srgbClr val="0B3754"/>
                  </a:gs>
                  <a:gs pos="100000">
                    <a:srgbClr val="0D243F"/>
                  </a:gs>
                </a:gsLst>
                <a:lin ang="13200000" scaled="0"/>
              </a:gradFill>
              <a:ln>
                <a:gradFill>
                  <a:gsLst>
                    <a:gs pos="0">
                      <a:srgbClr val="163B67"/>
                    </a:gs>
                    <a:gs pos="100000">
                      <a:srgbClr val="0C2A42"/>
                    </a:gs>
                  </a:gsLst>
                  <a:lin ang="5400000" scaled="1"/>
                </a:gradFill>
              </a:ln>
              <a:effectLst>
                <a:outerShdw blurRad="127000" dist="63500" dir="5400000" algn="ctr" rotWithShape="0">
                  <a:srgbClr val="000000">
                    <a:alpha val="6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u="sng">
                  <a:solidFill>
                    <a:srgbClr val="C00000"/>
                  </a:solidFill>
                  <a:ea typeface="微软雅黑" panose="020B0503020204020204" pitchFamily="34" charset="-122"/>
                </a:endParaRPr>
              </a:p>
            </p:txBody>
          </p:sp>
        </p:grpSp>
        <p:sp>
          <p:nvSpPr>
            <p:cNvPr id="123" name="TextBox 111"/>
            <p:cNvSpPr txBox="1"/>
            <p:nvPr/>
          </p:nvSpPr>
          <p:spPr>
            <a:xfrm>
              <a:off x="4624965" y="4194851"/>
              <a:ext cx="1028745" cy="600923"/>
            </a:xfrm>
            <a:prstGeom prst="rect">
              <a:avLst/>
            </a:prstGeom>
            <a:noFill/>
          </p:spPr>
          <p:txBody>
            <a:bodyPr wrap="square" lIns="184256" tIns="92128" rIns="184256" bIns="92128" rtlCol="0">
              <a:spAutoFit/>
            </a:bodyPr>
            <a:lstStyle/>
            <a:p>
              <a:r>
                <a:rPr lang="en-US" altLang="zh-CN" sz="1400" dirty="0">
                  <a:solidFill>
                    <a:schemeClr val="bg1"/>
                  </a:solidFill>
                  <a:latin typeface="微软雅黑" panose="020B0503020204020204" pitchFamily="34" charset="-122"/>
                  <a:ea typeface="微软雅黑" panose="020B0503020204020204" pitchFamily="34" charset="-122"/>
                </a:rPr>
                <a:t>8</a:t>
              </a:r>
              <a:r>
                <a:rPr lang="zh-CN" altLang="en-US" sz="1400" dirty="0">
                  <a:solidFill>
                    <a:schemeClr val="bg1"/>
                  </a:solidFill>
                  <a:latin typeface="微软雅黑" panose="020B0503020204020204" pitchFamily="34" charset="-122"/>
                  <a:ea typeface="微软雅黑" panose="020B0503020204020204" pitchFamily="34" charset="-122"/>
                </a:rPr>
                <a:t>月</a:t>
              </a:r>
              <a:endParaRPr lang="zh-CN" altLang="en-US" sz="1400" dirty="0">
                <a:solidFill>
                  <a:schemeClr val="bg1"/>
                </a:solidFill>
                <a:latin typeface="微软雅黑" panose="020B0503020204020204" pitchFamily="34" charset="-122"/>
                <a:ea typeface="微软雅黑" panose="020B0503020204020204" pitchFamily="34" charset="-122"/>
              </a:endParaRPr>
            </a:p>
          </p:txBody>
        </p:sp>
      </p:grpSp>
      <p:grpSp>
        <p:nvGrpSpPr>
          <p:cNvPr id="165" name="组合 164"/>
          <p:cNvGrpSpPr/>
          <p:nvPr/>
        </p:nvGrpSpPr>
        <p:grpSpPr>
          <a:xfrm>
            <a:off x="4091125" y="2493111"/>
            <a:ext cx="721287" cy="680781"/>
            <a:chOff x="6119197" y="3942381"/>
            <a:chExt cx="1078849" cy="1018926"/>
          </a:xfrm>
        </p:grpSpPr>
        <p:grpSp>
          <p:nvGrpSpPr>
            <p:cNvPr id="166" name="组合 165"/>
            <p:cNvGrpSpPr/>
            <p:nvPr/>
          </p:nvGrpSpPr>
          <p:grpSpPr>
            <a:xfrm>
              <a:off x="6119197" y="3942381"/>
              <a:ext cx="1018558" cy="1018926"/>
              <a:chOff x="4345444" y="2542859"/>
              <a:chExt cx="1810550" cy="1811205"/>
            </a:xfrm>
          </p:grpSpPr>
          <p:grpSp>
            <p:nvGrpSpPr>
              <p:cNvPr id="168" name="组合 167"/>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170" name="同心圆 71"/>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solidFill>
                  </a:endParaRPr>
                </a:p>
              </p:txBody>
            </p:sp>
            <p:sp>
              <p:nvSpPr>
                <p:cNvPr id="171" name="椭圆 170"/>
                <p:cNvSpPr/>
                <p:nvPr/>
              </p:nvSpPr>
              <p:spPr>
                <a:xfrm>
                  <a:off x="1484232" y="1093651"/>
                  <a:ext cx="1504274"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grpSp>
          <p:sp>
            <p:nvSpPr>
              <p:cNvPr id="169" name="椭圆 168"/>
              <p:cNvSpPr/>
              <p:nvPr/>
            </p:nvSpPr>
            <p:spPr>
              <a:xfrm>
                <a:off x="4466846" y="2664303"/>
                <a:ext cx="1567743" cy="1568310"/>
              </a:xfrm>
              <a:prstGeom prst="ellipse">
                <a:avLst/>
              </a:prstGeom>
              <a:gradFill>
                <a:gsLst>
                  <a:gs pos="12000">
                    <a:srgbClr val="B30304"/>
                  </a:gs>
                  <a:gs pos="59000">
                    <a:srgbClr val="9F0100"/>
                  </a:gs>
                  <a:gs pos="100000">
                    <a:srgbClr val="780202"/>
                  </a:gs>
                </a:gsLst>
                <a:lin ang="13200000" scaled="0"/>
              </a:gradFill>
              <a:ln>
                <a:gradFill>
                  <a:gsLst>
                    <a:gs pos="0">
                      <a:srgbClr val="B30304"/>
                    </a:gs>
                    <a:gs pos="100000">
                      <a:srgbClr val="780202"/>
                    </a:gs>
                  </a:gsLst>
                  <a:lin ang="5400000" scaled="1"/>
                </a:gradFill>
              </a:ln>
              <a:effectLst>
                <a:outerShdw blurRad="127000" dist="63500" dir="5400000" algn="ctr" rotWithShape="0">
                  <a:srgbClr val="000000">
                    <a:alpha val="6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u="sng">
                  <a:solidFill>
                    <a:srgbClr val="C00000"/>
                  </a:solidFill>
                  <a:ea typeface="微软雅黑" panose="020B0503020204020204" pitchFamily="34" charset="-122"/>
                </a:endParaRPr>
              </a:p>
            </p:txBody>
          </p:sp>
        </p:grpSp>
        <p:sp>
          <p:nvSpPr>
            <p:cNvPr id="167" name="TextBox 118"/>
            <p:cNvSpPr txBox="1"/>
            <p:nvPr/>
          </p:nvSpPr>
          <p:spPr>
            <a:xfrm>
              <a:off x="6169299" y="4182440"/>
              <a:ext cx="1028747" cy="600924"/>
            </a:xfrm>
            <a:prstGeom prst="rect">
              <a:avLst/>
            </a:prstGeom>
            <a:noFill/>
          </p:spPr>
          <p:txBody>
            <a:bodyPr wrap="square" lIns="184256" tIns="92128" rIns="184256" bIns="92128" rtlCol="0">
              <a:spAutoFit/>
            </a:bodyPr>
            <a:lstStyle/>
            <a:p>
              <a:r>
                <a:rPr lang="en-US" altLang="zh-CN" sz="1400" dirty="0">
                  <a:solidFill>
                    <a:schemeClr val="bg1"/>
                  </a:solidFill>
                  <a:latin typeface="微软雅黑" panose="020B0503020204020204" pitchFamily="34" charset="-122"/>
                  <a:ea typeface="微软雅黑" panose="020B0503020204020204" pitchFamily="34" charset="-122"/>
                </a:rPr>
                <a:t>9</a:t>
              </a:r>
              <a:r>
                <a:rPr lang="zh-CN" altLang="en-US" sz="1400" dirty="0">
                  <a:solidFill>
                    <a:schemeClr val="bg1"/>
                  </a:solidFill>
                  <a:latin typeface="微软雅黑" panose="020B0503020204020204" pitchFamily="34" charset="-122"/>
                  <a:ea typeface="微软雅黑" panose="020B0503020204020204" pitchFamily="34" charset="-122"/>
                </a:rPr>
                <a:t>月</a:t>
              </a:r>
              <a:endParaRPr lang="zh-CN" altLang="en-US" sz="1400" dirty="0">
                <a:solidFill>
                  <a:schemeClr val="bg1"/>
                </a:solidFill>
                <a:latin typeface="微软雅黑" panose="020B0503020204020204" pitchFamily="34" charset="-122"/>
                <a:ea typeface="微软雅黑" panose="020B0503020204020204" pitchFamily="34" charset="-122"/>
              </a:endParaRPr>
            </a:p>
          </p:txBody>
        </p:sp>
      </p:grpSp>
      <p:grpSp>
        <p:nvGrpSpPr>
          <p:cNvPr id="172" name="组合 171"/>
          <p:cNvGrpSpPr/>
          <p:nvPr/>
        </p:nvGrpSpPr>
        <p:grpSpPr>
          <a:xfrm>
            <a:off x="4981933" y="2493112"/>
            <a:ext cx="801755" cy="680781"/>
            <a:chOff x="7451602" y="3942381"/>
            <a:chExt cx="1199205" cy="1018926"/>
          </a:xfrm>
        </p:grpSpPr>
        <p:grpSp>
          <p:nvGrpSpPr>
            <p:cNvPr id="173" name="组合 172"/>
            <p:cNvGrpSpPr/>
            <p:nvPr/>
          </p:nvGrpSpPr>
          <p:grpSpPr>
            <a:xfrm>
              <a:off x="7486713" y="3942381"/>
              <a:ext cx="1018558" cy="1018926"/>
              <a:chOff x="4345444" y="2542859"/>
              <a:chExt cx="1810550" cy="1811205"/>
            </a:xfrm>
          </p:grpSpPr>
          <p:grpSp>
            <p:nvGrpSpPr>
              <p:cNvPr id="175" name="组合 174"/>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177" name="同心圆 90"/>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solidFill>
                  </a:endParaRPr>
                </a:p>
              </p:txBody>
            </p:sp>
            <p:sp>
              <p:nvSpPr>
                <p:cNvPr id="178" name="椭圆 177"/>
                <p:cNvSpPr/>
                <p:nvPr/>
              </p:nvSpPr>
              <p:spPr>
                <a:xfrm>
                  <a:off x="1484232" y="1093651"/>
                  <a:ext cx="1504274"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grpSp>
          <p:sp>
            <p:nvSpPr>
              <p:cNvPr id="176" name="椭圆 175"/>
              <p:cNvSpPr/>
              <p:nvPr/>
            </p:nvSpPr>
            <p:spPr>
              <a:xfrm>
                <a:off x="4466990" y="2664444"/>
                <a:ext cx="1567461" cy="1568026"/>
              </a:xfrm>
              <a:prstGeom prst="ellipse">
                <a:avLst/>
              </a:prstGeom>
              <a:gradFill>
                <a:gsLst>
                  <a:gs pos="12000">
                    <a:srgbClr val="1A497C">
                      <a:lumMod val="95000"/>
                      <a:lumOff val="5000"/>
                    </a:srgbClr>
                  </a:gs>
                  <a:gs pos="59000">
                    <a:srgbClr val="0B3754"/>
                  </a:gs>
                  <a:gs pos="100000">
                    <a:srgbClr val="0D243F"/>
                  </a:gs>
                </a:gsLst>
                <a:lin ang="13200000" scaled="0"/>
              </a:gradFill>
              <a:ln>
                <a:gradFill>
                  <a:gsLst>
                    <a:gs pos="0">
                      <a:srgbClr val="163B67"/>
                    </a:gs>
                    <a:gs pos="100000">
                      <a:srgbClr val="0C2A42"/>
                    </a:gs>
                  </a:gsLst>
                  <a:lin ang="5400000" scaled="1"/>
                </a:gradFill>
              </a:ln>
              <a:effectLst>
                <a:outerShdw blurRad="127000" dist="63500" dir="5400000" algn="ctr" rotWithShape="0">
                  <a:srgbClr val="000000">
                    <a:alpha val="6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u="sng">
                  <a:solidFill>
                    <a:srgbClr val="C00000"/>
                  </a:solidFill>
                  <a:ea typeface="微软雅黑" panose="020B0503020204020204" pitchFamily="34" charset="-122"/>
                </a:endParaRPr>
              </a:p>
            </p:txBody>
          </p:sp>
        </p:grpSp>
        <p:sp>
          <p:nvSpPr>
            <p:cNvPr id="174" name="TextBox 125"/>
            <p:cNvSpPr txBox="1"/>
            <p:nvPr/>
          </p:nvSpPr>
          <p:spPr>
            <a:xfrm>
              <a:off x="7451602" y="4199438"/>
              <a:ext cx="1199205" cy="531826"/>
            </a:xfrm>
            <a:prstGeom prst="rect">
              <a:avLst/>
            </a:prstGeom>
            <a:noFill/>
          </p:spPr>
          <p:txBody>
            <a:bodyPr wrap="square" lIns="184256" tIns="92128" rIns="184256" bIns="92128" rtlCol="0">
              <a:spAutoFit/>
            </a:bodyPr>
            <a:lstStyle/>
            <a:p>
              <a:r>
                <a:rPr lang="en-US" altLang="zh-CN" sz="1050" dirty="0">
                  <a:solidFill>
                    <a:schemeClr val="bg1"/>
                  </a:solidFill>
                  <a:latin typeface="微软雅黑" panose="020B0503020204020204" pitchFamily="34" charset="-122"/>
                  <a:ea typeface="微软雅黑" panose="020B0503020204020204" pitchFamily="34" charset="-122"/>
                </a:rPr>
                <a:t>10</a:t>
              </a:r>
              <a:r>
                <a:rPr lang="zh-CN" altLang="en-US" sz="1050" dirty="0">
                  <a:solidFill>
                    <a:schemeClr val="bg1"/>
                  </a:solidFill>
                  <a:latin typeface="微软雅黑" panose="020B0503020204020204" pitchFamily="34" charset="-122"/>
                  <a:ea typeface="微软雅黑" panose="020B0503020204020204" pitchFamily="34" charset="-122"/>
                </a:rPr>
                <a:t>月</a:t>
              </a:r>
              <a:endParaRPr lang="zh-CN" altLang="en-US" sz="1050" dirty="0">
                <a:solidFill>
                  <a:schemeClr val="bg1"/>
                </a:solidFill>
                <a:latin typeface="微软雅黑" panose="020B0503020204020204" pitchFamily="34" charset="-122"/>
                <a:ea typeface="微软雅黑" panose="020B0503020204020204" pitchFamily="34" charset="-122"/>
              </a:endParaRPr>
            </a:p>
          </p:txBody>
        </p:sp>
      </p:grpSp>
      <p:grpSp>
        <p:nvGrpSpPr>
          <p:cNvPr id="179" name="组合 178"/>
          <p:cNvGrpSpPr/>
          <p:nvPr/>
        </p:nvGrpSpPr>
        <p:grpSpPr>
          <a:xfrm>
            <a:off x="5919688" y="2380197"/>
            <a:ext cx="906873" cy="906611"/>
            <a:chOff x="8854229" y="3773382"/>
            <a:chExt cx="1356434" cy="1356924"/>
          </a:xfrm>
        </p:grpSpPr>
        <p:grpSp>
          <p:nvGrpSpPr>
            <p:cNvPr id="180" name="组合 179"/>
            <p:cNvGrpSpPr/>
            <p:nvPr/>
          </p:nvGrpSpPr>
          <p:grpSpPr>
            <a:xfrm>
              <a:off x="8854229" y="3773382"/>
              <a:ext cx="1356434" cy="1356924"/>
              <a:chOff x="4345444" y="2542859"/>
              <a:chExt cx="1810550" cy="1811205"/>
            </a:xfrm>
          </p:grpSpPr>
          <p:grpSp>
            <p:nvGrpSpPr>
              <p:cNvPr id="182" name="组合 181"/>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184" name="同心圆 97"/>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solidFill>
                  </a:endParaRPr>
                </a:p>
              </p:txBody>
            </p:sp>
            <p:sp>
              <p:nvSpPr>
                <p:cNvPr id="185" name="椭圆 184"/>
                <p:cNvSpPr/>
                <p:nvPr/>
              </p:nvSpPr>
              <p:spPr>
                <a:xfrm>
                  <a:off x="1484232" y="1093651"/>
                  <a:ext cx="1504274"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grpSp>
          <p:sp>
            <p:nvSpPr>
              <p:cNvPr id="183" name="椭圆 182"/>
              <p:cNvSpPr/>
              <p:nvPr/>
            </p:nvSpPr>
            <p:spPr>
              <a:xfrm>
                <a:off x="4464837" y="2666232"/>
                <a:ext cx="1571762" cy="1572325"/>
              </a:xfrm>
              <a:prstGeom prst="ellipse">
                <a:avLst/>
              </a:prstGeom>
              <a:gradFill>
                <a:gsLst>
                  <a:gs pos="12000">
                    <a:srgbClr val="B30304"/>
                  </a:gs>
                  <a:gs pos="59000">
                    <a:srgbClr val="9F0100"/>
                  </a:gs>
                  <a:gs pos="100000">
                    <a:srgbClr val="780202"/>
                  </a:gs>
                </a:gsLst>
                <a:lin ang="13200000" scaled="0"/>
              </a:gradFill>
              <a:ln>
                <a:gradFill>
                  <a:gsLst>
                    <a:gs pos="0">
                      <a:srgbClr val="B30304"/>
                    </a:gs>
                    <a:gs pos="100000">
                      <a:srgbClr val="780202"/>
                    </a:gs>
                  </a:gsLst>
                  <a:lin ang="5400000" scaled="1"/>
                </a:gradFill>
              </a:ln>
              <a:effectLst>
                <a:outerShdw blurRad="127000" dist="63500" dir="5400000" algn="ctr" rotWithShape="0">
                  <a:srgbClr val="000000">
                    <a:alpha val="6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u="sng">
                  <a:solidFill>
                    <a:srgbClr val="C00000"/>
                  </a:solidFill>
                  <a:ea typeface="微软雅黑" panose="020B0503020204020204" pitchFamily="34" charset="-122"/>
                </a:endParaRPr>
              </a:p>
            </p:txBody>
          </p:sp>
        </p:grpSp>
        <p:sp>
          <p:nvSpPr>
            <p:cNvPr id="181" name="TextBox 132"/>
            <p:cNvSpPr txBox="1"/>
            <p:nvPr/>
          </p:nvSpPr>
          <p:spPr>
            <a:xfrm>
              <a:off x="8964047" y="4180595"/>
              <a:ext cx="1228295" cy="600923"/>
            </a:xfrm>
            <a:prstGeom prst="rect">
              <a:avLst/>
            </a:prstGeom>
            <a:noFill/>
          </p:spPr>
          <p:txBody>
            <a:bodyPr wrap="square" lIns="184256" tIns="92128" rIns="184256" bIns="92128" rtlCol="0">
              <a:spAutoFit/>
            </a:bodyPr>
            <a:lstStyle/>
            <a:p>
              <a:r>
                <a:rPr lang="en-US" altLang="zh-CN" sz="1400" dirty="0">
                  <a:solidFill>
                    <a:schemeClr val="bg1"/>
                  </a:solidFill>
                  <a:latin typeface="微软雅黑" panose="020B0503020204020204" pitchFamily="34" charset="-122"/>
                  <a:ea typeface="微软雅黑" panose="020B0503020204020204" pitchFamily="34" charset="-122"/>
                </a:rPr>
                <a:t>11</a:t>
              </a:r>
              <a:r>
                <a:rPr lang="zh-CN" altLang="en-US" sz="1400" dirty="0">
                  <a:solidFill>
                    <a:schemeClr val="bg1"/>
                  </a:solidFill>
                  <a:latin typeface="微软雅黑" panose="020B0503020204020204" pitchFamily="34" charset="-122"/>
                  <a:ea typeface="微软雅黑" panose="020B0503020204020204" pitchFamily="34" charset="-122"/>
                </a:rPr>
                <a:t>月</a:t>
              </a:r>
              <a:endParaRPr lang="zh-CN" altLang="en-US" sz="1400" dirty="0">
                <a:solidFill>
                  <a:schemeClr val="bg1"/>
                </a:solidFill>
                <a:latin typeface="微软雅黑" panose="020B0503020204020204" pitchFamily="34" charset="-122"/>
                <a:ea typeface="微软雅黑" panose="020B0503020204020204" pitchFamily="34" charset="-122"/>
              </a:endParaRPr>
            </a:p>
          </p:txBody>
        </p:sp>
      </p:grpSp>
      <p:grpSp>
        <p:nvGrpSpPr>
          <p:cNvPr id="186" name="组合 185"/>
          <p:cNvGrpSpPr/>
          <p:nvPr/>
        </p:nvGrpSpPr>
        <p:grpSpPr>
          <a:xfrm>
            <a:off x="7059865" y="2216984"/>
            <a:ext cx="1233392" cy="1233035"/>
            <a:chOff x="10559621" y="3529102"/>
            <a:chExt cx="1844818" cy="1845484"/>
          </a:xfrm>
        </p:grpSpPr>
        <p:grpSp>
          <p:nvGrpSpPr>
            <p:cNvPr id="187" name="组合 186"/>
            <p:cNvGrpSpPr/>
            <p:nvPr/>
          </p:nvGrpSpPr>
          <p:grpSpPr>
            <a:xfrm>
              <a:off x="10559621" y="3529102"/>
              <a:ext cx="1844818" cy="1845484"/>
              <a:chOff x="4345444" y="2542859"/>
              <a:chExt cx="1810550" cy="1811205"/>
            </a:xfrm>
          </p:grpSpPr>
          <p:grpSp>
            <p:nvGrpSpPr>
              <p:cNvPr id="189" name="组合 188"/>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191" name="同心圆 104"/>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solidFill>
                  </a:endParaRPr>
                </a:p>
              </p:txBody>
            </p:sp>
            <p:sp>
              <p:nvSpPr>
                <p:cNvPr id="192" name="椭圆 191"/>
                <p:cNvSpPr/>
                <p:nvPr/>
              </p:nvSpPr>
              <p:spPr>
                <a:xfrm>
                  <a:off x="1484232" y="1093651"/>
                  <a:ext cx="1504274"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grpSp>
          <p:sp>
            <p:nvSpPr>
              <p:cNvPr id="190" name="椭圆 189"/>
              <p:cNvSpPr/>
              <p:nvPr/>
            </p:nvSpPr>
            <p:spPr>
              <a:xfrm>
                <a:off x="4422287" y="2619728"/>
                <a:ext cx="1656864" cy="1657461"/>
              </a:xfrm>
              <a:prstGeom prst="ellipse">
                <a:avLst/>
              </a:prstGeom>
              <a:gradFill>
                <a:gsLst>
                  <a:gs pos="12000">
                    <a:srgbClr val="1A497C">
                      <a:lumMod val="95000"/>
                      <a:lumOff val="5000"/>
                    </a:srgbClr>
                  </a:gs>
                  <a:gs pos="59000">
                    <a:srgbClr val="0B3754"/>
                  </a:gs>
                  <a:gs pos="100000">
                    <a:srgbClr val="0D243F"/>
                  </a:gs>
                </a:gsLst>
                <a:lin ang="13200000" scaled="0"/>
              </a:gradFill>
              <a:ln>
                <a:gradFill>
                  <a:gsLst>
                    <a:gs pos="0">
                      <a:srgbClr val="163B67"/>
                    </a:gs>
                    <a:gs pos="100000">
                      <a:srgbClr val="0C2A42"/>
                    </a:gs>
                  </a:gsLst>
                  <a:lin ang="5400000" scaled="1"/>
                </a:gradFill>
              </a:ln>
              <a:effectLst>
                <a:outerShdw blurRad="127000" dist="63500" dir="5400000" algn="ctr" rotWithShape="0">
                  <a:srgbClr val="000000">
                    <a:alpha val="6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u="sng">
                  <a:solidFill>
                    <a:srgbClr val="C00000"/>
                  </a:solidFill>
                  <a:ea typeface="微软雅黑" panose="020B0503020204020204" pitchFamily="34" charset="-122"/>
                </a:endParaRPr>
              </a:p>
            </p:txBody>
          </p:sp>
        </p:grpSp>
        <p:sp>
          <p:nvSpPr>
            <p:cNvPr id="188" name="TextBox 139"/>
            <p:cNvSpPr txBox="1"/>
            <p:nvPr/>
          </p:nvSpPr>
          <p:spPr>
            <a:xfrm>
              <a:off x="10931218" y="4180595"/>
              <a:ext cx="1206866" cy="600924"/>
            </a:xfrm>
            <a:prstGeom prst="rect">
              <a:avLst/>
            </a:prstGeom>
            <a:noFill/>
          </p:spPr>
          <p:txBody>
            <a:bodyPr wrap="square" lIns="184256" tIns="92128" rIns="184256" bIns="92128" rtlCol="0">
              <a:spAutoFit/>
            </a:bodyPr>
            <a:lstStyle/>
            <a:p>
              <a:r>
                <a:rPr lang="en-US" altLang="zh-CN" sz="1400" dirty="0">
                  <a:solidFill>
                    <a:schemeClr val="bg1"/>
                  </a:solidFill>
                  <a:latin typeface="微软雅黑" panose="020B0503020204020204" pitchFamily="34" charset="-122"/>
                  <a:ea typeface="微软雅黑" panose="020B0503020204020204" pitchFamily="34" charset="-122"/>
                </a:rPr>
                <a:t>12</a:t>
              </a:r>
              <a:r>
                <a:rPr lang="zh-CN" altLang="en-US" sz="1400" dirty="0">
                  <a:solidFill>
                    <a:schemeClr val="bg1"/>
                  </a:solidFill>
                  <a:latin typeface="微软雅黑" panose="020B0503020204020204" pitchFamily="34" charset="-122"/>
                  <a:ea typeface="微软雅黑" panose="020B0503020204020204" pitchFamily="34" charset="-122"/>
                </a:rPr>
                <a:t>月</a:t>
              </a:r>
              <a:endParaRPr lang="zh-CN" altLang="en-US" sz="1400" dirty="0">
                <a:solidFill>
                  <a:schemeClr val="bg1"/>
                </a:solidFill>
                <a:latin typeface="微软雅黑" panose="020B0503020204020204" pitchFamily="34" charset="-122"/>
                <a:ea typeface="微软雅黑" panose="020B0503020204020204" pitchFamily="34" charset="-122"/>
              </a:endParaRPr>
            </a:p>
          </p:txBody>
        </p:sp>
      </p:grpSp>
      <p:grpSp>
        <p:nvGrpSpPr>
          <p:cNvPr id="193" name="组合 192"/>
          <p:cNvGrpSpPr/>
          <p:nvPr/>
        </p:nvGrpSpPr>
        <p:grpSpPr>
          <a:xfrm>
            <a:off x="520722" y="1224701"/>
            <a:ext cx="1941851" cy="1111340"/>
            <a:chOff x="689131" y="1318791"/>
            <a:chExt cx="1631535" cy="1055019"/>
          </a:xfrm>
        </p:grpSpPr>
        <p:sp>
          <p:nvSpPr>
            <p:cNvPr id="194" name="TextBox 145"/>
            <p:cNvSpPr txBox="1"/>
            <p:nvPr/>
          </p:nvSpPr>
          <p:spPr>
            <a:xfrm>
              <a:off x="724689" y="1667530"/>
              <a:ext cx="1516141" cy="534674"/>
            </a:xfrm>
            <a:prstGeom prst="rect">
              <a:avLst/>
            </a:prstGeom>
            <a:noFill/>
          </p:spPr>
          <p:txBody>
            <a:bodyPr wrap="square" lIns="121908" tIns="60953" rIns="121908" bIns="60953" rtlCol="0">
              <a:spAutoFit/>
            </a:bodyPr>
            <a:lstStyle/>
            <a:p>
              <a:pPr algn="ctr">
                <a:lnSpc>
                  <a:spcPct val="130000"/>
                </a:lnSpc>
              </a:pPr>
              <a:r>
                <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您的内容打在这里，或者通过您的内容打在这里</a:t>
              </a:r>
              <a:endPar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195" name="组合 194"/>
            <p:cNvGrpSpPr/>
            <p:nvPr/>
          </p:nvGrpSpPr>
          <p:grpSpPr>
            <a:xfrm>
              <a:off x="689131" y="1318791"/>
              <a:ext cx="1631535" cy="1055019"/>
              <a:chOff x="689131" y="1318791"/>
              <a:chExt cx="1631535" cy="1055019"/>
            </a:xfrm>
          </p:grpSpPr>
          <p:cxnSp>
            <p:nvCxnSpPr>
              <p:cNvPr id="196" name="直接连接符 195"/>
              <p:cNvCxnSpPr/>
              <p:nvPr/>
            </p:nvCxnSpPr>
            <p:spPr>
              <a:xfrm flipV="1">
                <a:off x="1449591" y="2157786"/>
                <a:ext cx="0" cy="216024"/>
              </a:xfrm>
              <a:prstGeom prst="line">
                <a:avLst/>
              </a:prstGeom>
              <a:ln>
                <a:solidFill>
                  <a:schemeClr val="tx1">
                    <a:lumMod val="50000"/>
                    <a:lumOff val="50000"/>
                  </a:schemeClr>
                </a:solidFill>
                <a:headEnd type="oval" w="sm" len="sm"/>
              </a:ln>
            </p:spPr>
            <p:style>
              <a:lnRef idx="1">
                <a:schemeClr val="accent1"/>
              </a:lnRef>
              <a:fillRef idx="0">
                <a:schemeClr val="accent1"/>
              </a:fillRef>
              <a:effectRef idx="0">
                <a:schemeClr val="accent1"/>
              </a:effectRef>
              <a:fontRef idx="minor">
                <a:schemeClr val="tx1"/>
              </a:fontRef>
            </p:style>
          </p:cxnSp>
          <p:sp>
            <p:nvSpPr>
              <p:cNvPr id="197" name="TextBox 148"/>
              <p:cNvSpPr txBox="1"/>
              <p:nvPr/>
            </p:nvSpPr>
            <p:spPr>
              <a:xfrm>
                <a:off x="689131" y="1318791"/>
                <a:ext cx="1631535" cy="350615"/>
              </a:xfrm>
              <a:prstGeom prst="rect">
                <a:avLst/>
              </a:prstGeom>
              <a:noFill/>
            </p:spPr>
            <p:txBody>
              <a:bodyPr wrap="square" lIns="121908" tIns="0" rIns="121908" bIns="0" rtlCol="0" anchor="t">
                <a:spAutoFit/>
              </a:bodyPr>
              <a:lstStyle/>
              <a:p>
                <a:pPr algn="ctr">
                  <a:lnSpc>
                    <a:spcPct val="150000"/>
                  </a:lnSpc>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华文黑体" pitchFamily="2" charset="-122"/>
                  </a:rPr>
                  <a:t>添加标题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华文黑体" pitchFamily="2" charset="-122"/>
                </a:endParaRPr>
              </a:p>
            </p:txBody>
          </p:sp>
        </p:grpSp>
      </p:grpSp>
      <p:grpSp>
        <p:nvGrpSpPr>
          <p:cNvPr id="198" name="组合 197"/>
          <p:cNvGrpSpPr/>
          <p:nvPr/>
        </p:nvGrpSpPr>
        <p:grpSpPr>
          <a:xfrm>
            <a:off x="2416429" y="1222772"/>
            <a:ext cx="1854881" cy="1144228"/>
            <a:chOff x="770508" y="1462813"/>
            <a:chExt cx="1372987" cy="965241"/>
          </a:xfrm>
        </p:grpSpPr>
        <p:sp>
          <p:nvSpPr>
            <p:cNvPr id="199" name="TextBox 150"/>
            <p:cNvSpPr txBox="1"/>
            <p:nvPr/>
          </p:nvSpPr>
          <p:spPr>
            <a:xfrm>
              <a:off x="770508" y="1767302"/>
              <a:ext cx="1372987" cy="660752"/>
            </a:xfrm>
            <a:prstGeom prst="rect">
              <a:avLst/>
            </a:prstGeom>
            <a:noFill/>
          </p:spPr>
          <p:txBody>
            <a:bodyPr wrap="square" lIns="121908" tIns="60953" rIns="121908" bIns="60953" rtlCol="0">
              <a:spAutoFit/>
            </a:bodyPr>
            <a:lstStyle/>
            <a:p>
              <a:pPr algn="ctr">
                <a:lnSpc>
                  <a:spcPct val="130000"/>
                </a:lnSpc>
              </a:pPr>
              <a:r>
                <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您的内容打在这里，或者通过您的内容打在这里</a:t>
              </a:r>
              <a:endPar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200" name="组合 199"/>
            <p:cNvGrpSpPr/>
            <p:nvPr/>
          </p:nvGrpSpPr>
          <p:grpSpPr>
            <a:xfrm>
              <a:off x="947384" y="1462813"/>
              <a:ext cx="1008112" cy="941123"/>
              <a:chOff x="947384" y="1462813"/>
              <a:chExt cx="1008112" cy="941123"/>
            </a:xfrm>
          </p:grpSpPr>
          <p:cxnSp>
            <p:nvCxnSpPr>
              <p:cNvPr id="201" name="直接连接符 200"/>
              <p:cNvCxnSpPr/>
              <p:nvPr/>
            </p:nvCxnSpPr>
            <p:spPr>
              <a:xfrm flipV="1">
                <a:off x="1474550" y="2187912"/>
                <a:ext cx="0" cy="216024"/>
              </a:xfrm>
              <a:prstGeom prst="line">
                <a:avLst/>
              </a:prstGeom>
              <a:ln>
                <a:solidFill>
                  <a:schemeClr val="tx1">
                    <a:lumMod val="50000"/>
                    <a:lumOff val="50000"/>
                  </a:schemeClr>
                </a:solidFill>
                <a:headEnd type="oval" w="sm" len="sm"/>
              </a:ln>
            </p:spPr>
            <p:style>
              <a:lnRef idx="1">
                <a:schemeClr val="accent1"/>
              </a:lnRef>
              <a:fillRef idx="0">
                <a:schemeClr val="accent1"/>
              </a:fillRef>
              <a:effectRef idx="0">
                <a:schemeClr val="accent1"/>
              </a:effectRef>
              <a:fontRef idx="minor">
                <a:schemeClr val="tx1"/>
              </a:fontRef>
            </p:style>
          </p:cxnSp>
          <p:sp>
            <p:nvSpPr>
              <p:cNvPr id="202" name="TextBox 153"/>
              <p:cNvSpPr txBox="1"/>
              <p:nvPr/>
            </p:nvSpPr>
            <p:spPr>
              <a:xfrm>
                <a:off x="947384" y="1462813"/>
                <a:ext cx="1008112" cy="311559"/>
              </a:xfrm>
              <a:prstGeom prst="rect">
                <a:avLst/>
              </a:prstGeom>
              <a:noFill/>
            </p:spPr>
            <p:txBody>
              <a:bodyPr wrap="square" lIns="121908" tIns="0" rIns="121908" bIns="0" rtlCol="0" anchor="t">
                <a:spAutoFit/>
              </a:bodyPr>
              <a:lstStyle/>
              <a:p>
                <a:pPr algn="ctr">
                  <a:lnSpc>
                    <a:spcPct val="150000"/>
                  </a:lnSpc>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华文黑体" pitchFamily="2" charset="-122"/>
                  </a:rPr>
                  <a:t>添加标题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华文黑体" pitchFamily="2" charset="-122"/>
                </a:endParaRPr>
              </a:p>
            </p:txBody>
          </p:sp>
        </p:grpSp>
      </p:grpSp>
      <p:grpSp>
        <p:nvGrpSpPr>
          <p:cNvPr id="203" name="组合 202"/>
          <p:cNvGrpSpPr/>
          <p:nvPr/>
        </p:nvGrpSpPr>
        <p:grpSpPr>
          <a:xfrm>
            <a:off x="4359892" y="1224701"/>
            <a:ext cx="1920900" cy="1137206"/>
            <a:chOff x="773829" y="1541325"/>
            <a:chExt cx="1366344" cy="881079"/>
          </a:xfrm>
        </p:grpSpPr>
        <p:sp>
          <p:nvSpPr>
            <p:cNvPr id="204" name="TextBox 155"/>
            <p:cNvSpPr txBox="1"/>
            <p:nvPr/>
          </p:nvSpPr>
          <p:spPr>
            <a:xfrm>
              <a:off x="773829" y="1815540"/>
              <a:ext cx="1366344" cy="606864"/>
            </a:xfrm>
            <a:prstGeom prst="rect">
              <a:avLst/>
            </a:prstGeom>
            <a:noFill/>
          </p:spPr>
          <p:txBody>
            <a:bodyPr wrap="square" lIns="121908" tIns="60953" rIns="121908" bIns="60953" rtlCol="0">
              <a:spAutoFit/>
            </a:bodyPr>
            <a:lstStyle/>
            <a:p>
              <a:pPr algn="ctr">
                <a:lnSpc>
                  <a:spcPct val="130000"/>
                </a:lnSpc>
              </a:pPr>
              <a:r>
                <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您的内容打在这里，或者通过您的内容打在这里</a:t>
              </a:r>
              <a:endPar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205" name="组合 204"/>
            <p:cNvGrpSpPr/>
            <p:nvPr/>
          </p:nvGrpSpPr>
          <p:grpSpPr>
            <a:xfrm>
              <a:off x="971122" y="1541325"/>
              <a:ext cx="1008112" cy="866056"/>
              <a:chOff x="971122" y="1541325"/>
              <a:chExt cx="1008112" cy="866056"/>
            </a:xfrm>
          </p:grpSpPr>
          <p:cxnSp>
            <p:nvCxnSpPr>
              <p:cNvPr id="206" name="直接连接符 205"/>
              <p:cNvCxnSpPr/>
              <p:nvPr/>
            </p:nvCxnSpPr>
            <p:spPr>
              <a:xfrm flipV="1">
                <a:off x="1457223" y="2191357"/>
                <a:ext cx="0" cy="216024"/>
              </a:xfrm>
              <a:prstGeom prst="line">
                <a:avLst/>
              </a:prstGeom>
              <a:ln>
                <a:solidFill>
                  <a:schemeClr val="tx1">
                    <a:lumMod val="50000"/>
                    <a:lumOff val="50000"/>
                  </a:schemeClr>
                </a:solidFill>
                <a:headEnd type="oval" w="sm" len="sm"/>
              </a:ln>
            </p:spPr>
            <p:style>
              <a:lnRef idx="1">
                <a:schemeClr val="accent1"/>
              </a:lnRef>
              <a:fillRef idx="0">
                <a:schemeClr val="accent1"/>
              </a:fillRef>
              <a:effectRef idx="0">
                <a:schemeClr val="accent1"/>
              </a:effectRef>
              <a:fontRef idx="minor">
                <a:schemeClr val="tx1"/>
              </a:fontRef>
            </p:style>
          </p:cxnSp>
          <p:sp>
            <p:nvSpPr>
              <p:cNvPr id="207" name="TextBox 158"/>
              <p:cNvSpPr txBox="1"/>
              <p:nvPr/>
            </p:nvSpPr>
            <p:spPr>
              <a:xfrm>
                <a:off x="971122" y="1541325"/>
                <a:ext cx="1008112" cy="286149"/>
              </a:xfrm>
              <a:prstGeom prst="rect">
                <a:avLst/>
              </a:prstGeom>
              <a:noFill/>
            </p:spPr>
            <p:txBody>
              <a:bodyPr wrap="square" lIns="121908" tIns="0" rIns="121908" bIns="0" rtlCol="0" anchor="t">
                <a:spAutoFit/>
              </a:bodyPr>
              <a:lstStyle/>
              <a:p>
                <a:pPr algn="ctr">
                  <a:lnSpc>
                    <a:spcPct val="150000"/>
                  </a:lnSpc>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华文黑体" pitchFamily="2" charset="-122"/>
                  </a:rPr>
                  <a:t>添加标题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华文黑体" pitchFamily="2" charset="-122"/>
                </a:endParaRPr>
              </a:p>
            </p:txBody>
          </p:sp>
        </p:grpSp>
      </p:grpSp>
      <p:grpSp>
        <p:nvGrpSpPr>
          <p:cNvPr id="208" name="组合 207"/>
          <p:cNvGrpSpPr/>
          <p:nvPr/>
        </p:nvGrpSpPr>
        <p:grpSpPr>
          <a:xfrm>
            <a:off x="6643072" y="1203598"/>
            <a:ext cx="1942040" cy="1137979"/>
            <a:chOff x="726816" y="1484176"/>
            <a:chExt cx="1460370" cy="908342"/>
          </a:xfrm>
        </p:grpSpPr>
        <p:sp>
          <p:nvSpPr>
            <p:cNvPr id="209" name="TextBox 160"/>
            <p:cNvSpPr txBox="1"/>
            <p:nvPr/>
          </p:nvSpPr>
          <p:spPr>
            <a:xfrm>
              <a:off x="726816" y="1767301"/>
              <a:ext cx="1460370" cy="625217"/>
            </a:xfrm>
            <a:prstGeom prst="rect">
              <a:avLst/>
            </a:prstGeom>
            <a:noFill/>
          </p:spPr>
          <p:txBody>
            <a:bodyPr wrap="square" lIns="121908" tIns="60953" rIns="121908" bIns="60953" rtlCol="0">
              <a:spAutoFit/>
            </a:bodyPr>
            <a:lstStyle/>
            <a:p>
              <a:pPr algn="ctr">
                <a:lnSpc>
                  <a:spcPct val="130000"/>
                </a:lnSpc>
              </a:pPr>
              <a:r>
                <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您的内容打在这里，或者通过您的内容打在这里</a:t>
              </a:r>
              <a:endPar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210" name="组合 209"/>
            <p:cNvGrpSpPr/>
            <p:nvPr/>
          </p:nvGrpSpPr>
          <p:grpSpPr>
            <a:xfrm>
              <a:off x="947384" y="1484176"/>
              <a:ext cx="1008112" cy="820803"/>
              <a:chOff x="947384" y="1484176"/>
              <a:chExt cx="1008112" cy="820803"/>
            </a:xfrm>
          </p:grpSpPr>
          <p:cxnSp>
            <p:nvCxnSpPr>
              <p:cNvPr id="211" name="直接连接符 210"/>
              <p:cNvCxnSpPr/>
              <p:nvPr/>
            </p:nvCxnSpPr>
            <p:spPr>
              <a:xfrm flipV="1">
                <a:off x="1481601" y="2146838"/>
                <a:ext cx="0" cy="158141"/>
              </a:xfrm>
              <a:prstGeom prst="line">
                <a:avLst/>
              </a:prstGeom>
              <a:ln>
                <a:solidFill>
                  <a:schemeClr val="tx1">
                    <a:lumMod val="50000"/>
                    <a:lumOff val="50000"/>
                  </a:schemeClr>
                </a:solidFill>
                <a:headEnd type="oval" w="sm" len="sm"/>
              </a:ln>
            </p:spPr>
            <p:style>
              <a:lnRef idx="1">
                <a:schemeClr val="accent1"/>
              </a:lnRef>
              <a:fillRef idx="0">
                <a:schemeClr val="accent1"/>
              </a:fillRef>
              <a:effectRef idx="0">
                <a:schemeClr val="accent1"/>
              </a:effectRef>
              <a:fontRef idx="minor">
                <a:schemeClr val="tx1"/>
              </a:fontRef>
            </p:style>
          </p:cxnSp>
          <p:sp>
            <p:nvSpPr>
              <p:cNvPr id="212" name="TextBox 163"/>
              <p:cNvSpPr txBox="1"/>
              <p:nvPr/>
            </p:nvSpPr>
            <p:spPr>
              <a:xfrm>
                <a:off x="947384" y="1484176"/>
                <a:ext cx="1008112" cy="294803"/>
              </a:xfrm>
              <a:prstGeom prst="rect">
                <a:avLst/>
              </a:prstGeom>
              <a:noFill/>
            </p:spPr>
            <p:txBody>
              <a:bodyPr wrap="square" lIns="121908" tIns="0" rIns="121908" bIns="0" rtlCol="0" anchor="t">
                <a:spAutoFit/>
              </a:bodyPr>
              <a:lstStyle/>
              <a:p>
                <a:pPr algn="ctr">
                  <a:lnSpc>
                    <a:spcPct val="150000"/>
                  </a:lnSpc>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华文黑体" pitchFamily="2" charset="-122"/>
                  </a:rPr>
                  <a:t>添加标题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华文黑体" pitchFamily="2" charset="-122"/>
                </a:endParaRPr>
              </a:p>
            </p:txBody>
          </p:sp>
        </p:grpSp>
      </p:grpSp>
      <p:grpSp>
        <p:nvGrpSpPr>
          <p:cNvPr id="213" name="组合 212"/>
          <p:cNvGrpSpPr/>
          <p:nvPr/>
        </p:nvGrpSpPr>
        <p:grpSpPr>
          <a:xfrm>
            <a:off x="1448649" y="3371428"/>
            <a:ext cx="1847714" cy="1107325"/>
            <a:chOff x="793884" y="1340833"/>
            <a:chExt cx="1326235" cy="1020857"/>
          </a:xfrm>
        </p:grpSpPr>
        <p:sp>
          <p:nvSpPr>
            <p:cNvPr id="214" name="TextBox 165"/>
            <p:cNvSpPr txBox="1"/>
            <p:nvPr/>
          </p:nvSpPr>
          <p:spPr>
            <a:xfrm>
              <a:off x="793884" y="1842453"/>
              <a:ext cx="1326235" cy="519237"/>
            </a:xfrm>
            <a:prstGeom prst="rect">
              <a:avLst/>
            </a:prstGeom>
            <a:noFill/>
          </p:spPr>
          <p:txBody>
            <a:bodyPr wrap="square" lIns="121908" tIns="60953" rIns="121908" bIns="60953" rtlCol="0">
              <a:spAutoFit/>
            </a:bodyPr>
            <a:lstStyle/>
            <a:p>
              <a:pPr algn="ctr">
                <a:lnSpc>
                  <a:spcPct val="130000"/>
                </a:lnSpc>
              </a:pPr>
              <a:r>
                <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您的内容打在这里，或者通过您的内容打在这里</a:t>
              </a:r>
              <a:endPar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215" name="组合 214"/>
            <p:cNvGrpSpPr/>
            <p:nvPr/>
          </p:nvGrpSpPr>
          <p:grpSpPr>
            <a:xfrm>
              <a:off x="947384" y="1340833"/>
              <a:ext cx="1008112" cy="540984"/>
              <a:chOff x="947384" y="1340833"/>
              <a:chExt cx="1008112" cy="540984"/>
            </a:xfrm>
          </p:grpSpPr>
          <p:cxnSp>
            <p:nvCxnSpPr>
              <p:cNvPr id="216" name="直接连接符 215"/>
              <p:cNvCxnSpPr/>
              <p:nvPr/>
            </p:nvCxnSpPr>
            <p:spPr>
              <a:xfrm>
                <a:off x="1481601" y="1340833"/>
                <a:ext cx="0" cy="200492"/>
              </a:xfrm>
              <a:prstGeom prst="line">
                <a:avLst/>
              </a:prstGeom>
              <a:ln>
                <a:solidFill>
                  <a:schemeClr val="tx1">
                    <a:lumMod val="50000"/>
                    <a:lumOff val="50000"/>
                  </a:schemeClr>
                </a:solidFill>
                <a:headEnd type="oval" w="sm" len="sm"/>
              </a:ln>
            </p:spPr>
            <p:style>
              <a:lnRef idx="1">
                <a:schemeClr val="accent1"/>
              </a:lnRef>
              <a:fillRef idx="0">
                <a:schemeClr val="accent1"/>
              </a:fillRef>
              <a:effectRef idx="0">
                <a:schemeClr val="accent1"/>
              </a:effectRef>
              <a:fontRef idx="minor">
                <a:schemeClr val="tx1"/>
              </a:fontRef>
            </p:style>
          </p:cxnSp>
          <p:sp>
            <p:nvSpPr>
              <p:cNvPr id="217" name="TextBox 168"/>
              <p:cNvSpPr txBox="1"/>
              <p:nvPr/>
            </p:nvSpPr>
            <p:spPr>
              <a:xfrm>
                <a:off x="947384" y="1541325"/>
                <a:ext cx="1008112" cy="340492"/>
              </a:xfrm>
              <a:prstGeom prst="rect">
                <a:avLst/>
              </a:prstGeom>
              <a:noFill/>
            </p:spPr>
            <p:txBody>
              <a:bodyPr wrap="square" lIns="121908" tIns="0" rIns="121908" bIns="0" rtlCol="0" anchor="t">
                <a:spAutoFit/>
              </a:bodyPr>
              <a:lstStyle/>
              <a:p>
                <a:pPr algn="ctr">
                  <a:lnSpc>
                    <a:spcPct val="150000"/>
                  </a:lnSpc>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华文黑体" pitchFamily="2" charset="-122"/>
                  </a:rPr>
                  <a:t>添加标题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华文黑体" pitchFamily="2" charset="-122"/>
                </a:endParaRPr>
              </a:p>
            </p:txBody>
          </p:sp>
        </p:grpSp>
      </p:grpSp>
      <p:grpSp>
        <p:nvGrpSpPr>
          <p:cNvPr id="218" name="组合 217"/>
          <p:cNvGrpSpPr/>
          <p:nvPr/>
        </p:nvGrpSpPr>
        <p:grpSpPr>
          <a:xfrm>
            <a:off x="3439099" y="3371428"/>
            <a:ext cx="1853512" cy="1120592"/>
            <a:chOff x="791804" y="1340833"/>
            <a:chExt cx="1330396" cy="1033088"/>
          </a:xfrm>
        </p:grpSpPr>
        <p:sp>
          <p:nvSpPr>
            <p:cNvPr id="219" name="TextBox 170"/>
            <p:cNvSpPr txBox="1"/>
            <p:nvPr/>
          </p:nvSpPr>
          <p:spPr>
            <a:xfrm>
              <a:off x="791804" y="1854684"/>
              <a:ext cx="1330396" cy="519237"/>
            </a:xfrm>
            <a:prstGeom prst="rect">
              <a:avLst/>
            </a:prstGeom>
            <a:noFill/>
          </p:spPr>
          <p:txBody>
            <a:bodyPr wrap="square" lIns="121908" tIns="60953" rIns="121908" bIns="60953" rtlCol="0">
              <a:spAutoFit/>
            </a:bodyPr>
            <a:lstStyle/>
            <a:p>
              <a:pPr algn="ctr">
                <a:lnSpc>
                  <a:spcPct val="130000"/>
                </a:lnSpc>
              </a:pPr>
              <a:r>
                <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您的内容打在这里，或者通过您的内容打在这里</a:t>
              </a:r>
              <a:endPar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220" name="组合 219"/>
            <p:cNvGrpSpPr/>
            <p:nvPr/>
          </p:nvGrpSpPr>
          <p:grpSpPr>
            <a:xfrm>
              <a:off x="947384" y="1340833"/>
              <a:ext cx="1008112" cy="540984"/>
              <a:chOff x="947384" y="1340833"/>
              <a:chExt cx="1008112" cy="540984"/>
            </a:xfrm>
          </p:grpSpPr>
          <p:cxnSp>
            <p:nvCxnSpPr>
              <p:cNvPr id="221" name="直接连接符 220"/>
              <p:cNvCxnSpPr/>
              <p:nvPr/>
            </p:nvCxnSpPr>
            <p:spPr>
              <a:xfrm>
                <a:off x="1481601" y="1340833"/>
                <a:ext cx="0" cy="200492"/>
              </a:xfrm>
              <a:prstGeom prst="line">
                <a:avLst/>
              </a:prstGeom>
              <a:ln>
                <a:solidFill>
                  <a:schemeClr val="tx1">
                    <a:lumMod val="50000"/>
                    <a:lumOff val="50000"/>
                  </a:schemeClr>
                </a:solidFill>
                <a:headEnd type="oval" w="sm" len="sm"/>
              </a:ln>
            </p:spPr>
            <p:style>
              <a:lnRef idx="1">
                <a:schemeClr val="accent1"/>
              </a:lnRef>
              <a:fillRef idx="0">
                <a:schemeClr val="accent1"/>
              </a:fillRef>
              <a:effectRef idx="0">
                <a:schemeClr val="accent1"/>
              </a:effectRef>
              <a:fontRef idx="minor">
                <a:schemeClr val="tx1"/>
              </a:fontRef>
            </p:style>
          </p:cxnSp>
          <p:sp>
            <p:nvSpPr>
              <p:cNvPr id="222" name="TextBox 173"/>
              <p:cNvSpPr txBox="1"/>
              <p:nvPr/>
            </p:nvSpPr>
            <p:spPr>
              <a:xfrm>
                <a:off x="947384" y="1541325"/>
                <a:ext cx="1008112" cy="340492"/>
              </a:xfrm>
              <a:prstGeom prst="rect">
                <a:avLst/>
              </a:prstGeom>
              <a:noFill/>
            </p:spPr>
            <p:txBody>
              <a:bodyPr wrap="square" lIns="121908" tIns="0" rIns="121908" bIns="0" rtlCol="0" anchor="t">
                <a:spAutoFit/>
              </a:bodyPr>
              <a:lstStyle/>
              <a:p>
                <a:pPr algn="ctr">
                  <a:lnSpc>
                    <a:spcPct val="150000"/>
                  </a:lnSpc>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华文黑体" pitchFamily="2" charset="-122"/>
                  </a:rPr>
                  <a:t>添加标题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华文黑体" pitchFamily="2" charset="-122"/>
                </a:endParaRPr>
              </a:p>
            </p:txBody>
          </p:sp>
        </p:grpSp>
      </p:grpSp>
      <p:grpSp>
        <p:nvGrpSpPr>
          <p:cNvPr id="223" name="组合 222"/>
          <p:cNvGrpSpPr/>
          <p:nvPr/>
        </p:nvGrpSpPr>
        <p:grpSpPr>
          <a:xfrm>
            <a:off x="5324697" y="3427058"/>
            <a:ext cx="2056292" cy="1064962"/>
            <a:chOff x="719029" y="1340833"/>
            <a:chExt cx="1475946" cy="981802"/>
          </a:xfrm>
        </p:grpSpPr>
        <p:sp>
          <p:nvSpPr>
            <p:cNvPr id="224" name="TextBox 175"/>
            <p:cNvSpPr txBox="1"/>
            <p:nvPr/>
          </p:nvSpPr>
          <p:spPr>
            <a:xfrm>
              <a:off x="719029" y="1803398"/>
              <a:ext cx="1475946" cy="519237"/>
            </a:xfrm>
            <a:prstGeom prst="rect">
              <a:avLst/>
            </a:prstGeom>
            <a:noFill/>
          </p:spPr>
          <p:txBody>
            <a:bodyPr wrap="square" lIns="121908" tIns="60953" rIns="121908" bIns="60953" rtlCol="0">
              <a:spAutoFit/>
            </a:bodyPr>
            <a:lstStyle/>
            <a:p>
              <a:pPr algn="ctr">
                <a:lnSpc>
                  <a:spcPct val="130000"/>
                </a:lnSpc>
              </a:pPr>
              <a:r>
                <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您的内容打在这里，或者通过您的内容打在这里</a:t>
              </a:r>
              <a:endPar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225" name="组合 224"/>
            <p:cNvGrpSpPr/>
            <p:nvPr/>
          </p:nvGrpSpPr>
          <p:grpSpPr>
            <a:xfrm>
              <a:off x="947384" y="1340833"/>
              <a:ext cx="1008112" cy="540984"/>
              <a:chOff x="947384" y="1340833"/>
              <a:chExt cx="1008112" cy="540984"/>
            </a:xfrm>
          </p:grpSpPr>
          <p:cxnSp>
            <p:nvCxnSpPr>
              <p:cNvPr id="226" name="直接连接符 225"/>
              <p:cNvCxnSpPr/>
              <p:nvPr/>
            </p:nvCxnSpPr>
            <p:spPr>
              <a:xfrm>
                <a:off x="1481601" y="1340833"/>
                <a:ext cx="0" cy="200492"/>
              </a:xfrm>
              <a:prstGeom prst="line">
                <a:avLst/>
              </a:prstGeom>
              <a:ln>
                <a:solidFill>
                  <a:schemeClr val="tx1">
                    <a:lumMod val="50000"/>
                    <a:lumOff val="50000"/>
                  </a:schemeClr>
                </a:solidFill>
                <a:headEnd type="oval" w="sm" len="sm"/>
              </a:ln>
            </p:spPr>
            <p:style>
              <a:lnRef idx="1">
                <a:schemeClr val="accent1"/>
              </a:lnRef>
              <a:fillRef idx="0">
                <a:schemeClr val="accent1"/>
              </a:fillRef>
              <a:effectRef idx="0">
                <a:schemeClr val="accent1"/>
              </a:effectRef>
              <a:fontRef idx="minor">
                <a:schemeClr val="tx1"/>
              </a:fontRef>
            </p:style>
          </p:cxnSp>
          <p:sp>
            <p:nvSpPr>
              <p:cNvPr id="227" name="TextBox 178"/>
              <p:cNvSpPr txBox="1"/>
              <p:nvPr/>
            </p:nvSpPr>
            <p:spPr>
              <a:xfrm>
                <a:off x="947384" y="1541325"/>
                <a:ext cx="1008112" cy="340492"/>
              </a:xfrm>
              <a:prstGeom prst="rect">
                <a:avLst/>
              </a:prstGeom>
              <a:noFill/>
            </p:spPr>
            <p:txBody>
              <a:bodyPr wrap="square" lIns="121908" tIns="0" rIns="121908" bIns="0" rtlCol="0" anchor="t">
                <a:spAutoFit/>
              </a:bodyPr>
              <a:lstStyle/>
              <a:p>
                <a:pPr algn="ctr">
                  <a:lnSpc>
                    <a:spcPct val="150000"/>
                  </a:lnSpc>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华文黑体" pitchFamily="2" charset="-122"/>
                  </a:rPr>
                  <a:t>添加标题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华文黑体" pitchFamily="2" charset="-122"/>
                </a:endParaRPr>
              </a:p>
            </p:txBody>
          </p:sp>
        </p:grpSp>
      </p:gr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3"/>
                                            </p:tgtEl>
                                            <p:attrNameLst>
                                              <p:attrName>style.visibility</p:attrName>
                                            </p:attrNameLst>
                                          </p:cBhvr>
                                          <p:to>
                                            <p:strVal val="visible"/>
                                          </p:to>
                                        </p:set>
                                        <p:animEffect transition="in" filter="wipe(left)">
                                          <p:cBhvr>
                                            <p:cTn id="7" dur="500"/>
                                            <p:tgtEl>
                                              <p:spTgt spid="163"/>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06"/>
                                            </p:tgtEl>
                                            <p:attrNameLst>
                                              <p:attrName>style.visibility</p:attrName>
                                            </p:attrNameLst>
                                          </p:cBhvr>
                                          <p:to>
                                            <p:strVal val="visible"/>
                                          </p:to>
                                        </p:set>
                                        <p:anim calcmode="lin" valueType="num">
                                          <p:cBhvr additive="base">
                                            <p:cTn id="11" dur="500" fill="hold"/>
                                            <p:tgtEl>
                                              <p:spTgt spid="106"/>
                                            </p:tgtEl>
                                            <p:attrNameLst>
                                              <p:attrName>ppt_x</p:attrName>
                                            </p:attrNameLst>
                                          </p:cBhvr>
                                          <p:tavLst>
                                            <p:tav tm="0">
                                              <p:val>
                                                <p:strVal val="0-#ppt_w/2"/>
                                              </p:val>
                                            </p:tav>
                                            <p:tav tm="100000">
                                              <p:val>
                                                <p:strVal val="#ppt_x"/>
                                              </p:val>
                                            </p:tav>
                                          </p:tavLst>
                                        </p:anim>
                                        <p:anim calcmode="lin" valueType="num">
                                          <p:cBhvr additive="base">
                                            <p:cTn id="12" dur="500" fill="hold"/>
                                            <p:tgtEl>
                                              <p:spTgt spid="10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accel="58000" fill="hold" nodeType="afterEffect" p14:presetBounceEnd="55000">
                                      <p:stCondLst>
                                        <p:cond delay="0"/>
                                      </p:stCondLst>
                                      <p:childTnLst>
                                        <p:set>
                                          <p:cBhvr>
                                            <p:cTn id="15" dur="1" fill="hold">
                                              <p:stCondLst>
                                                <p:cond delay="0"/>
                                              </p:stCondLst>
                                            </p:cTn>
                                            <p:tgtEl>
                                              <p:spTgt spid="107"/>
                                            </p:tgtEl>
                                            <p:attrNameLst>
                                              <p:attrName>style.visibility</p:attrName>
                                            </p:attrNameLst>
                                          </p:cBhvr>
                                          <p:to>
                                            <p:strVal val="visible"/>
                                          </p:to>
                                        </p:set>
                                        <p:anim calcmode="lin" valueType="num" p14:bounceEnd="55000">
                                          <p:cBhvr additive="base">
                                            <p:cTn id="16" dur="1500" fill="hold"/>
                                            <p:tgtEl>
                                              <p:spTgt spid="107"/>
                                            </p:tgtEl>
                                            <p:attrNameLst>
                                              <p:attrName>ppt_x</p:attrName>
                                            </p:attrNameLst>
                                          </p:cBhvr>
                                          <p:tavLst>
                                            <p:tav tm="0">
                                              <p:val>
                                                <p:strVal val="1+#ppt_w/2"/>
                                              </p:val>
                                            </p:tav>
                                            <p:tav tm="100000">
                                              <p:val>
                                                <p:strVal val="#ppt_x"/>
                                              </p:val>
                                            </p:tav>
                                          </p:tavLst>
                                        </p:anim>
                                        <p:anim calcmode="lin" valueType="num" p14:bounceEnd="55000">
                                          <p:cBhvr additive="base">
                                            <p:cTn id="17" dur="1500" fill="hold"/>
                                            <p:tgtEl>
                                              <p:spTgt spid="107"/>
                                            </p:tgtEl>
                                            <p:attrNameLst>
                                              <p:attrName>ppt_y</p:attrName>
                                            </p:attrNameLst>
                                          </p:cBhvr>
                                          <p:tavLst>
                                            <p:tav tm="0">
                                              <p:val>
                                                <p:strVal val="#ppt_y"/>
                                              </p:val>
                                            </p:tav>
                                            <p:tav tm="100000">
                                              <p:val>
                                                <p:strVal val="#ppt_y"/>
                                              </p:val>
                                            </p:tav>
                                          </p:tavLst>
                                        </p:anim>
                                      </p:childTnLst>
                                    </p:cTn>
                                  </p:par>
                                  <p:par>
                                    <p:cTn id="18" presetID="2" presetClass="entr" presetSubtype="2" accel="58000" fill="hold" nodeType="withEffect" p14:presetBounceEnd="55000">
                                      <p:stCondLst>
                                        <p:cond delay="200"/>
                                      </p:stCondLst>
                                      <p:childTnLst>
                                        <p:set>
                                          <p:cBhvr>
                                            <p:cTn id="19" dur="1" fill="hold">
                                              <p:stCondLst>
                                                <p:cond delay="0"/>
                                              </p:stCondLst>
                                            </p:cTn>
                                            <p:tgtEl>
                                              <p:spTgt spid="114"/>
                                            </p:tgtEl>
                                            <p:attrNameLst>
                                              <p:attrName>style.visibility</p:attrName>
                                            </p:attrNameLst>
                                          </p:cBhvr>
                                          <p:to>
                                            <p:strVal val="visible"/>
                                          </p:to>
                                        </p:set>
                                        <p:anim calcmode="lin" valueType="num" p14:bounceEnd="55000">
                                          <p:cBhvr additive="base">
                                            <p:cTn id="20" dur="1500" fill="hold"/>
                                            <p:tgtEl>
                                              <p:spTgt spid="114"/>
                                            </p:tgtEl>
                                            <p:attrNameLst>
                                              <p:attrName>ppt_x</p:attrName>
                                            </p:attrNameLst>
                                          </p:cBhvr>
                                          <p:tavLst>
                                            <p:tav tm="0">
                                              <p:val>
                                                <p:strVal val="1+#ppt_w/2"/>
                                              </p:val>
                                            </p:tav>
                                            <p:tav tm="100000">
                                              <p:val>
                                                <p:strVal val="#ppt_x"/>
                                              </p:val>
                                            </p:tav>
                                          </p:tavLst>
                                        </p:anim>
                                        <p:anim calcmode="lin" valueType="num" p14:bounceEnd="55000">
                                          <p:cBhvr additive="base">
                                            <p:cTn id="21" dur="1500" fill="hold"/>
                                            <p:tgtEl>
                                              <p:spTgt spid="114"/>
                                            </p:tgtEl>
                                            <p:attrNameLst>
                                              <p:attrName>ppt_y</p:attrName>
                                            </p:attrNameLst>
                                          </p:cBhvr>
                                          <p:tavLst>
                                            <p:tav tm="0">
                                              <p:val>
                                                <p:strVal val="#ppt_y"/>
                                              </p:val>
                                            </p:tav>
                                            <p:tav tm="100000">
                                              <p:val>
                                                <p:strVal val="#ppt_y"/>
                                              </p:val>
                                            </p:tav>
                                          </p:tavLst>
                                        </p:anim>
                                      </p:childTnLst>
                                    </p:cTn>
                                  </p:par>
                                  <p:par>
                                    <p:cTn id="22" presetID="2" presetClass="entr" presetSubtype="2" accel="58000" fill="hold" nodeType="withEffect" p14:presetBounceEnd="55000">
                                      <p:stCondLst>
                                        <p:cond delay="400"/>
                                      </p:stCondLst>
                                      <p:childTnLst>
                                        <p:set>
                                          <p:cBhvr>
                                            <p:cTn id="23" dur="1" fill="hold">
                                              <p:stCondLst>
                                                <p:cond delay="0"/>
                                              </p:stCondLst>
                                            </p:cTn>
                                            <p:tgtEl>
                                              <p:spTgt spid="121"/>
                                            </p:tgtEl>
                                            <p:attrNameLst>
                                              <p:attrName>style.visibility</p:attrName>
                                            </p:attrNameLst>
                                          </p:cBhvr>
                                          <p:to>
                                            <p:strVal val="visible"/>
                                          </p:to>
                                        </p:set>
                                        <p:anim calcmode="lin" valueType="num" p14:bounceEnd="55000">
                                          <p:cBhvr additive="base">
                                            <p:cTn id="24" dur="1500" fill="hold"/>
                                            <p:tgtEl>
                                              <p:spTgt spid="121"/>
                                            </p:tgtEl>
                                            <p:attrNameLst>
                                              <p:attrName>ppt_x</p:attrName>
                                            </p:attrNameLst>
                                          </p:cBhvr>
                                          <p:tavLst>
                                            <p:tav tm="0">
                                              <p:val>
                                                <p:strVal val="1+#ppt_w/2"/>
                                              </p:val>
                                            </p:tav>
                                            <p:tav tm="100000">
                                              <p:val>
                                                <p:strVal val="#ppt_x"/>
                                              </p:val>
                                            </p:tav>
                                          </p:tavLst>
                                        </p:anim>
                                        <p:anim calcmode="lin" valueType="num" p14:bounceEnd="55000">
                                          <p:cBhvr additive="base">
                                            <p:cTn id="25" dur="1500" fill="hold"/>
                                            <p:tgtEl>
                                              <p:spTgt spid="121"/>
                                            </p:tgtEl>
                                            <p:attrNameLst>
                                              <p:attrName>ppt_y</p:attrName>
                                            </p:attrNameLst>
                                          </p:cBhvr>
                                          <p:tavLst>
                                            <p:tav tm="0">
                                              <p:val>
                                                <p:strVal val="#ppt_y"/>
                                              </p:val>
                                            </p:tav>
                                            <p:tav tm="100000">
                                              <p:val>
                                                <p:strVal val="#ppt_y"/>
                                              </p:val>
                                            </p:tav>
                                          </p:tavLst>
                                        </p:anim>
                                      </p:childTnLst>
                                    </p:cTn>
                                  </p:par>
                                  <p:par>
                                    <p:cTn id="26" presetID="2" presetClass="entr" presetSubtype="2" accel="58000" fill="hold" nodeType="withEffect" p14:presetBounceEnd="55000">
                                      <p:stCondLst>
                                        <p:cond delay="600"/>
                                      </p:stCondLst>
                                      <p:childTnLst>
                                        <p:set>
                                          <p:cBhvr>
                                            <p:cTn id="27" dur="1" fill="hold">
                                              <p:stCondLst>
                                                <p:cond delay="0"/>
                                              </p:stCondLst>
                                            </p:cTn>
                                            <p:tgtEl>
                                              <p:spTgt spid="165"/>
                                            </p:tgtEl>
                                            <p:attrNameLst>
                                              <p:attrName>style.visibility</p:attrName>
                                            </p:attrNameLst>
                                          </p:cBhvr>
                                          <p:to>
                                            <p:strVal val="visible"/>
                                          </p:to>
                                        </p:set>
                                        <p:anim calcmode="lin" valueType="num" p14:bounceEnd="55000">
                                          <p:cBhvr additive="base">
                                            <p:cTn id="28" dur="1500" fill="hold"/>
                                            <p:tgtEl>
                                              <p:spTgt spid="165"/>
                                            </p:tgtEl>
                                            <p:attrNameLst>
                                              <p:attrName>ppt_x</p:attrName>
                                            </p:attrNameLst>
                                          </p:cBhvr>
                                          <p:tavLst>
                                            <p:tav tm="0">
                                              <p:val>
                                                <p:strVal val="1+#ppt_w/2"/>
                                              </p:val>
                                            </p:tav>
                                            <p:tav tm="100000">
                                              <p:val>
                                                <p:strVal val="#ppt_x"/>
                                              </p:val>
                                            </p:tav>
                                          </p:tavLst>
                                        </p:anim>
                                        <p:anim calcmode="lin" valueType="num" p14:bounceEnd="55000">
                                          <p:cBhvr additive="base">
                                            <p:cTn id="29" dur="1500" fill="hold"/>
                                            <p:tgtEl>
                                              <p:spTgt spid="165"/>
                                            </p:tgtEl>
                                            <p:attrNameLst>
                                              <p:attrName>ppt_y</p:attrName>
                                            </p:attrNameLst>
                                          </p:cBhvr>
                                          <p:tavLst>
                                            <p:tav tm="0">
                                              <p:val>
                                                <p:strVal val="#ppt_y"/>
                                              </p:val>
                                            </p:tav>
                                            <p:tav tm="100000">
                                              <p:val>
                                                <p:strVal val="#ppt_y"/>
                                              </p:val>
                                            </p:tav>
                                          </p:tavLst>
                                        </p:anim>
                                      </p:childTnLst>
                                    </p:cTn>
                                  </p:par>
                                  <p:par>
                                    <p:cTn id="30" presetID="2" presetClass="entr" presetSubtype="2" accel="58000" fill="hold" nodeType="withEffect" p14:presetBounceEnd="55000">
                                      <p:stCondLst>
                                        <p:cond delay="800"/>
                                      </p:stCondLst>
                                      <p:childTnLst>
                                        <p:set>
                                          <p:cBhvr>
                                            <p:cTn id="31" dur="1" fill="hold">
                                              <p:stCondLst>
                                                <p:cond delay="0"/>
                                              </p:stCondLst>
                                            </p:cTn>
                                            <p:tgtEl>
                                              <p:spTgt spid="172"/>
                                            </p:tgtEl>
                                            <p:attrNameLst>
                                              <p:attrName>style.visibility</p:attrName>
                                            </p:attrNameLst>
                                          </p:cBhvr>
                                          <p:to>
                                            <p:strVal val="visible"/>
                                          </p:to>
                                        </p:set>
                                        <p:anim calcmode="lin" valueType="num" p14:bounceEnd="55000">
                                          <p:cBhvr additive="base">
                                            <p:cTn id="32" dur="1500" fill="hold"/>
                                            <p:tgtEl>
                                              <p:spTgt spid="172"/>
                                            </p:tgtEl>
                                            <p:attrNameLst>
                                              <p:attrName>ppt_x</p:attrName>
                                            </p:attrNameLst>
                                          </p:cBhvr>
                                          <p:tavLst>
                                            <p:tav tm="0">
                                              <p:val>
                                                <p:strVal val="1+#ppt_w/2"/>
                                              </p:val>
                                            </p:tav>
                                            <p:tav tm="100000">
                                              <p:val>
                                                <p:strVal val="#ppt_x"/>
                                              </p:val>
                                            </p:tav>
                                          </p:tavLst>
                                        </p:anim>
                                        <p:anim calcmode="lin" valueType="num" p14:bounceEnd="55000">
                                          <p:cBhvr additive="base">
                                            <p:cTn id="33" dur="1500" fill="hold"/>
                                            <p:tgtEl>
                                              <p:spTgt spid="172"/>
                                            </p:tgtEl>
                                            <p:attrNameLst>
                                              <p:attrName>ppt_y</p:attrName>
                                            </p:attrNameLst>
                                          </p:cBhvr>
                                          <p:tavLst>
                                            <p:tav tm="0">
                                              <p:val>
                                                <p:strVal val="#ppt_y"/>
                                              </p:val>
                                            </p:tav>
                                            <p:tav tm="100000">
                                              <p:val>
                                                <p:strVal val="#ppt_y"/>
                                              </p:val>
                                            </p:tav>
                                          </p:tavLst>
                                        </p:anim>
                                      </p:childTnLst>
                                    </p:cTn>
                                  </p:par>
                                  <p:par>
                                    <p:cTn id="34" presetID="2" presetClass="entr" presetSubtype="2" accel="58000" fill="hold" nodeType="withEffect" p14:presetBounceEnd="55000">
                                      <p:stCondLst>
                                        <p:cond delay="1000"/>
                                      </p:stCondLst>
                                      <p:childTnLst>
                                        <p:set>
                                          <p:cBhvr>
                                            <p:cTn id="35" dur="1" fill="hold">
                                              <p:stCondLst>
                                                <p:cond delay="0"/>
                                              </p:stCondLst>
                                            </p:cTn>
                                            <p:tgtEl>
                                              <p:spTgt spid="179"/>
                                            </p:tgtEl>
                                            <p:attrNameLst>
                                              <p:attrName>style.visibility</p:attrName>
                                            </p:attrNameLst>
                                          </p:cBhvr>
                                          <p:to>
                                            <p:strVal val="visible"/>
                                          </p:to>
                                        </p:set>
                                        <p:anim calcmode="lin" valueType="num" p14:bounceEnd="55000">
                                          <p:cBhvr additive="base">
                                            <p:cTn id="36" dur="1500" fill="hold"/>
                                            <p:tgtEl>
                                              <p:spTgt spid="179"/>
                                            </p:tgtEl>
                                            <p:attrNameLst>
                                              <p:attrName>ppt_x</p:attrName>
                                            </p:attrNameLst>
                                          </p:cBhvr>
                                          <p:tavLst>
                                            <p:tav tm="0">
                                              <p:val>
                                                <p:strVal val="1+#ppt_w/2"/>
                                              </p:val>
                                            </p:tav>
                                            <p:tav tm="100000">
                                              <p:val>
                                                <p:strVal val="#ppt_x"/>
                                              </p:val>
                                            </p:tav>
                                          </p:tavLst>
                                        </p:anim>
                                        <p:anim calcmode="lin" valueType="num" p14:bounceEnd="55000">
                                          <p:cBhvr additive="base">
                                            <p:cTn id="37" dur="1500" fill="hold"/>
                                            <p:tgtEl>
                                              <p:spTgt spid="179"/>
                                            </p:tgtEl>
                                            <p:attrNameLst>
                                              <p:attrName>ppt_y</p:attrName>
                                            </p:attrNameLst>
                                          </p:cBhvr>
                                          <p:tavLst>
                                            <p:tav tm="0">
                                              <p:val>
                                                <p:strVal val="#ppt_y"/>
                                              </p:val>
                                            </p:tav>
                                            <p:tav tm="100000">
                                              <p:val>
                                                <p:strVal val="#ppt_y"/>
                                              </p:val>
                                            </p:tav>
                                          </p:tavLst>
                                        </p:anim>
                                      </p:childTnLst>
                                    </p:cTn>
                                  </p:par>
                                  <p:par>
                                    <p:cTn id="38" presetID="2" presetClass="entr" presetSubtype="2" accel="58000" fill="hold" nodeType="withEffect" p14:presetBounceEnd="55000">
                                      <p:stCondLst>
                                        <p:cond delay="1200"/>
                                      </p:stCondLst>
                                      <p:childTnLst>
                                        <p:set>
                                          <p:cBhvr>
                                            <p:cTn id="39" dur="1" fill="hold">
                                              <p:stCondLst>
                                                <p:cond delay="0"/>
                                              </p:stCondLst>
                                            </p:cTn>
                                            <p:tgtEl>
                                              <p:spTgt spid="186"/>
                                            </p:tgtEl>
                                            <p:attrNameLst>
                                              <p:attrName>style.visibility</p:attrName>
                                            </p:attrNameLst>
                                          </p:cBhvr>
                                          <p:to>
                                            <p:strVal val="visible"/>
                                          </p:to>
                                        </p:set>
                                        <p:anim calcmode="lin" valueType="num" p14:bounceEnd="55000">
                                          <p:cBhvr additive="base">
                                            <p:cTn id="40" dur="1500" fill="hold"/>
                                            <p:tgtEl>
                                              <p:spTgt spid="186"/>
                                            </p:tgtEl>
                                            <p:attrNameLst>
                                              <p:attrName>ppt_x</p:attrName>
                                            </p:attrNameLst>
                                          </p:cBhvr>
                                          <p:tavLst>
                                            <p:tav tm="0">
                                              <p:val>
                                                <p:strVal val="1+#ppt_w/2"/>
                                              </p:val>
                                            </p:tav>
                                            <p:tav tm="100000">
                                              <p:val>
                                                <p:strVal val="#ppt_x"/>
                                              </p:val>
                                            </p:tav>
                                          </p:tavLst>
                                        </p:anim>
                                        <p:anim calcmode="lin" valueType="num" p14:bounceEnd="55000">
                                          <p:cBhvr additive="base">
                                            <p:cTn id="41" dur="1500" fill="hold"/>
                                            <p:tgtEl>
                                              <p:spTgt spid="186"/>
                                            </p:tgtEl>
                                            <p:attrNameLst>
                                              <p:attrName>ppt_y</p:attrName>
                                            </p:attrNameLst>
                                          </p:cBhvr>
                                          <p:tavLst>
                                            <p:tav tm="0">
                                              <p:val>
                                                <p:strVal val="#ppt_y"/>
                                              </p:val>
                                            </p:tav>
                                            <p:tav tm="100000">
                                              <p:val>
                                                <p:strVal val="#ppt_y"/>
                                              </p:val>
                                            </p:tav>
                                          </p:tavLst>
                                        </p:anim>
                                      </p:childTnLst>
                                    </p:cTn>
                                  </p:par>
                                </p:childTnLst>
                              </p:cTn>
                            </p:par>
                            <p:par>
                              <p:cTn id="42" fill="hold">
                                <p:stCondLst>
                                  <p:cond delay="2500"/>
                                </p:stCondLst>
                                <p:childTnLst>
                                  <p:par>
                                    <p:cTn id="43" presetID="47" presetClass="entr" presetSubtype="0" fill="hold" nodeType="afterEffect">
                                      <p:stCondLst>
                                        <p:cond delay="0"/>
                                      </p:stCondLst>
                                      <p:childTnLst>
                                        <p:set>
                                          <p:cBhvr>
                                            <p:cTn id="44" dur="1" fill="hold">
                                              <p:stCondLst>
                                                <p:cond delay="0"/>
                                              </p:stCondLst>
                                            </p:cTn>
                                            <p:tgtEl>
                                              <p:spTgt spid="208"/>
                                            </p:tgtEl>
                                            <p:attrNameLst>
                                              <p:attrName>style.visibility</p:attrName>
                                            </p:attrNameLst>
                                          </p:cBhvr>
                                          <p:to>
                                            <p:strVal val="visible"/>
                                          </p:to>
                                        </p:set>
                                        <p:animEffect transition="in" filter="fade">
                                          <p:cBhvr>
                                            <p:cTn id="45" dur="500"/>
                                            <p:tgtEl>
                                              <p:spTgt spid="208"/>
                                            </p:tgtEl>
                                          </p:cBhvr>
                                        </p:animEffect>
                                        <p:anim calcmode="lin" valueType="num">
                                          <p:cBhvr>
                                            <p:cTn id="46" dur="500" fill="hold"/>
                                            <p:tgtEl>
                                              <p:spTgt spid="208"/>
                                            </p:tgtEl>
                                            <p:attrNameLst>
                                              <p:attrName>ppt_x</p:attrName>
                                            </p:attrNameLst>
                                          </p:cBhvr>
                                          <p:tavLst>
                                            <p:tav tm="0">
                                              <p:val>
                                                <p:strVal val="#ppt_x"/>
                                              </p:val>
                                            </p:tav>
                                            <p:tav tm="100000">
                                              <p:val>
                                                <p:strVal val="#ppt_x"/>
                                              </p:val>
                                            </p:tav>
                                          </p:tavLst>
                                        </p:anim>
                                        <p:anim calcmode="lin" valueType="num">
                                          <p:cBhvr>
                                            <p:cTn id="47" dur="500" fill="hold"/>
                                            <p:tgtEl>
                                              <p:spTgt spid="208"/>
                                            </p:tgtEl>
                                            <p:attrNameLst>
                                              <p:attrName>ppt_y</p:attrName>
                                            </p:attrNameLst>
                                          </p:cBhvr>
                                          <p:tavLst>
                                            <p:tav tm="0">
                                              <p:val>
                                                <p:strVal val="#ppt_y-.1"/>
                                              </p:val>
                                            </p:tav>
                                            <p:tav tm="100000">
                                              <p:val>
                                                <p:strVal val="#ppt_y"/>
                                              </p:val>
                                            </p:tav>
                                          </p:tavLst>
                                        </p:anim>
                                      </p:childTnLst>
                                    </p:cTn>
                                  </p:par>
                                  <p:par>
                                    <p:cTn id="48" presetID="47" presetClass="entr" presetSubtype="0" fill="hold" nodeType="withEffect">
                                      <p:stCondLst>
                                        <p:cond delay="300"/>
                                      </p:stCondLst>
                                      <p:childTnLst>
                                        <p:set>
                                          <p:cBhvr>
                                            <p:cTn id="49" dur="1" fill="hold">
                                              <p:stCondLst>
                                                <p:cond delay="0"/>
                                              </p:stCondLst>
                                            </p:cTn>
                                            <p:tgtEl>
                                              <p:spTgt spid="203"/>
                                            </p:tgtEl>
                                            <p:attrNameLst>
                                              <p:attrName>style.visibility</p:attrName>
                                            </p:attrNameLst>
                                          </p:cBhvr>
                                          <p:to>
                                            <p:strVal val="visible"/>
                                          </p:to>
                                        </p:set>
                                        <p:animEffect transition="in" filter="fade">
                                          <p:cBhvr>
                                            <p:cTn id="50" dur="500"/>
                                            <p:tgtEl>
                                              <p:spTgt spid="203"/>
                                            </p:tgtEl>
                                          </p:cBhvr>
                                        </p:animEffect>
                                        <p:anim calcmode="lin" valueType="num">
                                          <p:cBhvr>
                                            <p:cTn id="51" dur="500" fill="hold"/>
                                            <p:tgtEl>
                                              <p:spTgt spid="203"/>
                                            </p:tgtEl>
                                            <p:attrNameLst>
                                              <p:attrName>ppt_x</p:attrName>
                                            </p:attrNameLst>
                                          </p:cBhvr>
                                          <p:tavLst>
                                            <p:tav tm="0">
                                              <p:val>
                                                <p:strVal val="#ppt_x"/>
                                              </p:val>
                                            </p:tav>
                                            <p:tav tm="100000">
                                              <p:val>
                                                <p:strVal val="#ppt_x"/>
                                              </p:val>
                                            </p:tav>
                                          </p:tavLst>
                                        </p:anim>
                                        <p:anim calcmode="lin" valueType="num">
                                          <p:cBhvr>
                                            <p:cTn id="52" dur="500" fill="hold"/>
                                            <p:tgtEl>
                                              <p:spTgt spid="203"/>
                                            </p:tgtEl>
                                            <p:attrNameLst>
                                              <p:attrName>ppt_y</p:attrName>
                                            </p:attrNameLst>
                                          </p:cBhvr>
                                          <p:tavLst>
                                            <p:tav tm="0">
                                              <p:val>
                                                <p:strVal val="#ppt_y-.1"/>
                                              </p:val>
                                            </p:tav>
                                            <p:tav tm="100000">
                                              <p:val>
                                                <p:strVal val="#ppt_y"/>
                                              </p:val>
                                            </p:tav>
                                          </p:tavLst>
                                        </p:anim>
                                      </p:childTnLst>
                                    </p:cTn>
                                  </p:par>
                                  <p:par>
                                    <p:cTn id="53" presetID="47" presetClass="entr" presetSubtype="0" fill="hold" nodeType="withEffect">
                                      <p:stCondLst>
                                        <p:cond delay="600"/>
                                      </p:stCondLst>
                                      <p:childTnLst>
                                        <p:set>
                                          <p:cBhvr>
                                            <p:cTn id="54" dur="1" fill="hold">
                                              <p:stCondLst>
                                                <p:cond delay="0"/>
                                              </p:stCondLst>
                                            </p:cTn>
                                            <p:tgtEl>
                                              <p:spTgt spid="198"/>
                                            </p:tgtEl>
                                            <p:attrNameLst>
                                              <p:attrName>style.visibility</p:attrName>
                                            </p:attrNameLst>
                                          </p:cBhvr>
                                          <p:to>
                                            <p:strVal val="visible"/>
                                          </p:to>
                                        </p:set>
                                        <p:animEffect transition="in" filter="fade">
                                          <p:cBhvr>
                                            <p:cTn id="55" dur="500"/>
                                            <p:tgtEl>
                                              <p:spTgt spid="198"/>
                                            </p:tgtEl>
                                          </p:cBhvr>
                                        </p:animEffect>
                                        <p:anim calcmode="lin" valueType="num">
                                          <p:cBhvr>
                                            <p:cTn id="56" dur="500" fill="hold"/>
                                            <p:tgtEl>
                                              <p:spTgt spid="198"/>
                                            </p:tgtEl>
                                            <p:attrNameLst>
                                              <p:attrName>ppt_x</p:attrName>
                                            </p:attrNameLst>
                                          </p:cBhvr>
                                          <p:tavLst>
                                            <p:tav tm="0">
                                              <p:val>
                                                <p:strVal val="#ppt_x"/>
                                              </p:val>
                                            </p:tav>
                                            <p:tav tm="100000">
                                              <p:val>
                                                <p:strVal val="#ppt_x"/>
                                              </p:val>
                                            </p:tav>
                                          </p:tavLst>
                                        </p:anim>
                                        <p:anim calcmode="lin" valueType="num">
                                          <p:cBhvr>
                                            <p:cTn id="57" dur="500" fill="hold"/>
                                            <p:tgtEl>
                                              <p:spTgt spid="198"/>
                                            </p:tgtEl>
                                            <p:attrNameLst>
                                              <p:attrName>ppt_y</p:attrName>
                                            </p:attrNameLst>
                                          </p:cBhvr>
                                          <p:tavLst>
                                            <p:tav tm="0">
                                              <p:val>
                                                <p:strVal val="#ppt_y-.1"/>
                                              </p:val>
                                            </p:tav>
                                            <p:tav tm="100000">
                                              <p:val>
                                                <p:strVal val="#ppt_y"/>
                                              </p:val>
                                            </p:tav>
                                          </p:tavLst>
                                        </p:anim>
                                      </p:childTnLst>
                                    </p:cTn>
                                  </p:par>
                                  <p:par>
                                    <p:cTn id="58" presetID="47" presetClass="entr" presetSubtype="0" fill="hold" nodeType="withEffect">
                                      <p:stCondLst>
                                        <p:cond delay="800"/>
                                      </p:stCondLst>
                                      <p:childTnLst>
                                        <p:set>
                                          <p:cBhvr>
                                            <p:cTn id="59" dur="1" fill="hold">
                                              <p:stCondLst>
                                                <p:cond delay="0"/>
                                              </p:stCondLst>
                                            </p:cTn>
                                            <p:tgtEl>
                                              <p:spTgt spid="193"/>
                                            </p:tgtEl>
                                            <p:attrNameLst>
                                              <p:attrName>style.visibility</p:attrName>
                                            </p:attrNameLst>
                                          </p:cBhvr>
                                          <p:to>
                                            <p:strVal val="visible"/>
                                          </p:to>
                                        </p:set>
                                        <p:animEffect transition="in" filter="fade">
                                          <p:cBhvr>
                                            <p:cTn id="60" dur="500"/>
                                            <p:tgtEl>
                                              <p:spTgt spid="193"/>
                                            </p:tgtEl>
                                          </p:cBhvr>
                                        </p:animEffect>
                                        <p:anim calcmode="lin" valueType="num">
                                          <p:cBhvr>
                                            <p:cTn id="61" dur="500" fill="hold"/>
                                            <p:tgtEl>
                                              <p:spTgt spid="193"/>
                                            </p:tgtEl>
                                            <p:attrNameLst>
                                              <p:attrName>ppt_x</p:attrName>
                                            </p:attrNameLst>
                                          </p:cBhvr>
                                          <p:tavLst>
                                            <p:tav tm="0">
                                              <p:val>
                                                <p:strVal val="#ppt_x"/>
                                              </p:val>
                                            </p:tav>
                                            <p:tav tm="100000">
                                              <p:val>
                                                <p:strVal val="#ppt_x"/>
                                              </p:val>
                                            </p:tav>
                                          </p:tavLst>
                                        </p:anim>
                                        <p:anim calcmode="lin" valueType="num">
                                          <p:cBhvr>
                                            <p:cTn id="62" dur="500" fill="hold"/>
                                            <p:tgtEl>
                                              <p:spTgt spid="193"/>
                                            </p:tgtEl>
                                            <p:attrNameLst>
                                              <p:attrName>ppt_y</p:attrName>
                                            </p:attrNameLst>
                                          </p:cBhvr>
                                          <p:tavLst>
                                            <p:tav tm="0">
                                              <p:val>
                                                <p:strVal val="#ppt_y-.1"/>
                                              </p:val>
                                            </p:tav>
                                            <p:tav tm="100000">
                                              <p:val>
                                                <p:strVal val="#ppt_y"/>
                                              </p:val>
                                            </p:tav>
                                          </p:tavLst>
                                        </p:anim>
                                      </p:childTnLst>
                                    </p:cTn>
                                  </p:par>
                                  <p:par>
                                    <p:cTn id="63" presetID="42" presetClass="entr" presetSubtype="0" fill="hold" nodeType="withEffect">
                                      <p:stCondLst>
                                        <p:cond delay="0"/>
                                      </p:stCondLst>
                                      <p:childTnLst>
                                        <p:set>
                                          <p:cBhvr>
                                            <p:cTn id="64" dur="1" fill="hold">
                                              <p:stCondLst>
                                                <p:cond delay="0"/>
                                              </p:stCondLst>
                                            </p:cTn>
                                            <p:tgtEl>
                                              <p:spTgt spid="213"/>
                                            </p:tgtEl>
                                            <p:attrNameLst>
                                              <p:attrName>style.visibility</p:attrName>
                                            </p:attrNameLst>
                                          </p:cBhvr>
                                          <p:to>
                                            <p:strVal val="visible"/>
                                          </p:to>
                                        </p:set>
                                        <p:animEffect transition="in" filter="fade">
                                          <p:cBhvr>
                                            <p:cTn id="65" dur="500"/>
                                            <p:tgtEl>
                                              <p:spTgt spid="213"/>
                                            </p:tgtEl>
                                          </p:cBhvr>
                                        </p:animEffect>
                                        <p:anim calcmode="lin" valueType="num">
                                          <p:cBhvr>
                                            <p:cTn id="66" dur="500" fill="hold"/>
                                            <p:tgtEl>
                                              <p:spTgt spid="213"/>
                                            </p:tgtEl>
                                            <p:attrNameLst>
                                              <p:attrName>ppt_x</p:attrName>
                                            </p:attrNameLst>
                                          </p:cBhvr>
                                          <p:tavLst>
                                            <p:tav tm="0">
                                              <p:val>
                                                <p:strVal val="#ppt_x"/>
                                              </p:val>
                                            </p:tav>
                                            <p:tav tm="100000">
                                              <p:val>
                                                <p:strVal val="#ppt_x"/>
                                              </p:val>
                                            </p:tav>
                                          </p:tavLst>
                                        </p:anim>
                                        <p:anim calcmode="lin" valueType="num">
                                          <p:cBhvr>
                                            <p:cTn id="67" dur="500" fill="hold"/>
                                            <p:tgtEl>
                                              <p:spTgt spid="213"/>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300"/>
                                      </p:stCondLst>
                                      <p:childTnLst>
                                        <p:set>
                                          <p:cBhvr>
                                            <p:cTn id="69" dur="1" fill="hold">
                                              <p:stCondLst>
                                                <p:cond delay="0"/>
                                              </p:stCondLst>
                                            </p:cTn>
                                            <p:tgtEl>
                                              <p:spTgt spid="218"/>
                                            </p:tgtEl>
                                            <p:attrNameLst>
                                              <p:attrName>style.visibility</p:attrName>
                                            </p:attrNameLst>
                                          </p:cBhvr>
                                          <p:to>
                                            <p:strVal val="visible"/>
                                          </p:to>
                                        </p:set>
                                        <p:animEffect transition="in" filter="fade">
                                          <p:cBhvr>
                                            <p:cTn id="70" dur="500"/>
                                            <p:tgtEl>
                                              <p:spTgt spid="218"/>
                                            </p:tgtEl>
                                          </p:cBhvr>
                                        </p:animEffect>
                                        <p:anim calcmode="lin" valueType="num">
                                          <p:cBhvr>
                                            <p:cTn id="71" dur="500" fill="hold"/>
                                            <p:tgtEl>
                                              <p:spTgt spid="218"/>
                                            </p:tgtEl>
                                            <p:attrNameLst>
                                              <p:attrName>ppt_x</p:attrName>
                                            </p:attrNameLst>
                                          </p:cBhvr>
                                          <p:tavLst>
                                            <p:tav tm="0">
                                              <p:val>
                                                <p:strVal val="#ppt_x"/>
                                              </p:val>
                                            </p:tav>
                                            <p:tav tm="100000">
                                              <p:val>
                                                <p:strVal val="#ppt_x"/>
                                              </p:val>
                                            </p:tav>
                                          </p:tavLst>
                                        </p:anim>
                                        <p:anim calcmode="lin" valueType="num">
                                          <p:cBhvr>
                                            <p:cTn id="72" dur="500" fill="hold"/>
                                            <p:tgtEl>
                                              <p:spTgt spid="218"/>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600"/>
                                      </p:stCondLst>
                                      <p:childTnLst>
                                        <p:set>
                                          <p:cBhvr>
                                            <p:cTn id="74" dur="1" fill="hold">
                                              <p:stCondLst>
                                                <p:cond delay="0"/>
                                              </p:stCondLst>
                                            </p:cTn>
                                            <p:tgtEl>
                                              <p:spTgt spid="223"/>
                                            </p:tgtEl>
                                            <p:attrNameLst>
                                              <p:attrName>style.visibility</p:attrName>
                                            </p:attrNameLst>
                                          </p:cBhvr>
                                          <p:to>
                                            <p:strVal val="visible"/>
                                          </p:to>
                                        </p:set>
                                        <p:animEffect transition="in" filter="fade">
                                          <p:cBhvr>
                                            <p:cTn id="75" dur="500"/>
                                            <p:tgtEl>
                                              <p:spTgt spid="223"/>
                                            </p:tgtEl>
                                          </p:cBhvr>
                                        </p:animEffect>
                                        <p:anim calcmode="lin" valueType="num">
                                          <p:cBhvr>
                                            <p:cTn id="76" dur="500" fill="hold"/>
                                            <p:tgtEl>
                                              <p:spTgt spid="223"/>
                                            </p:tgtEl>
                                            <p:attrNameLst>
                                              <p:attrName>ppt_x</p:attrName>
                                            </p:attrNameLst>
                                          </p:cBhvr>
                                          <p:tavLst>
                                            <p:tav tm="0">
                                              <p:val>
                                                <p:strVal val="#ppt_x"/>
                                              </p:val>
                                            </p:tav>
                                            <p:tav tm="100000">
                                              <p:val>
                                                <p:strVal val="#ppt_x"/>
                                              </p:val>
                                            </p:tav>
                                          </p:tavLst>
                                        </p:anim>
                                        <p:anim calcmode="lin" valueType="num">
                                          <p:cBhvr>
                                            <p:cTn id="77" dur="500" fill="hold"/>
                                            <p:tgtEl>
                                              <p:spTgt spid="2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 grpId="0"/>
          <p:bldP spid="106"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3"/>
                                            </p:tgtEl>
                                            <p:attrNameLst>
                                              <p:attrName>style.visibility</p:attrName>
                                            </p:attrNameLst>
                                          </p:cBhvr>
                                          <p:to>
                                            <p:strVal val="visible"/>
                                          </p:to>
                                        </p:set>
                                        <p:animEffect transition="in" filter="wipe(left)">
                                          <p:cBhvr>
                                            <p:cTn id="7" dur="500"/>
                                            <p:tgtEl>
                                              <p:spTgt spid="163"/>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06"/>
                                            </p:tgtEl>
                                            <p:attrNameLst>
                                              <p:attrName>style.visibility</p:attrName>
                                            </p:attrNameLst>
                                          </p:cBhvr>
                                          <p:to>
                                            <p:strVal val="visible"/>
                                          </p:to>
                                        </p:set>
                                        <p:anim calcmode="lin" valueType="num">
                                          <p:cBhvr additive="base">
                                            <p:cTn id="11" dur="500" fill="hold"/>
                                            <p:tgtEl>
                                              <p:spTgt spid="106"/>
                                            </p:tgtEl>
                                            <p:attrNameLst>
                                              <p:attrName>ppt_x</p:attrName>
                                            </p:attrNameLst>
                                          </p:cBhvr>
                                          <p:tavLst>
                                            <p:tav tm="0">
                                              <p:val>
                                                <p:strVal val="0-#ppt_w/2"/>
                                              </p:val>
                                            </p:tav>
                                            <p:tav tm="100000">
                                              <p:val>
                                                <p:strVal val="#ppt_x"/>
                                              </p:val>
                                            </p:tav>
                                          </p:tavLst>
                                        </p:anim>
                                        <p:anim calcmode="lin" valueType="num">
                                          <p:cBhvr additive="base">
                                            <p:cTn id="12" dur="500" fill="hold"/>
                                            <p:tgtEl>
                                              <p:spTgt spid="10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accel="58000" fill="hold" nodeType="afterEffect">
                                      <p:stCondLst>
                                        <p:cond delay="0"/>
                                      </p:stCondLst>
                                      <p:childTnLst>
                                        <p:set>
                                          <p:cBhvr>
                                            <p:cTn id="15" dur="1" fill="hold">
                                              <p:stCondLst>
                                                <p:cond delay="0"/>
                                              </p:stCondLst>
                                            </p:cTn>
                                            <p:tgtEl>
                                              <p:spTgt spid="107"/>
                                            </p:tgtEl>
                                            <p:attrNameLst>
                                              <p:attrName>style.visibility</p:attrName>
                                            </p:attrNameLst>
                                          </p:cBhvr>
                                          <p:to>
                                            <p:strVal val="visible"/>
                                          </p:to>
                                        </p:set>
                                        <p:anim calcmode="lin" valueType="num">
                                          <p:cBhvr additive="base">
                                            <p:cTn id="16" dur="1500" fill="hold"/>
                                            <p:tgtEl>
                                              <p:spTgt spid="107"/>
                                            </p:tgtEl>
                                            <p:attrNameLst>
                                              <p:attrName>ppt_x</p:attrName>
                                            </p:attrNameLst>
                                          </p:cBhvr>
                                          <p:tavLst>
                                            <p:tav tm="0">
                                              <p:val>
                                                <p:strVal val="1+#ppt_w/2"/>
                                              </p:val>
                                            </p:tav>
                                            <p:tav tm="100000">
                                              <p:val>
                                                <p:strVal val="#ppt_x"/>
                                              </p:val>
                                            </p:tav>
                                          </p:tavLst>
                                        </p:anim>
                                        <p:anim calcmode="lin" valueType="num">
                                          <p:cBhvr additive="base">
                                            <p:cTn id="17" dur="1500" fill="hold"/>
                                            <p:tgtEl>
                                              <p:spTgt spid="107"/>
                                            </p:tgtEl>
                                            <p:attrNameLst>
                                              <p:attrName>ppt_y</p:attrName>
                                            </p:attrNameLst>
                                          </p:cBhvr>
                                          <p:tavLst>
                                            <p:tav tm="0">
                                              <p:val>
                                                <p:strVal val="#ppt_y"/>
                                              </p:val>
                                            </p:tav>
                                            <p:tav tm="100000">
                                              <p:val>
                                                <p:strVal val="#ppt_y"/>
                                              </p:val>
                                            </p:tav>
                                          </p:tavLst>
                                        </p:anim>
                                      </p:childTnLst>
                                    </p:cTn>
                                  </p:par>
                                  <p:par>
                                    <p:cTn id="18" presetID="2" presetClass="entr" presetSubtype="2" accel="58000" fill="hold" nodeType="withEffect">
                                      <p:stCondLst>
                                        <p:cond delay="200"/>
                                      </p:stCondLst>
                                      <p:childTnLst>
                                        <p:set>
                                          <p:cBhvr>
                                            <p:cTn id="19" dur="1" fill="hold">
                                              <p:stCondLst>
                                                <p:cond delay="0"/>
                                              </p:stCondLst>
                                            </p:cTn>
                                            <p:tgtEl>
                                              <p:spTgt spid="114"/>
                                            </p:tgtEl>
                                            <p:attrNameLst>
                                              <p:attrName>style.visibility</p:attrName>
                                            </p:attrNameLst>
                                          </p:cBhvr>
                                          <p:to>
                                            <p:strVal val="visible"/>
                                          </p:to>
                                        </p:set>
                                        <p:anim calcmode="lin" valueType="num">
                                          <p:cBhvr additive="base">
                                            <p:cTn id="20" dur="1500" fill="hold"/>
                                            <p:tgtEl>
                                              <p:spTgt spid="114"/>
                                            </p:tgtEl>
                                            <p:attrNameLst>
                                              <p:attrName>ppt_x</p:attrName>
                                            </p:attrNameLst>
                                          </p:cBhvr>
                                          <p:tavLst>
                                            <p:tav tm="0">
                                              <p:val>
                                                <p:strVal val="1+#ppt_w/2"/>
                                              </p:val>
                                            </p:tav>
                                            <p:tav tm="100000">
                                              <p:val>
                                                <p:strVal val="#ppt_x"/>
                                              </p:val>
                                            </p:tav>
                                          </p:tavLst>
                                        </p:anim>
                                        <p:anim calcmode="lin" valueType="num">
                                          <p:cBhvr additive="base">
                                            <p:cTn id="21" dur="1500" fill="hold"/>
                                            <p:tgtEl>
                                              <p:spTgt spid="114"/>
                                            </p:tgtEl>
                                            <p:attrNameLst>
                                              <p:attrName>ppt_y</p:attrName>
                                            </p:attrNameLst>
                                          </p:cBhvr>
                                          <p:tavLst>
                                            <p:tav tm="0">
                                              <p:val>
                                                <p:strVal val="#ppt_y"/>
                                              </p:val>
                                            </p:tav>
                                            <p:tav tm="100000">
                                              <p:val>
                                                <p:strVal val="#ppt_y"/>
                                              </p:val>
                                            </p:tav>
                                          </p:tavLst>
                                        </p:anim>
                                      </p:childTnLst>
                                    </p:cTn>
                                  </p:par>
                                  <p:par>
                                    <p:cTn id="22" presetID="2" presetClass="entr" presetSubtype="2" accel="58000" fill="hold" nodeType="withEffect">
                                      <p:stCondLst>
                                        <p:cond delay="400"/>
                                      </p:stCondLst>
                                      <p:childTnLst>
                                        <p:set>
                                          <p:cBhvr>
                                            <p:cTn id="23" dur="1" fill="hold">
                                              <p:stCondLst>
                                                <p:cond delay="0"/>
                                              </p:stCondLst>
                                            </p:cTn>
                                            <p:tgtEl>
                                              <p:spTgt spid="121"/>
                                            </p:tgtEl>
                                            <p:attrNameLst>
                                              <p:attrName>style.visibility</p:attrName>
                                            </p:attrNameLst>
                                          </p:cBhvr>
                                          <p:to>
                                            <p:strVal val="visible"/>
                                          </p:to>
                                        </p:set>
                                        <p:anim calcmode="lin" valueType="num">
                                          <p:cBhvr additive="base">
                                            <p:cTn id="24" dur="1500" fill="hold"/>
                                            <p:tgtEl>
                                              <p:spTgt spid="121"/>
                                            </p:tgtEl>
                                            <p:attrNameLst>
                                              <p:attrName>ppt_x</p:attrName>
                                            </p:attrNameLst>
                                          </p:cBhvr>
                                          <p:tavLst>
                                            <p:tav tm="0">
                                              <p:val>
                                                <p:strVal val="1+#ppt_w/2"/>
                                              </p:val>
                                            </p:tav>
                                            <p:tav tm="100000">
                                              <p:val>
                                                <p:strVal val="#ppt_x"/>
                                              </p:val>
                                            </p:tav>
                                          </p:tavLst>
                                        </p:anim>
                                        <p:anim calcmode="lin" valueType="num">
                                          <p:cBhvr additive="base">
                                            <p:cTn id="25" dur="1500" fill="hold"/>
                                            <p:tgtEl>
                                              <p:spTgt spid="121"/>
                                            </p:tgtEl>
                                            <p:attrNameLst>
                                              <p:attrName>ppt_y</p:attrName>
                                            </p:attrNameLst>
                                          </p:cBhvr>
                                          <p:tavLst>
                                            <p:tav tm="0">
                                              <p:val>
                                                <p:strVal val="#ppt_y"/>
                                              </p:val>
                                            </p:tav>
                                            <p:tav tm="100000">
                                              <p:val>
                                                <p:strVal val="#ppt_y"/>
                                              </p:val>
                                            </p:tav>
                                          </p:tavLst>
                                        </p:anim>
                                      </p:childTnLst>
                                    </p:cTn>
                                  </p:par>
                                  <p:par>
                                    <p:cTn id="26" presetID="2" presetClass="entr" presetSubtype="2" accel="58000" fill="hold" nodeType="withEffect">
                                      <p:stCondLst>
                                        <p:cond delay="600"/>
                                      </p:stCondLst>
                                      <p:childTnLst>
                                        <p:set>
                                          <p:cBhvr>
                                            <p:cTn id="27" dur="1" fill="hold">
                                              <p:stCondLst>
                                                <p:cond delay="0"/>
                                              </p:stCondLst>
                                            </p:cTn>
                                            <p:tgtEl>
                                              <p:spTgt spid="165"/>
                                            </p:tgtEl>
                                            <p:attrNameLst>
                                              <p:attrName>style.visibility</p:attrName>
                                            </p:attrNameLst>
                                          </p:cBhvr>
                                          <p:to>
                                            <p:strVal val="visible"/>
                                          </p:to>
                                        </p:set>
                                        <p:anim calcmode="lin" valueType="num">
                                          <p:cBhvr additive="base">
                                            <p:cTn id="28" dur="1500" fill="hold"/>
                                            <p:tgtEl>
                                              <p:spTgt spid="165"/>
                                            </p:tgtEl>
                                            <p:attrNameLst>
                                              <p:attrName>ppt_x</p:attrName>
                                            </p:attrNameLst>
                                          </p:cBhvr>
                                          <p:tavLst>
                                            <p:tav tm="0">
                                              <p:val>
                                                <p:strVal val="1+#ppt_w/2"/>
                                              </p:val>
                                            </p:tav>
                                            <p:tav tm="100000">
                                              <p:val>
                                                <p:strVal val="#ppt_x"/>
                                              </p:val>
                                            </p:tav>
                                          </p:tavLst>
                                        </p:anim>
                                        <p:anim calcmode="lin" valueType="num">
                                          <p:cBhvr additive="base">
                                            <p:cTn id="29" dur="1500" fill="hold"/>
                                            <p:tgtEl>
                                              <p:spTgt spid="165"/>
                                            </p:tgtEl>
                                            <p:attrNameLst>
                                              <p:attrName>ppt_y</p:attrName>
                                            </p:attrNameLst>
                                          </p:cBhvr>
                                          <p:tavLst>
                                            <p:tav tm="0">
                                              <p:val>
                                                <p:strVal val="#ppt_y"/>
                                              </p:val>
                                            </p:tav>
                                            <p:tav tm="100000">
                                              <p:val>
                                                <p:strVal val="#ppt_y"/>
                                              </p:val>
                                            </p:tav>
                                          </p:tavLst>
                                        </p:anim>
                                      </p:childTnLst>
                                    </p:cTn>
                                  </p:par>
                                  <p:par>
                                    <p:cTn id="30" presetID="2" presetClass="entr" presetSubtype="2" accel="58000" fill="hold" nodeType="withEffect">
                                      <p:stCondLst>
                                        <p:cond delay="800"/>
                                      </p:stCondLst>
                                      <p:childTnLst>
                                        <p:set>
                                          <p:cBhvr>
                                            <p:cTn id="31" dur="1" fill="hold">
                                              <p:stCondLst>
                                                <p:cond delay="0"/>
                                              </p:stCondLst>
                                            </p:cTn>
                                            <p:tgtEl>
                                              <p:spTgt spid="172"/>
                                            </p:tgtEl>
                                            <p:attrNameLst>
                                              <p:attrName>style.visibility</p:attrName>
                                            </p:attrNameLst>
                                          </p:cBhvr>
                                          <p:to>
                                            <p:strVal val="visible"/>
                                          </p:to>
                                        </p:set>
                                        <p:anim calcmode="lin" valueType="num">
                                          <p:cBhvr additive="base">
                                            <p:cTn id="32" dur="1500" fill="hold"/>
                                            <p:tgtEl>
                                              <p:spTgt spid="172"/>
                                            </p:tgtEl>
                                            <p:attrNameLst>
                                              <p:attrName>ppt_x</p:attrName>
                                            </p:attrNameLst>
                                          </p:cBhvr>
                                          <p:tavLst>
                                            <p:tav tm="0">
                                              <p:val>
                                                <p:strVal val="1+#ppt_w/2"/>
                                              </p:val>
                                            </p:tav>
                                            <p:tav tm="100000">
                                              <p:val>
                                                <p:strVal val="#ppt_x"/>
                                              </p:val>
                                            </p:tav>
                                          </p:tavLst>
                                        </p:anim>
                                        <p:anim calcmode="lin" valueType="num">
                                          <p:cBhvr additive="base">
                                            <p:cTn id="33" dur="1500" fill="hold"/>
                                            <p:tgtEl>
                                              <p:spTgt spid="172"/>
                                            </p:tgtEl>
                                            <p:attrNameLst>
                                              <p:attrName>ppt_y</p:attrName>
                                            </p:attrNameLst>
                                          </p:cBhvr>
                                          <p:tavLst>
                                            <p:tav tm="0">
                                              <p:val>
                                                <p:strVal val="#ppt_y"/>
                                              </p:val>
                                            </p:tav>
                                            <p:tav tm="100000">
                                              <p:val>
                                                <p:strVal val="#ppt_y"/>
                                              </p:val>
                                            </p:tav>
                                          </p:tavLst>
                                        </p:anim>
                                      </p:childTnLst>
                                    </p:cTn>
                                  </p:par>
                                  <p:par>
                                    <p:cTn id="34" presetID="2" presetClass="entr" presetSubtype="2" accel="58000" fill="hold" nodeType="withEffect">
                                      <p:stCondLst>
                                        <p:cond delay="1000"/>
                                      </p:stCondLst>
                                      <p:childTnLst>
                                        <p:set>
                                          <p:cBhvr>
                                            <p:cTn id="35" dur="1" fill="hold">
                                              <p:stCondLst>
                                                <p:cond delay="0"/>
                                              </p:stCondLst>
                                            </p:cTn>
                                            <p:tgtEl>
                                              <p:spTgt spid="179"/>
                                            </p:tgtEl>
                                            <p:attrNameLst>
                                              <p:attrName>style.visibility</p:attrName>
                                            </p:attrNameLst>
                                          </p:cBhvr>
                                          <p:to>
                                            <p:strVal val="visible"/>
                                          </p:to>
                                        </p:set>
                                        <p:anim calcmode="lin" valueType="num">
                                          <p:cBhvr additive="base">
                                            <p:cTn id="36" dur="1500" fill="hold"/>
                                            <p:tgtEl>
                                              <p:spTgt spid="179"/>
                                            </p:tgtEl>
                                            <p:attrNameLst>
                                              <p:attrName>ppt_x</p:attrName>
                                            </p:attrNameLst>
                                          </p:cBhvr>
                                          <p:tavLst>
                                            <p:tav tm="0">
                                              <p:val>
                                                <p:strVal val="1+#ppt_w/2"/>
                                              </p:val>
                                            </p:tav>
                                            <p:tav tm="100000">
                                              <p:val>
                                                <p:strVal val="#ppt_x"/>
                                              </p:val>
                                            </p:tav>
                                          </p:tavLst>
                                        </p:anim>
                                        <p:anim calcmode="lin" valueType="num">
                                          <p:cBhvr additive="base">
                                            <p:cTn id="37" dur="1500" fill="hold"/>
                                            <p:tgtEl>
                                              <p:spTgt spid="179"/>
                                            </p:tgtEl>
                                            <p:attrNameLst>
                                              <p:attrName>ppt_y</p:attrName>
                                            </p:attrNameLst>
                                          </p:cBhvr>
                                          <p:tavLst>
                                            <p:tav tm="0">
                                              <p:val>
                                                <p:strVal val="#ppt_y"/>
                                              </p:val>
                                            </p:tav>
                                            <p:tav tm="100000">
                                              <p:val>
                                                <p:strVal val="#ppt_y"/>
                                              </p:val>
                                            </p:tav>
                                          </p:tavLst>
                                        </p:anim>
                                      </p:childTnLst>
                                    </p:cTn>
                                  </p:par>
                                  <p:par>
                                    <p:cTn id="38" presetID="2" presetClass="entr" presetSubtype="2" accel="58000" fill="hold" nodeType="withEffect">
                                      <p:stCondLst>
                                        <p:cond delay="1200"/>
                                      </p:stCondLst>
                                      <p:childTnLst>
                                        <p:set>
                                          <p:cBhvr>
                                            <p:cTn id="39" dur="1" fill="hold">
                                              <p:stCondLst>
                                                <p:cond delay="0"/>
                                              </p:stCondLst>
                                            </p:cTn>
                                            <p:tgtEl>
                                              <p:spTgt spid="186"/>
                                            </p:tgtEl>
                                            <p:attrNameLst>
                                              <p:attrName>style.visibility</p:attrName>
                                            </p:attrNameLst>
                                          </p:cBhvr>
                                          <p:to>
                                            <p:strVal val="visible"/>
                                          </p:to>
                                        </p:set>
                                        <p:anim calcmode="lin" valueType="num">
                                          <p:cBhvr additive="base">
                                            <p:cTn id="40" dur="1500" fill="hold"/>
                                            <p:tgtEl>
                                              <p:spTgt spid="186"/>
                                            </p:tgtEl>
                                            <p:attrNameLst>
                                              <p:attrName>ppt_x</p:attrName>
                                            </p:attrNameLst>
                                          </p:cBhvr>
                                          <p:tavLst>
                                            <p:tav tm="0">
                                              <p:val>
                                                <p:strVal val="1+#ppt_w/2"/>
                                              </p:val>
                                            </p:tav>
                                            <p:tav tm="100000">
                                              <p:val>
                                                <p:strVal val="#ppt_x"/>
                                              </p:val>
                                            </p:tav>
                                          </p:tavLst>
                                        </p:anim>
                                        <p:anim calcmode="lin" valueType="num">
                                          <p:cBhvr additive="base">
                                            <p:cTn id="41" dur="1500" fill="hold"/>
                                            <p:tgtEl>
                                              <p:spTgt spid="186"/>
                                            </p:tgtEl>
                                            <p:attrNameLst>
                                              <p:attrName>ppt_y</p:attrName>
                                            </p:attrNameLst>
                                          </p:cBhvr>
                                          <p:tavLst>
                                            <p:tav tm="0">
                                              <p:val>
                                                <p:strVal val="#ppt_y"/>
                                              </p:val>
                                            </p:tav>
                                            <p:tav tm="100000">
                                              <p:val>
                                                <p:strVal val="#ppt_y"/>
                                              </p:val>
                                            </p:tav>
                                          </p:tavLst>
                                        </p:anim>
                                      </p:childTnLst>
                                    </p:cTn>
                                  </p:par>
                                </p:childTnLst>
                              </p:cTn>
                            </p:par>
                            <p:par>
                              <p:cTn id="42" fill="hold">
                                <p:stCondLst>
                                  <p:cond delay="2500"/>
                                </p:stCondLst>
                                <p:childTnLst>
                                  <p:par>
                                    <p:cTn id="43" presetID="47" presetClass="entr" presetSubtype="0" fill="hold" nodeType="afterEffect">
                                      <p:stCondLst>
                                        <p:cond delay="0"/>
                                      </p:stCondLst>
                                      <p:childTnLst>
                                        <p:set>
                                          <p:cBhvr>
                                            <p:cTn id="44" dur="1" fill="hold">
                                              <p:stCondLst>
                                                <p:cond delay="0"/>
                                              </p:stCondLst>
                                            </p:cTn>
                                            <p:tgtEl>
                                              <p:spTgt spid="208"/>
                                            </p:tgtEl>
                                            <p:attrNameLst>
                                              <p:attrName>style.visibility</p:attrName>
                                            </p:attrNameLst>
                                          </p:cBhvr>
                                          <p:to>
                                            <p:strVal val="visible"/>
                                          </p:to>
                                        </p:set>
                                        <p:animEffect transition="in" filter="fade">
                                          <p:cBhvr>
                                            <p:cTn id="45" dur="500"/>
                                            <p:tgtEl>
                                              <p:spTgt spid="208"/>
                                            </p:tgtEl>
                                          </p:cBhvr>
                                        </p:animEffect>
                                        <p:anim calcmode="lin" valueType="num">
                                          <p:cBhvr>
                                            <p:cTn id="46" dur="500" fill="hold"/>
                                            <p:tgtEl>
                                              <p:spTgt spid="208"/>
                                            </p:tgtEl>
                                            <p:attrNameLst>
                                              <p:attrName>ppt_x</p:attrName>
                                            </p:attrNameLst>
                                          </p:cBhvr>
                                          <p:tavLst>
                                            <p:tav tm="0">
                                              <p:val>
                                                <p:strVal val="#ppt_x"/>
                                              </p:val>
                                            </p:tav>
                                            <p:tav tm="100000">
                                              <p:val>
                                                <p:strVal val="#ppt_x"/>
                                              </p:val>
                                            </p:tav>
                                          </p:tavLst>
                                        </p:anim>
                                        <p:anim calcmode="lin" valueType="num">
                                          <p:cBhvr>
                                            <p:cTn id="47" dur="500" fill="hold"/>
                                            <p:tgtEl>
                                              <p:spTgt spid="208"/>
                                            </p:tgtEl>
                                            <p:attrNameLst>
                                              <p:attrName>ppt_y</p:attrName>
                                            </p:attrNameLst>
                                          </p:cBhvr>
                                          <p:tavLst>
                                            <p:tav tm="0">
                                              <p:val>
                                                <p:strVal val="#ppt_y-.1"/>
                                              </p:val>
                                            </p:tav>
                                            <p:tav tm="100000">
                                              <p:val>
                                                <p:strVal val="#ppt_y"/>
                                              </p:val>
                                            </p:tav>
                                          </p:tavLst>
                                        </p:anim>
                                      </p:childTnLst>
                                    </p:cTn>
                                  </p:par>
                                  <p:par>
                                    <p:cTn id="48" presetID="47" presetClass="entr" presetSubtype="0" fill="hold" nodeType="withEffect">
                                      <p:stCondLst>
                                        <p:cond delay="300"/>
                                      </p:stCondLst>
                                      <p:childTnLst>
                                        <p:set>
                                          <p:cBhvr>
                                            <p:cTn id="49" dur="1" fill="hold">
                                              <p:stCondLst>
                                                <p:cond delay="0"/>
                                              </p:stCondLst>
                                            </p:cTn>
                                            <p:tgtEl>
                                              <p:spTgt spid="203"/>
                                            </p:tgtEl>
                                            <p:attrNameLst>
                                              <p:attrName>style.visibility</p:attrName>
                                            </p:attrNameLst>
                                          </p:cBhvr>
                                          <p:to>
                                            <p:strVal val="visible"/>
                                          </p:to>
                                        </p:set>
                                        <p:animEffect transition="in" filter="fade">
                                          <p:cBhvr>
                                            <p:cTn id="50" dur="500"/>
                                            <p:tgtEl>
                                              <p:spTgt spid="203"/>
                                            </p:tgtEl>
                                          </p:cBhvr>
                                        </p:animEffect>
                                        <p:anim calcmode="lin" valueType="num">
                                          <p:cBhvr>
                                            <p:cTn id="51" dur="500" fill="hold"/>
                                            <p:tgtEl>
                                              <p:spTgt spid="203"/>
                                            </p:tgtEl>
                                            <p:attrNameLst>
                                              <p:attrName>ppt_x</p:attrName>
                                            </p:attrNameLst>
                                          </p:cBhvr>
                                          <p:tavLst>
                                            <p:tav tm="0">
                                              <p:val>
                                                <p:strVal val="#ppt_x"/>
                                              </p:val>
                                            </p:tav>
                                            <p:tav tm="100000">
                                              <p:val>
                                                <p:strVal val="#ppt_x"/>
                                              </p:val>
                                            </p:tav>
                                          </p:tavLst>
                                        </p:anim>
                                        <p:anim calcmode="lin" valueType="num">
                                          <p:cBhvr>
                                            <p:cTn id="52" dur="500" fill="hold"/>
                                            <p:tgtEl>
                                              <p:spTgt spid="203"/>
                                            </p:tgtEl>
                                            <p:attrNameLst>
                                              <p:attrName>ppt_y</p:attrName>
                                            </p:attrNameLst>
                                          </p:cBhvr>
                                          <p:tavLst>
                                            <p:tav tm="0">
                                              <p:val>
                                                <p:strVal val="#ppt_y-.1"/>
                                              </p:val>
                                            </p:tav>
                                            <p:tav tm="100000">
                                              <p:val>
                                                <p:strVal val="#ppt_y"/>
                                              </p:val>
                                            </p:tav>
                                          </p:tavLst>
                                        </p:anim>
                                      </p:childTnLst>
                                    </p:cTn>
                                  </p:par>
                                  <p:par>
                                    <p:cTn id="53" presetID="47" presetClass="entr" presetSubtype="0" fill="hold" nodeType="withEffect">
                                      <p:stCondLst>
                                        <p:cond delay="600"/>
                                      </p:stCondLst>
                                      <p:childTnLst>
                                        <p:set>
                                          <p:cBhvr>
                                            <p:cTn id="54" dur="1" fill="hold">
                                              <p:stCondLst>
                                                <p:cond delay="0"/>
                                              </p:stCondLst>
                                            </p:cTn>
                                            <p:tgtEl>
                                              <p:spTgt spid="198"/>
                                            </p:tgtEl>
                                            <p:attrNameLst>
                                              <p:attrName>style.visibility</p:attrName>
                                            </p:attrNameLst>
                                          </p:cBhvr>
                                          <p:to>
                                            <p:strVal val="visible"/>
                                          </p:to>
                                        </p:set>
                                        <p:animEffect transition="in" filter="fade">
                                          <p:cBhvr>
                                            <p:cTn id="55" dur="500"/>
                                            <p:tgtEl>
                                              <p:spTgt spid="198"/>
                                            </p:tgtEl>
                                          </p:cBhvr>
                                        </p:animEffect>
                                        <p:anim calcmode="lin" valueType="num">
                                          <p:cBhvr>
                                            <p:cTn id="56" dur="500" fill="hold"/>
                                            <p:tgtEl>
                                              <p:spTgt spid="198"/>
                                            </p:tgtEl>
                                            <p:attrNameLst>
                                              <p:attrName>ppt_x</p:attrName>
                                            </p:attrNameLst>
                                          </p:cBhvr>
                                          <p:tavLst>
                                            <p:tav tm="0">
                                              <p:val>
                                                <p:strVal val="#ppt_x"/>
                                              </p:val>
                                            </p:tav>
                                            <p:tav tm="100000">
                                              <p:val>
                                                <p:strVal val="#ppt_x"/>
                                              </p:val>
                                            </p:tav>
                                          </p:tavLst>
                                        </p:anim>
                                        <p:anim calcmode="lin" valueType="num">
                                          <p:cBhvr>
                                            <p:cTn id="57" dur="500" fill="hold"/>
                                            <p:tgtEl>
                                              <p:spTgt spid="198"/>
                                            </p:tgtEl>
                                            <p:attrNameLst>
                                              <p:attrName>ppt_y</p:attrName>
                                            </p:attrNameLst>
                                          </p:cBhvr>
                                          <p:tavLst>
                                            <p:tav tm="0">
                                              <p:val>
                                                <p:strVal val="#ppt_y-.1"/>
                                              </p:val>
                                            </p:tav>
                                            <p:tav tm="100000">
                                              <p:val>
                                                <p:strVal val="#ppt_y"/>
                                              </p:val>
                                            </p:tav>
                                          </p:tavLst>
                                        </p:anim>
                                      </p:childTnLst>
                                    </p:cTn>
                                  </p:par>
                                  <p:par>
                                    <p:cTn id="58" presetID="47" presetClass="entr" presetSubtype="0" fill="hold" nodeType="withEffect">
                                      <p:stCondLst>
                                        <p:cond delay="800"/>
                                      </p:stCondLst>
                                      <p:childTnLst>
                                        <p:set>
                                          <p:cBhvr>
                                            <p:cTn id="59" dur="1" fill="hold">
                                              <p:stCondLst>
                                                <p:cond delay="0"/>
                                              </p:stCondLst>
                                            </p:cTn>
                                            <p:tgtEl>
                                              <p:spTgt spid="193"/>
                                            </p:tgtEl>
                                            <p:attrNameLst>
                                              <p:attrName>style.visibility</p:attrName>
                                            </p:attrNameLst>
                                          </p:cBhvr>
                                          <p:to>
                                            <p:strVal val="visible"/>
                                          </p:to>
                                        </p:set>
                                        <p:animEffect transition="in" filter="fade">
                                          <p:cBhvr>
                                            <p:cTn id="60" dur="500"/>
                                            <p:tgtEl>
                                              <p:spTgt spid="193"/>
                                            </p:tgtEl>
                                          </p:cBhvr>
                                        </p:animEffect>
                                        <p:anim calcmode="lin" valueType="num">
                                          <p:cBhvr>
                                            <p:cTn id="61" dur="500" fill="hold"/>
                                            <p:tgtEl>
                                              <p:spTgt spid="193"/>
                                            </p:tgtEl>
                                            <p:attrNameLst>
                                              <p:attrName>ppt_x</p:attrName>
                                            </p:attrNameLst>
                                          </p:cBhvr>
                                          <p:tavLst>
                                            <p:tav tm="0">
                                              <p:val>
                                                <p:strVal val="#ppt_x"/>
                                              </p:val>
                                            </p:tav>
                                            <p:tav tm="100000">
                                              <p:val>
                                                <p:strVal val="#ppt_x"/>
                                              </p:val>
                                            </p:tav>
                                          </p:tavLst>
                                        </p:anim>
                                        <p:anim calcmode="lin" valueType="num">
                                          <p:cBhvr>
                                            <p:cTn id="62" dur="500" fill="hold"/>
                                            <p:tgtEl>
                                              <p:spTgt spid="193"/>
                                            </p:tgtEl>
                                            <p:attrNameLst>
                                              <p:attrName>ppt_y</p:attrName>
                                            </p:attrNameLst>
                                          </p:cBhvr>
                                          <p:tavLst>
                                            <p:tav tm="0">
                                              <p:val>
                                                <p:strVal val="#ppt_y-.1"/>
                                              </p:val>
                                            </p:tav>
                                            <p:tav tm="100000">
                                              <p:val>
                                                <p:strVal val="#ppt_y"/>
                                              </p:val>
                                            </p:tav>
                                          </p:tavLst>
                                        </p:anim>
                                      </p:childTnLst>
                                    </p:cTn>
                                  </p:par>
                                  <p:par>
                                    <p:cTn id="63" presetID="42" presetClass="entr" presetSubtype="0" fill="hold" nodeType="withEffect">
                                      <p:stCondLst>
                                        <p:cond delay="0"/>
                                      </p:stCondLst>
                                      <p:childTnLst>
                                        <p:set>
                                          <p:cBhvr>
                                            <p:cTn id="64" dur="1" fill="hold">
                                              <p:stCondLst>
                                                <p:cond delay="0"/>
                                              </p:stCondLst>
                                            </p:cTn>
                                            <p:tgtEl>
                                              <p:spTgt spid="213"/>
                                            </p:tgtEl>
                                            <p:attrNameLst>
                                              <p:attrName>style.visibility</p:attrName>
                                            </p:attrNameLst>
                                          </p:cBhvr>
                                          <p:to>
                                            <p:strVal val="visible"/>
                                          </p:to>
                                        </p:set>
                                        <p:animEffect transition="in" filter="fade">
                                          <p:cBhvr>
                                            <p:cTn id="65" dur="500"/>
                                            <p:tgtEl>
                                              <p:spTgt spid="213"/>
                                            </p:tgtEl>
                                          </p:cBhvr>
                                        </p:animEffect>
                                        <p:anim calcmode="lin" valueType="num">
                                          <p:cBhvr>
                                            <p:cTn id="66" dur="500" fill="hold"/>
                                            <p:tgtEl>
                                              <p:spTgt spid="213"/>
                                            </p:tgtEl>
                                            <p:attrNameLst>
                                              <p:attrName>ppt_x</p:attrName>
                                            </p:attrNameLst>
                                          </p:cBhvr>
                                          <p:tavLst>
                                            <p:tav tm="0">
                                              <p:val>
                                                <p:strVal val="#ppt_x"/>
                                              </p:val>
                                            </p:tav>
                                            <p:tav tm="100000">
                                              <p:val>
                                                <p:strVal val="#ppt_x"/>
                                              </p:val>
                                            </p:tav>
                                          </p:tavLst>
                                        </p:anim>
                                        <p:anim calcmode="lin" valueType="num">
                                          <p:cBhvr>
                                            <p:cTn id="67" dur="500" fill="hold"/>
                                            <p:tgtEl>
                                              <p:spTgt spid="213"/>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300"/>
                                      </p:stCondLst>
                                      <p:childTnLst>
                                        <p:set>
                                          <p:cBhvr>
                                            <p:cTn id="69" dur="1" fill="hold">
                                              <p:stCondLst>
                                                <p:cond delay="0"/>
                                              </p:stCondLst>
                                            </p:cTn>
                                            <p:tgtEl>
                                              <p:spTgt spid="218"/>
                                            </p:tgtEl>
                                            <p:attrNameLst>
                                              <p:attrName>style.visibility</p:attrName>
                                            </p:attrNameLst>
                                          </p:cBhvr>
                                          <p:to>
                                            <p:strVal val="visible"/>
                                          </p:to>
                                        </p:set>
                                        <p:animEffect transition="in" filter="fade">
                                          <p:cBhvr>
                                            <p:cTn id="70" dur="500"/>
                                            <p:tgtEl>
                                              <p:spTgt spid="218"/>
                                            </p:tgtEl>
                                          </p:cBhvr>
                                        </p:animEffect>
                                        <p:anim calcmode="lin" valueType="num">
                                          <p:cBhvr>
                                            <p:cTn id="71" dur="500" fill="hold"/>
                                            <p:tgtEl>
                                              <p:spTgt spid="218"/>
                                            </p:tgtEl>
                                            <p:attrNameLst>
                                              <p:attrName>ppt_x</p:attrName>
                                            </p:attrNameLst>
                                          </p:cBhvr>
                                          <p:tavLst>
                                            <p:tav tm="0">
                                              <p:val>
                                                <p:strVal val="#ppt_x"/>
                                              </p:val>
                                            </p:tav>
                                            <p:tav tm="100000">
                                              <p:val>
                                                <p:strVal val="#ppt_x"/>
                                              </p:val>
                                            </p:tav>
                                          </p:tavLst>
                                        </p:anim>
                                        <p:anim calcmode="lin" valueType="num">
                                          <p:cBhvr>
                                            <p:cTn id="72" dur="500" fill="hold"/>
                                            <p:tgtEl>
                                              <p:spTgt spid="218"/>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600"/>
                                      </p:stCondLst>
                                      <p:childTnLst>
                                        <p:set>
                                          <p:cBhvr>
                                            <p:cTn id="74" dur="1" fill="hold">
                                              <p:stCondLst>
                                                <p:cond delay="0"/>
                                              </p:stCondLst>
                                            </p:cTn>
                                            <p:tgtEl>
                                              <p:spTgt spid="223"/>
                                            </p:tgtEl>
                                            <p:attrNameLst>
                                              <p:attrName>style.visibility</p:attrName>
                                            </p:attrNameLst>
                                          </p:cBhvr>
                                          <p:to>
                                            <p:strVal val="visible"/>
                                          </p:to>
                                        </p:set>
                                        <p:animEffect transition="in" filter="fade">
                                          <p:cBhvr>
                                            <p:cTn id="75" dur="500"/>
                                            <p:tgtEl>
                                              <p:spTgt spid="223"/>
                                            </p:tgtEl>
                                          </p:cBhvr>
                                        </p:animEffect>
                                        <p:anim calcmode="lin" valueType="num">
                                          <p:cBhvr>
                                            <p:cTn id="76" dur="500" fill="hold"/>
                                            <p:tgtEl>
                                              <p:spTgt spid="223"/>
                                            </p:tgtEl>
                                            <p:attrNameLst>
                                              <p:attrName>ppt_x</p:attrName>
                                            </p:attrNameLst>
                                          </p:cBhvr>
                                          <p:tavLst>
                                            <p:tav tm="0">
                                              <p:val>
                                                <p:strVal val="#ppt_x"/>
                                              </p:val>
                                            </p:tav>
                                            <p:tav tm="100000">
                                              <p:val>
                                                <p:strVal val="#ppt_x"/>
                                              </p:val>
                                            </p:tav>
                                          </p:tavLst>
                                        </p:anim>
                                        <p:anim calcmode="lin" valueType="num">
                                          <p:cBhvr>
                                            <p:cTn id="77" dur="500" fill="hold"/>
                                            <p:tgtEl>
                                              <p:spTgt spid="2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 grpId="0"/>
          <p:bldP spid="106" grpId="0" animBg="1"/>
        </p:bldLst>
      </p:timing>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 name="文本框 10"/>
          <p:cNvSpPr txBox="1">
            <a:spLocks noChangeArrowheads="1"/>
          </p:cNvSpPr>
          <p:nvPr/>
        </p:nvSpPr>
        <p:spPr bwMode="auto">
          <a:xfrm>
            <a:off x="683568" y="208664"/>
            <a:ext cx="3510057" cy="346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1" tIns="34285" rIns="68571" bIns="34285">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1800" b="1" dirty="0">
                <a:latin typeface="+mn-ea"/>
                <a:ea typeface="+mn-ea"/>
              </a:rPr>
              <a:t>年度工作概述</a:t>
            </a:r>
            <a:r>
              <a:rPr lang="zh-CN" altLang="en-US" sz="1200" b="1" dirty="0">
                <a:latin typeface="+mn-ea"/>
                <a:ea typeface="+mn-ea"/>
              </a:rPr>
              <a:t>（文字可以编辑）</a:t>
            </a:r>
            <a:endParaRPr lang="zh-CN" altLang="en-US" sz="1200" b="1" dirty="0">
              <a:latin typeface="+mn-ea"/>
              <a:ea typeface="+mn-ea"/>
              <a:cs typeface="+mn-ea"/>
              <a:sym typeface="+mn-lt"/>
            </a:endParaRPr>
          </a:p>
        </p:txBody>
      </p:sp>
      <p:sp>
        <p:nvSpPr>
          <p:cNvPr id="78" name="TextBox 77"/>
          <p:cNvSpPr txBox="1"/>
          <p:nvPr/>
        </p:nvSpPr>
        <p:spPr>
          <a:xfrm>
            <a:off x="2051720" y="1461747"/>
            <a:ext cx="2779807" cy="677108"/>
          </a:xfrm>
          <a:prstGeom prst="rect">
            <a:avLst/>
          </a:prstGeom>
          <a:noFill/>
        </p:spPr>
        <p:txBody>
          <a:bodyPr wrap="square" rtlCol="0">
            <a:spAutoFit/>
          </a:bodyPr>
          <a:lstStyle/>
          <a:p>
            <a:r>
              <a:rPr lang="zh-CN" altLang="en-US" sz="1400" b="1" dirty="0">
                <a:solidFill>
                  <a:schemeClr val="tx1">
                    <a:lumMod val="85000"/>
                    <a:lumOff val="15000"/>
                  </a:schemeClr>
                </a:solidFill>
                <a:latin typeface="微软雅黑" panose="020B0503020204020204" pitchFamily="34" charset="-122"/>
                <a:ea typeface="微软雅黑" panose="020B0503020204020204" pitchFamily="34" charset="-122"/>
              </a:rPr>
              <a:t>总体目标顺利完成</a:t>
            </a:r>
            <a:endParaRPr lang="en-US" altLang="zh-CN" sz="1400" b="1"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单击此处添加文本单击此处添加文本</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单击此处添加文本</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79" name="TextBox 78"/>
          <p:cNvSpPr txBox="1"/>
          <p:nvPr/>
        </p:nvSpPr>
        <p:spPr>
          <a:xfrm>
            <a:off x="2053622" y="2494785"/>
            <a:ext cx="2779807" cy="677108"/>
          </a:xfrm>
          <a:prstGeom prst="rect">
            <a:avLst/>
          </a:prstGeom>
          <a:noFill/>
        </p:spPr>
        <p:txBody>
          <a:bodyPr wrap="square" rtlCol="0">
            <a:spAutoFit/>
          </a:bodyPr>
          <a:lstStyle/>
          <a:p>
            <a:r>
              <a:rPr lang="zh-CN" altLang="en-US" sz="1400" b="1" dirty="0">
                <a:solidFill>
                  <a:schemeClr val="tx1">
                    <a:lumMod val="85000"/>
                    <a:lumOff val="15000"/>
                  </a:schemeClr>
                </a:solidFill>
                <a:latin typeface="微软雅黑" panose="020B0503020204020204" pitchFamily="34" charset="-122"/>
                <a:ea typeface="微软雅黑" panose="020B0503020204020204" pitchFamily="34" charset="-122"/>
              </a:rPr>
              <a:t>团队建设更加完善</a:t>
            </a:r>
            <a:endParaRPr lang="en-US" altLang="zh-CN" sz="1400" b="1"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单击此处添加文本单击此处添加文本</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单击此处添加文本</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80" name="TextBox 79"/>
          <p:cNvSpPr txBox="1"/>
          <p:nvPr/>
        </p:nvSpPr>
        <p:spPr>
          <a:xfrm>
            <a:off x="2053622" y="3478818"/>
            <a:ext cx="2779807" cy="677108"/>
          </a:xfrm>
          <a:prstGeom prst="rect">
            <a:avLst/>
          </a:prstGeom>
          <a:noFill/>
        </p:spPr>
        <p:txBody>
          <a:bodyPr wrap="square" rtlCol="0">
            <a:spAutoFit/>
          </a:bodyPr>
          <a:lstStyle/>
          <a:p>
            <a:r>
              <a:rPr lang="zh-CN" altLang="en-US" sz="1400" b="1" dirty="0">
                <a:solidFill>
                  <a:schemeClr val="tx1">
                    <a:lumMod val="85000"/>
                    <a:lumOff val="15000"/>
                  </a:schemeClr>
                </a:solidFill>
                <a:latin typeface="微软雅黑" panose="020B0503020204020204" pitchFamily="34" charset="-122"/>
                <a:ea typeface="微软雅黑" panose="020B0503020204020204" pitchFamily="34" charset="-122"/>
              </a:rPr>
              <a:t>工作能力直线上升</a:t>
            </a:r>
            <a:endParaRPr lang="en-US" altLang="zh-CN" sz="1400" b="1"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单击此处添加文本单击此处添加文本</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单击此处添加文本</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cxnSp>
        <p:nvCxnSpPr>
          <p:cNvPr id="81" name="直接连接符 80"/>
          <p:cNvCxnSpPr/>
          <p:nvPr/>
        </p:nvCxnSpPr>
        <p:spPr>
          <a:xfrm>
            <a:off x="1370233" y="2253835"/>
            <a:ext cx="3319180" cy="0"/>
          </a:xfrm>
          <a:prstGeom prst="line">
            <a:avLst/>
          </a:prstGeom>
          <a:noFill/>
          <a:ln w="9525" cap="flat" cmpd="sng" algn="ctr">
            <a:solidFill>
              <a:schemeClr val="tx1">
                <a:lumMod val="50000"/>
                <a:lumOff val="50000"/>
              </a:schemeClr>
            </a:solidFill>
            <a:prstDash val="dash"/>
          </a:ln>
          <a:effectLst/>
        </p:spPr>
      </p:cxnSp>
      <p:cxnSp>
        <p:nvCxnSpPr>
          <p:cNvPr id="82" name="直接连接符 81"/>
          <p:cNvCxnSpPr/>
          <p:nvPr/>
        </p:nvCxnSpPr>
        <p:spPr>
          <a:xfrm>
            <a:off x="1369622" y="3333955"/>
            <a:ext cx="3319791" cy="0"/>
          </a:xfrm>
          <a:prstGeom prst="line">
            <a:avLst/>
          </a:prstGeom>
          <a:noFill/>
          <a:ln w="9525" cap="flat" cmpd="sng" algn="ctr">
            <a:solidFill>
              <a:schemeClr val="tx1">
                <a:lumMod val="50000"/>
                <a:lumOff val="50000"/>
              </a:schemeClr>
            </a:solidFill>
            <a:prstDash val="dash"/>
          </a:ln>
          <a:effectLst/>
        </p:spPr>
      </p:cxnSp>
      <p:grpSp>
        <p:nvGrpSpPr>
          <p:cNvPr id="87" name="组合 86"/>
          <p:cNvGrpSpPr/>
          <p:nvPr/>
        </p:nvGrpSpPr>
        <p:grpSpPr>
          <a:xfrm>
            <a:off x="1328421" y="1499689"/>
            <a:ext cx="599448" cy="599448"/>
            <a:chOff x="4955424" y="1457564"/>
            <a:chExt cx="599448" cy="599448"/>
          </a:xfrm>
        </p:grpSpPr>
        <p:sp>
          <p:nvSpPr>
            <p:cNvPr id="88" name="椭圆 87"/>
            <p:cNvSpPr/>
            <p:nvPr/>
          </p:nvSpPr>
          <p:spPr>
            <a:xfrm>
              <a:off x="4955424" y="1457564"/>
              <a:ext cx="599448" cy="599448"/>
            </a:xfrm>
            <a:prstGeom prst="ellipse">
              <a:avLst/>
            </a:prstGeom>
            <a:gradFill flip="none" rotWithShape="1">
              <a:gsLst>
                <a:gs pos="45000">
                  <a:schemeClr val="bg1"/>
                </a:gs>
                <a:gs pos="100000">
                  <a:schemeClr val="bg1">
                    <a:lumMod val="85000"/>
                  </a:schemeClr>
                </a:gs>
              </a:gsLst>
              <a:lin ang="18000000" scaled="0"/>
              <a:tileRect/>
            </a:gradFill>
            <a:ln w="6350">
              <a:gradFill>
                <a:gsLst>
                  <a:gs pos="0">
                    <a:schemeClr val="bg1">
                      <a:lumMod val="85000"/>
                    </a:schemeClr>
                  </a:gs>
                  <a:gs pos="100000">
                    <a:schemeClr val="bg1"/>
                  </a:gs>
                </a:gsLst>
                <a:lin ang="17400000" scaled="0"/>
              </a:gradFill>
            </a:ln>
            <a:effectLst>
              <a:outerShdw blurRad="152400" dist="38100" dir="810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lumMod val="65000"/>
                    <a:lumOff val="35000"/>
                  </a:schemeClr>
                </a:solidFill>
              </a:endParaRPr>
            </a:p>
          </p:txBody>
        </p:sp>
        <p:sp>
          <p:nvSpPr>
            <p:cNvPr id="89" name="Freeform 13"/>
            <p:cNvSpPr>
              <a:spLocks noEditPoints="1"/>
            </p:cNvSpPr>
            <p:nvPr/>
          </p:nvSpPr>
          <p:spPr bwMode="auto">
            <a:xfrm>
              <a:off x="5110341" y="1644432"/>
              <a:ext cx="289613" cy="227488"/>
            </a:xfrm>
            <a:custGeom>
              <a:avLst/>
              <a:gdLst>
                <a:gd name="T0" fmla="*/ 282 w 766"/>
                <a:gd name="T1" fmla="*/ 304 h 600"/>
                <a:gd name="T2" fmla="*/ 391 w 766"/>
                <a:gd name="T3" fmla="*/ 248 h 600"/>
                <a:gd name="T4" fmla="*/ 596 w 766"/>
                <a:gd name="T5" fmla="*/ 213 h 600"/>
                <a:gd name="T6" fmla="*/ 652 w 766"/>
                <a:gd name="T7" fmla="*/ 129 h 600"/>
                <a:gd name="T8" fmla="*/ 570 w 766"/>
                <a:gd name="T9" fmla="*/ 186 h 600"/>
                <a:gd name="T10" fmla="*/ 391 w 766"/>
                <a:gd name="T11" fmla="*/ 195 h 600"/>
                <a:gd name="T12" fmla="*/ 766 w 766"/>
                <a:gd name="T13" fmla="*/ 80 h 600"/>
                <a:gd name="T14" fmla="*/ 465 w 766"/>
                <a:gd name="T15" fmla="*/ 32 h 600"/>
                <a:gd name="T16" fmla="*/ 437 w 766"/>
                <a:gd name="T17" fmla="*/ 0 h 600"/>
                <a:gd name="T18" fmla="*/ 154 w 766"/>
                <a:gd name="T19" fmla="*/ 32 h 600"/>
                <a:gd name="T20" fmla="*/ 175 w 766"/>
                <a:gd name="T21" fmla="*/ 80 h 600"/>
                <a:gd name="T22" fmla="*/ 216 w 766"/>
                <a:gd name="T23" fmla="*/ 135 h 600"/>
                <a:gd name="T24" fmla="*/ 706 w 766"/>
                <a:gd name="T25" fmla="*/ 80 h 600"/>
                <a:gd name="T26" fmla="*/ 355 w 766"/>
                <a:gd name="T27" fmla="*/ 394 h 600"/>
                <a:gd name="T28" fmla="*/ 706 w 766"/>
                <a:gd name="T29" fmla="*/ 410 h 600"/>
                <a:gd name="T30" fmla="*/ 361 w 766"/>
                <a:gd name="T31" fmla="*/ 427 h 600"/>
                <a:gd name="T32" fmla="*/ 362 w 766"/>
                <a:gd name="T33" fmla="*/ 478 h 600"/>
                <a:gd name="T34" fmla="*/ 437 w 766"/>
                <a:gd name="T35" fmla="*/ 595 h 600"/>
                <a:gd name="T36" fmla="*/ 465 w 766"/>
                <a:gd name="T37" fmla="*/ 478 h 600"/>
                <a:gd name="T38" fmla="*/ 603 w 766"/>
                <a:gd name="T39" fmla="*/ 592 h 600"/>
                <a:gd name="T40" fmla="*/ 591 w 766"/>
                <a:gd name="T41" fmla="*/ 478 h 600"/>
                <a:gd name="T42" fmla="*/ 766 w 766"/>
                <a:gd name="T43" fmla="*/ 427 h 600"/>
                <a:gd name="T44" fmla="*/ 747 w 766"/>
                <a:gd name="T45" fmla="*/ 80 h 600"/>
                <a:gd name="T46" fmla="*/ 161 w 766"/>
                <a:gd name="T47" fmla="*/ 310 h 600"/>
                <a:gd name="T48" fmla="*/ 235 w 766"/>
                <a:gd name="T49" fmla="*/ 236 h 600"/>
                <a:gd name="T50" fmla="*/ 86 w 766"/>
                <a:gd name="T51" fmla="*/ 236 h 600"/>
                <a:gd name="T52" fmla="*/ 208 w 766"/>
                <a:gd name="T53" fmla="*/ 325 h 600"/>
                <a:gd name="T54" fmla="*/ 181 w 766"/>
                <a:gd name="T55" fmla="*/ 325 h 600"/>
                <a:gd name="T56" fmla="*/ 188 w 766"/>
                <a:gd name="T57" fmla="*/ 339 h 600"/>
                <a:gd name="T58" fmla="*/ 196 w 766"/>
                <a:gd name="T59" fmla="*/ 510 h 600"/>
                <a:gd name="T60" fmla="*/ 129 w 766"/>
                <a:gd name="T61" fmla="*/ 510 h 600"/>
                <a:gd name="T62" fmla="*/ 137 w 766"/>
                <a:gd name="T63" fmla="*/ 339 h 600"/>
                <a:gd name="T64" fmla="*/ 145 w 766"/>
                <a:gd name="T65" fmla="*/ 325 h 600"/>
                <a:gd name="T66" fmla="*/ 0 w 766"/>
                <a:gd name="T67" fmla="*/ 438 h 600"/>
                <a:gd name="T68" fmla="*/ 66 w 766"/>
                <a:gd name="T69" fmla="*/ 600 h 600"/>
                <a:gd name="T70" fmla="*/ 89 w 766"/>
                <a:gd name="T71" fmla="*/ 432 h 600"/>
                <a:gd name="T72" fmla="*/ 230 w 766"/>
                <a:gd name="T73" fmla="*/ 600 h 600"/>
                <a:gd name="T74" fmla="*/ 253 w 766"/>
                <a:gd name="T75" fmla="*/ 432 h 600"/>
                <a:gd name="T76" fmla="*/ 321 w 766"/>
                <a:gd name="T77" fmla="*/ 600 h 600"/>
                <a:gd name="T78" fmla="*/ 208 w 766"/>
                <a:gd name="T79" fmla="*/ 325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66" h="600">
                  <a:moveTo>
                    <a:pt x="391" y="195"/>
                  </a:moveTo>
                  <a:lnTo>
                    <a:pt x="282" y="304"/>
                  </a:lnTo>
                  <a:cubicBezTo>
                    <a:pt x="293" y="310"/>
                    <a:pt x="303" y="317"/>
                    <a:pt x="312" y="326"/>
                  </a:cubicBezTo>
                  <a:lnTo>
                    <a:pt x="391" y="248"/>
                  </a:lnTo>
                  <a:lnTo>
                    <a:pt x="476" y="333"/>
                  </a:lnTo>
                  <a:lnTo>
                    <a:pt x="596" y="213"/>
                  </a:lnTo>
                  <a:lnTo>
                    <a:pt x="614" y="259"/>
                  </a:lnTo>
                  <a:lnTo>
                    <a:pt x="652" y="129"/>
                  </a:lnTo>
                  <a:lnTo>
                    <a:pt x="522" y="167"/>
                  </a:lnTo>
                  <a:lnTo>
                    <a:pt x="570" y="186"/>
                  </a:lnTo>
                  <a:lnTo>
                    <a:pt x="476" y="280"/>
                  </a:lnTo>
                  <a:lnTo>
                    <a:pt x="391" y="195"/>
                  </a:lnTo>
                  <a:close/>
                  <a:moveTo>
                    <a:pt x="766" y="80"/>
                  </a:moveTo>
                  <a:lnTo>
                    <a:pt x="766" y="80"/>
                  </a:lnTo>
                  <a:lnTo>
                    <a:pt x="766" y="32"/>
                  </a:lnTo>
                  <a:lnTo>
                    <a:pt x="465" y="32"/>
                  </a:lnTo>
                  <a:lnTo>
                    <a:pt x="465" y="0"/>
                  </a:lnTo>
                  <a:lnTo>
                    <a:pt x="437" y="0"/>
                  </a:lnTo>
                  <a:lnTo>
                    <a:pt x="437" y="32"/>
                  </a:lnTo>
                  <a:lnTo>
                    <a:pt x="154" y="32"/>
                  </a:lnTo>
                  <a:lnTo>
                    <a:pt x="154" y="80"/>
                  </a:lnTo>
                  <a:lnTo>
                    <a:pt x="175" y="80"/>
                  </a:lnTo>
                  <a:lnTo>
                    <a:pt x="175" y="122"/>
                  </a:lnTo>
                  <a:cubicBezTo>
                    <a:pt x="190" y="124"/>
                    <a:pt x="203" y="128"/>
                    <a:pt x="216" y="135"/>
                  </a:cubicBezTo>
                  <a:lnTo>
                    <a:pt x="216" y="80"/>
                  </a:lnTo>
                  <a:lnTo>
                    <a:pt x="706" y="80"/>
                  </a:lnTo>
                  <a:lnTo>
                    <a:pt x="706" y="394"/>
                  </a:lnTo>
                  <a:lnTo>
                    <a:pt x="355" y="394"/>
                  </a:lnTo>
                  <a:cubicBezTo>
                    <a:pt x="356" y="399"/>
                    <a:pt x="358" y="404"/>
                    <a:pt x="359" y="410"/>
                  </a:cubicBezTo>
                  <a:lnTo>
                    <a:pt x="706" y="410"/>
                  </a:lnTo>
                  <a:lnTo>
                    <a:pt x="706" y="427"/>
                  </a:lnTo>
                  <a:lnTo>
                    <a:pt x="361" y="427"/>
                  </a:lnTo>
                  <a:cubicBezTo>
                    <a:pt x="361" y="430"/>
                    <a:pt x="362" y="434"/>
                    <a:pt x="362" y="438"/>
                  </a:cubicBezTo>
                  <a:lnTo>
                    <a:pt x="362" y="478"/>
                  </a:lnTo>
                  <a:lnTo>
                    <a:pt x="437" y="478"/>
                  </a:lnTo>
                  <a:lnTo>
                    <a:pt x="437" y="595"/>
                  </a:lnTo>
                  <a:lnTo>
                    <a:pt x="465" y="595"/>
                  </a:lnTo>
                  <a:lnTo>
                    <a:pt x="465" y="478"/>
                  </a:lnTo>
                  <a:lnTo>
                    <a:pt x="560" y="478"/>
                  </a:lnTo>
                  <a:lnTo>
                    <a:pt x="603" y="592"/>
                  </a:lnTo>
                  <a:lnTo>
                    <a:pt x="631" y="585"/>
                  </a:lnTo>
                  <a:lnTo>
                    <a:pt x="591" y="478"/>
                  </a:lnTo>
                  <a:lnTo>
                    <a:pt x="766" y="478"/>
                  </a:lnTo>
                  <a:lnTo>
                    <a:pt x="766" y="427"/>
                  </a:lnTo>
                  <a:lnTo>
                    <a:pt x="747" y="427"/>
                  </a:lnTo>
                  <a:lnTo>
                    <a:pt x="747" y="80"/>
                  </a:lnTo>
                  <a:lnTo>
                    <a:pt x="766" y="80"/>
                  </a:lnTo>
                  <a:close/>
                  <a:moveTo>
                    <a:pt x="161" y="310"/>
                  </a:moveTo>
                  <a:lnTo>
                    <a:pt x="161" y="310"/>
                  </a:lnTo>
                  <a:cubicBezTo>
                    <a:pt x="202" y="310"/>
                    <a:pt x="235" y="277"/>
                    <a:pt x="235" y="236"/>
                  </a:cubicBezTo>
                  <a:cubicBezTo>
                    <a:pt x="235" y="194"/>
                    <a:pt x="202" y="161"/>
                    <a:pt x="161" y="161"/>
                  </a:cubicBezTo>
                  <a:cubicBezTo>
                    <a:pt x="119" y="161"/>
                    <a:pt x="86" y="194"/>
                    <a:pt x="86" y="236"/>
                  </a:cubicBezTo>
                  <a:cubicBezTo>
                    <a:pt x="86" y="277"/>
                    <a:pt x="119" y="310"/>
                    <a:pt x="161" y="310"/>
                  </a:cubicBezTo>
                  <a:close/>
                  <a:moveTo>
                    <a:pt x="208" y="325"/>
                  </a:moveTo>
                  <a:lnTo>
                    <a:pt x="208" y="325"/>
                  </a:lnTo>
                  <a:lnTo>
                    <a:pt x="181" y="325"/>
                  </a:lnTo>
                  <a:lnTo>
                    <a:pt x="185" y="328"/>
                  </a:lnTo>
                  <a:cubicBezTo>
                    <a:pt x="188" y="331"/>
                    <a:pt x="190" y="336"/>
                    <a:pt x="188" y="339"/>
                  </a:cubicBezTo>
                  <a:lnTo>
                    <a:pt x="178" y="365"/>
                  </a:lnTo>
                  <a:lnTo>
                    <a:pt x="196" y="510"/>
                  </a:lnTo>
                  <a:lnTo>
                    <a:pt x="163" y="540"/>
                  </a:lnTo>
                  <a:lnTo>
                    <a:pt x="129" y="510"/>
                  </a:lnTo>
                  <a:lnTo>
                    <a:pt x="147" y="365"/>
                  </a:lnTo>
                  <a:lnTo>
                    <a:pt x="137" y="339"/>
                  </a:lnTo>
                  <a:cubicBezTo>
                    <a:pt x="135" y="336"/>
                    <a:pt x="137" y="331"/>
                    <a:pt x="140" y="328"/>
                  </a:cubicBezTo>
                  <a:lnTo>
                    <a:pt x="145" y="325"/>
                  </a:lnTo>
                  <a:lnTo>
                    <a:pt x="112" y="325"/>
                  </a:lnTo>
                  <a:cubicBezTo>
                    <a:pt x="50" y="325"/>
                    <a:pt x="0" y="376"/>
                    <a:pt x="0" y="438"/>
                  </a:cubicBezTo>
                  <a:lnTo>
                    <a:pt x="0" y="600"/>
                  </a:lnTo>
                  <a:lnTo>
                    <a:pt x="66" y="600"/>
                  </a:lnTo>
                  <a:lnTo>
                    <a:pt x="66" y="432"/>
                  </a:lnTo>
                  <a:lnTo>
                    <a:pt x="89" y="432"/>
                  </a:lnTo>
                  <a:lnTo>
                    <a:pt x="89" y="600"/>
                  </a:lnTo>
                  <a:lnTo>
                    <a:pt x="230" y="600"/>
                  </a:lnTo>
                  <a:lnTo>
                    <a:pt x="230" y="432"/>
                  </a:lnTo>
                  <a:lnTo>
                    <a:pt x="253" y="432"/>
                  </a:lnTo>
                  <a:lnTo>
                    <a:pt x="253" y="600"/>
                  </a:lnTo>
                  <a:lnTo>
                    <a:pt x="321" y="600"/>
                  </a:lnTo>
                  <a:lnTo>
                    <a:pt x="321" y="438"/>
                  </a:lnTo>
                  <a:cubicBezTo>
                    <a:pt x="321" y="376"/>
                    <a:pt x="271" y="325"/>
                    <a:pt x="208" y="325"/>
                  </a:cubicBezTo>
                  <a:close/>
                </a:path>
              </a:pathLst>
            </a:custGeom>
            <a:solidFill>
              <a:srgbClr val="A90202"/>
            </a:solidFill>
            <a:ln>
              <a:noFill/>
            </a:ln>
          </p:spPr>
          <p:txBody>
            <a:bodyPr vert="horz" wrap="square" lIns="91440" tIns="45720" rIns="91440" bIns="45720" numCol="1" anchor="t" anchorCtr="0" compatLnSpc="1"/>
            <a:lstStyle/>
            <a:p>
              <a:endParaRPr lang="zh-CN" altLang="en-US"/>
            </a:p>
          </p:txBody>
        </p:sp>
      </p:grpSp>
      <p:grpSp>
        <p:nvGrpSpPr>
          <p:cNvPr id="90" name="组合 89"/>
          <p:cNvGrpSpPr/>
          <p:nvPr/>
        </p:nvGrpSpPr>
        <p:grpSpPr>
          <a:xfrm>
            <a:off x="1343851" y="2494785"/>
            <a:ext cx="599448" cy="599448"/>
            <a:chOff x="4970854" y="2513407"/>
            <a:chExt cx="599448" cy="599448"/>
          </a:xfrm>
        </p:grpSpPr>
        <p:sp>
          <p:nvSpPr>
            <p:cNvPr id="91" name="椭圆 90"/>
            <p:cNvSpPr/>
            <p:nvPr/>
          </p:nvSpPr>
          <p:spPr>
            <a:xfrm>
              <a:off x="4970854" y="2513407"/>
              <a:ext cx="599448" cy="599448"/>
            </a:xfrm>
            <a:prstGeom prst="ellipse">
              <a:avLst/>
            </a:prstGeom>
            <a:gradFill flip="none" rotWithShape="1">
              <a:gsLst>
                <a:gs pos="45000">
                  <a:schemeClr val="bg1"/>
                </a:gs>
                <a:gs pos="100000">
                  <a:schemeClr val="bg1">
                    <a:lumMod val="85000"/>
                  </a:schemeClr>
                </a:gs>
              </a:gsLst>
              <a:lin ang="18000000" scaled="0"/>
              <a:tileRect/>
            </a:gradFill>
            <a:ln w="6350">
              <a:gradFill>
                <a:gsLst>
                  <a:gs pos="0">
                    <a:schemeClr val="bg1">
                      <a:lumMod val="85000"/>
                    </a:schemeClr>
                  </a:gs>
                  <a:gs pos="100000">
                    <a:schemeClr val="bg1"/>
                  </a:gs>
                </a:gsLst>
                <a:lin ang="17400000" scaled="0"/>
              </a:gradFill>
            </a:ln>
            <a:effectLst>
              <a:outerShdw blurRad="152400" dist="38100" dir="810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lumMod val="65000"/>
                    <a:lumOff val="35000"/>
                  </a:schemeClr>
                </a:solidFill>
              </a:endParaRPr>
            </a:p>
          </p:txBody>
        </p:sp>
        <p:sp>
          <p:nvSpPr>
            <p:cNvPr id="92" name="Freeform 17"/>
            <p:cNvSpPr>
              <a:spLocks noEditPoints="1"/>
            </p:cNvSpPr>
            <p:nvPr/>
          </p:nvSpPr>
          <p:spPr bwMode="auto">
            <a:xfrm>
              <a:off x="5110341" y="2641777"/>
              <a:ext cx="289614" cy="309707"/>
            </a:xfrm>
            <a:custGeom>
              <a:avLst/>
              <a:gdLst>
                <a:gd name="T0" fmla="*/ 224 w 593"/>
                <a:gd name="T1" fmla="*/ 394 h 633"/>
                <a:gd name="T2" fmla="*/ 213 w 593"/>
                <a:gd name="T3" fmla="*/ 358 h 633"/>
                <a:gd name="T4" fmla="*/ 259 w 593"/>
                <a:gd name="T5" fmla="*/ 173 h 633"/>
                <a:gd name="T6" fmla="*/ 307 w 593"/>
                <a:gd name="T7" fmla="*/ 323 h 633"/>
                <a:gd name="T8" fmla="*/ 367 w 593"/>
                <a:gd name="T9" fmla="*/ 149 h 633"/>
                <a:gd name="T10" fmla="*/ 234 w 593"/>
                <a:gd name="T11" fmla="*/ 296 h 633"/>
                <a:gd name="T12" fmla="*/ 223 w 593"/>
                <a:gd name="T13" fmla="*/ 315 h 633"/>
                <a:gd name="T14" fmla="*/ 304 w 593"/>
                <a:gd name="T15" fmla="*/ 363 h 633"/>
                <a:gd name="T16" fmla="*/ 391 w 593"/>
                <a:gd name="T17" fmla="*/ 127 h 633"/>
                <a:gd name="T18" fmla="*/ 395 w 593"/>
                <a:gd name="T19" fmla="*/ 81 h 633"/>
                <a:gd name="T20" fmla="*/ 391 w 593"/>
                <a:gd name="T21" fmla="*/ 127 h 633"/>
                <a:gd name="T22" fmla="*/ 463 w 593"/>
                <a:gd name="T23" fmla="*/ 149 h 633"/>
                <a:gd name="T24" fmla="*/ 417 w 593"/>
                <a:gd name="T25" fmla="*/ 154 h 633"/>
                <a:gd name="T26" fmla="*/ 338 w 593"/>
                <a:gd name="T27" fmla="*/ 107 h 633"/>
                <a:gd name="T28" fmla="*/ 319 w 593"/>
                <a:gd name="T29" fmla="*/ 65 h 633"/>
                <a:gd name="T30" fmla="*/ 338 w 593"/>
                <a:gd name="T31" fmla="*/ 107 h 633"/>
                <a:gd name="T32" fmla="*/ 261 w 593"/>
                <a:gd name="T33" fmla="*/ 79 h 633"/>
                <a:gd name="T34" fmla="*/ 266 w 593"/>
                <a:gd name="T35" fmla="*/ 125 h 633"/>
                <a:gd name="T36" fmla="*/ 435 w 593"/>
                <a:gd name="T37" fmla="*/ 226 h 633"/>
                <a:gd name="T38" fmla="*/ 477 w 593"/>
                <a:gd name="T39" fmla="*/ 207 h 633"/>
                <a:gd name="T40" fmla="*/ 435 w 593"/>
                <a:gd name="T41" fmla="*/ 226 h 633"/>
                <a:gd name="T42" fmla="*/ 218 w 593"/>
                <a:gd name="T43" fmla="*/ 324 h 633"/>
                <a:gd name="T44" fmla="*/ 206 w 593"/>
                <a:gd name="T45" fmla="*/ 344 h 633"/>
                <a:gd name="T46" fmla="*/ 288 w 593"/>
                <a:gd name="T47" fmla="*/ 391 h 633"/>
                <a:gd name="T48" fmla="*/ 216 w 593"/>
                <a:gd name="T49" fmla="*/ 633 h 633"/>
                <a:gd name="T50" fmla="*/ 231 w 593"/>
                <a:gd name="T51" fmla="*/ 37 h 633"/>
                <a:gd name="T52" fmla="*/ 564 w 593"/>
                <a:gd name="T53" fmla="*/ 180 h 633"/>
                <a:gd name="T54" fmla="*/ 569 w 593"/>
                <a:gd name="T55" fmla="*/ 276 h 633"/>
                <a:gd name="T56" fmla="*/ 586 w 593"/>
                <a:gd name="T57" fmla="*/ 396 h 633"/>
                <a:gd name="T58" fmla="*/ 565 w 593"/>
                <a:gd name="T59" fmla="*/ 498 h 633"/>
                <a:gd name="T60" fmla="*/ 442 w 593"/>
                <a:gd name="T61" fmla="*/ 526 h 633"/>
                <a:gd name="T62" fmla="*/ 216 w 593"/>
                <a:gd name="T63" fmla="*/ 633 h 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93" h="633">
                  <a:moveTo>
                    <a:pt x="213" y="358"/>
                  </a:moveTo>
                  <a:cubicBezTo>
                    <a:pt x="207" y="371"/>
                    <a:pt x="212" y="387"/>
                    <a:pt x="224" y="394"/>
                  </a:cubicBezTo>
                  <a:cubicBezTo>
                    <a:pt x="235" y="400"/>
                    <a:pt x="248" y="398"/>
                    <a:pt x="257" y="391"/>
                  </a:cubicBezTo>
                  <a:lnTo>
                    <a:pt x="213" y="358"/>
                  </a:lnTo>
                  <a:close/>
                  <a:moveTo>
                    <a:pt x="367" y="149"/>
                  </a:moveTo>
                  <a:cubicBezTo>
                    <a:pt x="328" y="126"/>
                    <a:pt x="279" y="137"/>
                    <a:pt x="259" y="173"/>
                  </a:cubicBezTo>
                  <a:cubicBezTo>
                    <a:pt x="238" y="210"/>
                    <a:pt x="265" y="250"/>
                    <a:pt x="246" y="288"/>
                  </a:cubicBezTo>
                  <a:lnTo>
                    <a:pt x="307" y="323"/>
                  </a:lnTo>
                  <a:cubicBezTo>
                    <a:pt x="330" y="288"/>
                    <a:pt x="380" y="291"/>
                    <a:pt x="401" y="255"/>
                  </a:cubicBezTo>
                  <a:cubicBezTo>
                    <a:pt x="421" y="219"/>
                    <a:pt x="406" y="172"/>
                    <a:pt x="367" y="149"/>
                  </a:cubicBezTo>
                  <a:close/>
                  <a:moveTo>
                    <a:pt x="301" y="346"/>
                  </a:moveTo>
                  <a:lnTo>
                    <a:pt x="234" y="296"/>
                  </a:lnTo>
                  <a:cubicBezTo>
                    <a:pt x="229" y="292"/>
                    <a:pt x="223" y="293"/>
                    <a:pt x="219" y="299"/>
                  </a:cubicBezTo>
                  <a:cubicBezTo>
                    <a:pt x="216" y="304"/>
                    <a:pt x="218" y="312"/>
                    <a:pt x="223" y="315"/>
                  </a:cubicBezTo>
                  <a:lnTo>
                    <a:pt x="289" y="366"/>
                  </a:lnTo>
                  <a:cubicBezTo>
                    <a:pt x="295" y="370"/>
                    <a:pt x="301" y="368"/>
                    <a:pt x="304" y="363"/>
                  </a:cubicBezTo>
                  <a:cubicBezTo>
                    <a:pt x="307" y="357"/>
                    <a:pt x="306" y="350"/>
                    <a:pt x="301" y="346"/>
                  </a:cubicBezTo>
                  <a:close/>
                  <a:moveTo>
                    <a:pt x="391" y="127"/>
                  </a:moveTo>
                  <a:lnTo>
                    <a:pt x="412" y="90"/>
                  </a:lnTo>
                  <a:lnTo>
                    <a:pt x="395" y="81"/>
                  </a:lnTo>
                  <a:lnTo>
                    <a:pt x="374" y="117"/>
                  </a:lnTo>
                  <a:lnTo>
                    <a:pt x="391" y="127"/>
                  </a:lnTo>
                  <a:close/>
                  <a:moveTo>
                    <a:pt x="426" y="170"/>
                  </a:moveTo>
                  <a:lnTo>
                    <a:pt x="463" y="149"/>
                  </a:lnTo>
                  <a:lnTo>
                    <a:pt x="453" y="133"/>
                  </a:lnTo>
                  <a:lnTo>
                    <a:pt x="417" y="154"/>
                  </a:lnTo>
                  <a:lnTo>
                    <a:pt x="426" y="170"/>
                  </a:lnTo>
                  <a:close/>
                  <a:moveTo>
                    <a:pt x="338" y="107"/>
                  </a:moveTo>
                  <a:lnTo>
                    <a:pt x="338" y="65"/>
                  </a:lnTo>
                  <a:lnTo>
                    <a:pt x="319" y="65"/>
                  </a:lnTo>
                  <a:lnTo>
                    <a:pt x="319" y="107"/>
                  </a:lnTo>
                  <a:lnTo>
                    <a:pt x="338" y="107"/>
                  </a:lnTo>
                  <a:close/>
                  <a:moveTo>
                    <a:pt x="282" y="116"/>
                  </a:moveTo>
                  <a:lnTo>
                    <a:pt x="261" y="79"/>
                  </a:lnTo>
                  <a:lnTo>
                    <a:pt x="245" y="89"/>
                  </a:lnTo>
                  <a:lnTo>
                    <a:pt x="266" y="125"/>
                  </a:lnTo>
                  <a:lnTo>
                    <a:pt x="282" y="116"/>
                  </a:lnTo>
                  <a:close/>
                  <a:moveTo>
                    <a:pt x="435" y="226"/>
                  </a:moveTo>
                  <a:lnTo>
                    <a:pt x="477" y="226"/>
                  </a:lnTo>
                  <a:lnTo>
                    <a:pt x="477" y="207"/>
                  </a:lnTo>
                  <a:lnTo>
                    <a:pt x="436" y="207"/>
                  </a:lnTo>
                  <a:lnTo>
                    <a:pt x="435" y="226"/>
                  </a:lnTo>
                  <a:close/>
                  <a:moveTo>
                    <a:pt x="284" y="375"/>
                  </a:moveTo>
                  <a:lnTo>
                    <a:pt x="218" y="324"/>
                  </a:lnTo>
                  <a:cubicBezTo>
                    <a:pt x="213" y="320"/>
                    <a:pt x="206" y="322"/>
                    <a:pt x="203" y="327"/>
                  </a:cubicBezTo>
                  <a:cubicBezTo>
                    <a:pt x="200" y="333"/>
                    <a:pt x="201" y="340"/>
                    <a:pt x="206" y="344"/>
                  </a:cubicBezTo>
                  <a:lnTo>
                    <a:pt x="273" y="394"/>
                  </a:lnTo>
                  <a:cubicBezTo>
                    <a:pt x="278" y="398"/>
                    <a:pt x="285" y="397"/>
                    <a:pt x="288" y="391"/>
                  </a:cubicBezTo>
                  <a:cubicBezTo>
                    <a:pt x="291" y="386"/>
                    <a:pt x="289" y="378"/>
                    <a:pt x="284" y="375"/>
                  </a:cubicBezTo>
                  <a:close/>
                  <a:moveTo>
                    <a:pt x="216" y="633"/>
                  </a:moveTo>
                  <a:cubicBezTo>
                    <a:pt x="223" y="583"/>
                    <a:pt x="223" y="530"/>
                    <a:pt x="210" y="483"/>
                  </a:cubicBezTo>
                  <a:cubicBezTo>
                    <a:pt x="0" y="365"/>
                    <a:pt x="55" y="92"/>
                    <a:pt x="231" y="37"/>
                  </a:cubicBezTo>
                  <a:cubicBezTo>
                    <a:pt x="324" y="0"/>
                    <a:pt x="450" y="22"/>
                    <a:pt x="533" y="105"/>
                  </a:cubicBezTo>
                  <a:cubicBezTo>
                    <a:pt x="593" y="165"/>
                    <a:pt x="564" y="180"/>
                    <a:pt x="564" y="180"/>
                  </a:cubicBezTo>
                  <a:lnTo>
                    <a:pt x="551" y="187"/>
                  </a:lnTo>
                  <a:cubicBezTo>
                    <a:pt x="558" y="216"/>
                    <a:pt x="571" y="268"/>
                    <a:pt x="569" y="276"/>
                  </a:cubicBezTo>
                  <a:cubicBezTo>
                    <a:pt x="567" y="285"/>
                    <a:pt x="556" y="295"/>
                    <a:pt x="556" y="295"/>
                  </a:cubicBezTo>
                  <a:lnTo>
                    <a:pt x="586" y="396"/>
                  </a:lnTo>
                  <a:lnTo>
                    <a:pt x="559" y="407"/>
                  </a:lnTo>
                  <a:cubicBezTo>
                    <a:pt x="565" y="439"/>
                    <a:pt x="568" y="466"/>
                    <a:pt x="565" y="498"/>
                  </a:cubicBezTo>
                  <a:cubicBezTo>
                    <a:pt x="565" y="503"/>
                    <a:pt x="547" y="519"/>
                    <a:pt x="532" y="520"/>
                  </a:cubicBezTo>
                  <a:lnTo>
                    <a:pt x="442" y="526"/>
                  </a:lnTo>
                  <a:lnTo>
                    <a:pt x="448" y="633"/>
                  </a:lnTo>
                  <a:lnTo>
                    <a:pt x="216" y="633"/>
                  </a:lnTo>
                  <a:close/>
                </a:path>
              </a:pathLst>
            </a:custGeom>
            <a:solidFill>
              <a:srgbClr val="13436C"/>
            </a:solidFill>
            <a:ln>
              <a:noFill/>
            </a:ln>
          </p:spPr>
          <p:txBody>
            <a:bodyPr vert="horz" wrap="square" lIns="91440" tIns="45720" rIns="91440" bIns="45720" numCol="1" anchor="t" anchorCtr="0" compatLnSpc="1"/>
            <a:lstStyle/>
            <a:p>
              <a:endParaRPr lang="zh-CN" altLang="en-US"/>
            </a:p>
          </p:txBody>
        </p:sp>
      </p:grpSp>
      <p:grpSp>
        <p:nvGrpSpPr>
          <p:cNvPr id="93" name="组合 92"/>
          <p:cNvGrpSpPr/>
          <p:nvPr/>
        </p:nvGrpSpPr>
        <p:grpSpPr>
          <a:xfrm>
            <a:off x="1361606" y="3457874"/>
            <a:ext cx="599448" cy="599448"/>
            <a:chOff x="4988609" y="3551062"/>
            <a:chExt cx="599448" cy="599448"/>
          </a:xfrm>
        </p:grpSpPr>
        <p:sp>
          <p:nvSpPr>
            <p:cNvPr id="94" name="椭圆 93"/>
            <p:cNvSpPr/>
            <p:nvPr/>
          </p:nvSpPr>
          <p:spPr>
            <a:xfrm>
              <a:off x="4988609" y="3551062"/>
              <a:ext cx="599448" cy="599448"/>
            </a:xfrm>
            <a:prstGeom prst="ellipse">
              <a:avLst/>
            </a:prstGeom>
            <a:gradFill flip="none" rotWithShape="1">
              <a:gsLst>
                <a:gs pos="45000">
                  <a:schemeClr val="bg1"/>
                </a:gs>
                <a:gs pos="100000">
                  <a:schemeClr val="bg1">
                    <a:lumMod val="85000"/>
                  </a:schemeClr>
                </a:gs>
              </a:gsLst>
              <a:lin ang="18000000" scaled="0"/>
              <a:tileRect/>
            </a:gradFill>
            <a:ln w="6350">
              <a:gradFill>
                <a:gsLst>
                  <a:gs pos="0">
                    <a:schemeClr val="bg1">
                      <a:lumMod val="85000"/>
                    </a:schemeClr>
                  </a:gs>
                  <a:gs pos="100000">
                    <a:schemeClr val="bg1"/>
                  </a:gs>
                </a:gsLst>
                <a:lin ang="17400000" scaled="0"/>
              </a:gradFill>
            </a:ln>
            <a:effectLst>
              <a:outerShdw blurRad="152400" dist="38100" dir="810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lumMod val="65000"/>
                    <a:lumOff val="35000"/>
                  </a:schemeClr>
                </a:solidFill>
              </a:endParaRPr>
            </a:p>
          </p:txBody>
        </p:sp>
        <p:sp>
          <p:nvSpPr>
            <p:cNvPr id="95" name="Freeform 19"/>
            <p:cNvSpPr>
              <a:spLocks noEditPoints="1"/>
            </p:cNvSpPr>
            <p:nvPr/>
          </p:nvSpPr>
          <p:spPr bwMode="auto">
            <a:xfrm>
              <a:off x="5140570" y="3710860"/>
              <a:ext cx="295526" cy="279852"/>
            </a:xfrm>
            <a:custGeom>
              <a:avLst/>
              <a:gdLst>
                <a:gd name="T0" fmla="*/ 522 w 638"/>
                <a:gd name="T1" fmla="*/ 59 h 603"/>
                <a:gd name="T2" fmla="*/ 520 w 638"/>
                <a:gd name="T3" fmla="*/ 186 h 603"/>
                <a:gd name="T4" fmla="*/ 301 w 638"/>
                <a:gd name="T5" fmla="*/ 186 h 603"/>
                <a:gd name="T6" fmla="*/ 299 w 638"/>
                <a:gd name="T7" fmla="*/ 129 h 603"/>
                <a:gd name="T8" fmla="*/ 299 w 638"/>
                <a:gd name="T9" fmla="*/ 119 h 603"/>
                <a:gd name="T10" fmla="*/ 301 w 638"/>
                <a:gd name="T11" fmla="*/ 54 h 603"/>
                <a:gd name="T12" fmla="*/ 305 w 638"/>
                <a:gd name="T13" fmla="*/ 27 h 603"/>
                <a:gd name="T14" fmla="*/ 273 w 638"/>
                <a:gd name="T15" fmla="*/ 59 h 603"/>
                <a:gd name="T16" fmla="*/ 263 w 638"/>
                <a:gd name="T17" fmla="*/ 113 h 603"/>
                <a:gd name="T18" fmla="*/ 111 w 638"/>
                <a:gd name="T19" fmla="*/ 94 h 603"/>
                <a:gd name="T20" fmla="*/ 112 w 638"/>
                <a:gd name="T21" fmla="*/ 207 h 603"/>
                <a:gd name="T22" fmla="*/ 117 w 638"/>
                <a:gd name="T23" fmla="*/ 207 h 603"/>
                <a:gd name="T24" fmla="*/ 148 w 638"/>
                <a:gd name="T25" fmla="*/ 339 h 603"/>
                <a:gd name="T26" fmla="*/ 155 w 638"/>
                <a:gd name="T27" fmla="*/ 339 h 603"/>
                <a:gd name="T28" fmla="*/ 185 w 638"/>
                <a:gd name="T29" fmla="*/ 223 h 603"/>
                <a:gd name="T30" fmla="*/ 185 w 638"/>
                <a:gd name="T31" fmla="*/ 127 h 603"/>
                <a:gd name="T32" fmla="*/ 263 w 638"/>
                <a:gd name="T33" fmla="*/ 136 h 603"/>
                <a:gd name="T34" fmla="*/ 282 w 638"/>
                <a:gd name="T35" fmla="*/ 204 h 603"/>
                <a:gd name="T36" fmla="*/ 305 w 638"/>
                <a:gd name="T37" fmla="*/ 214 h 603"/>
                <a:gd name="T38" fmla="*/ 539 w 638"/>
                <a:gd name="T39" fmla="*/ 204 h 603"/>
                <a:gd name="T40" fmla="*/ 539 w 638"/>
                <a:gd name="T41" fmla="*/ 36 h 603"/>
                <a:gd name="T42" fmla="*/ 520 w 638"/>
                <a:gd name="T43" fmla="*/ 221 h 603"/>
                <a:gd name="T44" fmla="*/ 523 w 638"/>
                <a:gd name="T45" fmla="*/ 341 h 603"/>
                <a:gd name="T46" fmla="*/ 367 w 638"/>
                <a:gd name="T47" fmla="*/ 249 h 603"/>
                <a:gd name="T48" fmla="*/ 334 w 638"/>
                <a:gd name="T49" fmla="*/ 249 h 603"/>
                <a:gd name="T50" fmla="*/ 520 w 638"/>
                <a:gd name="T51" fmla="*/ 221 h 603"/>
                <a:gd name="T52" fmla="*/ 158 w 638"/>
                <a:gd name="T53" fmla="*/ 438 h 603"/>
                <a:gd name="T54" fmla="*/ 113 w 638"/>
                <a:gd name="T55" fmla="*/ 373 h 603"/>
                <a:gd name="T56" fmla="*/ 361 w 638"/>
                <a:gd name="T57" fmla="*/ 438 h 603"/>
                <a:gd name="T58" fmla="*/ 316 w 638"/>
                <a:gd name="T59" fmla="*/ 373 h 603"/>
                <a:gd name="T60" fmla="*/ 567 w 638"/>
                <a:gd name="T61" fmla="*/ 438 h 603"/>
                <a:gd name="T62" fmla="*/ 522 w 638"/>
                <a:gd name="T63" fmla="*/ 373 h 603"/>
                <a:gd name="T64" fmla="*/ 200 w 638"/>
                <a:gd name="T65" fmla="*/ 487 h 603"/>
                <a:gd name="T66" fmla="*/ 221 w 638"/>
                <a:gd name="T67" fmla="*/ 527 h 603"/>
                <a:gd name="T68" fmla="*/ 265 w 638"/>
                <a:gd name="T69" fmla="*/ 448 h 603"/>
                <a:gd name="T70" fmla="*/ 403 w 638"/>
                <a:gd name="T71" fmla="*/ 527 h 603"/>
                <a:gd name="T72" fmla="*/ 433 w 638"/>
                <a:gd name="T73" fmla="*/ 527 h 603"/>
                <a:gd name="T74" fmla="*/ 570 w 638"/>
                <a:gd name="T75" fmla="*/ 448 h 603"/>
                <a:gd name="T76" fmla="*/ 614 w 638"/>
                <a:gd name="T77" fmla="*/ 527 h 603"/>
                <a:gd name="T78" fmla="*/ 638 w 638"/>
                <a:gd name="T79" fmla="*/ 549 h 603"/>
                <a:gd name="T80" fmla="*/ 608 w 638"/>
                <a:gd name="T81" fmla="*/ 549 h 603"/>
                <a:gd name="T82" fmla="*/ 433 w 638"/>
                <a:gd name="T83" fmla="*/ 549 h 603"/>
                <a:gd name="T84" fmla="*/ 403 w 638"/>
                <a:gd name="T85" fmla="*/ 549 h 603"/>
                <a:gd name="T86" fmla="*/ 227 w 638"/>
                <a:gd name="T87" fmla="*/ 549 h 603"/>
                <a:gd name="T88" fmla="*/ 200 w 638"/>
                <a:gd name="T89" fmla="*/ 549 h 603"/>
                <a:gd name="T90" fmla="*/ 24 w 638"/>
                <a:gd name="T91" fmla="*/ 549 h 603"/>
                <a:gd name="T92" fmla="*/ 24 w 638"/>
                <a:gd name="T93" fmla="*/ 527 h 603"/>
                <a:gd name="T94" fmla="*/ 152 w 638"/>
                <a:gd name="T95" fmla="*/ 0 h 603"/>
                <a:gd name="T96" fmla="*/ 108 w 638"/>
                <a:gd name="T97" fmla="*/ 44 h 6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38" h="603">
                  <a:moveTo>
                    <a:pt x="516" y="53"/>
                  </a:moveTo>
                  <a:cubicBezTo>
                    <a:pt x="517" y="53"/>
                    <a:pt x="519" y="53"/>
                    <a:pt x="520" y="54"/>
                  </a:cubicBezTo>
                  <a:cubicBezTo>
                    <a:pt x="522" y="56"/>
                    <a:pt x="522" y="57"/>
                    <a:pt x="522" y="59"/>
                  </a:cubicBezTo>
                  <a:lnTo>
                    <a:pt x="522" y="181"/>
                  </a:lnTo>
                  <a:cubicBezTo>
                    <a:pt x="522" y="183"/>
                    <a:pt x="522" y="185"/>
                    <a:pt x="520" y="186"/>
                  </a:cubicBezTo>
                  <a:lnTo>
                    <a:pt x="520" y="186"/>
                  </a:lnTo>
                  <a:cubicBezTo>
                    <a:pt x="519" y="187"/>
                    <a:pt x="517" y="188"/>
                    <a:pt x="516" y="188"/>
                  </a:cubicBezTo>
                  <a:lnTo>
                    <a:pt x="305" y="188"/>
                  </a:lnTo>
                  <a:cubicBezTo>
                    <a:pt x="303" y="188"/>
                    <a:pt x="302" y="187"/>
                    <a:pt x="301" y="186"/>
                  </a:cubicBezTo>
                  <a:lnTo>
                    <a:pt x="300" y="186"/>
                  </a:lnTo>
                  <a:cubicBezTo>
                    <a:pt x="299" y="185"/>
                    <a:pt x="299" y="183"/>
                    <a:pt x="299" y="181"/>
                  </a:cubicBezTo>
                  <a:lnTo>
                    <a:pt x="299" y="129"/>
                  </a:lnTo>
                  <a:lnTo>
                    <a:pt x="403" y="107"/>
                  </a:lnTo>
                  <a:lnTo>
                    <a:pt x="403" y="105"/>
                  </a:lnTo>
                  <a:lnTo>
                    <a:pt x="299" y="119"/>
                  </a:lnTo>
                  <a:lnTo>
                    <a:pt x="299" y="59"/>
                  </a:lnTo>
                  <a:cubicBezTo>
                    <a:pt x="299" y="57"/>
                    <a:pt x="299" y="56"/>
                    <a:pt x="300" y="54"/>
                  </a:cubicBezTo>
                  <a:lnTo>
                    <a:pt x="301" y="54"/>
                  </a:lnTo>
                  <a:cubicBezTo>
                    <a:pt x="302" y="53"/>
                    <a:pt x="303" y="53"/>
                    <a:pt x="305" y="53"/>
                  </a:cubicBezTo>
                  <a:lnTo>
                    <a:pt x="516" y="53"/>
                  </a:lnTo>
                  <a:close/>
                  <a:moveTo>
                    <a:pt x="305" y="27"/>
                  </a:moveTo>
                  <a:cubicBezTo>
                    <a:pt x="296" y="27"/>
                    <a:pt x="288" y="30"/>
                    <a:pt x="282" y="36"/>
                  </a:cubicBezTo>
                  <a:lnTo>
                    <a:pt x="282" y="36"/>
                  </a:lnTo>
                  <a:cubicBezTo>
                    <a:pt x="276" y="42"/>
                    <a:pt x="273" y="50"/>
                    <a:pt x="273" y="59"/>
                  </a:cubicBezTo>
                  <a:lnTo>
                    <a:pt x="273" y="122"/>
                  </a:lnTo>
                  <a:lnTo>
                    <a:pt x="263" y="124"/>
                  </a:lnTo>
                  <a:lnTo>
                    <a:pt x="263" y="113"/>
                  </a:lnTo>
                  <a:lnTo>
                    <a:pt x="217" y="113"/>
                  </a:lnTo>
                  <a:lnTo>
                    <a:pt x="185" y="94"/>
                  </a:lnTo>
                  <a:lnTo>
                    <a:pt x="111" y="94"/>
                  </a:lnTo>
                  <a:cubicBezTo>
                    <a:pt x="96" y="94"/>
                    <a:pt x="84" y="106"/>
                    <a:pt x="84" y="121"/>
                  </a:cubicBezTo>
                  <a:lnTo>
                    <a:pt x="84" y="207"/>
                  </a:lnTo>
                  <a:lnTo>
                    <a:pt x="112" y="207"/>
                  </a:lnTo>
                  <a:lnTo>
                    <a:pt x="112" y="144"/>
                  </a:lnTo>
                  <a:lnTo>
                    <a:pt x="117" y="144"/>
                  </a:lnTo>
                  <a:lnTo>
                    <a:pt x="117" y="207"/>
                  </a:lnTo>
                  <a:lnTo>
                    <a:pt x="117" y="223"/>
                  </a:lnTo>
                  <a:lnTo>
                    <a:pt x="117" y="339"/>
                  </a:lnTo>
                  <a:lnTo>
                    <a:pt x="148" y="339"/>
                  </a:lnTo>
                  <a:lnTo>
                    <a:pt x="148" y="243"/>
                  </a:lnTo>
                  <a:lnTo>
                    <a:pt x="155" y="243"/>
                  </a:lnTo>
                  <a:lnTo>
                    <a:pt x="155" y="339"/>
                  </a:lnTo>
                  <a:lnTo>
                    <a:pt x="185" y="339"/>
                  </a:lnTo>
                  <a:lnTo>
                    <a:pt x="185" y="322"/>
                  </a:lnTo>
                  <a:lnTo>
                    <a:pt x="185" y="223"/>
                  </a:lnTo>
                  <a:lnTo>
                    <a:pt x="185" y="207"/>
                  </a:lnTo>
                  <a:lnTo>
                    <a:pt x="185" y="144"/>
                  </a:lnTo>
                  <a:lnTo>
                    <a:pt x="185" y="127"/>
                  </a:lnTo>
                  <a:lnTo>
                    <a:pt x="217" y="144"/>
                  </a:lnTo>
                  <a:lnTo>
                    <a:pt x="263" y="144"/>
                  </a:lnTo>
                  <a:lnTo>
                    <a:pt x="263" y="136"/>
                  </a:lnTo>
                  <a:lnTo>
                    <a:pt x="273" y="134"/>
                  </a:lnTo>
                  <a:lnTo>
                    <a:pt x="273" y="181"/>
                  </a:lnTo>
                  <a:cubicBezTo>
                    <a:pt x="273" y="190"/>
                    <a:pt x="276" y="198"/>
                    <a:pt x="282" y="204"/>
                  </a:cubicBezTo>
                  <a:lnTo>
                    <a:pt x="282" y="204"/>
                  </a:lnTo>
                  <a:lnTo>
                    <a:pt x="282" y="204"/>
                  </a:lnTo>
                  <a:cubicBezTo>
                    <a:pt x="288" y="210"/>
                    <a:pt x="296" y="214"/>
                    <a:pt x="305" y="214"/>
                  </a:cubicBezTo>
                  <a:lnTo>
                    <a:pt x="516" y="214"/>
                  </a:lnTo>
                  <a:cubicBezTo>
                    <a:pt x="525" y="214"/>
                    <a:pt x="533" y="210"/>
                    <a:pt x="539" y="204"/>
                  </a:cubicBezTo>
                  <a:lnTo>
                    <a:pt x="539" y="204"/>
                  </a:lnTo>
                  <a:cubicBezTo>
                    <a:pt x="545" y="198"/>
                    <a:pt x="548" y="190"/>
                    <a:pt x="548" y="181"/>
                  </a:cubicBezTo>
                  <a:lnTo>
                    <a:pt x="548" y="59"/>
                  </a:lnTo>
                  <a:cubicBezTo>
                    <a:pt x="548" y="50"/>
                    <a:pt x="545" y="42"/>
                    <a:pt x="539" y="36"/>
                  </a:cubicBezTo>
                  <a:cubicBezTo>
                    <a:pt x="533" y="30"/>
                    <a:pt x="525" y="27"/>
                    <a:pt x="516" y="27"/>
                  </a:cubicBezTo>
                  <a:lnTo>
                    <a:pt x="305" y="27"/>
                  </a:lnTo>
                  <a:close/>
                  <a:moveTo>
                    <a:pt x="520" y="221"/>
                  </a:moveTo>
                  <a:lnTo>
                    <a:pt x="520" y="249"/>
                  </a:lnTo>
                  <a:lnTo>
                    <a:pt x="497" y="249"/>
                  </a:lnTo>
                  <a:lnTo>
                    <a:pt x="523" y="341"/>
                  </a:lnTo>
                  <a:lnTo>
                    <a:pt x="490" y="341"/>
                  </a:lnTo>
                  <a:lnTo>
                    <a:pt x="464" y="249"/>
                  </a:lnTo>
                  <a:lnTo>
                    <a:pt x="367" y="249"/>
                  </a:lnTo>
                  <a:lnTo>
                    <a:pt x="341" y="341"/>
                  </a:lnTo>
                  <a:lnTo>
                    <a:pt x="308" y="341"/>
                  </a:lnTo>
                  <a:lnTo>
                    <a:pt x="334" y="249"/>
                  </a:lnTo>
                  <a:lnTo>
                    <a:pt x="306" y="249"/>
                  </a:lnTo>
                  <a:lnTo>
                    <a:pt x="306" y="221"/>
                  </a:lnTo>
                  <a:lnTo>
                    <a:pt x="520" y="221"/>
                  </a:lnTo>
                  <a:close/>
                  <a:moveTo>
                    <a:pt x="113" y="373"/>
                  </a:moveTo>
                  <a:cubicBezTo>
                    <a:pt x="139" y="373"/>
                    <a:pt x="161" y="394"/>
                    <a:pt x="161" y="421"/>
                  </a:cubicBezTo>
                  <a:cubicBezTo>
                    <a:pt x="161" y="427"/>
                    <a:pt x="160" y="433"/>
                    <a:pt x="158" y="438"/>
                  </a:cubicBezTo>
                  <a:lnTo>
                    <a:pt x="68" y="438"/>
                  </a:lnTo>
                  <a:cubicBezTo>
                    <a:pt x="66" y="433"/>
                    <a:pt x="65" y="427"/>
                    <a:pt x="65" y="421"/>
                  </a:cubicBezTo>
                  <a:cubicBezTo>
                    <a:pt x="65" y="394"/>
                    <a:pt x="86" y="373"/>
                    <a:pt x="113" y="373"/>
                  </a:cubicBezTo>
                  <a:close/>
                  <a:moveTo>
                    <a:pt x="316" y="373"/>
                  </a:moveTo>
                  <a:cubicBezTo>
                    <a:pt x="342" y="373"/>
                    <a:pt x="364" y="394"/>
                    <a:pt x="364" y="421"/>
                  </a:cubicBezTo>
                  <a:cubicBezTo>
                    <a:pt x="364" y="427"/>
                    <a:pt x="363" y="433"/>
                    <a:pt x="361" y="438"/>
                  </a:cubicBezTo>
                  <a:lnTo>
                    <a:pt x="271" y="438"/>
                  </a:lnTo>
                  <a:cubicBezTo>
                    <a:pt x="269" y="433"/>
                    <a:pt x="268" y="427"/>
                    <a:pt x="268" y="421"/>
                  </a:cubicBezTo>
                  <a:cubicBezTo>
                    <a:pt x="268" y="394"/>
                    <a:pt x="289" y="373"/>
                    <a:pt x="316" y="373"/>
                  </a:cubicBezTo>
                  <a:close/>
                  <a:moveTo>
                    <a:pt x="522" y="373"/>
                  </a:moveTo>
                  <a:cubicBezTo>
                    <a:pt x="548" y="373"/>
                    <a:pt x="570" y="394"/>
                    <a:pt x="570" y="421"/>
                  </a:cubicBezTo>
                  <a:cubicBezTo>
                    <a:pt x="570" y="427"/>
                    <a:pt x="569" y="433"/>
                    <a:pt x="567" y="438"/>
                  </a:cubicBezTo>
                  <a:lnTo>
                    <a:pt x="477" y="438"/>
                  </a:lnTo>
                  <a:cubicBezTo>
                    <a:pt x="475" y="433"/>
                    <a:pt x="474" y="427"/>
                    <a:pt x="474" y="421"/>
                  </a:cubicBezTo>
                  <a:cubicBezTo>
                    <a:pt x="474" y="394"/>
                    <a:pt x="495" y="373"/>
                    <a:pt x="522" y="373"/>
                  </a:cubicBezTo>
                  <a:close/>
                  <a:moveTo>
                    <a:pt x="62" y="448"/>
                  </a:moveTo>
                  <a:lnTo>
                    <a:pt x="161" y="448"/>
                  </a:lnTo>
                  <a:cubicBezTo>
                    <a:pt x="182" y="448"/>
                    <a:pt x="200" y="466"/>
                    <a:pt x="200" y="487"/>
                  </a:cubicBezTo>
                  <a:lnTo>
                    <a:pt x="200" y="527"/>
                  </a:lnTo>
                  <a:lnTo>
                    <a:pt x="203" y="527"/>
                  </a:lnTo>
                  <a:lnTo>
                    <a:pt x="221" y="527"/>
                  </a:lnTo>
                  <a:lnTo>
                    <a:pt x="227" y="527"/>
                  </a:lnTo>
                  <a:lnTo>
                    <a:pt x="227" y="487"/>
                  </a:lnTo>
                  <a:cubicBezTo>
                    <a:pt x="227" y="466"/>
                    <a:pt x="244" y="448"/>
                    <a:pt x="265" y="448"/>
                  </a:cubicBezTo>
                  <a:lnTo>
                    <a:pt x="364" y="448"/>
                  </a:lnTo>
                  <a:cubicBezTo>
                    <a:pt x="385" y="448"/>
                    <a:pt x="403" y="466"/>
                    <a:pt x="403" y="487"/>
                  </a:cubicBezTo>
                  <a:lnTo>
                    <a:pt x="403" y="527"/>
                  </a:lnTo>
                  <a:lnTo>
                    <a:pt x="409" y="527"/>
                  </a:lnTo>
                  <a:lnTo>
                    <a:pt x="424" y="527"/>
                  </a:lnTo>
                  <a:lnTo>
                    <a:pt x="433" y="527"/>
                  </a:lnTo>
                  <a:lnTo>
                    <a:pt x="433" y="487"/>
                  </a:lnTo>
                  <a:cubicBezTo>
                    <a:pt x="433" y="466"/>
                    <a:pt x="450" y="448"/>
                    <a:pt x="471" y="448"/>
                  </a:cubicBezTo>
                  <a:lnTo>
                    <a:pt x="570" y="448"/>
                  </a:lnTo>
                  <a:cubicBezTo>
                    <a:pt x="591" y="448"/>
                    <a:pt x="608" y="466"/>
                    <a:pt x="608" y="487"/>
                  </a:cubicBezTo>
                  <a:lnTo>
                    <a:pt x="608" y="527"/>
                  </a:lnTo>
                  <a:lnTo>
                    <a:pt x="614" y="527"/>
                  </a:lnTo>
                  <a:lnTo>
                    <a:pt x="630" y="527"/>
                  </a:lnTo>
                  <a:lnTo>
                    <a:pt x="638" y="527"/>
                  </a:lnTo>
                  <a:lnTo>
                    <a:pt x="638" y="549"/>
                  </a:lnTo>
                  <a:lnTo>
                    <a:pt x="630" y="549"/>
                  </a:lnTo>
                  <a:lnTo>
                    <a:pt x="614" y="549"/>
                  </a:lnTo>
                  <a:lnTo>
                    <a:pt x="608" y="549"/>
                  </a:lnTo>
                  <a:lnTo>
                    <a:pt x="608" y="603"/>
                  </a:lnTo>
                  <a:lnTo>
                    <a:pt x="433" y="603"/>
                  </a:lnTo>
                  <a:lnTo>
                    <a:pt x="433" y="549"/>
                  </a:lnTo>
                  <a:lnTo>
                    <a:pt x="424" y="549"/>
                  </a:lnTo>
                  <a:lnTo>
                    <a:pt x="409" y="549"/>
                  </a:lnTo>
                  <a:lnTo>
                    <a:pt x="403" y="549"/>
                  </a:lnTo>
                  <a:lnTo>
                    <a:pt x="403" y="603"/>
                  </a:lnTo>
                  <a:lnTo>
                    <a:pt x="227" y="603"/>
                  </a:lnTo>
                  <a:lnTo>
                    <a:pt x="227" y="549"/>
                  </a:lnTo>
                  <a:lnTo>
                    <a:pt x="221" y="549"/>
                  </a:lnTo>
                  <a:lnTo>
                    <a:pt x="203" y="549"/>
                  </a:lnTo>
                  <a:lnTo>
                    <a:pt x="200" y="549"/>
                  </a:lnTo>
                  <a:lnTo>
                    <a:pt x="200" y="603"/>
                  </a:lnTo>
                  <a:lnTo>
                    <a:pt x="24" y="603"/>
                  </a:lnTo>
                  <a:lnTo>
                    <a:pt x="24" y="549"/>
                  </a:lnTo>
                  <a:lnTo>
                    <a:pt x="0" y="549"/>
                  </a:lnTo>
                  <a:lnTo>
                    <a:pt x="0" y="527"/>
                  </a:lnTo>
                  <a:lnTo>
                    <a:pt x="24" y="527"/>
                  </a:lnTo>
                  <a:lnTo>
                    <a:pt x="24" y="487"/>
                  </a:lnTo>
                  <a:cubicBezTo>
                    <a:pt x="24" y="466"/>
                    <a:pt x="41" y="448"/>
                    <a:pt x="62" y="448"/>
                  </a:cubicBezTo>
                  <a:close/>
                  <a:moveTo>
                    <a:pt x="152" y="0"/>
                  </a:moveTo>
                  <a:cubicBezTo>
                    <a:pt x="176" y="0"/>
                    <a:pt x="196" y="20"/>
                    <a:pt x="196" y="44"/>
                  </a:cubicBezTo>
                  <a:cubicBezTo>
                    <a:pt x="196" y="69"/>
                    <a:pt x="176" y="88"/>
                    <a:pt x="152" y="88"/>
                  </a:cubicBezTo>
                  <a:cubicBezTo>
                    <a:pt x="127" y="88"/>
                    <a:pt x="108" y="69"/>
                    <a:pt x="108" y="44"/>
                  </a:cubicBezTo>
                  <a:cubicBezTo>
                    <a:pt x="108" y="20"/>
                    <a:pt x="127" y="0"/>
                    <a:pt x="152" y="0"/>
                  </a:cubicBezTo>
                  <a:close/>
                </a:path>
              </a:pathLst>
            </a:custGeom>
            <a:solidFill>
              <a:srgbClr val="A90202"/>
            </a:solidFill>
            <a:ln>
              <a:noFill/>
            </a:ln>
          </p:spPr>
          <p:txBody>
            <a:bodyPr vert="horz" wrap="square" lIns="91440" tIns="45720" rIns="91440" bIns="45720" numCol="1" anchor="t" anchorCtr="0" compatLnSpc="1"/>
            <a:lstStyle/>
            <a:p>
              <a:endParaRPr lang="zh-CN" altLang="en-US"/>
            </a:p>
          </p:txBody>
        </p:sp>
      </p:grpSp>
      <p:sp>
        <p:nvSpPr>
          <p:cNvPr id="21" name="任意多边形 55"/>
          <p:cNvSpPr/>
          <p:nvPr/>
        </p:nvSpPr>
        <p:spPr>
          <a:xfrm flipH="1">
            <a:off x="4924095" y="15740"/>
            <a:ext cx="4241977" cy="3686301"/>
          </a:xfrm>
          <a:custGeom>
            <a:avLst/>
            <a:gdLst>
              <a:gd name="connsiteX0" fmla="*/ 0 w 2759843"/>
              <a:gd name="connsiteY0" fmla="*/ 0 h 2435752"/>
              <a:gd name="connsiteX1" fmla="*/ 2169534 w 2759843"/>
              <a:gd name="connsiteY1" fmla="*/ 0 h 2435752"/>
              <a:gd name="connsiteX2" fmla="*/ 2759843 w 2759843"/>
              <a:gd name="connsiteY2" fmla="*/ 590309 h 2435752"/>
              <a:gd name="connsiteX3" fmla="*/ 914400 w 2759843"/>
              <a:gd name="connsiteY3" fmla="*/ 2435752 h 2435752"/>
              <a:gd name="connsiteX4" fmla="*/ 0 w 2759843"/>
              <a:gd name="connsiteY4" fmla="*/ 1521352 h 2435752"/>
              <a:gd name="connsiteX5" fmla="*/ 0 w 2759843"/>
              <a:gd name="connsiteY5" fmla="*/ 0 h 2435752"/>
              <a:gd name="connsiteX0-1" fmla="*/ 0 w 2759843"/>
              <a:gd name="connsiteY0-2" fmla="*/ 0 h 2435752"/>
              <a:gd name="connsiteX1-3" fmla="*/ 2169534 w 2759843"/>
              <a:gd name="connsiteY1-4" fmla="*/ 0 h 2435752"/>
              <a:gd name="connsiteX2-5" fmla="*/ 2759843 w 2759843"/>
              <a:gd name="connsiteY2-6" fmla="*/ 590309 h 2435752"/>
              <a:gd name="connsiteX3-7" fmla="*/ 914400 w 2759843"/>
              <a:gd name="connsiteY3-8" fmla="*/ 2435752 h 2435752"/>
              <a:gd name="connsiteX4-9" fmla="*/ 0 w 2759843"/>
              <a:gd name="connsiteY4-10" fmla="*/ 1740427 h 2435752"/>
              <a:gd name="connsiteX5-11" fmla="*/ 0 w 2759843"/>
              <a:gd name="connsiteY5-12" fmla="*/ 0 h 2435752"/>
              <a:gd name="connsiteX0-13" fmla="*/ 0 w 2759843"/>
              <a:gd name="connsiteY0-14" fmla="*/ 0 h 2472623"/>
              <a:gd name="connsiteX1-15" fmla="*/ 2169534 w 2759843"/>
              <a:gd name="connsiteY1-16" fmla="*/ 0 h 2472623"/>
              <a:gd name="connsiteX2-17" fmla="*/ 2759843 w 2759843"/>
              <a:gd name="connsiteY2-18" fmla="*/ 590309 h 2472623"/>
              <a:gd name="connsiteX3-19" fmla="*/ 862780 w 2759843"/>
              <a:gd name="connsiteY3-20" fmla="*/ 2472623 h 2472623"/>
              <a:gd name="connsiteX4-21" fmla="*/ 0 w 2759843"/>
              <a:gd name="connsiteY4-22" fmla="*/ 1740427 h 2472623"/>
              <a:gd name="connsiteX5-23" fmla="*/ 0 w 2759843"/>
              <a:gd name="connsiteY5-24" fmla="*/ 0 h 2472623"/>
              <a:gd name="connsiteX0-25" fmla="*/ 0 w 2759843"/>
              <a:gd name="connsiteY0-26" fmla="*/ 0 h 2472623"/>
              <a:gd name="connsiteX1-27" fmla="*/ 2169534 w 2759843"/>
              <a:gd name="connsiteY1-28" fmla="*/ 0 h 2472623"/>
              <a:gd name="connsiteX2-29" fmla="*/ 2759843 w 2759843"/>
              <a:gd name="connsiteY2-30" fmla="*/ 590309 h 2472623"/>
              <a:gd name="connsiteX3-31" fmla="*/ 875480 w 2759843"/>
              <a:gd name="connsiteY3-32" fmla="*/ 2472623 h 2472623"/>
              <a:gd name="connsiteX4-33" fmla="*/ 0 w 2759843"/>
              <a:gd name="connsiteY4-34" fmla="*/ 1740427 h 2472623"/>
              <a:gd name="connsiteX5-35" fmla="*/ 0 w 2759843"/>
              <a:gd name="connsiteY5-36" fmla="*/ 0 h 2472623"/>
              <a:gd name="connsiteX0-37" fmla="*/ 0 w 2759843"/>
              <a:gd name="connsiteY0-38" fmla="*/ 0 h 2447223"/>
              <a:gd name="connsiteX1-39" fmla="*/ 2169534 w 2759843"/>
              <a:gd name="connsiteY1-40" fmla="*/ 0 h 2447223"/>
              <a:gd name="connsiteX2-41" fmla="*/ 2759843 w 2759843"/>
              <a:gd name="connsiteY2-42" fmla="*/ 590309 h 2447223"/>
              <a:gd name="connsiteX3-43" fmla="*/ 894530 w 2759843"/>
              <a:gd name="connsiteY3-44" fmla="*/ 2447223 h 2447223"/>
              <a:gd name="connsiteX4-45" fmla="*/ 0 w 2759843"/>
              <a:gd name="connsiteY4-46" fmla="*/ 1740427 h 2447223"/>
              <a:gd name="connsiteX5-47" fmla="*/ 0 w 2759843"/>
              <a:gd name="connsiteY5-48" fmla="*/ 0 h 2447223"/>
              <a:gd name="connsiteX0-49" fmla="*/ 0 w 2759843"/>
              <a:gd name="connsiteY0-50" fmla="*/ 0 h 2447223"/>
              <a:gd name="connsiteX1-51" fmla="*/ 2169534 w 2759843"/>
              <a:gd name="connsiteY1-52" fmla="*/ 0 h 2447223"/>
              <a:gd name="connsiteX2-53" fmla="*/ 2759843 w 2759843"/>
              <a:gd name="connsiteY2-54" fmla="*/ 590309 h 2447223"/>
              <a:gd name="connsiteX3-55" fmla="*/ 875480 w 2759843"/>
              <a:gd name="connsiteY3-56" fmla="*/ 2447223 h 2447223"/>
              <a:gd name="connsiteX4-57" fmla="*/ 0 w 2759843"/>
              <a:gd name="connsiteY4-58" fmla="*/ 1740427 h 2447223"/>
              <a:gd name="connsiteX5-59" fmla="*/ 0 w 2759843"/>
              <a:gd name="connsiteY5-60" fmla="*/ 0 h 2447223"/>
              <a:gd name="connsiteX0-61" fmla="*/ 0 w 2759843"/>
              <a:gd name="connsiteY0-62" fmla="*/ 0 h 2466273"/>
              <a:gd name="connsiteX1-63" fmla="*/ 2169534 w 2759843"/>
              <a:gd name="connsiteY1-64" fmla="*/ 0 h 2466273"/>
              <a:gd name="connsiteX2-65" fmla="*/ 2759843 w 2759843"/>
              <a:gd name="connsiteY2-66" fmla="*/ 590309 h 2466273"/>
              <a:gd name="connsiteX3-67" fmla="*/ 885005 w 2759843"/>
              <a:gd name="connsiteY3-68" fmla="*/ 2466273 h 2466273"/>
              <a:gd name="connsiteX4-69" fmla="*/ 0 w 2759843"/>
              <a:gd name="connsiteY4-70" fmla="*/ 1740427 h 2466273"/>
              <a:gd name="connsiteX5-71" fmla="*/ 0 w 2759843"/>
              <a:gd name="connsiteY5-72" fmla="*/ 0 h 2466273"/>
              <a:gd name="connsiteX0-73" fmla="*/ 0 w 2759843"/>
              <a:gd name="connsiteY0-74" fmla="*/ 0 h 2359593"/>
              <a:gd name="connsiteX1-75" fmla="*/ 2169534 w 2759843"/>
              <a:gd name="connsiteY1-76" fmla="*/ 0 h 2359593"/>
              <a:gd name="connsiteX2-77" fmla="*/ 2759843 w 2759843"/>
              <a:gd name="connsiteY2-78" fmla="*/ 590309 h 2359593"/>
              <a:gd name="connsiteX3-79" fmla="*/ 877385 w 2759843"/>
              <a:gd name="connsiteY3-80" fmla="*/ 2359593 h 2359593"/>
              <a:gd name="connsiteX4-81" fmla="*/ 0 w 2759843"/>
              <a:gd name="connsiteY4-82" fmla="*/ 1740427 h 2359593"/>
              <a:gd name="connsiteX5-83" fmla="*/ 0 w 2759843"/>
              <a:gd name="connsiteY5-84" fmla="*/ 0 h 2359593"/>
              <a:gd name="connsiteX0-85" fmla="*/ 7620 w 2767463"/>
              <a:gd name="connsiteY0-86" fmla="*/ 0 h 2359593"/>
              <a:gd name="connsiteX1-87" fmla="*/ 2177154 w 2767463"/>
              <a:gd name="connsiteY1-88" fmla="*/ 0 h 2359593"/>
              <a:gd name="connsiteX2-89" fmla="*/ 2767463 w 2767463"/>
              <a:gd name="connsiteY2-90" fmla="*/ 590309 h 2359593"/>
              <a:gd name="connsiteX3-91" fmla="*/ 885005 w 2767463"/>
              <a:gd name="connsiteY3-92" fmla="*/ 2359593 h 2359593"/>
              <a:gd name="connsiteX4-93" fmla="*/ 0 w 2767463"/>
              <a:gd name="connsiteY4-94" fmla="*/ 1618507 h 2359593"/>
              <a:gd name="connsiteX5-95" fmla="*/ 7620 w 2767463"/>
              <a:gd name="connsiteY5-96" fmla="*/ 0 h 2359593"/>
              <a:gd name="connsiteX0-97" fmla="*/ 7620 w 2714123"/>
              <a:gd name="connsiteY0-98" fmla="*/ 0 h 2359593"/>
              <a:gd name="connsiteX1-99" fmla="*/ 2177154 w 2714123"/>
              <a:gd name="connsiteY1-100" fmla="*/ 0 h 2359593"/>
              <a:gd name="connsiteX2-101" fmla="*/ 2714123 w 2714123"/>
              <a:gd name="connsiteY2-102" fmla="*/ 544589 h 2359593"/>
              <a:gd name="connsiteX3-103" fmla="*/ 885005 w 2714123"/>
              <a:gd name="connsiteY3-104" fmla="*/ 2359593 h 2359593"/>
              <a:gd name="connsiteX4-105" fmla="*/ 0 w 2714123"/>
              <a:gd name="connsiteY4-106" fmla="*/ 1618507 h 2359593"/>
              <a:gd name="connsiteX5-107" fmla="*/ 7620 w 2714123"/>
              <a:gd name="connsiteY5-108" fmla="*/ 0 h 235959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714123" h="2359593">
                <a:moveTo>
                  <a:pt x="7620" y="0"/>
                </a:moveTo>
                <a:lnTo>
                  <a:pt x="2177154" y="0"/>
                </a:lnTo>
                <a:lnTo>
                  <a:pt x="2714123" y="544589"/>
                </a:lnTo>
                <a:lnTo>
                  <a:pt x="885005" y="2359593"/>
                </a:lnTo>
                <a:lnTo>
                  <a:pt x="0" y="1618507"/>
                </a:lnTo>
                <a:lnTo>
                  <a:pt x="7620" y="0"/>
                </a:lnTo>
                <a:close/>
              </a:path>
            </a:pathLst>
          </a:custGeom>
          <a:blipFill dpi="0" rotWithShape="1">
            <a:blip r:embed="rId1" cstate="print"/>
            <a:srcRect/>
            <a:stretch>
              <a:fillRect b="-14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2" name="等腰三角形 15"/>
          <p:cNvSpPr/>
          <p:nvPr/>
        </p:nvSpPr>
        <p:spPr bwMode="auto">
          <a:xfrm rot="16200000" flipH="1">
            <a:off x="8067675" y="3102484"/>
            <a:ext cx="1384300" cy="768350"/>
          </a:xfrm>
          <a:custGeom>
            <a:avLst/>
            <a:gdLst>
              <a:gd name="connsiteX0" fmla="*/ 0 w 1279711"/>
              <a:gd name="connsiteY0" fmla="*/ 768567 h 768567"/>
              <a:gd name="connsiteX1" fmla="*/ 639856 w 1279711"/>
              <a:gd name="connsiteY1" fmla="*/ 0 h 768567"/>
              <a:gd name="connsiteX2" fmla="*/ 1279711 w 1279711"/>
              <a:gd name="connsiteY2" fmla="*/ 768567 h 768567"/>
              <a:gd name="connsiteX3" fmla="*/ 0 w 1279711"/>
              <a:gd name="connsiteY3" fmla="*/ 768567 h 768567"/>
              <a:gd name="connsiteX0-1" fmla="*/ 0 w 1384486"/>
              <a:gd name="connsiteY0-2" fmla="*/ 768567 h 768567"/>
              <a:gd name="connsiteX1-3" fmla="*/ 639856 w 1384486"/>
              <a:gd name="connsiteY1-4" fmla="*/ 0 h 768567"/>
              <a:gd name="connsiteX2-5" fmla="*/ 1384486 w 1384486"/>
              <a:gd name="connsiteY2-6" fmla="*/ 768567 h 768567"/>
              <a:gd name="connsiteX3-7" fmla="*/ 0 w 1384486"/>
              <a:gd name="connsiteY3-8" fmla="*/ 768567 h 768567"/>
            </a:gdLst>
            <a:ahLst/>
            <a:cxnLst>
              <a:cxn ang="0">
                <a:pos x="connsiteX0-1" y="connsiteY0-2"/>
              </a:cxn>
              <a:cxn ang="0">
                <a:pos x="connsiteX1-3" y="connsiteY1-4"/>
              </a:cxn>
              <a:cxn ang="0">
                <a:pos x="connsiteX2-5" y="connsiteY2-6"/>
              </a:cxn>
              <a:cxn ang="0">
                <a:pos x="connsiteX3-7" y="connsiteY3-8"/>
              </a:cxn>
            </a:cxnLst>
            <a:rect l="l" t="t" r="r" b="b"/>
            <a:pathLst>
              <a:path w="1384486" h="768567">
                <a:moveTo>
                  <a:pt x="0" y="768567"/>
                </a:moveTo>
                <a:lnTo>
                  <a:pt x="639856" y="0"/>
                </a:lnTo>
                <a:lnTo>
                  <a:pt x="1384486" y="768567"/>
                </a:lnTo>
                <a:lnTo>
                  <a:pt x="0" y="768567"/>
                </a:lnTo>
                <a:close/>
              </a:path>
            </a:pathLst>
          </a:custGeom>
          <a:gradFill>
            <a:gsLst>
              <a:gs pos="12000">
                <a:srgbClr val="B30304"/>
              </a:gs>
              <a:gs pos="59000">
                <a:srgbClr val="9F0100"/>
              </a:gs>
              <a:gs pos="100000">
                <a:srgbClr val="780202"/>
              </a:gs>
            </a:gsLst>
            <a:lin ang="13200000" scaled="0"/>
          </a:gradFill>
          <a:ln>
            <a:gradFill>
              <a:gsLst>
                <a:gs pos="0">
                  <a:srgbClr val="B30304"/>
                </a:gs>
                <a:gs pos="100000">
                  <a:srgbClr val="780202"/>
                </a:gs>
              </a:gsLst>
              <a:lin ang="5400000" scaled="1"/>
            </a:gradFill>
          </a:ln>
          <a:effectLst>
            <a:outerShdw blurRad="127000" dist="63500" dir="5400000" algn="ctr" rotWithShape="0">
              <a:srgbClr val="000000">
                <a:alpha val="6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u="sng" dirty="0">
              <a:solidFill>
                <a:srgbClr val="C00000"/>
              </a:solidFill>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7"/>
                                        </p:tgtEl>
                                        <p:attrNameLst>
                                          <p:attrName>style.visibility</p:attrName>
                                        </p:attrNameLst>
                                      </p:cBhvr>
                                      <p:to>
                                        <p:strVal val="visible"/>
                                      </p:to>
                                    </p:set>
                                    <p:animEffect transition="in" filter="wipe(left)">
                                      <p:cBhvr>
                                        <p:cTn id="7" dur="500"/>
                                        <p:tgtEl>
                                          <p:spTgt spid="15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fade">
                                      <p:cBhvr>
                                        <p:cTn id="11" dur="500"/>
                                        <p:tgtEl>
                                          <p:spTgt spid="87"/>
                                        </p:tgtEl>
                                      </p:cBhvr>
                                    </p:animEffect>
                                  </p:childTnLst>
                                </p:cTn>
                              </p:par>
                              <p:par>
                                <p:cTn id="12" presetID="10" presetClass="entr" presetSubtype="0" fill="hold" nodeType="withEffect">
                                  <p:stCondLst>
                                    <p:cond delay="0"/>
                                  </p:stCondLst>
                                  <p:childTnLst>
                                    <p:set>
                                      <p:cBhvr>
                                        <p:cTn id="13" dur="1" fill="hold">
                                          <p:stCondLst>
                                            <p:cond delay="0"/>
                                          </p:stCondLst>
                                        </p:cTn>
                                        <p:tgtEl>
                                          <p:spTgt spid="90"/>
                                        </p:tgtEl>
                                        <p:attrNameLst>
                                          <p:attrName>style.visibility</p:attrName>
                                        </p:attrNameLst>
                                      </p:cBhvr>
                                      <p:to>
                                        <p:strVal val="visible"/>
                                      </p:to>
                                    </p:set>
                                    <p:animEffect transition="in" filter="fade">
                                      <p:cBhvr>
                                        <p:cTn id="14" dur="500"/>
                                        <p:tgtEl>
                                          <p:spTgt spid="90"/>
                                        </p:tgtEl>
                                      </p:cBhvr>
                                    </p:animEffect>
                                  </p:childTnLst>
                                </p:cTn>
                              </p:par>
                              <p:par>
                                <p:cTn id="15" presetID="10" presetClass="entr" presetSubtype="0" fill="hold" nodeType="withEffect">
                                  <p:stCondLst>
                                    <p:cond delay="0"/>
                                  </p:stCondLst>
                                  <p:childTnLst>
                                    <p:set>
                                      <p:cBhvr>
                                        <p:cTn id="16" dur="1" fill="hold">
                                          <p:stCondLst>
                                            <p:cond delay="0"/>
                                          </p:stCondLst>
                                        </p:cTn>
                                        <p:tgtEl>
                                          <p:spTgt spid="93"/>
                                        </p:tgtEl>
                                        <p:attrNameLst>
                                          <p:attrName>style.visibility</p:attrName>
                                        </p:attrNameLst>
                                      </p:cBhvr>
                                      <p:to>
                                        <p:strVal val="visible"/>
                                      </p:to>
                                    </p:set>
                                    <p:animEffect transition="in" filter="fade">
                                      <p:cBhvr>
                                        <p:cTn id="17" dur="500"/>
                                        <p:tgtEl>
                                          <p:spTgt spid="93"/>
                                        </p:tgtEl>
                                      </p:cBhvr>
                                    </p:animEffect>
                                  </p:childTnLst>
                                </p:cTn>
                              </p:par>
                              <p:par>
                                <p:cTn id="18" presetID="63" presetClass="path" presetSubtype="0" fill="hold" nodeType="withEffect">
                                  <p:stCondLst>
                                    <p:cond delay="0"/>
                                  </p:stCondLst>
                                  <p:childTnLst>
                                    <p:animMotion origin="layout" path="M -0.26371 0.15031 L -1.38889E-6 -1.35802E-6 " pathEditMode="relative" rAng="0" ptsTypes="AA">
                                      <p:cBhvr>
                                        <p:cTn id="19" dur="1000" fill="hold"/>
                                        <p:tgtEl>
                                          <p:spTgt spid="87"/>
                                        </p:tgtEl>
                                        <p:attrNameLst>
                                          <p:attrName>ppt_x</p:attrName>
                                          <p:attrName>ppt_y</p:attrName>
                                        </p:attrNameLst>
                                      </p:cBhvr>
                                      <p:rCtr x="13177" y="-7531"/>
                                    </p:animMotion>
                                  </p:childTnLst>
                                </p:cTn>
                              </p:par>
                              <p:par>
                                <p:cTn id="20" presetID="63" presetClass="path" presetSubtype="0" fill="hold" nodeType="withEffect">
                                  <p:stCondLst>
                                    <p:cond delay="0"/>
                                  </p:stCondLst>
                                  <p:childTnLst>
                                    <p:animMotion origin="layout" path="M -0.26545 -0.00123 L 2.5E-6 1.23457E-7 " pathEditMode="relative" rAng="0" ptsTypes="AA">
                                      <p:cBhvr>
                                        <p:cTn id="21" dur="1000" fill="hold"/>
                                        <p:tgtEl>
                                          <p:spTgt spid="90"/>
                                        </p:tgtEl>
                                        <p:attrNameLst>
                                          <p:attrName>ppt_x</p:attrName>
                                          <p:attrName>ppt_y</p:attrName>
                                        </p:attrNameLst>
                                      </p:cBhvr>
                                      <p:rCtr x="13264" y="62"/>
                                    </p:animMotion>
                                  </p:childTnLst>
                                </p:cTn>
                              </p:par>
                              <p:par>
                                <p:cTn id="22" presetID="63" presetClass="path" presetSubtype="0" fill="hold" nodeType="withEffect">
                                  <p:stCondLst>
                                    <p:cond delay="0"/>
                                  </p:stCondLst>
                                  <p:childTnLst>
                                    <p:animMotion origin="layout" path="M -0.26736 -0.1605 L 2.77778E-6 4.44444E-6 " pathEditMode="relative" rAng="0" ptsTypes="AA">
                                      <p:cBhvr>
                                        <p:cTn id="23" dur="1000" fill="hold"/>
                                        <p:tgtEl>
                                          <p:spTgt spid="93"/>
                                        </p:tgtEl>
                                        <p:attrNameLst>
                                          <p:attrName>ppt_x</p:attrName>
                                          <p:attrName>ppt_y</p:attrName>
                                        </p:attrNameLst>
                                      </p:cBhvr>
                                      <p:rCtr x="13368" y="8025"/>
                                    </p:animMotion>
                                  </p:childTnLst>
                                </p:cTn>
                              </p:par>
                              <p:par>
                                <p:cTn id="24" presetID="8" presetClass="emph" presetSubtype="0" fill="hold" nodeType="withEffect">
                                  <p:stCondLst>
                                    <p:cond delay="0"/>
                                  </p:stCondLst>
                                  <p:childTnLst>
                                    <p:animRot by="21600000">
                                      <p:cBhvr>
                                        <p:cTn id="25" dur="1000" fill="hold"/>
                                        <p:tgtEl>
                                          <p:spTgt spid="90"/>
                                        </p:tgtEl>
                                        <p:attrNameLst>
                                          <p:attrName>r</p:attrName>
                                        </p:attrNameLst>
                                      </p:cBhvr>
                                    </p:animRot>
                                  </p:childTnLst>
                                </p:cTn>
                              </p:par>
                              <p:par>
                                <p:cTn id="26" presetID="8" presetClass="emph" presetSubtype="0" fill="hold" nodeType="withEffect">
                                  <p:stCondLst>
                                    <p:cond delay="0"/>
                                  </p:stCondLst>
                                  <p:childTnLst>
                                    <p:animRot by="21600000">
                                      <p:cBhvr>
                                        <p:cTn id="27" dur="1000" fill="hold"/>
                                        <p:tgtEl>
                                          <p:spTgt spid="87"/>
                                        </p:tgtEl>
                                        <p:attrNameLst>
                                          <p:attrName>r</p:attrName>
                                        </p:attrNameLst>
                                      </p:cBhvr>
                                    </p:animRot>
                                  </p:childTnLst>
                                </p:cTn>
                              </p:par>
                              <p:par>
                                <p:cTn id="28" presetID="8" presetClass="emph" presetSubtype="0" fill="hold" nodeType="withEffect">
                                  <p:stCondLst>
                                    <p:cond delay="0"/>
                                  </p:stCondLst>
                                  <p:childTnLst>
                                    <p:animRot by="21600000">
                                      <p:cBhvr>
                                        <p:cTn id="29" dur="1000" fill="hold"/>
                                        <p:tgtEl>
                                          <p:spTgt spid="93"/>
                                        </p:tgtEl>
                                        <p:attrNameLst>
                                          <p:attrName>r</p:attrName>
                                        </p:attrNameLst>
                                      </p:cBhvr>
                                    </p:animRot>
                                  </p:childTnLst>
                                </p:cTn>
                              </p:par>
                            </p:childTnLst>
                          </p:cTn>
                        </p:par>
                        <p:par>
                          <p:cTn id="30" fill="hold">
                            <p:stCondLst>
                              <p:cond delay="1000"/>
                            </p:stCondLst>
                            <p:childTnLst>
                              <p:par>
                                <p:cTn id="31" presetID="10" presetClass="entr" presetSubtype="0" fill="hold" grpId="0" nodeType="afterEffect">
                                  <p:stCondLst>
                                    <p:cond delay="0"/>
                                  </p:stCondLst>
                                  <p:childTnLst>
                                    <p:set>
                                      <p:cBhvr>
                                        <p:cTn id="32" dur="1" fill="hold">
                                          <p:stCondLst>
                                            <p:cond delay="0"/>
                                          </p:stCondLst>
                                        </p:cTn>
                                        <p:tgtEl>
                                          <p:spTgt spid="78"/>
                                        </p:tgtEl>
                                        <p:attrNameLst>
                                          <p:attrName>style.visibility</p:attrName>
                                        </p:attrNameLst>
                                      </p:cBhvr>
                                      <p:to>
                                        <p:strVal val="visible"/>
                                      </p:to>
                                    </p:set>
                                    <p:animEffect transition="in" filter="fade">
                                      <p:cBhvr>
                                        <p:cTn id="33" dur="500"/>
                                        <p:tgtEl>
                                          <p:spTgt spid="78"/>
                                        </p:tgtEl>
                                      </p:cBhvr>
                                    </p:animEffect>
                                  </p:childTnLst>
                                </p:cTn>
                              </p:par>
                              <p:par>
                                <p:cTn id="34" presetID="22" presetClass="entr" presetSubtype="8" fill="hold" nodeType="withEffect">
                                  <p:stCondLst>
                                    <p:cond delay="0"/>
                                  </p:stCondLst>
                                  <p:childTnLst>
                                    <p:set>
                                      <p:cBhvr>
                                        <p:cTn id="35" dur="1" fill="hold">
                                          <p:stCondLst>
                                            <p:cond delay="0"/>
                                          </p:stCondLst>
                                        </p:cTn>
                                        <p:tgtEl>
                                          <p:spTgt spid="81"/>
                                        </p:tgtEl>
                                        <p:attrNameLst>
                                          <p:attrName>style.visibility</p:attrName>
                                        </p:attrNameLst>
                                      </p:cBhvr>
                                      <p:to>
                                        <p:strVal val="visible"/>
                                      </p:to>
                                    </p:set>
                                    <p:animEffect transition="in" filter="wipe(left)">
                                      <p:cBhvr>
                                        <p:cTn id="36" dur="500"/>
                                        <p:tgtEl>
                                          <p:spTgt spid="81"/>
                                        </p:tgtEl>
                                      </p:cBhvr>
                                    </p:animEffect>
                                  </p:childTnLst>
                                </p:cTn>
                              </p:par>
                              <p:par>
                                <p:cTn id="37" presetID="10" presetClass="entr" presetSubtype="0" fill="hold" grpId="0" nodeType="withEffect">
                                  <p:stCondLst>
                                    <p:cond delay="500"/>
                                  </p:stCondLst>
                                  <p:childTnLst>
                                    <p:set>
                                      <p:cBhvr>
                                        <p:cTn id="38" dur="1" fill="hold">
                                          <p:stCondLst>
                                            <p:cond delay="0"/>
                                          </p:stCondLst>
                                        </p:cTn>
                                        <p:tgtEl>
                                          <p:spTgt spid="79"/>
                                        </p:tgtEl>
                                        <p:attrNameLst>
                                          <p:attrName>style.visibility</p:attrName>
                                        </p:attrNameLst>
                                      </p:cBhvr>
                                      <p:to>
                                        <p:strVal val="visible"/>
                                      </p:to>
                                    </p:set>
                                    <p:animEffect transition="in" filter="fade">
                                      <p:cBhvr>
                                        <p:cTn id="39" dur="500"/>
                                        <p:tgtEl>
                                          <p:spTgt spid="79"/>
                                        </p:tgtEl>
                                      </p:cBhvr>
                                    </p:animEffect>
                                  </p:childTnLst>
                                </p:cTn>
                              </p:par>
                              <p:par>
                                <p:cTn id="40" presetID="22" presetClass="entr" presetSubtype="8" fill="hold" nodeType="withEffect">
                                  <p:stCondLst>
                                    <p:cond delay="500"/>
                                  </p:stCondLst>
                                  <p:childTnLst>
                                    <p:set>
                                      <p:cBhvr>
                                        <p:cTn id="41" dur="1" fill="hold">
                                          <p:stCondLst>
                                            <p:cond delay="0"/>
                                          </p:stCondLst>
                                        </p:cTn>
                                        <p:tgtEl>
                                          <p:spTgt spid="82"/>
                                        </p:tgtEl>
                                        <p:attrNameLst>
                                          <p:attrName>style.visibility</p:attrName>
                                        </p:attrNameLst>
                                      </p:cBhvr>
                                      <p:to>
                                        <p:strVal val="visible"/>
                                      </p:to>
                                    </p:set>
                                    <p:animEffect transition="in" filter="wipe(left)">
                                      <p:cBhvr>
                                        <p:cTn id="42" dur="500"/>
                                        <p:tgtEl>
                                          <p:spTgt spid="82"/>
                                        </p:tgtEl>
                                      </p:cBhvr>
                                    </p:animEffect>
                                  </p:childTnLst>
                                </p:cTn>
                              </p:par>
                              <p:par>
                                <p:cTn id="43" presetID="10" presetClass="entr" presetSubtype="0" fill="hold" grpId="0" nodeType="withEffect">
                                  <p:stCondLst>
                                    <p:cond delay="1000"/>
                                  </p:stCondLst>
                                  <p:childTnLst>
                                    <p:set>
                                      <p:cBhvr>
                                        <p:cTn id="44" dur="1" fill="hold">
                                          <p:stCondLst>
                                            <p:cond delay="0"/>
                                          </p:stCondLst>
                                        </p:cTn>
                                        <p:tgtEl>
                                          <p:spTgt spid="80"/>
                                        </p:tgtEl>
                                        <p:attrNameLst>
                                          <p:attrName>style.visibility</p:attrName>
                                        </p:attrNameLst>
                                      </p:cBhvr>
                                      <p:to>
                                        <p:strVal val="visible"/>
                                      </p:to>
                                    </p:set>
                                    <p:animEffect transition="in" filter="fade">
                                      <p:cBhvr>
                                        <p:cTn id="45" dur="500"/>
                                        <p:tgtEl>
                                          <p:spTgt spid="80"/>
                                        </p:tgtEl>
                                      </p:cBhvr>
                                    </p:animEffect>
                                  </p:childTnLst>
                                </p:cTn>
                              </p:par>
                              <p:par>
                                <p:cTn id="46" presetID="2" presetClass="entr" presetSubtype="8" fill="hold" nodeType="with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additive="base">
                                        <p:cTn id="48" dur="1000" fill="hold"/>
                                        <p:tgtEl>
                                          <p:spTgt spid="21"/>
                                        </p:tgtEl>
                                        <p:attrNameLst>
                                          <p:attrName>ppt_x</p:attrName>
                                        </p:attrNameLst>
                                      </p:cBhvr>
                                      <p:tavLst>
                                        <p:tav tm="0">
                                          <p:val>
                                            <p:strVal val="0-#ppt_w/2"/>
                                          </p:val>
                                        </p:tav>
                                        <p:tav tm="100000">
                                          <p:val>
                                            <p:strVal val="#ppt_x"/>
                                          </p:val>
                                        </p:tav>
                                      </p:tavLst>
                                    </p:anim>
                                    <p:anim calcmode="lin" valueType="num">
                                      <p:cBhvr additive="base">
                                        <p:cTn id="49" dur="100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8" fill="hold" grpId="0" nodeType="click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additive="base">
                                        <p:cTn id="54" dur="500" fill="hold"/>
                                        <p:tgtEl>
                                          <p:spTgt spid="22"/>
                                        </p:tgtEl>
                                        <p:attrNameLst>
                                          <p:attrName>ppt_x</p:attrName>
                                        </p:attrNameLst>
                                      </p:cBhvr>
                                      <p:tavLst>
                                        <p:tav tm="0">
                                          <p:val>
                                            <p:strVal val="0-#ppt_w/2"/>
                                          </p:val>
                                        </p:tav>
                                        <p:tav tm="100000">
                                          <p:val>
                                            <p:strVal val="#ppt_x"/>
                                          </p:val>
                                        </p:tav>
                                      </p:tavLst>
                                    </p:anim>
                                    <p:anim calcmode="lin" valueType="num">
                                      <p:cBhvr additive="base">
                                        <p:cTn id="55" dur="5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7" grpId="0"/>
      <p:bldP spid="78" grpId="0"/>
      <p:bldP spid="79" grpId="0"/>
      <p:bldP spid="80" grpId="0"/>
      <p:bldP spid="2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 name="文本框 10"/>
          <p:cNvSpPr txBox="1">
            <a:spLocks noChangeArrowheads="1"/>
          </p:cNvSpPr>
          <p:nvPr/>
        </p:nvSpPr>
        <p:spPr bwMode="auto">
          <a:xfrm>
            <a:off x="683568" y="208664"/>
            <a:ext cx="3510057" cy="346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1" tIns="34285" rIns="68571" bIns="34285">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1800" b="1" dirty="0">
                <a:latin typeface="+mn-ea"/>
                <a:ea typeface="+mn-ea"/>
              </a:rPr>
              <a:t>年度工作概述</a:t>
            </a:r>
            <a:r>
              <a:rPr lang="zh-CN" altLang="en-US" sz="1200" b="1" dirty="0">
                <a:latin typeface="+mn-ea"/>
                <a:ea typeface="+mn-ea"/>
              </a:rPr>
              <a:t>（文字可以编辑）</a:t>
            </a:r>
            <a:endParaRPr lang="zh-CN" altLang="en-US" sz="1200" b="1" dirty="0">
              <a:latin typeface="+mn-ea"/>
              <a:ea typeface="+mn-ea"/>
              <a:cs typeface="+mn-ea"/>
              <a:sym typeface="+mn-lt"/>
            </a:endParaRPr>
          </a:p>
        </p:txBody>
      </p:sp>
      <p:sp>
        <p:nvSpPr>
          <p:cNvPr id="24" name="Freeform 9"/>
          <p:cNvSpPr/>
          <p:nvPr/>
        </p:nvSpPr>
        <p:spPr bwMode="auto">
          <a:xfrm rot="18958217">
            <a:off x="1159732" y="1754236"/>
            <a:ext cx="1604538" cy="1604537"/>
          </a:xfrm>
          <a:custGeom>
            <a:avLst/>
            <a:gdLst>
              <a:gd name="T0" fmla="*/ 107 w 728"/>
              <a:gd name="T1" fmla="*/ 621 h 727"/>
              <a:gd name="T2" fmla="*/ 364 w 728"/>
              <a:gd name="T3" fmla="*/ 727 h 727"/>
              <a:gd name="T4" fmla="*/ 364 w 728"/>
              <a:gd name="T5" fmla="*/ 556 h 727"/>
              <a:gd name="T6" fmla="*/ 228 w 728"/>
              <a:gd name="T7" fmla="*/ 499 h 727"/>
              <a:gd name="T8" fmla="*/ 172 w 728"/>
              <a:gd name="T9" fmla="*/ 363 h 727"/>
              <a:gd name="T10" fmla="*/ 228 w 728"/>
              <a:gd name="T11" fmla="*/ 227 h 727"/>
              <a:gd name="T12" fmla="*/ 364 w 728"/>
              <a:gd name="T13" fmla="*/ 171 h 727"/>
              <a:gd name="T14" fmla="*/ 500 w 728"/>
              <a:gd name="T15" fmla="*/ 227 h 727"/>
              <a:gd name="T16" fmla="*/ 556 w 728"/>
              <a:gd name="T17" fmla="*/ 363 h 727"/>
              <a:gd name="T18" fmla="*/ 728 w 728"/>
              <a:gd name="T19" fmla="*/ 363 h 727"/>
              <a:gd name="T20" fmla="*/ 621 w 728"/>
              <a:gd name="T21" fmla="*/ 106 h 727"/>
              <a:gd name="T22" fmla="*/ 364 w 728"/>
              <a:gd name="T23" fmla="*/ 0 h 727"/>
              <a:gd name="T24" fmla="*/ 107 w 728"/>
              <a:gd name="T25" fmla="*/ 106 h 727"/>
              <a:gd name="T26" fmla="*/ 0 w 728"/>
              <a:gd name="T27" fmla="*/ 363 h 727"/>
              <a:gd name="T28" fmla="*/ 107 w 728"/>
              <a:gd name="T29" fmla="*/ 621 h 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28" h="727">
                <a:moveTo>
                  <a:pt x="107" y="621"/>
                </a:moveTo>
                <a:cubicBezTo>
                  <a:pt x="176" y="689"/>
                  <a:pt x="267" y="727"/>
                  <a:pt x="364" y="727"/>
                </a:cubicBezTo>
                <a:cubicBezTo>
                  <a:pt x="364" y="556"/>
                  <a:pt x="364" y="556"/>
                  <a:pt x="364" y="556"/>
                </a:cubicBezTo>
                <a:cubicBezTo>
                  <a:pt x="313" y="556"/>
                  <a:pt x="264" y="536"/>
                  <a:pt x="228" y="499"/>
                </a:cubicBezTo>
                <a:cubicBezTo>
                  <a:pt x="192" y="463"/>
                  <a:pt x="172" y="415"/>
                  <a:pt x="172" y="363"/>
                </a:cubicBezTo>
                <a:cubicBezTo>
                  <a:pt x="172" y="312"/>
                  <a:pt x="192" y="264"/>
                  <a:pt x="228" y="227"/>
                </a:cubicBezTo>
                <a:cubicBezTo>
                  <a:pt x="264" y="191"/>
                  <a:pt x="313" y="171"/>
                  <a:pt x="364" y="171"/>
                </a:cubicBezTo>
                <a:cubicBezTo>
                  <a:pt x="415" y="171"/>
                  <a:pt x="464" y="191"/>
                  <a:pt x="500" y="227"/>
                </a:cubicBezTo>
                <a:cubicBezTo>
                  <a:pt x="536" y="264"/>
                  <a:pt x="556" y="312"/>
                  <a:pt x="556" y="363"/>
                </a:cubicBezTo>
                <a:cubicBezTo>
                  <a:pt x="728" y="363"/>
                  <a:pt x="728" y="363"/>
                  <a:pt x="728" y="363"/>
                </a:cubicBezTo>
                <a:cubicBezTo>
                  <a:pt x="728" y="266"/>
                  <a:pt x="690" y="175"/>
                  <a:pt x="621" y="106"/>
                </a:cubicBezTo>
                <a:cubicBezTo>
                  <a:pt x="553" y="38"/>
                  <a:pt x="461" y="0"/>
                  <a:pt x="364" y="0"/>
                </a:cubicBezTo>
                <a:cubicBezTo>
                  <a:pt x="267" y="0"/>
                  <a:pt x="176" y="38"/>
                  <a:pt x="107" y="106"/>
                </a:cubicBezTo>
                <a:cubicBezTo>
                  <a:pt x="38" y="175"/>
                  <a:pt x="0" y="266"/>
                  <a:pt x="0" y="363"/>
                </a:cubicBezTo>
                <a:cubicBezTo>
                  <a:pt x="0" y="461"/>
                  <a:pt x="38" y="552"/>
                  <a:pt x="107" y="621"/>
                </a:cubicBezTo>
                <a:close/>
              </a:path>
            </a:pathLst>
          </a:custGeom>
          <a:gradFill>
            <a:gsLst>
              <a:gs pos="12000">
                <a:srgbClr val="1A497C">
                  <a:lumMod val="95000"/>
                  <a:lumOff val="5000"/>
                </a:srgbClr>
              </a:gs>
              <a:gs pos="59000">
                <a:srgbClr val="0B3754"/>
              </a:gs>
              <a:gs pos="100000">
                <a:srgbClr val="0D243F"/>
              </a:gs>
            </a:gsLst>
            <a:lin ang="13200000" scaled="0"/>
          </a:gradFill>
          <a:ln>
            <a:gradFill>
              <a:gsLst>
                <a:gs pos="0">
                  <a:srgbClr val="163B67"/>
                </a:gs>
                <a:gs pos="100000">
                  <a:srgbClr val="0C2A42"/>
                </a:gs>
              </a:gsLst>
              <a:lin ang="5400000" scaled="1"/>
            </a:gradFill>
          </a:ln>
          <a:effectLst>
            <a:outerShdw blurRad="127000" dist="63500" dir="5400000" algn="ctr" rotWithShape="0">
              <a:srgbClr val="000000">
                <a:alpha val="6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u="sng">
              <a:solidFill>
                <a:srgbClr val="C00000"/>
              </a:solidFill>
              <a:latin typeface="+mn-lt"/>
              <a:ea typeface="微软雅黑" panose="020B0503020204020204" pitchFamily="34" charset="-122"/>
            </a:endParaRPr>
          </a:p>
        </p:txBody>
      </p:sp>
      <p:sp>
        <p:nvSpPr>
          <p:cNvPr id="25" name="Freeform 9"/>
          <p:cNvSpPr/>
          <p:nvPr/>
        </p:nvSpPr>
        <p:spPr bwMode="auto">
          <a:xfrm rot="7985608">
            <a:off x="2911677" y="1750209"/>
            <a:ext cx="1604538" cy="1604537"/>
          </a:xfrm>
          <a:custGeom>
            <a:avLst/>
            <a:gdLst>
              <a:gd name="T0" fmla="*/ 107 w 728"/>
              <a:gd name="T1" fmla="*/ 621 h 727"/>
              <a:gd name="T2" fmla="*/ 364 w 728"/>
              <a:gd name="T3" fmla="*/ 727 h 727"/>
              <a:gd name="T4" fmla="*/ 364 w 728"/>
              <a:gd name="T5" fmla="*/ 556 h 727"/>
              <a:gd name="T6" fmla="*/ 228 w 728"/>
              <a:gd name="T7" fmla="*/ 499 h 727"/>
              <a:gd name="T8" fmla="*/ 172 w 728"/>
              <a:gd name="T9" fmla="*/ 363 h 727"/>
              <a:gd name="T10" fmla="*/ 228 w 728"/>
              <a:gd name="T11" fmla="*/ 227 h 727"/>
              <a:gd name="T12" fmla="*/ 364 w 728"/>
              <a:gd name="T13" fmla="*/ 171 h 727"/>
              <a:gd name="T14" fmla="*/ 500 w 728"/>
              <a:gd name="T15" fmla="*/ 227 h 727"/>
              <a:gd name="T16" fmla="*/ 556 w 728"/>
              <a:gd name="T17" fmla="*/ 363 h 727"/>
              <a:gd name="T18" fmla="*/ 728 w 728"/>
              <a:gd name="T19" fmla="*/ 363 h 727"/>
              <a:gd name="T20" fmla="*/ 621 w 728"/>
              <a:gd name="T21" fmla="*/ 106 h 727"/>
              <a:gd name="T22" fmla="*/ 364 w 728"/>
              <a:gd name="T23" fmla="*/ 0 h 727"/>
              <a:gd name="T24" fmla="*/ 107 w 728"/>
              <a:gd name="T25" fmla="*/ 106 h 727"/>
              <a:gd name="T26" fmla="*/ 0 w 728"/>
              <a:gd name="T27" fmla="*/ 363 h 727"/>
              <a:gd name="T28" fmla="*/ 107 w 728"/>
              <a:gd name="T29" fmla="*/ 621 h 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28" h="727">
                <a:moveTo>
                  <a:pt x="107" y="621"/>
                </a:moveTo>
                <a:cubicBezTo>
                  <a:pt x="176" y="689"/>
                  <a:pt x="267" y="727"/>
                  <a:pt x="364" y="727"/>
                </a:cubicBezTo>
                <a:cubicBezTo>
                  <a:pt x="364" y="556"/>
                  <a:pt x="364" y="556"/>
                  <a:pt x="364" y="556"/>
                </a:cubicBezTo>
                <a:cubicBezTo>
                  <a:pt x="313" y="556"/>
                  <a:pt x="264" y="536"/>
                  <a:pt x="228" y="499"/>
                </a:cubicBezTo>
                <a:cubicBezTo>
                  <a:pt x="192" y="463"/>
                  <a:pt x="172" y="415"/>
                  <a:pt x="172" y="363"/>
                </a:cubicBezTo>
                <a:cubicBezTo>
                  <a:pt x="172" y="312"/>
                  <a:pt x="192" y="264"/>
                  <a:pt x="228" y="227"/>
                </a:cubicBezTo>
                <a:cubicBezTo>
                  <a:pt x="264" y="191"/>
                  <a:pt x="313" y="171"/>
                  <a:pt x="364" y="171"/>
                </a:cubicBezTo>
                <a:cubicBezTo>
                  <a:pt x="415" y="171"/>
                  <a:pt x="464" y="191"/>
                  <a:pt x="500" y="227"/>
                </a:cubicBezTo>
                <a:cubicBezTo>
                  <a:pt x="536" y="264"/>
                  <a:pt x="556" y="312"/>
                  <a:pt x="556" y="363"/>
                </a:cubicBezTo>
                <a:cubicBezTo>
                  <a:pt x="728" y="363"/>
                  <a:pt x="728" y="363"/>
                  <a:pt x="728" y="363"/>
                </a:cubicBezTo>
                <a:cubicBezTo>
                  <a:pt x="728" y="266"/>
                  <a:pt x="690" y="175"/>
                  <a:pt x="621" y="106"/>
                </a:cubicBezTo>
                <a:cubicBezTo>
                  <a:pt x="553" y="38"/>
                  <a:pt x="461" y="0"/>
                  <a:pt x="364" y="0"/>
                </a:cubicBezTo>
                <a:cubicBezTo>
                  <a:pt x="267" y="0"/>
                  <a:pt x="176" y="38"/>
                  <a:pt x="107" y="106"/>
                </a:cubicBezTo>
                <a:cubicBezTo>
                  <a:pt x="38" y="175"/>
                  <a:pt x="0" y="266"/>
                  <a:pt x="0" y="363"/>
                </a:cubicBezTo>
                <a:cubicBezTo>
                  <a:pt x="0" y="461"/>
                  <a:pt x="38" y="552"/>
                  <a:pt x="107" y="621"/>
                </a:cubicBezTo>
                <a:close/>
              </a:path>
            </a:pathLst>
          </a:custGeom>
          <a:gradFill>
            <a:gsLst>
              <a:gs pos="12000">
                <a:srgbClr val="1A497C">
                  <a:lumMod val="95000"/>
                  <a:lumOff val="5000"/>
                </a:srgbClr>
              </a:gs>
              <a:gs pos="59000">
                <a:srgbClr val="0B3754"/>
              </a:gs>
              <a:gs pos="100000">
                <a:srgbClr val="0D243F"/>
              </a:gs>
            </a:gsLst>
            <a:lin ang="13200000" scaled="0"/>
          </a:gradFill>
          <a:ln>
            <a:gradFill>
              <a:gsLst>
                <a:gs pos="0">
                  <a:srgbClr val="163B67"/>
                </a:gs>
                <a:gs pos="100000">
                  <a:srgbClr val="0C2A42"/>
                </a:gs>
              </a:gsLst>
              <a:lin ang="5400000" scaled="1"/>
            </a:gradFill>
          </a:ln>
          <a:effectLst>
            <a:outerShdw blurRad="127000" dist="63500" dir="5400000" algn="ctr" rotWithShape="0">
              <a:srgbClr val="000000">
                <a:alpha val="6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u="sng">
              <a:solidFill>
                <a:srgbClr val="C00000"/>
              </a:solidFill>
              <a:latin typeface="+mn-lt"/>
              <a:ea typeface="微软雅黑" panose="020B0503020204020204" pitchFamily="34" charset="-122"/>
            </a:endParaRPr>
          </a:p>
        </p:txBody>
      </p:sp>
      <p:sp>
        <p:nvSpPr>
          <p:cNvPr id="26" name="Freeform 9"/>
          <p:cNvSpPr/>
          <p:nvPr/>
        </p:nvSpPr>
        <p:spPr bwMode="auto">
          <a:xfrm rot="2700000">
            <a:off x="2033251" y="887837"/>
            <a:ext cx="1604538" cy="1604538"/>
          </a:xfrm>
          <a:custGeom>
            <a:avLst/>
            <a:gdLst>
              <a:gd name="T0" fmla="*/ 107 w 728"/>
              <a:gd name="T1" fmla="*/ 621 h 727"/>
              <a:gd name="T2" fmla="*/ 364 w 728"/>
              <a:gd name="T3" fmla="*/ 727 h 727"/>
              <a:gd name="T4" fmla="*/ 364 w 728"/>
              <a:gd name="T5" fmla="*/ 556 h 727"/>
              <a:gd name="T6" fmla="*/ 228 w 728"/>
              <a:gd name="T7" fmla="*/ 499 h 727"/>
              <a:gd name="T8" fmla="*/ 172 w 728"/>
              <a:gd name="T9" fmla="*/ 363 h 727"/>
              <a:gd name="T10" fmla="*/ 228 w 728"/>
              <a:gd name="T11" fmla="*/ 227 h 727"/>
              <a:gd name="T12" fmla="*/ 364 w 728"/>
              <a:gd name="T13" fmla="*/ 171 h 727"/>
              <a:gd name="T14" fmla="*/ 500 w 728"/>
              <a:gd name="T15" fmla="*/ 227 h 727"/>
              <a:gd name="T16" fmla="*/ 556 w 728"/>
              <a:gd name="T17" fmla="*/ 363 h 727"/>
              <a:gd name="T18" fmla="*/ 728 w 728"/>
              <a:gd name="T19" fmla="*/ 363 h 727"/>
              <a:gd name="T20" fmla="*/ 621 w 728"/>
              <a:gd name="T21" fmla="*/ 106 h 727"/>
              <a:gd name="T22" fmla="*/ 364 w 728"/>
              <a:gd name="T23" fmla="*/ 0 h 727"/>
              <a:gd name="T24" fmla="*/ 107 w 728"/>
              <a:gd name="T25" fmla="*/ 106 h 727"/>
              <a:gd name="T26" fmla="*/ 0 w 728"/>
              <a:gd name="T27" fmla="*/ 363 h 727"/>
              <a:gd name="T28" fmla="*/ 107 w 728"/>
              <a:gd name="T29" fmla="*/ 621 h 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28" h="727">
                <a:moveTo>
                  <a:pt x="107" y="621"/>
                </a:moveTo>
                <a:cubicBezTo>
                  <a:pt x="176" y="689"/>
                  <a:pt x="267" y="727"/>
                  <a:pt x="364" y="727"/>
                </a:cubicBezTo>
                <a:cubicBezTo>
                  <a:pt x="364" y="556"/>
                  <a:pt x="364" y="556"/>
                  <a:pt x="364" y="556"/>
                </a:cubicBezTo>
                <a:cubicBezTo>
                  <a:pt x="313" y="556"/>
                  <a:pt x="264" y="536"/>
                  <a:pt x="228" y="499"/>
                </a:cubicBezTo>
                <a:cubicBezTo>
                  <a:pt x="192" y="463"/>
                  <a:pt x="172" y="415"/>
                  <a:pt x="172" y="363"/>
                </a:cubicBezTo>
                <a:cubicBezTo>
                  <a:pt x="172" y="312"/>
                  <a:pt x="192" y="264"/>
                  <a:pt x="228" y="227"/>
                </a:cubicBezTo>
                <a:cubicBezTo>
                  <a:pt x="264" y="191"/>
                  <a:pt x="313" y="171"/>
                  <a:pt x="364" y="171"/>
                </a:cubicBezTo>
                <a:cubicBezTo>
                  <a:pt x="415" y="171"/>
                  <a:pt x="464" y="191"/>
                  <a:pt x="500" y="227"/>
                </a:cubicBezTo>
                <a:cubicBezTo>
                  <a:pt x="536" y="264"/>
                  <a:pt x="556" y="312"/>
                  <a:pt x="556" y="363"/>
                </a:cubicBezTo>
                <a:cubicBezTo>
                  <a:pt x="728" y="363"/>
                  <a:pt x="728" y="363"/>
                  <a:pt x="728" y="363"/>
                </a:cubicBezTo>
                <a:cubicBezTo>
                  <a:pt x="728" y="266"/>
                  <a:pt x="690" y="175"/>
                  <a:pt x="621" y="106"/>
                </a:cubicBezTo>
                <a:cubicBezTo>
                  <a:pt x="553" y="38"/>
                  <a:pt x="461" y="0"/>
                  <a:pt x="364" y="0"/>
                </a:cubicBezTo>
                <a:cubicBezTo>
                  <a:pt x="267" y="0"/>
                  <a:pt x="176" y="38"/>
                  <a:pt x="107" y="106"/>
                </a:cubicBezTo>
                <a:cubicBezTo>
                  <a:pt x="38" y="175"/>
                  <a:pt x="0" y="266"/>
                  <a:pt x="0" y="363"/>
                </a:cubicBezTo>
                <a:cubicBezTo>
                  <a:pt x="0" y="461"/>
                  <a:pt x="38" y="552"/>
                  <a:pt x="107" y="621"/>
                </a:cubicBezTo>
                <a:close/>
              </a:path>
            </a:pathLst>
          </a:custGeom>
          <a:gradFill>
            <a:gsLst>
              <a:gs pos="12000">
                <a:srgbClr val="B30304"/>
              </a:gs>
              <a:gs pos="59000">
                <a:srgbClr val="9F0100"/>
              </a:gs>
              <a:gs pos="100000">
                <a:srgbClr val="780202"/>
              </a:gs>
            </a:gsLst>
            <a:lin ang="13200000" scaled="0"/>
          </a:gradFill>
          <a:ln>
            <a:gradFill>
              <a:gsLst>
                <a:gs pos="0">
                  <a:srgbClr val="B30304"/>
                </a:gs>
                <a:gs pos="100000">
                  <a:srgbClr val="780202"/>
                </a:gs>
              </a:gsLst>
              <a:lin ang="5400000" scaled="1"/>
            </a:gradFill>
          </a:ln>
          <a:effectLst>
            <a:outerShdw blurRad="127000" dist="63500" dir="5400000" algn="ctr" rotWithShape="0">
              <a:srgbClr val="000000">
                <a:alpha val="6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u="sng">
              <a:solidFill>
                <a:srgbClr val="C00000"/>
              </a:solidFill>
              <a:latin typeface="+mn-lt"/>
              <a:ea typeface="微软雅黑" panose="020B0503020204020204" pitchFamily="34" charset="-122"/>
            </a:endParaRPr>
          </a:p>
        </p:txBody>
      </p:sp>
      <p:sp>
        <p:nvSpPr>
          <p:cNvPr id="27" name="椭圆 26"/>
          <p:cNvSpPr/>
          <p:nvPr/>
        </p:nvSpPr>
        <p:spPr>
          <a:xfrm>
            <a:off x="5074379" y="1433049"/>
            <a:ext cx="432354" cy="432476"/>
          </a:xfrm>
          <a:prstGeom prst="ellipse">
            <a:avLst/>
          </a:prstGeom>
          <a:gradFill>
            <a:gsLst>
              <a:gs pos="12000">
                <a:srgbClr val="1A497C">
                  <a:lumMod val="95000"/>
                  <a:lumOff val="5000"/>
                </a:srgbClr>
              </a:gs>
              <a:gs pos="59000">
                <a:srgbClr val="0B3754"/>
              </a:gs>
              <a:gs pos="100000">
                <a:srgbClr val="0D243F"/>
              </a:gs>
            </a:gsLst>
            <a:lin ang="13200000" scaled="0"/>
          </a:gradFill>
          <a:ln>
            <a:gradFill>
              <a:gsLst>
                <a:gs pos="0">
                  <a:srgbClr val="163B67"/>
                </a:gs>
                <a:gs pos="100000">
                  <a:srgbClr val="0C2A42"/>
                </a:gs>
              </a:gsLst>
              <a:lin ang="5400000" scaled="1"/>
            </a:gradFill>
          </a:ln>
          <a:effectLst>
            <a:outerShdw blurRad="127000" dist="63500" dir="5400000" algn="ctr" rotWithShape="0">
              <a:srgbClr val="000000">
                <a:alpha val="6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bg1"/>
                </a:solidFill>
                <a:ea typeface="微软雅黑" panose="020B0503020204020204" pitchFamily="34" charset="-122"/>
              </a:rPr>
              <a:t>1</a:t>
            </a:r>
            <a:endParaRPr lang="zh-CN" altLang="en-US" dirty="0">
              <a:solidFill>
                <a:schemeClr val="bg1"/>
              </a:solidFill>
              <a:ea typeface="微软雅黑" panose="020B0503020204020204" pitchFamily="34" charset="-122"/>
            </a:endParaRPr>
          </a:p>
        </p:txBody>
      </p:sp>
      <p:sp>
        <p:nvSpPr>
          <p:cNvPr id="28" name="椭圆 27"/>
          <p:cNvSpPr/>
          <p:nvPr/>
        </p:nvSpPr>
        <p:spPr>
          <a:xfrm>
            <a:off x="5074380" y="1972968"/>
            <a:ext cx="432354" cy="432476"/>
          </a:xfrm>
          <a:prstGeom prst="ellipse">
            <a:avLst/>
          </a:prstGeom>
          <a:gradFill>
            <a:gsLst>
              <a:gs pos="12000">
                <a:srgbClr val="B30304"/>
              </a:gs>
              <a:gs pos="59000">
                <a:srgbClr val="9F0100"/>
              </a:gs>
              <a:gs pos="100000">
                <a:srgbClr val="780202"/>
              </a:gs>
            </a:gsLst>
            <a:lin ang="13200000" scaled="0"/>
          </a:gradFill>
          <a:ln>
            <a:gradFill>
              <a:gsLst>
                <a:gs pos="0">
                  <a:srgbClr val="B30304"/>
                </a:gs>
                <a:gs pos="100000">
                  <a:srgbClr val="780202"/>
                </a:gs>
              </a:gsLst>
              <a:lin ang="5400000" scaled="1"/>
            </a:gradFill>
          </a:ln>
          <a:effectLst>
            <a:outerShdw blurRad="127000" dist="63500" dir="5400000" algn="ctr" rotWithShape="0">
              <a:srgbClr val="000000">
                <a:alpha val="6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bg1"/>
                </a:solidFill>
                <a:ea typeface="微软雅黑" panose="020B0503020204020204" pitchFamily="34" charset="-122"/>
              </a:rPr>
              <a:t>2</a:t>
            </a:r>
            <a:endParaRPr lang="zh-CN" altLang="en-US" dirty="0">
              <a:solidFill>
                <a:schemeClr val="bg1"/>
              </a:solidFill>
              <a:ea typeface="微软雅黑" panose="020B0503020204020204" pitchFamily="34" charset="-122"/>
            </a:endParaRPr>
          </a:p>
        </p:txBody>
      </p:sp>
      <p:sp>
        <p:nvSpPr>
          <p:cNvPr id="29" name="椭圆 28"/>
          <p:cNvSpPr/>
          <p:nvPr/>
        </p:nvSpPr>
        <p:spPr>
          <a:xfrm>
            <a:off x="5074380" y="2525484"/>
            <a:ext cx="432354" cy="432476"/>
          </a:xfrm>
          <a:prstGeom prst="ellipse">
            <a:avLst/>
          </a:prstGeom>
          <a:gradFill>
            <a:gsLst>
              <a:gs pos="12000">
                <a:srgbClr val="1A497C">
                  <a:lumMod val="95000"/>
                  <a:lumOff val="5000"/>
                </a:srgbClr>
              </a:gs>
              <a:gs pos="59000">
                <a:srgbClr val="0B3754"/>
              </a:gs>
              <a:gs pos="100000">
                <a:srgbClr val="0D243F"/>
              </a:gs>
            </a:gsLst>
            <a:lin ang="13200000" scaled="0"/>
          </a:gradFill>
          <a:ln>
            <a:gradFill>
              <a:gsLst>
                <a:gs pos="0">
                  <a:srgbClr val="163B67"/>
                </a:gs>
                <a:gs pos="100000">
                  <a:srgbClr val="0C2A42"/>
                </a:gs>
              </a:gsLst>
              <a:lin ang="5400000" scaled="1"/>
            </a:gradFill>
          </a:ln>
          <a:effectLst>
            <a:outerShdw blurRad="127000" dist="63500" dir="5400000" algn="ctr" rotWithShape="0">
              <a:srgbClr val="000000">
                <a:alpha val="6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bg1"/>
                </a:solidFill>
                <a:ea typeface="微软雅黑" panose="020B0503020204020204" pitchFamily="34" charset="-122"/>
              </a:rPr>
              <a:t>3</a:t>
            </a:r>
            <a:endParaRPr lang="zh-CN" altLang="en-US" dirty="0">
              <a:solidFill>
                <a:schemeClr val="bg1"/>
              </a:solidFill>
              <a:ea typeface="微软雅黑" panose="020B0503020204020204" pitchFamily="34" charset="-122"/>
            </a:endParaRPr>
          </a:p>
        </p:txBody>
      </p:sp>
      <p:sp>
        <p:nvSpPr>
          <p:cNvPr id="30" name="标题 11"/>
          <p:cNvSpPr txBox="1"/>
          <p:nvPr/>
        </p:nvSpPr>
        <p:spPr>
          <a:xfrm>
            <a:off x="5506734" y="1484159"/>
            <a:ext cx="2358774" cy="597333"/>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请在此处输入详细的文字介绍信息和简介，表达图表的含义</a:t>
            </a:r>
            <a:r>
              <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表达图表的含义</a:t>
            </a:r>
            <a:r>
              <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rPr>
              <a:t>.</a:t>
            </a:r>
            <a:endPar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endParaRPr>
          </a:p>
          <a:p>
            <a:pPr algn="l"/>
            <a:endPar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1" name="标题 11"/>
          <p:cNvSpPr txBox="1"/>
          <p:nvPr/>
        </p:nvSpPr>
        <p:spPr>
          <a:xfrm>
            <a:off x="5506735" y="2024079"/>
            <a:ext cx="2358774" cy="597333"/>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请在此处输入详细的文字介绍信息和简介，表达图表的含义</a:t>
            </a:r>
            <a:r>
              <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表达图表的含义</a:t>
            </a:r>
            <a:r>
              <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rPr>
              <a:t>.</a:t>
            </a:r>
            <a:endPar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endParaRPr>
          </a:p>
          <a:p>
            <a:pPr algn="l"/>
            <a:endPar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2" name="标题 11"/>
          <p:cNvSpPr txBox="1"/>
          <p:nvPr/>
        </p:nvSpPr>
        <p:spPr>
          <a:xfrm>
            <a:off x="5506735" y="2576595"/>
            <a:ext cx="2358774" cy="597333"/>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请在此处输入详细的文字介绍信息和简介，表达图表的含义</a:t>
            </a:r>
            <a:r>
              <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表达图表的含义</a:t>
            </a:r>
            <a:r>
              <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rPr>
              <a:t>.</a:t>
            </a:r>
            <a:endPar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endParaRPr>
          </a:p>
          <a:p>
            <a:pPr algn="l"/>
            <a:endPar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5" name="TextBox 74"/>
          <p:cNvSpPr txBox="1"/>
          <p:nvPr/>
        </p:nvSpPr>
        <p:spPr>
          <a:xfrm>
            <a:off x="1747716" y="2344697"/>
            <a:ext cx="516935" cy="384721"/>
          </a:xfrm>
          <a:prstGeom prst="rect">
            <a:avLst/>
          </a:prstGeom>
          <a:noFill/>
        </p:spPr>
        <p:txBody>
          <a:bodyPr wrap="square" lIns="0" tIns="0" rIns="0" bIns="0" rtlCol="0">
            <a:spAutoFit/>
          </a:bodyPr>
          <a:lstStyle/>
          <a:p>
            <a:r>
              <a:rPr lang="en-US" altLang="zh-CN" sz="2500" dirty="0">
                <a:solidFill>
                  <a:schemeClr val="tx1">
                    <a:lumMod val="75000"/>
                    <a:lumOff val="25000"/>
                  </a:schemeClr>
                </a:solidFill>
                <a:latin typeface="微软雅黑" panose="020B0503020204020204" pitchFamily="34" charset="-122"/>
                <a:ea typeface="微软雅黑" panose="020B0503020204020204" pitchFamily="34" charset="-122"/>
              </a:rPr>
              <a:t>01</a:t>
            </a:r>
            <a:endParaRPr lang="zh-CN" altLang="en-US" sz="25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6" name="TextBox 74"/>
          <p:cNvSpPr txBox="1"/>
          <p:nvPr/>
        </p:nvSpPr>
        <p:spPr>
          <a:xfrm>
            <a:off x="3518017" y="2344697"/>
            <a:ext cx="516935" cy="384721"/>
          </a:xfrm>
          <a:prstGeom prst="rect">
            <a:avLst/>
          </a:prstGeom>
          <a:noFill/>
        </p:spPr>
        <p:txBody>
          <a:bodyPr wrap="square" lIns="0" tIns="0" rIns="0" bIns="0" rtlCol="0">
            <a:spAutoFit/>
          </a:bodyPr>
          <a:lstStyle/>
          <a:p>
            <a:r>
              <a:rPr lang="en-US" altLang="zh-CN" sz="2500" dirty="0">
                <a:solidFill>
                  <a:schemeClr val="tx1">
                    <a:lumMod val="75000"/>
                    <a:lumOff val="25000"/>
                  </a:schemeClr>
                </a:solidFill>
                <a:latin typeface="微软雅黑" panose="020B0503020204020204" pitchFamily="34" charset="-122"/>
                <a:ea typeface="微软雅黑" panose="020B0503020204020204" pitchFamily="34" charset="-122"/>
              </a:rPr>
              <a:t>03</a:t>
            </a:r>
            <a:endParaRPr lang="zh-CN" altLang="en-US" sz="25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7" name="TextBox 74"/>
          <p:cNvSpPr txBox="1"/>
          <p:nvPr/>
        </p:nvSpPr>
        <p:spPr>
          <a:xfrm>
            <a:off x="2638270" y="1497745"/>
            <a:ext cx="516935" cy="384721"/>
          </a:xfrm>
          <a:prstGeom prst="rect">
            <a:avLst/>
          </a:prstGeom>
          <a:noFill/>
        </p:spPr>
        <p:txBody>
          <a:bodyPr wrap="square" lIns="0" tIns="0" rIns="0" bIns="0" rtlCol="0">
            <a:spAutoFit/>
          </a:bodyPr>
          <a:lstStyle/>
          <a:p>
            <a:r>
              <a:rPr lang="en-US" altLang="zh-CN" sz="2500" dirty="0">
                <a:solidFill>
                  <a:schemeClr val="tx1">
                    <a:lumMod val="75000"/>
                    <a:lumOff val="25000"/>
                  </a:schemeClr>
                </a:solidFill>
                <a:latin typeface="微软雅黑" panose="020B0503020204020204" pitchFamily="34" charset="-122"/>
                <a:ea typeface="微软雅黑" panose="020B0503020204020204" pitchFamily="34" charset="-122"/>
              </a:rPr>
              <a:t>02</a:t>
            </a:r>
            <a:endParaRPr lang="zh-CN" altLang="en-US" sz="25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7" name="Freeform 9"/>
          <p:cNvSpPr/>
          <p:nvPr/>
        </p:nvSpPr>
        <p:spPr bwMode="auto">
          <a:xfrm rot="18900000" flipV="1">
            <a:off x="2059816" y="2612581"/>
            <a:ext cx="1604538" cy="1604538"/>
          </a:xfrm>
          <a:custGeom>
            <a:avLst/>
            <a:gdLst>
              <a:gd name="T0" fmla="*/ 107 w 728"/>
              <a:gd name="T1" fmla="*/ 621 h 727"/>
              <a:gd name="T2" fmla="*/ 364 w 728"/>
              <a:gd name="T3" fmla="*/ 727 h 727"/>
              <a:gd name="T4" fmla="*/ 364 w 728"/>
              <a:gd name="T5" fmla="*/ 556 h 727"/>
              <a:gd name="T6" fmla="*/ 228 w 728"/>
              <a:gd name="T7" fmla="*/ 499 h 727"/>
              <a:gd name="T8" fmla="*/ 172 w 728"/>
              <a:gd name="T9" fmla="*/ 363 h 727"/>
              <a:gd name="T10" fmla="*/ 228 w 728"/>
              <a:gd name="T11" fmla="*/ 227 h 727"/>
              <a:gd name="T12" fmla="*/ 364 w 728"/>
              <a:gd name="T13" fmla="*/ 171 h 727"/>
              <a:gd name="T14" fmla="*/ 500 w 728"/>
              <a:gd name="T15" fmla="*/ 227 h 727"/>
              <a:gd name="T16" fmla="*/ 556 w 728"/>
              <a:gd name="T17" fmla="*/ 363 h 727"/>
              <a:gd name="T18" fmla="*/ 728 w 728"/>
              <a:gd name="T19" fmla="*/ 363 h 727"/>
              <a:gd name="T20" fmla="*/ 621 w 728"/>
              <a:gd name="T21" fmla="*/ 106 h 727"/>
              <a:gd name="T22" fmla="*/ 364 w 728"/>
              <a:gd name="T23" fmla="*/ 0 h 727"/>
              <a:gd name="T24" fmla="*/ 107 w 728"/>
              <a:gd name="T25" fmla="*/ 106 h 727"/>
              <a:gd name="T26" fmla="*/ 0 w 728"/>
              <a:gd name="T27" fmla="*/ 363 h 727"/>
              <a:gd name="T28" fmla="*/ 107 w 728"/>
              <a:gd name="T29" fmla="*/ 621 h 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28" h="727">
                <a:moveTo>
                  <a:pt x="107" y="621"/>
                </a:moveTo>
                <a:cubicBezTo>
                  <a:pt x="176" y="689"/>
                  <a:pt x="267" y="727"/>
                  <a:pt x="364" y="727"/>
                </a:cubicBezTo>
                <a:cubicBezTo>
                  <a:pt x="364" y="556"/>
                  <a:pt x="364" y="556"/>
                  <a:pt x="364" y="556"/>
                </a:cubicBezTo>
                <a:cubicBezTo>
                  <a:pt x="313" y="556"/>
                  <a:pt x="264" y="536"/>
                  <a:pt x="228" y="499"/>
                </a:cubicBezTo>
                <a:cubicBezTo>
                  <a:pt x="192" y="463"/>
                  <a:pt x="172" y="415"/>
                  <a:pt x="172" y="363"/>
                </a:cubicBezTo>
                <a:cubicBezTo>
                  <a:pt x="172" y="312"/>
                  <a:pt x="192" y="264"/>
                  <a:pt x="228" y="227"/>
                </a:cubicBezTo>
                <a:cubicBezTo>
                  <a:pt x="264" y="191"/>
                  <a:pt x="313" y="171"/>
                  <a:pt x="364" y="171"/>
                </a:cubicBezTo>
                <a:cubicBezTo>
                  <a:pt x="415" y="171"/>
                  <a:pt x="464" y="191"/>
                  <a:pt x="500" y="227"/>
                </a:cubicBezTo>
                <a:cubicBezTo>
                  <a:pt x="536" y="264"/>
                  <a:pt x="556" y="312"/>
                  <a:pt x="556" y="363"/>
                </a:cubicBezTo>
                <a:cubicBezTo>
                  <a:pt x="728" y="363"/>
                  <a:pt x="728" y="363"/>
                  <a:pt x="728" y="363"/>
                </a:cubicBezTo>
                <a:cubicBezTo>
                  <a:pt x="728" y="266"/>
                  <a:pt x="690" y="175"/>
                  <a:pt x="621" y="106"/>
                </a:cubicBezTo>
                <a:cubicBezTo>
                  <a:pt x="553" y="38"/>
                  <a:pt x="461" y="0"/>
                  <a:pt x="364" y="0"/>
                </a:cubicBezTo>
                <a:cubicBezTo>
                  <a:pt x="267" y="0"/>
                  <a:pt x="176" y="38"/>
                  <a:pt x="107" y="106"/>
                </a:cubicBezTo>
                <a:cubicBezTo>
                  <a:pt x="38" y="175"/>
                  <a:pt x="0" y="266"/>
                  <a:pt x="0" y="363"/>
                </a:cubicBezTo>
                <a:cubicBezTo>
                  <a:pt x="0" y="461"/>
                  <a:pt x="38" y="552"/>
                  <a:pt x="107" y="621"/>
                </a:cubicBezTo>
                <a:close/>
              </a:path>
            </a:pathLst>
          </a:custGeom>
          <a:gradFill>
            <a:gsLst>
              <a:gs pos="12000">
                <a:srgbClr val="B30304"/>
              </a:gs>
              <a:gs pos="59000">
                <a:srgbClr val="9F0100"/>
              </a:gs>
              <a:gs pos="100000">
                <a:srgbClr val="780202"/>
              </a:gs>
            </a:gsLst>
            <a:lin ang="13200000" scaled="0"/>
          </a:gradFill>
          <a:ln>
            <a:gradFill>
              <a:gsLst>
                <a:gs pos="0">
                  <a:srgbClr val="B30304"/>
                </a:gs>
                <a:gs pos="100000">
                  <a:srgbClr val="780202"/>
                </a:gs>
              </a:gsLst>
              <a:lin ang="5400000" scaled="1"/>
            </a:gradFill>
          </a:ln>
          <a:effectLst>
            <a:outerShdw blurRad="127000" dist="63500" dir="5400000" algn="ctr" rotWithShape="0">
              <a:srgbClr val="000000">
                <a:alpha val="6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u="sng">
              <a:solidFill>
                <a:srgbClr val="C00000"/>
              </a:solidFill>
              <a:latin typeface="+mn-lt"/>
              <a:ea typeface="微软雅黑" panose="020B0503020204020204" pitchFamily="34" charset="-122"/>
            </a:endParaRPr>
          </a:p>
        </p:txBody>
      </p:sp>
      <p:sp>
        <p:nvSpPr>
          <p:cNvPr id="18" name="TextBox 74"/>
          <p:cNvSpPr txBox="1"/>
          <p:nvPr/>
        </p:nvSpPr>
        <p:spPr>
          <a:xfrm>
            <a:off x="2638270" y="3282292"/>
            <a:ext cx="516935" cy="384721"/>
          </a:xfrm>
          <a:prstGeom prst="rect">
            <a:avLst/>
          </a:prstGeom>
          <a:noFill/>
        </p:spPr>
        <p:txBody>
          <a:bodyPr wrap="square" lIns="0" tIns="0" rIns="0" bIns="0" rtlCol="0">
            <a:spAutoFit/>
          </a:bodyPr>
          <a:lstStyle/>
          <a:p>
            <a:r>
              <a:rPr lang="en-US" altLang="zh-CN" sz="2500" dirty="0">
                <a:solidFill>
                  <a:schemeClr val="tx1">
                    <a:lumMod val="75000"/>
                    <a:lumOff val="25000"/>
                  </a:schemeClr>
                </a:solidFill>
                <a:latin typeface="微软雅黑" panose="020B0503020204020204" pitchFamily="34" charset="-122"/>
                <a:ea typeface="微软雅黑" panose="020B0503020204020204" pitchFamily="34" charset="-122"/>
              </a:rPr>
              <a:t>04</a:t>
            </a:r>
            <a:endParaRPr lang="zh-CN" altLang="en-US" sz="25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9" name="椭圆 18"/>
          <p:cNvSpPr/>
          <p:nvPr/>
        </p:nvSpPr>
        <p:spPr>
          <a:xfrm>
            <a:off x="5074380" y="3081362"/>
            <a:ext cx="432354" cy="432476"/>
          </a:xfrm>
          <a:prstGeom prst="ellipse">
            <a:avLst/>
          </a:prstGeom>
          <a:gradFill>
            <a:gsLst>
              <a:gs pos="12000">
                <a:srgbClr val="B30304"/>
              </a:gs>
              <a:gs pos="59000">
                <a:srgbClr val="9F0100"/>
              </a:gs>
              <a:gs pos="100000">
                <a:srgbClr val="780202"/>
              </a:gs>
            </a:gsLst>
            <a:lin ang="13200000" scaled="0"/>
          </a:gradFill>
          <a:ln>
            <a:gradFill>
              <a:gsLst>
                <a:gs pos="0">
                  <a:srgbClr val="B30304"/>
                </a:gs>
                <a:gs pos="100000">
                  <a:srgbClr val="780202"/>
                </a:gs>
              </a:gsLst>
              <a:lin ang="5400000" scaled="1"/>
            </a:gradFill>
          </a:ln>
          <a:effectLst>
            <a:outerShdw blurRad="127000" dist="63500" dir="5400000" algn="ctr" rotWithShape="0">
              <a:srgbClr val="000000">
                <a:alpha val="6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bg1"/>
                </a:solidFill>
                <a:ea typeface="微软雅黑" panose="020B0503020204020204" pitchFamily="34" charset="-122"/>
              </a:rPr>
              <a:t>4</a:t>
            </a:r>
            <a:endParaRPr lang="zh-CN" altLang="en-US" dirty="0">
              <a:solidFill>
                <a:schemeClr val="bg1"/>
              </a:solidFill>
              <a:ea typeface="微软雅黑" panose="020B0503020204020204" pitchFamily="34" charset="-122"/>
            </a:endParaRPr>
          </a:p>
        </p:txBody>
      </p:sp>
      <p:sp>
        <p:nvSpPr>
          <p:cNvPr id="20" name="标题 11"/>
          <p:cNvSpPr txBox="1"/>
          <p:nvPr/>
        </p:nvSpPr>
        <p:spPr>
          <a:xfrm>
            <a:off x="5506735" y="3132473"/>
            <a:ext cx="2358774" cy="597333"/>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请在此处输入详细的文字介绍信息和简介，表达图表的含义</a:t>
            </a:r>
            <a:r>
              <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表达图表的含义</a:t>
            </a:r>
            <a:r>
              <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rPr>
              <a:t>.</a:t>
            </a:r>
            <a:endPar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endParaRPr>
          </a:p>
          <a:p>
            <a:pPr algn="l"/>
            <a:endPar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4"/>
                                        </p:tgtEl>
                                        <p:attrNameLst>
                                          <p:attrName>style.visibility</p:attrName>
                                        </p:attrNameLst>
                                      </p:cBhvr>
                                      <p:to>
                                        <p:strVal val="visible"/>
                                      </p:to>
                                    </p:set>
                                    <p:animEffect transition="in" filter="wipe(left)">
                                      <p:cBhvr>
                                        <p:cTn id="7" dur="500"/>
                                        <p:tgtEl>
                                          <p:spTgt spid="14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p:cTn id="17" dur="500" fill="hold"/>
                                        <p:tgtEl>
                                          <p:spTgt spid="25"/>
                                        </p:tgtEl>
                                        <p:attrNameLst>
                                          <p:attrName>ppt_w</p:attrName>
                                        </p:attrNameLst>
                                      </p:cBhvr>
                                      <p:tavLst>
                                        <p:tav tm="0">
                                          <p:val>
                                            <p:fltVal val="0"/>
                                          </p:val>
                                        </p:tav>
                                        <p:tav tm="100000">
                                          <p:val>
                                            <p:strVal val="#ppt_w"/>
                                          </p:val>
                                        </p:tav>
                                      </p:tavLst>
                                    </p:anim>
                                    <p:anim calcmode="lin" valueType="num">
                                      <p:cBhvr>
                                        <p:cTn id="18" dur="500" fill="hold"/>
                                        <p:tgtEl>
                                          <p:spTgt spid="25"/>
                                        </p:tgtEl>
                                        <p:attrNameLst>
                                          <p:attrName>ppt_h</p:attrName>
                                        </p:attrNameLst>
                                      </p:cBhvr>
                                      <p:tavLst>
                                        <p:tav tm="0">
                                          <p:val>
                                            <p:fltVal val="0"/>
                                          </p:val>
                                        </p:tav>
                                        <p:tav tm="100000">
                                          <p:val>
                                            <p:strVal val="#ppt_h"/>
                                          </p:val>
                                        </p:tav>
                                      </p:tavLst>
                                    </p:anim>
                                    <p:animEffect transition="in" filter="fade">
                                      <p:cBhvr>
                                        <p:cTn id="19" dur="500"/>
                                        <p:tgtEl>
                                          <p:spTgt spid="25"/>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6"/>
                                        </p:tgtEl>
                                        <p:attrNameLst>
                                          <p:attrName>style.visibility</p:attrName>
                                        </p:attrNameLst>
                                      </p:cBhvr>
                                      <p:to>
                                        <p:strVal val="visible"/>
                                      </p:to>
                                    </p:set>
                                    <p:anim calcmode="lin" valueType="num">
                                      <p:cBhvr>
                                        <p:cTn id="22" dur="500" fill="hold"/>
                                        <p:tgtEl>
                                          <p:spTgt spid="26"/>
                                        </p:tgtEl>
                                        <p:attrNameLst>
                                          <p:attrName>ppt_w</p:attrName>
                                        </p:attrNameLst>
                                      </p:cBhvr>
                                      <p:tavLst>
                                        <p:tav tm="0">
                                          <p:val>
                                            <p:fltVal val="0"/>
                                          </p:val>
                                        </p:tav>
                                        <p:tav tm="100000">
                                          <p:val>
                                            <p:strVal val="#ppt_w"/>
                                          </p:val>
                                        </p:tav>
                                      </p:tavLst>
                                    </p:anim>
                                    <p:anim calcmode="lin" valueType="num">
                                      <p:cBhvr>
                                        <p:cTn id="23" dur="500" fill="hold"/>
                                        <p:tgtEl>
                                          <p:spTgt spid="26"/>
                                        </p:tgtEl>
                                        <p:attrNameLst>
                                          <p:attrName>ppt_h</p:attrName>
                                        </p:attrNameLst>
                                      </p:cBhvr>
                                      <p:tavLst>
                                        <p:tav tm="0">
                                          <p:val>
                                            <p:fltVal val="0"/>
                                          </p:val>
                                        </p:tav>
                                        <p:tav tm="100000">
                                          <p:val>
                                            <p:strVal val="#ppt_h"/>
                                          </p:val>
                                        </p:tav>
                                      </p:tavLst>
                                    </p:anim>
                                    <p:animEffect transition="in" filter="fade">
                                      <p:cBhvr>
                                        <p:cTn id="24" dur="500"/>
                                        <p:tgtEl>
                                          <p:spTgt spid="2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35"/>
                                        </p:tgtEl>
                                        <p:attrNameLst>
                                          <p:attrName>style.visibility</p:attrName>
                                        </p:attrNameLst>
                                      </p:cBhvr>
                                      <p:to>
                                        <p:strVal val="visible"/>
                                      </p:to>
                                    </p:set>
                                    <p:anim calcmode="lin" valueType="num">
                                      <p:cBhvr>
                                        <p:cTn id="27" dur="500" fill="hold"/>
                                        <p:tgtEl>
                                          <p:spTgt spid="35"/>
                                        </p:tgtEl>
                                        <p:attrNameLst>
                                          <p:attrName>ppt_w</p:attrName>
                                        </p:attrNameLst>
                                      </p:cBhvr>
                                      <p:tavLst>
                                        <p:tav tm="0">
                                          <p:val>
                                            <p:fltVal val="0"/>
                                          </p:val>
                                        </p:tav>
                                        <p:tav tm="100000">
                                          <p:val>
                                            <p:strVal val="#ppt_w"/>
                                          </p:val>
                                        </p:tav>
                                      </p:tavLst>
                                    </p:anim>
                                    <p:anim calcmode="lin" valueType="num">
                                      <p:cBhvr>
                                        <p:cTn id="28" dur="500" fill="hold"/>
                                        <p:tgtEl>
                                          <p:spTgt spid="35"/>
                                        </p:tgtEl>
                                        <p:attrNameLst>
                                          <p:attrName>ppt_h</p:attrName>
                                        </p:attrNameLst>
                                      </p:cBhvr>
                                      <p:tavLst>
                                        <p:tav tm="0">
                                          <p:val>
                                            <p:fltVal val="0"/>
                                          </p:val>
                                        </p:tav>
                                        <p:tav tm="100000">
                                          <p:val>
                                            <p:strVal val="#ppt_h"/>
                                          </p:val>
                                        </p:tav>
                                      </p:tavLst>
                                    </p:anim>
                                    <p:animEffect transition="in" filter="fade">
                                      <p:cBhvr>
                                        <p:cTn id="29" dur="500"/>
                                        <p:tgtEl>
                                          <p:spTgt spid="35"/>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500" fill="hold"/>
                                        <p:tgtEl>
                                          <p:spTgt spid="36"/>
                                        </p:tgtEl>
                                        <p:attrNameLst>
                                          <p:attrName>ppt_w</p:attrName>
                                        </p:attrNameLst>
                                      </p:cBhvr>
                                      <p:tavLst>
                                        <p:tav tm="0">
                                          <p:val>
                                            <p:fltVal val="0"/>
                                          </p:val>
                                        </p:tav>
                                        <p:tav tm="100000">
                                          <p:val>
                                            <p:strVal val="#ppt_w"/>
                                          </p:val>
                                        </p:tav>
                                      </p:tavLst>
                                    </p:anim>
                                    <p:anim calcmode="lin" valueType="num">
                                      <p:cBhvr>
                                        <p:cTn id="33" dur="500" fill="hold"/>
                                        <p:tgtEl>
                                          <p:spTgt spid="36"/>
                                        </p:tgtEl>
                                        <p:attrNameLst>
                                          <p:attrName>ppt_h</p:attrName>
                                        </p:attrNameLst>
                                      </p:cBhvr>
                                      <p:tavLst>
                                        <p:tav tm="0">
                                          <p:val>
                                            <p:fltVal val="0"/>
                                          </p:val>
                                        </p:tav>
                                        <p:tav tm="100000">
                                          <p:val>
                                            <p:strVal val="#ppt_h"/>
                                          </p:val>
                                        </p:tav>
                                      </p:tavLst>
                                    </p:anim>
                                    <p:animEffect transition="in" filter="fade">
                                      <p:cBhvr>
                                        <p:cTn id="34" dur="500"/>
                                        <p:tgtEl>
                                          <p:spTgt spid="36"/>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p:cTn id="37" dur="500" fill="hold"/>
                                        <p:tgtEl>
                                          <p:spTgt spid="37"/>
                                        </p:tgtEl>
                                        <p:attrNameLst>
                                          <p:attrName>ppt_w</p:attrName>
                                        </p:attrNameLst>
                                      </p:cBhvr>
                                      <p:tavLst>
                                        <p:tav tm="0">
                                          <p:val>
                                            <p:fltVal val="0"/>
                                          </p:val>
                                        </p:tav>
                                        <p:tav tm="100000">
                                          <p:val>
                                            <p:strVal val="#ppt_w"/>
                                          </p:val>
                                        </p:tav>
                                      </p:tavLst>
                                    </p:anim>
                                    <p:anim calcmode="lin" valueType="num">
                                      <p:cBhvr>
                                        <p:cTn id="38" dur="500" fill="hold"/>
                                        <p:tgtEl>
                                          <p:spTgt spid="37"/>
                                        </p:tgtEl>
                                        <p:attrNameLst>
                                          <p:attrName>ppt_h</p:attrName>
                                        </p:attrNameLst>
                                      </p:cBhvr>
                                      <p:tavLst>
                                        <p:tav tm="0">
                                          <p:val>
                                            <p:fltVal val="0"/>
                                          </p:val>
                                        </p:tav>
                                        <p:tav tm="100000">
                                          <p:val>
                                            <p:strVal val="#ppt_h"/>
                                          </p:val>
                                        </p:tav>
                                      </p:tavLst>
                                    </p:anim>
                                    <p:animEffect transition="in" filter="fade">
                                      <p:cBhvr>
                                        <p:cTn id="39" dur="500"/>
                                        <p:tgtEl>
                                          <p:spTgt spid="37"/>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Effect transition="in" filter="fade">
                                      <p:cBhvr>
                                        <p:cTn id="44" dur="500"/>
                                        <p:tgtEl>
                                          <p:spTgt spid="1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p:cTn id="47" dur="500" fill="hold"/>
                                        <p:tgtEl>
                                          <p:spTgt spid="18"/>
                                        </p:tgtEl>
                                        <p:attrNameLst>
                                          <p:attrName>ppt_w</p:attrName>
                                        </p:attrNameLst>
                                      </p:cBhvr>
                                      <p:tavLst>
                                        <p:tav tm="0">
                                          <p:val>
                                            <p:fltVal val="0"/>
                                          </p:val>
                                        </p:tav>
                                        <p:tav tm="100000">
                                          <p:val>
                                            <p:strVal val="#ppt_w"/>
                                          </p:val>
                                        </p:tav>
                                      </p:tavLst>
                                    </p:anim>
                                    <p:anim calcmode="lin" valueType="num">
                                      <p:cBhvr>
                                        <p:cTn id="48" dur="500" fill="hold"/>
                                        <p:tgtEl>
                                          <p:spTgt spid="18"/>
                                        </p:tgtEl>
                                        <p:attrNameLst>
                                          <p:attrName>ppt_h</p:attrName>
                                        </p:attrNameLst>
                                      </p:cBhvr>
                                      <p:tavLst>
                                        <p:tav tm="0">
                                          <p:val>
                                            <p:fltVal val="0"/>
                                          </p:val>
                                        </p:tav>
                                        <p:tav tm="100000">
                                          <p:val>
                                            <p:strVal val="#ppt_h"/>
                                          </p:val>
                                        </p:tav>
                                      </p:tavLst>
                                    </p:anim>
                                    <p:animEffect transition="in" filter="fade">
                                      <p:cBhvr>
                                        <p:cTn id="49" dur="500"/>
                                        <p:tgtEl>
                                          <p:spTgt spid="18"/>
                                        </p:tgtEl>
                                      </p:cBhvr>
                                    </p:animEffect>
                                  </p:childTnLst>
                                </p:cTn>
                              </p:par>
                            </p:childTnLst>
                          </p:cTn>
                        </p:par>
                        <p:par>
                          <p:cTn id="50" fill="hold">
                            <p:stCondLst>
                              <p:cond delay="500"/>
                            </p:stCondLst>
                            <p:childTnLst>
                              <p:par>
                                <p:cTn id="51" presetID="10" presetClass="entr" presetSubtype="0" fill="hold" grpId="0" nodeType="afterEffect">
                                  <p:stCondLst>
                                    <p:cond delay="0"/>
                                  </p:stCondLst>
                                  <p:childTnLst>
                                    <p:set>
                                      <p:cBhvr>
                                        <p:cTn id="52" dur="1" fill="hold">
                                          <p:stCondLst>
                                            <p:cond delay="0"/>
                                          </p:stCondLst>
                                        </p:cTn>
                                        <p:tgtEl>
                                          <p:spTgt spid="27"/>
                                        </p:tgtEl>
                                        <p:attrNameLst>
                                          <p:attrName>style.visibility</p:attrName>
                                        </p:attrNameLst>
                                      </p:cBhvr>
                                      <p:to>
                                        <p:strVal val="visible"/>
                                      </p:to>
                                    </p:set>
                                    <p:animEffect transition="in" filter="fade">
                                      <p:cBhvr>
                                        <p:cTn id="53" dur="500"/>
                                        <p:tgtEl>
                                          <p:spTgt spid="27"/>
                                        </p:tgtEl>
                                      </p:cBhvr>
                                    </p:animEffect>
                                  </p:childTnLst>
                                </p:cTn>
                              </p:par>
                            </p:childTnLst>
                          </p:cTn>
                        </p:par>
                        <p:par>
                          <p:cTn id="54" fill="hold">
                            <p:stCondLst>
                              <p:cond delay="1000"/>
                            </p:stCondLst>
                            <p:childTnLst>
                              <p:par>
                                <p:cTn id="55" presetID="10" presetClass="entr" presetSubtype="0" fill="hold" grpId="0" nodeType="afterEffect">
                                  <p:stCondLst>
                                    <p:cond delay="0"/>
                                  </p:stCondLst>
                                  <p:childTnLst>
                                    <p:set>
                                      <p:cBhvr>
                                        <p:cTn id="56" dur="1" fill="hold">
                                          <p:stCondLst>
                                            <p:cond delay="0"/>
                                          </p:stCondLst>
                                        </p:cTn>
                                        <p:tgtEl>
                                          <p:spTgt spid="28"/>
                                        </p:tgtEl>
                                        <p:attrNameLst>
                                          <p:attrName>style.visibility</p:attrName>
                                        </p:attrNameLst>
                                      </p:cBhvr>
                                      <p:to>
                                        <p:strVal val="visible"/>
                                      </p:to>
                                    </p:set>
                                    <p:animEffect transition="in" filter="fade">
                                      <p:cBhvr>
                                        <p:cTn id="57" dur="500"/>
                                        <p:tgtEl>
                                          <p:spTgt spid="28"/>
                                        </p:tgtEl>
                                      </p:cBhvr>
                                    </p:animEffect>
                                  </p:childTnLst>
                                </p:cTn>
                              </p:par>
                            </p:childTnLst>
                          </p:cTn>
                        </p:par>
                        <p:par>
                          <p:cTn id="58" fill="hold">
                            <p:stCondLst>
                              <p:cond delay="1500"/>
                            </p:stCondLst>
                            <p:childTnLst>
                              <p:par>
                                <p:cTn id="59" presetID="10" presetClass="entr" presetSubtype="0"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Effect transition="in" filter="fade">
                                      <p:cBhvr>
                                        <p:cTn id="61" dur="500"/>
                                        <p:tgtEl>
                                          <p:spTgt spid="29"/>
                                        </p:tgtEl>
                                      </p:cBhvr>
                                    </p:animEffect>
                                  </p:childTnLst>
                                </p:cTn>
                              </p:par>
                            </p:childTnLst>
                          </p:cTn>
                        </p:par>
                        <p:par>
                          <p:cTn id="62" fill="hold">
                            <p:stCondLst>
                              <p:cond delay="2000"/>
                            </p:stCondLst>
                            <p:childTnLst>
                              <p:par>
                                <p:cTn id="63" presetID="10" presetClass="entr" presetSubtype="0" fill="hold" grpId="0" nodeType="afterEffect">
                                  <p:stCondLst>
                                    <p:cond delay="0"/>
                                  </p:stCondLst>
                                  <p:childTnLst>
                                    <p:set>
                                      <p:cBhvr>
                                        <p:cTn id="64" dur="1" fill="hold">
                                          <p:stCondLst>
                                            <p:cond delay="0"/>
                                          </p:stCondLst>
                                        </p:cTn>
                                        <p:tgtEl>
                                          <p:spTgt spid="19"/>
                                        </p:tgtEl>
                                        <p:attrNameLst>
                                          <p:attrName>style.visibility</p:attrName>
                                        </p:attrNameLst>
                                      </p:cBhvr>
                                      <p:to>
                                        <p:strVal val="visible"/>
                                      </p:to>
                                    </p:set>
                                    <p:animEffect transition="in" filter="fade">
                                      <p:cBhvr>
                                        <p:cTn id="65" dur="500"/>
                                        <p:tgtEl>
                                          <p:spTgt spid="19"/>
                                        </p:tgtEl>
                                      </p:cBhvr>
                                    </p:animEffect>
                                  </p:childTnLst>
                                </p:cTn>
                              </p:par>
                            </p:childTnLst>
                          </p:cTn>
                        </p:par>
                        <p:par>
                          <p:cTn id="66" fill="hold">
                            <p:stCondLst>
                              <p:cond delay="2500"/>
                            </p:stCondLst>
                            <p:childTnLst>
                              <p:par>
                                <p:cTn id="67" presetID="53" presetClass="entr" presetSubtype="16" fill="hold" grpId="0" nodeType="afterEffect">
                                  <p:stCondLst>
                                    <p:cond delay="0"/>
                                  </p:stCondLst>
                                  <p:childTnLst>
                                    <p:set>
                                      <p:cBhvr>
                                        <p:cTn id="68" dur="1" fill="hold">
                                          <p:stCondLst>
                                            <p:cond delay="0"/>
                                          </p:stCondLst>
                                        </p:cTn>
                                        <p:tgtEl>
                                          <p:spTgt spid="30"/>
                                        </p:tgtEl>
                                        <p:attrNameLst>
                                          <p:attrName>style.visibility</p:attrName>
                                        </p:attrNameLst>
                                      </p:cBhvr>
                                      <p:to>
                                        <p:strVal val="visible"/>
                                      </p:to>
                                    </p:set>
                                    <p:anim calcmode="lin" valueType="num">
                                      <p:cBhvr>
                                        <p:cTn id="69" dur="500" fill="hold"/>
                                        <p:tgtEl>
                                          <p:spTgt spid="30"/>
                                        </p:tgtEl>
                                        <p:attrNameLst>
                                          <p:attrName>ppt_w</p:attrName>
                                        </p:attrNameLst>
                                      </p:cBhvr>
                                      <p:tavLst>
                                        <p:tav tm="0">
                                          <p:val>
                                            <p:fltVal val="0"/>
                                          </p:val>
                                        </p:tav>
                                        <p:tav tm="100000">
                                          <p:val>
                                            <p:strVal val="#ppt_w"/>
                                          </p:val>
                                        </p:tav>
                                      </p:tavLst>
                                    </p:anim>
                                    <p:anim calcmode="lin" valueType="num">
                                      <p:cBhvr>
                                        <p:cTn id="70" dur="500" fill="hold"/>
                                        <p:tgtEl>
                                          <p:spTgt spid="30"/>
                                        </p:tgtEl>
                                        <p:attrNameLst>
                                          <p:attrName>ppt_h</p:attrName>
                                        </p:attrNameLst>
                                      </p:cBhvr>
                                      <p:tavLst>
                                        <p:tav tm="0">
                                          <p:val>
                                            <p:fltVal val="0"/>
                                          </p:val>
                                        </p:tav>
                                        <p:tav tm="100000">
                                          <p:val>
                                            <p:strVal val="#ppt_h"/>
                                          </p:val>
                                        </p:tav>
                                      </p:tavLst>
                                    </p:anim>
                                    <p:animEffect transition="in" filter="fade">
                                      <p:cBhvr>
                                        <p:cTn id="71" dur="500"/>
                                        <p:tgtEl>
                                          <p:spTgt spid="30"/>
                                        </p:tgtEl>
                                      </p:cBhvr>
                                    </p:animEffect>
                                  </p:childTnLst>
                                </p:cTn>
                              </p:par>
                            </p:childTnLst>
                          </p:cTn>
                        </p:par>
                        <p:par>
                          <p:cTn id="72" fill="hold">
                            <p:stCondLst>
                              <p:cond delay="3000"/>
                            </p:stCondLst>
                            <p:childTnLst>
                              <p:par>
                                <p:cTn id="73" presetID="53" presetClass="entr" presetSubtype="16" fill="hold" grpId="0" nodeType="afterEffect">
                                  <p:stCondLst>
                                    <p:cond delay="0"/>
                                  </p:stCondLst>
                                  <p:childTnLst>
                                    <p:set>
                                      <p:cBhvr>
                                        <p:cTn id="74" dur="1" fill="hold">
                                          <p:stCondLst>
                                            <p:cond delay="0"/>
                                          </p:stCondLst>
                                        </p:cTn>
                                        <p:tgtEl>
                                          <p:spTgt spid="31"/>
                                        </p:tgtEl>
                                        <p:attrNameLst>
                                          <p:attrName>style.visibility</p:attrName>
                                        </p:attrNameLst>
                                      </p:cBhvr>
                                      <p:to>
                                        <p:strVal val="visible"/>
                                      </p:to>
                                    </p:set>
                                    <p:anim calcmode="lin" valueType="num">
                                      <p:cBhvr>
                                        <p:cTn id="75" dur="500" fill="hold"/>
                                        <p:tgtEl>
                                          <p:spTgt spid="31"/>
                                        </p:tgtEl>
                                        <p:attrNameLst>
                                          <p:attrName>ppt_w</p:attrName>
                                        </p:attrNameLst>
                                      </p:cBhvr>
                                      <p:tavLst>
                                        <p:tav tm="0">
                                          <p:val>
                                            <p:fltVal val="0"/>
                                          </p:val>
                                        </p:tav>
                                        <p:tav tm="100000">
                                          <p:val>
                                            <p:strVal val="#ppt_w"/>
                                          </p:val>
                                        </p:tav>
                                      </p:tavLst>
                                    </p:anim>
                                    <p:anim calcmode="lin" valueType="num">
                                      <p:cBhvr>
                                        <p:cTn id="76" dur="500" fill="hold"/>
                                        <p:tgtEl>
                                          <p:spTgt spid="31"/>
                                        </p:tgtEl>
                                        <p:attrNameLst>
                                          <p:attrName>ppt_h</p:attrName>
                                        </p:attrNameLst>
                                      </p:cBhvr>
                                      <p:tavLst>
                                        <p:tav tm="0">
                                          <p:val>
                                            <p:fltVal val="0"/>
                                          </p:val>
                                        </p:tav>
                                        <p:tav tm="100000">
                                          <p:val>
                                            <p:strVal val="#ppt_h"/>
                                          </p:val>
                                        </p:tav>
                                      </p:tavLst>
                                    </p:anim>
                                    <p:animEffect transition="in" filter="fade">
                                      <p:cBhvr>
                                        <p:cTn id="77" dur="500"/>
                                        <p:tgtEl>
                                          <p:spTgt spid="31"/>
                                        </p:tgtEl>
                                      </p:cBhvr>
                                    </p:animEffect>
                                  </p:childTnLst>
                                </p:cTn>
                              </p:par>
                            </p:childTnLst>
                          </p:cTn>
                        </p:par>
                        <p:par>
                          <p:cTn id="78" fill="hold">
                            <p:stCondLst>
                              <p:cond delay="3500"/>
                            </p:stCondLst>
                            <p:childTnLst>
                              <p:par>
                                <p:cTn id="79" presetID="53" presetClass="entr" presetSubtype="16" fill="hold" grpId="0" nodeType="afterEffect">
                                  <p:stCondLst>
                                    <p:cond delay="0"/>
                                  </p:stCondLst>
                                  <p:childTnLst>
                                    <p:set>
                                      <p:cBhvr>
                                        <p:cTn id="80" dur="1" fill="hold">
                                          <p:stCondLst>
                                            <p:cond delay="0"/>
                                          </p:stCondLst>
                                        </p:cTn>
                                        <p:tgtEl>
                                          <p:spTgt spid="32"/>
                                        </p:tgtEl>
                                        <p:attrNameLst>
                                          <p:attrName>style.visibility</p:attrName>
                                        </p:attrNameLst>
                                      </p:cBhvr>
                                      <p:to>
                                        <p:strVal val="visible"/>
                                      </p:to>
                                    </p:set>
                                    <p:anim calcmode="lin" valueType="num">
                                      <p:cBhvr>
                                        <p:cTn id="81" dur="500" fill="hold"/>
                                        <p:tgtEl>
                                          <p:spTgt spid="32"/>
                                        </p:tgtEl>
                                        <p:attrNameLst>
                                          <p:attrName>ppt_w</p:attrName>
                                        </p:attrNameLst>
                                      </p:cBhvr>
                                      <p:tavLst>
                                        <p:tav tm="0">
                                          <p:val>
                                            <p:fltVal val="0"/>
                                          </p:val>
                                        </p:tav>
                                        <p:tav tm="100000">
                                          <p:val>
                                            <p:strVal val="#ppt_w"/>
                                          </p:val>
                                        </p:tav>
                                      </p:tavLst>
                                    </p:anim>
                                    <p:anim calcmode="lin" valueType="num">
                                      <p:cBhvr>
                                        <p:cTn id="82" dur="500" fill="hold"/>
                                        <p:tgtEl>
                                          <p:spTgt spid="32"/>
                                        </p:tgtEl>
                                        <p:attrNameLst>
                                          <p:attrName>ppt_h</p:attrName>
                                        </p:attrNameLst>
                                      </p:cBhvr>
                                      <p:tavLst>
                                        <p:tav tm="0">
                                          <p:val>
                                            <p:fltVal val="0"/>
                                          </p:val>
                                        </p:tav>
                                        <p:tav tm="100000">
                                          <p:val>
                                            <p:strVal val="#ppt_h"/>
                                          </p:val>
                                        </p:tav>
                                      </p:tavLst>
                                    </p:anim>
                                    <p:animEffect transition="in" filter="fade">
                                      <p:cBhvr>
                                        <p:cTn id="83" dur="500"/>
                                        <p:tgtEl>
                                          <p:spTgt spid="32"/>
                                        </p:tgtEl>
                                      </p:cBhvr>
                                    </p:animEffect>
                                  </p:childTnLst>
                                </p:cTn>
                              </p:par>
                            </p:childTnLst>
                          </p:cTn>
                        </p:par>
                        <p:par>
                          <p:cTn id="84" fill="hold">
                            <p:stCondLst>
                              <p:cond delay="4000"/>
                            </p:stCondLst>
                            <p:childTnLst>
                              <p:par>
                                <p:cTn id="85" presetID="53" presetClass="entr" presetSubtype="16" fill="hold" grpId="0" nodeType="afterEffect">
                                  <p:stCondLst>
                                    <p:cond delay="0"/>
                                  </p:stCondLst>
                                  <p:childTnLst>
                                    <p:set>
                                      <p:cBhvr>
                                        <p:cTn id="86" dur="1" fill="hold">
                                          <p:stCondLst>
                                            <p:cond delay="0"/>
                                          </p:stCondLst>
                                        </p:cTn>
                                        <p:tgtEl>
                                          <p:spTgt spid="20"/>
                                        </p:tgtEl>
                                        <p:attrNameLst>
                                          <p:attrName>style.visibility</p:attrName>
                                        </p:attrNameLst>
                                      </p:cBhvr>
                                      <p:to>
                                        <p:strVal val="visible"/>
                                      </p:to>
                                    </p:set>
                                    <p:anim calcmode="lin" valueType="num">
                                      <p:cBhvr>
                                        <p:cTn id="87" dur="500" fill="hold"/>
                                        <p:tgtEl>
                                          <p:spTgt spid="20"/>
                                        </p:tgtEl>
                                        <p:attrNameLst>
                                          <p:attrName>ppt_w</p:attrName>
                                        </p:attrNameLst>
                                      </p:cBhvr>
                                      <p:tavLst>
                                        <p:tav tm="0">
                                          <p:val>
                                            <p:fltVal val="0"/>
                                          </p:val>
                                        </p:tav>
                                        <p:tav tm="100000">
                                          <p:val>
                                            <p:strVal val="#ppt_w"/>
                                          </p:val>
                                        </p:tav>
                                      </p:tavLst>
                                    </p:anim>
                                    <p:anim calcmode="lin" valueType="num">
                                      <p:cBhvr>
                                        <p:cTn id="88" dur="500" fill="hold"/>
                                        <p:tgtEl>
                                          <p:spTgt spid="20"/>
                                        </p:tgtEl>
                                        <p:attrNameLst>
                                          <p:attrName>ppt_h</p:attrName>
                                        </p:attrNameLst>
                                      </p:cBhvr>
                                      <p:tavLst>
                                        <p:tav tm="0">
                                          <p:val>
                                            <p:fltVal val="0"/>
                                          </p:val>
                                        </p:tav>
                                        <p:tav tm="100000">
                                          <p:val>
                                            <p:strVal val="#ppt_h"/>
                                          </p:val>
                                        </p:tav>
                                      </p:tavLst>
                                    </p:anim>
                                    <p:animEffect transition="in" filter="fade">
                                      <p:cBhvr>
                                        <p:cTn id="8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 grpId="0"/>
      <p:bldP spid="24" grpId="0" animBg="1"/>
      <p:bldP spid="25" grpId="0" animBg="1"/>
      <p:bldP spid="26" grpId="0" animBg="1"/>
      <p:bldP spid="27" grpId="0" animBg="1"/>
      <p:bldP spid="28" grpId="0" animBg="1"/>
      <p:bldP spid="29" grpId="0" animBg="1"/>
      <p:bldP spid="30" grpId="0"/>
      <p:bldP spid="31" grpId="0"/>
      <p:bldP spid="32" grpId="0"/>
      <p:bldP spid="35" grpId="0"/>
      <p:bldP spid="36" grpId="0"/>
      <p:bldP spid="37" grpId="0"/>
      <p:bldP spid="17" grpId="0" animBg="1"/>
      <p:bldP spid="18" grpId="0"/>
      <p:bldP spid="19" grpId="0" animBg="1"/>
      <p:bldP spid="2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文本框 52"/>
          <p:cNvSpPr txBox="1">
            <a:spLocks noChangeArrowheads="1"/>
          </p:cNvSpPr>
          <p:nvPr/>
        </p:nvSpPr>
        <p:spPr bwMode="auto">
          <a:xfrm>
            <a:off x="2736532" y="2883393"/>
            <a:ext cx="3672525" cy="484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9" tIns="34295" rIns="68589" bIns="34295">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zh-CN" altLang="en-US" sz="2700" dirty="0">
                <a:latin typeface="微软雅黑" panose="020B0503020204020204" pitchFamily="34" charset="-122"/>
                <a:ea typeface="微软雅黑" panose="020B0503020204020204" pitchFamily="34" charset="-122"/>
              </a:rPr>
              <a:t>完成工作情况</a:t>
            </a:r>
            <a:endParaRPr lang="zh-CN" altLang="en-US" sz="2700" dirty="0">
              <a:latin typeface="微软雅黑" panose="020B0503020204020204" pitchFamily="34" charset="-122"/>
              <a:ea typeface="微软雅黑" panose="020B0503020204020204" pitchFamily="34" charset="-122"/>
            </a:endParaRPr>
          </a:p>
        </p:txBody>
      </p:sp>
      <p:grpSp>
        <p:nvGrpSpPr>
          <p:cNvPr id="35" name="组合 34"/>
          <p:cNvGrpSpPr/>
          <p:nvPr/>
        </p:nvGrpSpPr>
        <p:grpSpPr>
          <a:xfrm>
            <a:off x="3823019" y="1131590"/>
            <a:ext cx="1499549" cy="1499354"/>
            <a:chOff x="846231" y="3363838"/>
            <a:chExt cx="845449" cy="845339"/>
          </a:xfrm>
        </p:grpSpPr>
        <p:grpSp>
          <p:nvGrpSpPr>
            <p:cNvPr id="36" name="组合 35"/>
            <p:cNvGrpSpPr/>
            <p:nvPr/>
          </p:nvGrpSpPr>
          <p:grpSpPr>
            <a:xfrm>
              <a:off x="846231" y="3363838"/>
              <a:ext cx="845449" cy="845339"/>
              <a:chOff x="304800" y="673100"/>
              <a:chExt cx="4000500" cy="4000500"/>
            </a:xfrm>
            <a:effectLst>
              <a:outerShdw blurRad="444500" dist="254000" dir="8100000" algn="tr" rotWithShape="0">
                <a:prstClr val="black">
                  <a:alpha val="50000"/>
                </a:prstClr>
              </a:outerShdw>
            </a:effectLst>
          </p:grpSpPr>
          <p:sp>
            <p:nvSpPr>
              <p:cNvPr id="38" name="同心圆 3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anose="020B0503020204020204" pitchFamily="34" charset="-122"/>
                </a:endParaRPr>
              </a:p>
            </p:txBody>
          </p:sp>
          <p:sp>
            <p:nvSpPr>
              <p:cNvPr id="39" name="椭圆 38"/>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sp>
          <p:nvSpPr>
            <p:cNvPr id="37" name="TextBox 36"/>
            <p:cNvSpPr txBox="1"/>
            <p:nvPr/>
          </p:nvSpPr>
          <p:spPr>
            <a:xfrm>
              <a:off x="1034000" y="3585491"/>
              <a:ext cx="480809" cy="468518"/>
            </a:xfrm>
            <a:prstGeom prst="rect">
              <a:avLst/>
            </a:prstGeom>
            <a:noFill/>
          </p:spPr>
          <p:txBody>
            <a:bodyPr wrap="none" lIns="0" tIns="0" rIns="0" bIns="0" rtlCol="0">
              <a:spAutoFit/>
            </a:bodyPr>
            <a:lstStyle/>
            <a:p>
              <a:r>
                <a:rPr lang="en-US" altLang="zh-CN" sz="5400" b="1" dirty="0">
                  <a:solidFill>
                    <a:schemeClr val="tx1">
                      <a:lumMod val="65000"/>
                      <a:lumOff val="35000"/>
                    </a:schemeClr>
                  </a:solidFill>
                  <a:latin typeface="汉仪粗宋繁" panose="02010609000101010101" pitchFamily="49" charset="-122"/>
                  <a:ea typeface="汉仪粗宋繁" panose="02010609000101010101" pitchFamily="49" charset="-122"/>
                </a:rPr>
                <a:t>02</a:t>
              </a:r>
              <a:endParaRPr lang="zh-CN" altLang="en-US" sz="5400" b="1" dirty="0">
                <a:solidFill>
                  <a:schemeClr val="tx1">
                    <a:lumMod val="65000"/>
                    <a:lumOff val="35000"/>
                  </a:schemeClr>
                </a:solidFill>
                <a:latin typeface="汉仪粗宋繁" panose="02010609000101010101" pitchFamily="49" charset="-122"/>
                <a:ea typeface="汉仪粗宋繁" panose="02010609000101010101" pitchFamily="49" charset="-122"/>
              </a:endParaRPr>
            </a:p>
          </p:txBody>
        </p:sp>
      </p:gr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p:cTn id="7" dur="500" fill="hold"/>
                                        <p:tgtEl>
                                          <p:spTgt spid="35"/>
                                        </p:tgtEl>
                                        <p:attrNameLst>
                                          <p:attrName>ppt_w</p:attrName>
                                        </p:attrNameLst>
                                      </p:cBhvr>
                                      <p:tavLst>
                                        <p:tav tm="0">
                                          <p:val>
                                            <p:fltVal val="0"/>
                                          </p:val>
                                        </p:tav>
                                        <p:tav tm="100000">
                                          <p:val>
                                            <p:strVal val="#ppt_w"/>
                                          </p:val>
                                        </p:tav>
                                      </p:tavLst>
                                    </p:anim>
                                    <p:anim calcmode="lin" valueType="num">
                                      <p:cBhvr>
                                        <p:cTn id="8" dur="500" fill="hold"/>
                                        <p:tgtEl>
                                          <p:spTgt spid="35"/>
                                        </p:tgtEl>
                                        <p:attrNameLst>
                                          <p:attrName>ppt_h</p:attrName>
                                        </p:attrNameLst>
                                      </p:cBhvr>
                                      <p:tavLst>
                                        <p:tav tm="0">
                                          <p:val>
                                            <p:fltVal val="0"/>
                                          </p:val>
                                        </p:tav>
                                        <p:tav tm="100000">
                                          <p:val>
                                            <p:strVal val="#ppt_h"/>
                                          </p:val>
                                        </p:tav>
                                      </p:tavLst>
                                    </p:anim>
                                    <p:animEffect transition="in" filter="fade">
                                      <p:cBhvr>
                                        <p:cTn id="9" dur="500"/>
                                        <p:tgtEl>
                                          <p:spTgt spid="35"/>
                                        </p:tgtEl>
                                      </p:cBhvr>
                                    </p:animEffect>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34"/>
                                        </p:tgtEl>
                                        <p:attrNameLst>
                                          <p:attrName>style.visibility</p:attrName>
                                        </p:attrNameLst>
                                      </p:cBhvr>
                                      <p:to>
                                        <p:strVal val="visible"/>
                                      </p:to>
                                    </p:set>
                                    <p:animEffect transition="in" filter="fade">
                                      <p:cBhvr>
                                        <p:cTn id="13" dur="1000"/>
                                        <p:tgtEl>
                                          <p:spTgt spid="34"/>
                                        </p:tgtEl>
                                      </p:cBhvr>
                                    </p:animEffect>
                                    <p:anim calcmode="lin" valueType="num">
                                      <p:cBhvr>
                                        <p:cTn id="14" dur="1000" fill="hold"/>
                                        <p:tgtEl>
                                          <p:spTgt spid="34"/>
                                        </p:tgtEl>
                                        <p:attrNameLst>
                                          <p:attrName>ppt_x</p:attrName>
                                        </p:attrNameLst>
                                      </p:cBhvr>
                                      <p:tavLst>
                                        <p:tav tm="0">
                                          <p:val>
                                            <p:strVal val="#ppt_x"/>
                                          </p:val>
                                        </p:tav>
                                        <p:tav tm="100000">
                                          <p:val>
                                            <p:strVal val="#ppt_x"/>
                                          </p:val>
                                        </p:tav>
                                      </p:tavLst>
                                    </p:anim>
                                    <p:anim calcmode="lin" valueType="num">
                                      <p:cBhvr>
                                        <p:cTn id="15"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Lst>
  </p:timing>
</p:sld>
</file>

<file path=ppt/tags/tag1.xml><?xml version="1.0" encoding="utf-8"?>
<p:tagLst xmlns:p="http://schemas.openxmlformats.org/presentationml/2006/main">
  <p:tag name="MH" val="20151126093208"/>
  <p:tag name="MH_LIBRARY" val="GRAPHIC"/>
  <p:tag name="MH_TYPE" val="Other"/>
  <p:tag name="MH_ORDER" val="3"/>
</p:tagLst>
</file>

<file path=ppt/tags/tag2.xml><?xml version="1.0" encoding="utf-8"?>
<p:tagLst xmlns:p="http://schemas.openxmlformats.org/presentationml/2006/main">
  <p:tag name="MH" val="20151126093208"/>
  <p:tag name="MH_LIBRARY" val="GRAPHIC"/>
  <p:tag name="MH_TYPE" val="Other"/>
  <p:tag name="MH_ORDER" val="3"/>
</p:tagLst>
</file>

<file path=ppt/tags/tag3.xml><?xml version="1.0" encoding="utf-8"?>
<p:tagLst xmlns:p="http://schemas.openxmlformats.org/presentationml/2006/main">
  <p:tag name="MH" val="20151126093208"/>
  <p:tag name="MH_LIBRARY" val="GRAPHIC"/>
  <p:tag name="MH_TYPE" val="Other"/>
  <p:tag name="MH_ORDER" val="3"/>
</p:tagLst>
</file>

<file path=ppt/tags/tag4.xml><?xml version="1.0" encoding="utf-8"?>
<p:tagLst xmlns:p="http://schemas.openxmlformats.org/presentationml/2006/main">
  <p:tag name="MH" val="20151126093208"/>
  <p:tag name="MH_LIBRARY" val="GRAPHIC"/>
  <p:tag name="MH_TYPE" val="Other"/>
  <p:tag name="MH_ORDER" val="3"/>
</p:tagLst>
</file>

<file path=ppt/tags/tag5.xml><?xml version="1.0" encoding="utf-8"?>
<p:tagLst xmlns:p="http://schemas.openxmlformats.org/presentationml/2006/main">
  <p:tag name="MH" val="20151126093208"/>
  <p:tag name="MH_LIBRARY" val="GRAPHIC"/>
  <p:tag name="MH_TYPE" val="Other"/>
  <p:tag name="MH_ORDER" val="3"/>
</p:tagLst>
</file>

<file path=ppt/tags/tag6.xml><?xml version="1.0" encoding="utf-8"?>
<p:tagLst xmlns:p="http://schemas.openxmlformats.org/presentationml/2006/main">
  <p:tag name="MH" val="20151126093208"/>
  <p:tag name="MH_LIBRARY" val="GRAPHIC"/>
  <p:tag name="MH_TYPE" val="Other"/>
  <p:tag name="MH_ORDER" val="3"/>
</p:tagLst>
</file>

<file path=ppt/tags/tag7.xml><?xml version="1.0" encoding="utf-8"?>
<p:tagLst xmlns:p="http://schemas.openxmlformats.org/presentationml/2006/main">
  <p:tag name="SELECTED" val="True"/>
</p:tagLst>
</file>

<file path=ppt/tags/tag8.xml><?xml version="1.0" encoding="utf-8"?>
<p:tagLst xmlns:p="http://schemas.openxmlformats.org/presentationml/2006/main">
  <p:tag name="ISPRING_RESOURCE_PATHS_HASH_2" val="9bf32b21c57e606988ab10ec694d2e32676a8b"/>
  <p:tag name="ISPRING_PRESENTATION_TITLE" val="PowerPoint 演示文稿"/>
  <p:tag name="commondata" val="eyJoZGlkIjoiYTQ3YTc2YjBlNWRhYjQ0NTA0MDBkN2E0YWM4YTZjZGMifQ=="/>
</p:tagLst>
</file>

<file path=ppt/theme/_rels/theme1.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Office 主题​​">
  <a:themeElements>
    <a:clrScheme name="自定义 2">
      <a:dk1>
        <a:sysClr val="windowText" lastClr="000000"/>
      </a:dk1>
      <a:lt1>
        <a:sysClr val="window" lastClr="FFFFFF"/>
      </a:lt1>
      <a:dk2>
        <a:srgbClr val="FFFFFF"/>
      </a:dk2>
      <a:lt2>
        <a:srgbClr val="FFFFFF"/>
      </a:lt2>
      <a:accent1>
        <a:srgbClr val="0E647C"/>
      </a:accent1>
      <a:accent2>
        <a:srgbClr val="2DB2A4"/>
      </a:accent2>
      <a:accent3>
        <a:srgbClr val="74AF47"/>
      </a:accent3>
      <a:accent4>
        <a:srgbClr val="755DA1"/>
      </a:accent4>
      <a:accent5>
        <a:srgbClr val="4BACC6"/>
      </a:accent5>
      <a:accent6>
        <a:srgbClr val="F87A08"/>
      </a:accent6>
      <a:hlink>
        <a:srgbClr val="FFFFFF"/>
      </a:hlink>
      <a:folHlink>
        <a:srgbClr val="FFFF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a:blip xmlns:r="http://schemas.openxmlformats.org/officeDocument/2006/relationships" r:embed="rId1"/>
          <a:stretch>
            <a:fillRect/>
          </a:stretch>
        </a:blipFill>
        <a:ln>
          <a:noFill/>
        </a:ln>
      </a:spPr>
      <a:bodyPr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lIns="0" tIns="0" rIns="0" bIns="0" rtlCol="0">
        <a:spAutoFit/>
      </a:bodyPr>
      <a:lstStyle>
        <a:defPPr>
          <a:defRPr sz="1600" b="1" dirty="0" smtClean="0">
            <a:solidFill>
              <a:schemeClr val="accent6"/>
            </a:solidFill>
            <a:latin typeface="微软雅黑" panose="020B0503020204020204" pitchFamily="34" charset="-122"/>
            <a:ea typeface="微软雅黑" panose="020B0503020204020204" pitchFamily="34" charset="-122"/>
          </a:defRPr>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3105</Words>
  <Application>WPS 演示</Application>
  <PresentationFormat>全屏显示(16:9)</PresentationFormat>
  <Paragraphs>433</Paragraphs>
  <Slides>27</Slides>
  <Notes>24</Notes>
  <HiddenSlides>0</HiddenSlides>
  <MMClips>1</MMClips>
  <ScaleCrop>false</ScaleCrop>
  <HeadingPairs>
    <vt:vector size="6" baseType="variant">
      <vt:variant>
        <vt:lpstr>已用的字体</vt:lpstr>
      </vt:variant>
      <vt:variant>
        <vt:i4>29</vt:i4>
      </vt:variant>
      <vt:variant>
        <vt:lpstr>主题</vt:lpstr>
      </vt:variant>
      <vt:variant>
        <vt:i4>1</vt:i4>
      </vt:variant>
      <vt:variant>
        <vt:lpstr>幻灯片标题</vt:lpstr>
      </vt:variant>
      <vt:variant>
        <vt:i4>27</vt:i4>
      </vt:variant>
    </vt:vector>
  </HeadingPairs>
  <TitlesOfParts>
    <vt:vector size="57" baseType="lpstr">
      <vt:lpstr>Arial</vt:lpstr>
      <vt:lpstr>宋体</vt:lpstr>
      <vt:lpstr>Wingdings</vt:lpstr>
      <vt:lpstr>Calibri</vt:lpstr>
      <vt:lpstr>微软雅黑</vt:lpstr>
      <vt:lpstr>Rockwell Condensed</vt:lpstr>
      <vt:lpstr>Century Gothic</vt:lpstr>
      <vt:lpstr>幼圆</vt:lpstr>
      <vt:lpstr>Mongolian Baiti</vt:lpstr>
      <vt:lpstr>仿宋_GB2312</vt:lpstr>
      <vt:lpstr>仿宋</vt:lpstr>
      <vt:lpstr>Arial</vt:lpstr>
      <vt:lpstr>黑体</vt:lpstr>
      <vt:lpstr>汉仪粗宋繁</vt:lpstr>
      <vt:lpstr>Calibri</vt:lpstr>
      <vt:lpstr>Impact</vt:lpstr>
      <vt:lpstr>华文黑体</vt:lpstr>
      <vt:lpstr>Arial Unicode MS</vt:lpstr>
      <vt:lpstr>Gill Sans</vt:lpstr>
      <vt:lpstr>Segoe Print</vt:lpstr>
      <vt:lpstr>Lato Light</vt:lpstr>
      <vt:lpstr>方正正中黑简体</vt:lpstr>
      <vt:lpstr>方正粗谭黑简体</vt:lpstr>
      <vt:lpstr>方正大黑简体</vt:lpstr>
      <vt:lpstr>造字工房劲黑（非商用）常规体</vt:lpstr>
      <vt:lpstr>Helvetica-Roman-SemiB</vt:lpstr>
      <vt:lpstr>SimSun-ExtB</vt:lpstr>
      <vt:lpstr>方正兰亭黑_GBK</vt:lpstr>
      <vt:lpstr>方正姚体</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Years later</cp:lastModifiedBy>
  <cp:revision>901</cp:revision>
  <dcterms:created xsi:type="dcterms:W3CDTF">2015-04-24T01:01:00Z</dcterms:created>
  <dcterms:modified xsi:type="dcterms:W3CDTF">2024-04-13T17:53:14Z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2AC24B646E444383AA2C799E3A0183C8_13</vt:lpwstr>
  </property>
  <property fmtid="{D5CDD505-2E9C-101B-9397-08002B2CF9AE}" pid="3" name="KSOProductBuildVer">
    <vt:lpwstr>2052-12.1.0.16417</vt:lpwstr>
  </property>
</Properties>
</file>