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9" r:id="rId6"/>
    <p:sldId id="271" r:id="rId7"/>
    <p:sldId id="272" r:id="rId8"/>
    <p:sldId id="273" r:id="rId9"/>
    <p:sldId id="274" r:id="rId10"/>
    <p:sldId id="289" r:id="rId11"/>
    <p:sldId id="278" r:id="rId12"/>
    <p:sldId id="279" r:id="rId13"/>
    <p:sldId id="260" r:id="rId14"/>
    <p:sldId id="281" r:id="rId15"/>
    <p:sldId id="282" r:id="rId16"/>
    <p:sldId id="264" r:id="rId17"/>
    <p:sldId id="292" r:id="rId18"/>
    <p:sldId id="293" r:id="rId19"/>
    <p:sldId id="294" r:id="rId20"/>
    <p:sldId id="261" r:id="rId21"/>
    <p:sldId id="295" r:id="rId22"/>
    <p:sldId id="296" r:id="rId23"/>
    <p:sldId id="297" r:id="rId24"/>
    <p:sldId id="298" r:id="rId25"/>
    <p:sldId id="276" r:id="rId26"/>
    <p:sldId id="265" r:id="rId27"/>
    <p:sldId id="266" r:id="rId28"/>
    <p:sldId id="262" r:id="rId29"/>
    <p:sldId id="280" r:id="rId30"/>
    <p:sldId id="267" r:id="rId31"/>
    <p:sldId id="268" r:id="rId32"/>
    <p:sldId id="269" r:id="rId33"/>
    <p:sldId id="270" r:id="rId34"/>
    <p:sldId id="283" r:id="rId35"/>
    <p:sldId id="284" r:id="rId36"/>
    <p:sldId id="300" r:id="rId37"/>
    <p:sldId id="285" r:id="rId38"/>
    <p:sldId id="286" r:id="rId39"/>
    <p:sldId id="287" r:id="rId40"/>
    <p:sldId id="288" r:id="rId41"/>
    <p:sldId id="290" r:id="rId42"/>
    <p:sldId id="291" r:id="rId43"/>
    <p:sldId id="301" r:id="rId44"/>
    <p:sldId id="324" r:id="rId45"/>
  </p:sldIdLst>
  <p:sldSz cx="12192000" cy="6858000"/>
  <p:notesSz cx="6858000" cy="9144000"/>
  <p:custDataLst>
    <p:tags r:id="rId4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7424"/>
    <a:srgbClr val="519B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78" autoAdjust="0"/>
    <p:restoredTop sz="94660"/>
  </p:normalViewPr>
  <p:slideViewPr>
    <p:cSldViewPr snapToGrid="0">
      <p:cViewPr varScale="1">
        <p:scale>
          <a:sx n="113" d="100"/>
          <a:sy n="113" d="100"/>
        </p:scale>
        <p:origin x="714" y="84"/>
      </p:cViewPr>
      <p:guideLst/>
    </p:cSldViewPr>
  </p:slid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9" Type="http://schemas.openxmlformats.org/officeDocument/2006/relationships/tags" Target="tags/tag22.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1" Type="http://schemas.openxmlformats.org/officeDocument/2006/relationships/package" Target="../embeddings/Workbook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第二季度</c:v>
                </c:pt>
              </c:strCache>
            </c:strRef>
          </c:cat>
          <c:val>
            <c:numRef>
              <c:f>Sheet1!$B$2:$B$3</c:f>
              <c:numCache>
                <c:formatCode>General</c:formatCode>
                <c:ptCount val="2"/>
                <c:pt idx="0">
                  <c:v>25</c:v>
                </c:pt>
                <c:pt idx="1">
                  <c:v>75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50</c:v>
                </c:pt>
                <c:pt idx="1">
                  <c:v>50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chemeClr val="bg1">
                <a:lumMod val="85000"/>
              </a:schemeClr>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A</c:v>
                </c:pt>
                <c:pt idx="1">
                  <c:v>B</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列2</c:v>
                </c:pt>
              </c:strCache>
            </c:strRef>
          </c:tx>
          <c:spPr>
            <a:solidFill>
              <a:srgbClr val="64A0DC"/>
            </a:solidFill>
          </c:spPr>
          <c:explosion val="0"/>
          <c:dPt>
            <c:idx val="0"/>
            <c:bubble3D val="0"/>
            <c:spPr>
              <a:solidFill>
                <a:schemeClr val="accent1"/>
              </a:solidFill>
              <a:ln w="19050">
                <a:solidFill>
                  <a:schemeClr val="lt1"/>
                </a:solidFill>
              </a:ln>
              <a:effectLst/>
            </c:spPr>
          </c:dPt>
          <c:dPt>
            <c:idx val="1"/>
            <c:bubble3D val="0"/>
            <c:spPr>
              <a:solidFill>
                <a:schemeClr val="tx1">
                  <a:lumMod val="75000"/>
                  <a:lumOff val="25000"/>
                </a:schemeClr>
              </a:solidFill>
              <a:ln w="19050">
                <a:solidFill>
                  <a:schemeClr val="lt1"/>
                </a:solidFill>
              </a:ln>
              <a:effectLst/>
            </c:spPr>
          </c:dPt>
          <c:dLbls>
            <c:delete val="1"/>
          </c:dLbls>
          <c:cat>
            <c:strRef>
              <c:f>Sheet1!$A$2:$A$3</c:f>
              <c:strCache>
                <c:ptCount val="2"/>
                <c:pt idx="0">
                  <c:v>第一季度</c:v>
                </c:pt>
                <c:pt idx="1">
                  <c:v>第二季度</c:v>
                </c:pt>
              </c:strCache>
            </c:strRef>
          </c:cat>
          <c:val>
            <c:numRef>
              <c:f>Sheet1!$B$2:$B$3</c:f>
              <c:numCache>
                <c:formatCode>General</c:formatCode>
                <c:ptCount val="2"/>
                <c:pt idx="0">
                  <c:v>90</c:v>
                </c:pt>
                <c:pt idx="1">
                  <c:v>10</c:v>
                </c:pt>
              </c:numCache>
            </c:numRef>
          </c:val>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E8C64B-3C09-4C79-AC5B-543DECADE6E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7E2CD-45CD-40A3-9850-013A9E8C3D3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E665C9A-F863-4B53-BF18-B9F895775B52}"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17CBE41-6C63-4A16-873F-5A51AEDA08C3}"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327E2CD-45CD-40A3-9850-013A9E8C3D3B}"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92EB20A-403F-44E9-9F40-29DD8395CE0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761999" y="253159"/>
            <a:ext cx="10515600" cy="530614"/>
          </a:xfrm>
        </p:spPr>
        <p:txBody>
          <a:bodyPr>
            <a:normAutofit/>
          </a:bodyPr>
          <a:lstStyle>
            <a:lvl1pPr algn="r">
              <a:defRPr sz="3200" b="1">
                <a:solidFill>
                  <a:srgbClr val="519B42"/>
                </a:solidFill>
              </a:defRPr>
            </a:lvl1p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pic>
        <p:nvPicPr>
          <p:cNvPr id="6" name="图片 5"/>
          <p:cNvPicPr>
            <a:picLocks noChangeAspect="1"/>
          </p:cNvPicPr>
          <p:nvPr userDrawn="1"/>
        </p:nvPicPr>
        <p:blipFill>
          <a:blip r:embed="rId2" cstate="screen"/>
          <a:stretch>
            <a:fillRect/>
          </a:stretch>
        </p:blipFill>
        <p:spPr>
          <a:xfrm flipH="1">
            <a:off x="11297994" y="122788"/>
            <a:ext cx="817626" cy="7540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tags" Target="../tags/tag6.xml"/><Relationship Id="rId6" Type="http://schemas.openxmlformats.org/officeDocument/2006/relationships/image" Target="../media/image1.png"/><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6.xml"/><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1.xml"/><Relationship Id="rId7"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20.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6.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6.xml"/><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image" Target="../media/image28.png"/><Relationship Id="rId2" Type="http://schemas.openxmlformats.org/officeDocument/2006/relationships/tags" Target="../tags/tag8.xml"/><Relationship Id="rId12" Type="http://schemas.openxmlformats.org/officeDocument/2006/relationships/notesSlide" Target="../notesSlides/notesSlide28.xml"/><Relationship Id="rId11" Type="http://schemas.openxmlformats.org/officeDocument/2006/relationships/slideLayout" Target="../slideLayouts/slideLayout6.xml"/><Relationship Id="rId10" Type="http://schemas.openxmlformats.org/officeDocument/2006/relationships/tags" Target="../tags/tag15.xml"/><Relationship Id="rId1" Type="http://schemas.openxmlformats.org/officeDocument/2006/relationships/tags" Target="../tags/tag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6.xml"/><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6.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6.xml"/><Relationship Id="rId5" Type="http://schemas.openxmlformats.org/officeDocument/2006/relationships/slideLayout" Target="../slideLayouts/slideLayout6.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6.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41.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image" Target="../media/image3.png"/><Relationship Id="rId7" Type="http://schemas.openxmlformats.org/officeDocument/2006/relationships/tags" Target="../tags/tag21.xml"/><Relationship Id="rId6" Type="http://schemas.openxmlformats.org/officeDocument/2006/relationships/image" Target="../media/image1.png"/><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1" Type="http://schemas.openxmlformats.org/officeDocument/2006/relationships/notesSlide" Target="../notesSlides/notesSlide41.xml"/><Relationship Id="rId10" Type="http://schemas.openxmlformats.org/officeDocument/2006/relationships/slideLayout" Target="../slideLayouts/slideLayout7.xml"/><Relationship Id="rId1" Type="http://schemas.openxmlformats.org/officeDocument/2006/relationships/tags" Target="../tags/tag16.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6.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76"/>
          <p:cNvSpPr/>
          <p:nvPr>
            <p:custDataLst>
              <p:tags r:id="rId1"/>
            </p:custDataLst>
          </p:nvPr>
        </p:nvSpPr>
        <p:spPr>
          <a:xfrm>
            <a:off x="5514954" y="3728202"/>
            <a:ext cx="5203747" cy="577081"/>
          </a:xfrm>
          <a:prstGeom prst="rect">
            <a:avLst/>
          </a:prstGeom>
          <a:ln w="12700">
            <a:miter lim="400000"/>
          </a:ln>
        </p:spPr>
        <p:txBody>
          <a:bodyPr wrap="square" lIns="22860" rIns="22860">
            <a:spAutoFit/>
          </a:bodyPr>
          <a:lstStyle/>
          <a:p>
            <a:pPr defTabSz="457200">
              <a:defRPr sz="1800"/>
            </a:pPr>
            <a:r>
              <a:rPr lang="en-US" altLang="zh-CN" sz="1050" kern="0" dirty="0">
                <a:solidFill>
                  <a:srgbClr val="519B42"/>
                </a:solidFill>
                <a:latin typeface="Arial" panose="020B0604020202020204"/>
                <a:ea typeface="Arial" panose="020B0604020202020204"/>
                <a:cs typeface="Arial" panose="020B0604020202020204"/>
                <a:sym typeface="Arial" panose="020B0604020202020204"/>
              </a:rPr>
              <a:t>This is a sample text. Insert your desired text here. Again. This is a dummy text. Enter your own text here. This is a sample text. Insert your desired text here. Again. This is a dummy text. Enter your own text here enter your own text here</a:t>
            </a:r>
            <a:endParaRPr lang="en-US" altLang="zh-CN" sz="1050" kern="0" dirty="0">
              <a:solidFill>
                <a:srgbClr val="519B42"/>
              </a:solidFill>
              <a:latin typeface="Arial" panose="020B0604020202020204"/>
              <a:ea typeface="Arial" panose="020B0604020202020204"/>
              <a:cs typeface="Arial" panose="020B0604020202020204"/>
              <a:sym typeface="Arial" panose="020B0604020202020204"/>
            </a:endParaRPr>
          </a:p>
        </p:txBody>
      </p:sp>
      <p:sp>
        <p:nvSpPr>
          <p:cNvPr id="4" name="PA_形状 75"/>
          <p:cNvSpPr>
            <a:spLocks noChangeArrowheads="1"/>
          </p:cNvSpPr>
          <p:nvPr>
            <p:custDataLst>
              <p:tags r:id="rId2"/>
            </p:custDataLst>
          </p:nvPr>
        </p:nvSpPr>
        <p:spPr bwMode="auto">
          <a:xfrm>
            <a:off x="5514954" y="2917144"/>
            <a:ext cx="5969583" cy="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defRPr>
                <a:solidFill>
                  <a:schemeClr val="tx1"/>
                </a:solidFill>
                <a:latin typeface="Helvetica Light"/>
                <a:ea typeface="Helvetica Light"/>
                <a:cs typeface="Helvetica Light"/>
                <a:sym typeface="Helvetica Light"/>
              </a:defRPr>
            </a:lvl1pPr>
            <a:lvl2pPr marL="742950" indent="-285750">
              <a:defRPr>
                <a:solidFill>
                  <a:schemeClr val="tx1"/>
                </a:solidFill>
                <a:latin typeface="Helvetica Light"/>
                <a:ea typeface="Helvetica Light"/>
                <a:cs typeface="Helvetica Light"/>
                <a:sym typeface="Helvetica Light"/>
              </a:defRPr>
            </a:lvl2pPr>
            <a:lvl3pPr marL="1143000" indent="-228600">
              <a:defRPr>
                <a:solidFill>
                  <a:schemeClr val="tx1"/>
                </a:solidFill>
                <a:latin typeface="Helvetica Light"/>
                <a:ea typeface="Helvetica Light"/>
                <a:cs typeface="Helvetica Light"/>
                <a:sym typeface="Helvetica Light"/>
              </a:defRPr>
            </a:lvl3pPr>
            <a:lvl4pPr marL="1600200" indent="-228600">
              <a:defRPr>
                <a:solidFill>
                  <a:schemeClr val="tx1"/>
                </a:solidFill>
                <a:latin typeface="Helvetica Light"/>
                <a:ea typeface="Helvetica Light"/>
                <a:cs typeface="Helvetica Light"/>
                <a:sym typeface="Helvetica Light"/>
              </a:defRPr>
            </a:lvl4pPr>
            <a:lvl5pPr marL="2057400" indent="-228600">
              <a:defRPr>
                <a:solidFill>
                  <a:schemeClr val="tx1"/>
                </a:solidFill>
                <a:latin typeface="Helvetica Light"/>
                <a:ea typeface="Helvetica Light"/>
                <a:cs typeface="Helvetica Light"/>
                <a:sym typeface="Helvetica Light"/>
              </a:defRPr>
            </a:lvl5pPr>
            <a:lvl6pPr marL="2514600" indent="-228600" defTabSz="309880" eaLnBrk="0" fontAlgn="base" hangingPunct="0">
              <a:spcBef>
                <a:spcPct val="0"/>
              </a:spcBef>
              <a:spcAft>
                <a:spcPct val="0"/>
              </a:spcAft>
              <a:defRPr>
                <a:solidFill>
                  <a:schemeClr val="tx1"/>
                </a:solidFill>
                <a:latin typeface="Helvetica Light"/>
                <a:ea typeface="Helvetica Light"/>
                <a:cs typeface="Helvetica Light"/>
                <a:sym typeface="Helvetica Light"/>
              </a:defRPr>
            </a:lvl6pPr>
            <a:lvl7pPr marL="2971800" indent="-228600" defTabSz="309880" eaLnBrk="0" fontAlgn="base" hangingPunct="0">
              <a:spcBef>
                <a:spcPct val="0"/>
              </a:spcBef>
              <a:spcAft>
                <a:spcPct val="0"/>
              </a:spcAft>
              <a:defRPr>
                <a:solidFill>
                  <a:schemeClr val="tx1"/>
                </a:solidFill>
                <a:latin typeface="Helvetica Light"/>
                <a:ea typeface="Helvetica Light"/>
                <a:cs typeface="Helvetica Light"/>
                <a:sym typeface="Helvetica Light"/>
              </a:defRPr>
            </a:lvl7pPr>
            <a:lvl8pPr marL="3429000" indent="-228600" defTabSz="309880" eaLnBrk="0" fontAlgn="base" hangingPunct="0">
              <a:spcBef>
                <a:spcPct val="0"/>
              </a:spcBef>
              <a:spcAft>
                <a:spcPct val="0"/>
              </a:spcAft>
              <a:defRPr>
                <a:solidFill>
                  <a:schemeClr val="tx1"/>
                </a:solidFill>
                <a:latin typeface="Helvetica Light"/>
                <a:ea typeface="Helvetica Light"/>
                <a:cs typeface="Helvetica Light"/>
                <a:sym typeface="Helvetica Light"/>
              </a:defRPr>
            </a:lvl8pPr>
            <a:lvl9pPr marL="3886200" indent="-228600" defTabSz="309880" eaLnBrk="0" fontAlgn="base" hangingPunct="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lang="zh-CN" altLang="en-US" sz="5865" b="1" dirty="0">
                <a:ln>
                  <a:solidFill>
                    <a:schemeClr val="bg1"/>
                  </a:solidFill>
                </a:ln>
                <a:solidFill>
                  <a:srgbClr val="519B42"/>
                </a:solidFill>
                <a:latin typeface="+mj-ea"/>
                <a:ea typeface="+mj-ea"/>
                <a:cs typeface="헤드라인A"/>
                <a:sym typeface="헤드라인A"/>
              </a:rPr>
              <a:t>唯美</a:t>
            </a:r>
            <a:r>
              <a:rPr lang="zh-CN" altLang="en-US" sz="5865" b="1" dirty="0" smtClean="0">
                <a:ln>
                  <a:solidFill>
                    <a:schemeClr val="bg1"/>
                  </a:solidFill>
                </a:ln>
                <a:solidFill>
                  <a:srgbClr val="519B42"/>
                </a:solidFill>
                <a:latin typeface="+mj-ea"/>
                <a:ea typeface="+mj-ea"/>
                <a:cs typeface="헤드라인A"/>
                <a:sym typeface="헤드라인A"/>
              </a:rPr>
              <a:t>清新</a:t>
            </a:r>
            <a:r>
              <a:rPr lang="en-US" altLang="zh-CN" sz="5865" b="1" dirty="0" smtClean="0">
                <a:ln>
                  <a:solidFill>
                    <a:schemeClr val="bg1"/>
                  </a:solidFill>
                </a:ln>
                <a:solidFill>
                  <a:srgbClr val="519B42"/>
                </a:solidFill>
                <a:latin typeface="+mj-ea"/>
                <a:ea typeface="+mj-ea"/>
                <a:cs typeface="헤드라인A"/>
                <a:sym typeface="헤드라인A"/>
              </a:rPr>
              <a:t>PPT</a:t>
            </a:r>
            <a:r>
              <a:rPr lang="zh-CN" altLang="en-US" sz="5865" b="1" dirty="0">
                <a:ln>
                  <a:solidFill>
                    <a:schemeClr val="bg1"/>
                  </a:solidFill>
                </a:ln>
                <a:solidFill>
                  <a:srgbClr val="519B42"/>
                </a:solidFill>
                <a:latin typeface="+mj-ea"/>
                <a:ea typeface="+mj-ea"/>
                <a:cs typeface="헤드라인A"/>
                <a:sym typeface="헤드라인A"/>
              </a:rPr>
              <a:t>模板</a:t>
            </a:r>
            <a:endParaRPr lang="zh-CN" altLang="zh-CN" sz="5865" b="1" dirty="0">
              <a:ln>
                <a:solidFill>
                  <a:schemeClr val="bg1"/>
                </a:solidFill>
              </a:ln>
              <a:solidFill>
                <a:srgbClr val="519B42"/>
              </a:solidFill>
              <a:latin typeface="+mj-ea"/>
              <a:ea typeface="+mj-ea"/>
              <a:cs typeface="헤드라인A"/>
              <a:sym typeface="헤드라인A"/>
            </a:endParaRPr>
          </a:p>
        </p:txBody>
      </p:sp>
      <p:sp>
        <p:nvSpPr>
          <p:cNvPr id="5" name="PA_任意多边形 3"/>
          <p:cNvSpPr/>
          <p:nvPr>
            <p:custDataLst>
              <p:tags r:id="rId3"/>
            </p:custDataLst>
          </p:nvPr>
        </p:nvSpPr>
        <p:spPr>
          <a:xfrm flipV="1">
            <a:off x="5514954" y="3612735"/>
            <a:ext cx="5645149" cy="61383"/>
          </a:xfrm>
          <a:custGeom>
            <a:avLst/>
            <a:gdLst>
              <a:gd name="connsiteX0" fmla="*/ 0 w 4404360"/>
              <a:gd name="connsiteY0" fmla="*/ 0 h 0"/>
              <a:gd name="connsiteX1" fmla="*/ 4404360 w 4404360"/>
              <a:gd name="connsiteY1" fmla="*/ 0 h 0"/>
            </a:gdLst>
            <a:ahLst/>
            <a:cxnLst>
              <a:cxn ang="0">
                <a:pos x="connsiteX0" y="connsiteY0"/>
              </a:cxn>
              <a:cxn ang="0">
                <a:pos x="connsiteX1" y="connsiteY1"/>
              </a:cxn>
            </a:cxnLst>
            <a:rect l="l" t="t" r="r" b="b"/>
            <a:pathLst>
              <a:path w="4404360">
                <a:moveTo>
                  <a:pt x="0" y="0"/>
                </a:moveTo>
                <a:lnTo>
                  <a:pt x="4404360" y="0"/>
                </a:lnTo>
              </a:path>
            </a:pathLst>
          </a:custGeom>
          <a:noFill/>
          <a:ln w="28575" cap="flat">
            <a:solidFill>
              <a:srgbClr val="519B42"/>
            </a:solidFill>
            <a:miter lim="400000"/>
          </a:ln>
          <a:effectLst/>
        </p:spPr>
        <p:style>
          <a:lnRef idx="0">
            <a:scrgbClr r="0" g="0" b="0"/>
          </a:lnRef>
          <a:fillRef idx="0">
            <a:scrgbClr r="0" g="0" b="0"/>
          </a:fillRef>
          <a:effectRef idx="0">
            <a:scrgbClr r="0" g="0" b="0"/>
          </a:effectRef>
          <a:fontRef idx="none"/>
        </p:style>
        <p:txBody>
          <a:bodyPr spcFirstLastPara="1" lIns="121919" tIns="60959" rIns="121919" bIns="60959" spcCol="38100"/>
          <a:lstStyle/>
          <a:p>
            <a:pPr defTabSz="1219200" latinLnBrk="1">
              <a:defRPr/>
            </a:pPr>
            <a:endParaRPr lang="zh-CN" altLang="en-US" sz="2400" kern="0">
              <a:solidFill>
                <a:srgbClr val="519B42"/>
              </a:solidFill>
            </a:endParaRPr>
          </a:p>
        </p:txBody>
      </p:sp>
      <p:sp>
        <p:nvSpPr>
          <p:cNvPr id="6" name="PA_文本框 4"/>
          <p:cNvSpPr txBox="1"/>
          <p:nvPr>
            <p:custDataLst>
              <p:tags r:id="rId4"/>
            </p:custDataLst>
          </p:nvPr>
        </p:nvSpPr>
        <p:spPr>
          <a:xfrm>
            <a:off x="5458971" y="918901"/>
            <a:ext cx="3716295" cy="2260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67733" tIns="67733" rIns="67733" bIns="67733" spcCol="38100" anchor="ctr">
            <a:spAutoFit/>
          </a:bodyPr>
          <a:lstStyle/>
          <a:p>
            <a:pPr defTabSz="1100455" latinLnBrk="1">
              <a:defRPr/>
            </a:pPr>
            <a:r>
              <a:rPr lang="en-US" altLang="zh-CN" sz="13800" kern="0" dirty="0" smtClean="0">
                <a:ln w="28575">
                  <a:solidFill>
                    <a:schemeClr val="bg1"/>
                  </a:solidFill>
                </a:ln>
                <a:solidFill>
                  <a:srgbClr val="519B42"/>
                </a:solidFill>
                <a:latin typeface="Impact" panose="020B0806030902050204" pitchFamily="34" charset="0"/>
                <a:ea typeface="微软雅黑" panose="020B0503020204020204" pitchFamily="34" charset="-122"/>
              </a:rPr>
              <a:t>202X</a:t>
            </a:r>
            <a:endParaRPr lang="zh-CN" altLang="en-US" sz="13800" kern="0" dirty="0">
              <a:ln w="28575">
                <a:solidFill>
                  <a:schemeClr val="bg1"/>
                </a:solidFill>
              </a:ln>
              <a:solidFill>
                <a:srgbClr val="519B42"/>
              </a:solidFill>
              <a:latin typeface="Impact" panose="020B0806030902050204" pitchFamily="34" charset="0"/>
              <a:ea typeface="微软雅黑" panose="020B0503020204020204" pitchFamily="34" charset="-122"/>
            </a:endParaRPr>
          </a:p>
        </p:txBody>
      </p:sp>
      <p:pic>
        <p:nvPicPr>
          <p:cNvPr id="2" name="PA_图片 1"/>
          <p:cNvPicPr>
            <a:picLocks noChangeAspect="1"/>
          </p:cNvPicPr>
          <p:nvPr>
            <p:custDataLst>
              <p:tags r:id="rId5"/>
            </p:custDataLst>
          </p:nvPr>
        </p:nvPicPr>
        <p:blipFill>
          <a:blip r:embed="rId6" cstate="screen"/>
          <a:stretch>
            <a:fillRect/>
          </a:stretch>
        </p:blipFill>
        <p:spPr>
          <a:xfrm>
            <a:off x="8053610" y="1791936"/>
            <a:ext cx="817626" cy="754034"/>
          </a:xfrm>
          <a:prstGeom prst="rect">
            <a:avLst/>
          </a:prstGeom>
        </p:spPr>
      </p:pic>
      <p:pic>
        <p:nvPicPr>
          <p:cNvPr id="7" name="PA_图片 6"/>
          <p:cNvPicPr>
            <a:picLocks noChangeAspect="1"/>
          </p:cNvPicPr>
          <p:nvPr>
            <p:custDataLst>
              <p:tags r:id="rId7"/>
            </p:custDataLst>
          </p:nvPr>
        </p:nvPicPr>
        <p:blipFill>
          <a:blip r:embed="rId8" cstate="screen"/>
          <a:stretch>
            <a:fillRect/>
          </a:stretch>
        </p:blipFill>
        <p:spPr>
          <a:xfrm>
            <a:off x="3749210" y="2195677"/>
            <a:ext cx="1066630" cy="983671"/>
          </a:xfrm>
          <a:prstGeom prst="rect">
            <a:avLst/>
          </a:prstGeom>
        </p:spPr>
      </p:pic>
      <p:pic>
        <p:nvPicPr>
          <p:cNvPr id="9" name="图片 8"/>
          <p:cNvPicPr>
            <a:picLocks noChangeAspect="1"/>
          </p:cNvPicPr>
          <p:nvPr/>
        </p:nvPicPr>
        <p:blipFill>
          <a:blip r:embed="rId9" cstate="screen"/>
          <a:stretch>
            <a:fillRect/>
          </a:stretch>
        </p:blipFill>
        <p:spPr>
          <a:xfrm>
            <a:off x="211993" y="1920240"/>
            <a:ext cx="5302961" cy="6050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animEffect transition="in" filter="fade">
                                      <p:cBhvr>
                                        <p:cTn id="22" dur="750"/>
                                        <p:tgtEl>
                                          <p:spTgt spid="6"/>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40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4500"/>
                            </p:stCondLst>
                            <p:childTnLst>
                              <p:par>
                                <p:cTn id="36" presetID="16" presetClass="entr" presetSubtype="2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750"/>
                                        <p:tgtEl>
                                          <p:spTgt spid="5"/>
                                        </p:tgtEl>
                                      </p:cBhvr>
                                    </p:animEffect>
                                  </p:childTnLst>
                                </p:cTn>
                              </p:par>
                            </p:childTnLst>
                          </p:cTn>
                        </p:par>
                        <p:par>
                          <p:cTn id="39" fill="hold">
                            <p:stCondLst>
                              <p:cond delay="550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1" name="组合 4190"/>
          <p:cNvGrpSpPr/>
          <p:nvPr/>
        </p:nvGrpSpPr>
        <p:grpSpPr>
          <a:xfrm>
            <a:off x="1303747" y="1671166"/>
            <a:ext cx="4271074" cy="4198420"/>
            <a:chOff x="4786313" y="2146300"/>
            <a:chExt cx="2613026" cy="2568575"/>
          </a:xfrm>
        </p:grpSpPr>
        <p:sp>
          <p:nvSpPr>
            <p:cNvPr id="4" name="Freeform 6"/>
            <p:cNvSpPr/>
            <p:nvPr/>
          </p:nvSpPr>
          <p:spPr bwMode="auto">
            <a:xfrm>
              <a:off x="5689601" y="4095750"/>
              <a:ext cx="457200" cy="198438"/>
            </a:xfrm>
            <a:custGeom>
              <a:avLst/>
              <a:gdLst>
                <a:gd name="T0" fmla="*/ 13 w 122"/>
                <a:gd name="T1" fmla="*/ 0 h 53"/>
                <a:gd name="T2" fmla="*/ 0 w 122"/>
                <a:gd name="T3" fmla="*/ 53 h 53"/>
                <a:gd name="T4" fmla="*/ 122 w 122"/>
                <a:gd name="T5" fmla="*/ 53 h 53"/>
                <a:gd name="T6" fmla="*/ 109 w 122"/>
                <a:gd name="T7" fmla="*/ 0 h 53"/>
                <a:gd name="T8" fmla="*/ 13 w 122"/>
                <a:gd name="T9" fmla="*/ 0 h 53"/>
              </a:gdLst>
              <a:ahLst/>
              <a:cxnLst>
                <a:cxn ang="0">
                  <a:pos x="T0" y="T1"/>
                </a:cxn>
                <a:cxn ang="0">
                  <a:pos x="T2" y="T3"/>
                </a:cxn>
                <a:cxn ang="0">
                  <a:pos x="T4" y="T5"/>
                </a:cxn>
                <a:cxn ang="0">
                  <a:pos x="T6" y="T7"/>
                </a:cxn>
                <a:cxn ang="0">
                  <a:pos x="T8" y="T9"/>
                </a:cxn>
              </a:cxnLst>
              <a:rect l="0" t="0" r="r" b="b"/>
              <a:pathLst>
                <a:path w="122" h="53">
                  <a:moveTo>
                    <a:pt x="13" y="0"/>
                  </a:moveTo>
                  <a:cubicBezTo>
                    <a:pt x="9" y="18"/>
                    <a:pt x="5" y="35"/>
                    <a:pt x="0" y="53"/>
                  </a:cubicBezTo>
                  <a:cubicBezTo>
                    <a:pt x="122" y="53"/>
                    <a:pt x="122" y="53"/>
                    <a:pt x="122" y="53"/>
                  </a:cubicBezTo>
                  <a:cubicBezTo>
                    <a:pt x="118" y="35"/>
                    <a:pt x="113" y="18"/>
                    <a:pt x="109" y="0"/>
                  </a:cubicBezTo>
                  <a:lnTo>
                    <a:pt x="13" y="0"/>
                  </a:ln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6" name="Freeform 8"/>
            <p:cNvSpPr/>
            <p:nvPr/>
          </p:nvSpPr>
          <p:spPr bwMode="auto">
            <a:xfrm>
              <a:off x="5149851" y="4017963"/>
              <a:ext cx="1536700" cy="149225"/>
            </a:xfrm>
            <a:custGeom>
              <a:avLst/>
              <a:gdLst>
                <a:gd name="T0" fmla="*/ 0 w 410"/>
                <a:gd name="T1" fmla="*/ 0 h 40"/>
                <a:gd name="T2" fmla="*/ 0 w 410"/>
                <a:gd name="T3" fmla="*/ 30 h 40"/>
                <a:gd name="T4" fmla="*/ 10 w 410"/>
                <a:gd name="T5" fmla="*/ 40 h 40"/>
                <a:gd name="T6" fmla="*/ 400 w 410"/>
                <a:gd name="T7" fmla="*/ 40 h 40"/>
                <a:gd name="T8" fmla="*/ 410 w 410"/>
                <a:gd name="T9" fmla="*/ 30 h 40"/>
                <a:gd name="T10" fmla="*/ 410 w 410"/>
                <a:gd name="T11" fmla="*/ 0 h 40"/>
                <a:gd name="T12" fmla="*/ 0 w 410"/>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410" h="40">
                  <a:moveTo>
                    <a:pt x="0" y="0"/>
                  </a:moveTo>
                  <a:cubicBezTo>
                    <a:pt x="0" y="30"/>
                    <a:pt x="0" y="30"/>
                    <a:pt x="0" y="30"/>
                  </a:cubicBezTo>
                  <a:cubicBezTo>
                    <a:pt x="0" y="35"/>
                    <a:pt x="4" y="40"/>
                    <a:pt x="10" y="40"/>
                  </a:cubicBezTo>
                  <a:cubicBezTo>
                    <a:pt x="400" y="40"/>
                    <a:pt x="400" y="40"/>
                    <a:pt x="400" y="40"/>
                  </a:cubicBezTo>
                  <a:cubicBezTo>
                    <a:pt x="406" y="40"/>
                    <a:pt x="410" y="35"/>
                    <a:pt x="410" y="30"/>
                  </a:cubicBezTo>
                  <a:cubicBezTo>
                    <a:pt x="410" y="0"/>
                    <a:pt x="410" y="0"/>
                    <a:pt x="410" y="0"/>
                  </a:cubicBezTo>
                  <a:lnTo>
                    <a:pt x="0" y="0"/>
                  </a:lnTo>
                  <a:close/>
                </a:path>
              </a:pathLst>
            </a:custGeom>
            <a:solidFill>
              <a:schemeClr val="bg1">
                <a:lumMod val="85000"/>
              </a:schemeClr>
            </a:solidFill>
            <a:ln>
              <a:noFill/>
            </a:ln>
          </p:spPr>
          <p:txBody>
            <a:bodyPr vert="horz" wrap="square" lIns="91440" tIns="45720" rIns="91440" bIns="45720" numCol="1" anchor="t" anchorCtr="0" compatLnSpc="1"/>
            <a:lstStyle/>
            <a:p>
              <a:endParaRPr lang="zh-CN" altLang="en-US"/>
            </a:p>
          </p:txBody>
        </p:sp>
        <p:sp>
          <p:nvSpPr>
            <p:cNvPr id="7" name="Freeform 9"/>
            <p:cNvSpPr/>
            <p:nvPr/>
          </p:nvSpPr>
          <p:spPr bwMode="auto">
            <a:xfrm>
              <a:off x="5141913" y="3041650"/>
              <a:ext cx="1544638" cy="976313"/>
            </a:xfrm>
            <a:custGeom>
              <a:avLst/>
              <a:gdLst>
                <a:gd name="T0" fmla="*/ 412 w 412"/>
                <a:gd name="T1" fmla="*/ 260 h 260"/>
                <a:gd name="T2" fmla="*/ 412 w 412"/>
                <a:gd name="T3" fmla="*/ 11 h 260"/>
                <a:gd name="T4" fmla="*/ 402 w 412"/>
                <a:gd name="T5" fmla="*/ 0 h 260"/>
                <a:gd name="T6" fmla="*/ 10 w 412"/>
                <a:gd name="T7" fmla="*/ 0 h 260"/>
                <a:gd name="T8" fmla="*/ 0 w 412"/>
                <a:gd name="T9" fmla="*/ 11 h 260"/>
                <a:gd name="T10" fmla="*/ 0 w 412"/>
                <a:gd name="T11" fmla="*/ 260 h 260"/>
                <a:gd name="T12" fmla="*/ 412 w 412"/>
                <a:gd name="T13" fmla="*/ 260 h 260"/>
              </a:gdLst>
              <a:ahLst/>
              <a:cxnLst>
                <a:cxn ang="0">
                  <a:pos x="T0" y="T1"/>
                </a:cxn>
                <a:cxn ang="0">
                  <a:pos x="T2" y="T3"/>
                </a:cxn>
                <a:cxn ang="0">
                  <a:pos x="T4" y="T5"/>
                </a:cxn>
                <a:cxn ang="0">
                  <a:pos x="T6" y="T7"/>
                </a:cxn>
                <a:cxn ang="0">
                  <a:pos x="T8" y="T9"/>
                </a:cxn>
                <a:cxn ang="0">
                  <a:pos x="T10" y="T11"/>
                </a:cxn>
                <a:cxn ang="0">
                  <a:pos x="T12" y="T13"/>
                </a:cxn>
              </a:cxnLst>
              <a:rect l="0" t="0" r="r" b="b"/>
              <a:pathLst>
                <a:path w="412" h="260">
                  <a:moveTo>
                    <a:pt x="412" y="260"/>
                  </a:moveTo>
                  <a:cubicBezTo>
                    <a:pt x="412" y="11"/>
                    <a:pt x="412" y="11"/>
                    <a:pt x="412" y="11"/>
                  </a:cubicBezTo>
                  <a:cubicBezTo>
                    <a:pt x="412" y="5"/>
                    <a:pt x="408" y="0"/>
                    <a:pt x="402" y="0"/>
                  </a:cubicBezTo>
                  <a:cubicBezTo>
                    <a:pt x="10" y="0"/>
                    <a:pt x="10" y="0"/>
                    <a:pt x="10" y="0"/>
                  </a:cubicBezTo>
                  <a:cubicBezTo>
                    <a:pt x="4" y="0"/>
                    <a:pt x="0" y="5"/>
                    <a:pt x="0" y="11"/>
                  </a:cubicBezTo>
                  <a:cubicBezTo>
                    <a:pt x="0" y="260"/>
                    <a:pt x="0" y="260"/>
                    <a:pt x="0" y="260"/>
                  </a:cubicBezTo>
                  <a:lnTo>
                    <a:pt x="412" y="260"/>
                  </a:lnTo>
                  <a:close/>
                </a:path>
              </a:pathLst>
            </a:custGeom>
            <a:solidFill>
              <a:srgbClr val="574A57"/>
            </a:solidFill>
            <a:ln>
              <a:noFill/>
            </a:ln>
          </p:spPr>
          <p:txBody>
            <a:bodyPr vert="horz" wrap="square" lIns="91440" tIns="45720" rIns="91440" bIns="45720" numCol="1" anchor="t" anchorCtr="0" compatLnSpc="1"/>
            <a:lstStyle/>
            <a:p>
              <a:endParaRPr lang="zh-CN" altLang="en-US"/>
            </a:p>
          </p:txBody>
        </p:sp>
        <p:sp>
          <p:nvSpPr>
            <p:cNvPr id="8" name="Rectangle 10"/>
            <p:cNvSpPr>
              <a:spLocks noChangeArrowheads="1"/>
            </p:cNvSpPr>
            <p:nvPr/>
          </p:nvSpPr>
          <p:spPr bwMode="auto">
            <a:xfrm>
              <a:off x="5205413" y="3106738"/>
              <a:ext cx="1417638" cy="846138"/>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sp>
          <p:nvSpPr>
            <p:cNvPr id="9" name="Freeform 11"/>
            <p:cNvSpPr/>
            <p:nvPr/>
          </p:nvSpPr>
          <p:spPr bwMode="auto">
            <a:xfrm>
              <a:off x="6397626" y="3938588"/>
              <a:ext cx="4763" cy="3175"/>
            </a:xfrm>
            <a:custGeom>
              <a:avLst/>
              <a:gdLst>
                <a:gd name="T0" fmla="*/ 0 w 3"/>
                <a:gd name="T1" fmla="*/ 0 h 2"/>
                <a:gd name="T2" fmla="*/ 3 w 3"/>
                <a:gd name="T3" fmla="*/ 2 h 2"/>
                <a:gd name="T4" fmla="*/ 3 w 3"/>
                <a:gd name="T5" fmla="*/ 0 h 2"/>
                <a:gd name="T6" fmla="*/ 3 w 3"/>
                <a:gd name="T7" fmla="*/ 0 h 2"/>
                <a:gd name="T8" fmla="*/ 0 w 3"/>
                <a:gd name="T9" fmla="*/ 0 h 2"/>
              </a:gdLst>
              <a:ahLst/>
              <a:cxnLst>
                <a:cxn ang="0">
                  <a:pos x="T0" y="T1"/>
                </a:cxn>
                <a:cxn ang="0">
                  <a:pos x="T2" y="T3"/>
                </a:cxn>
                <a:cxn ang="0">
                  <a:pos x="T4" y="T5"/>
                </a:cxn>
                <a:cxn ang="0">
                  <a:pos x="T6" y="T7"/>
                </a:cxn>
                <a:cxn ang="0">
                  <a:pos x="T8" y="T9"/>
                </a:cxn>
              </a:cxnLst>
              <a:rect l="0" t="0" r="r" b="b"/>
              <a:pathLst>
                <a:path w="3" h="2">
                  <a:moveTo>
                    <a:pt x="0" y="0"/>
                  </a:moveTo>
                  <a:lnTo>
                    <a:pt x="3" y="2"/>
                  </a:lnTo>
                  <a:lnTo>
                    <a:pt x="3" y="0"/>
                  </a:lnTo>
                  <a:lnTo>
                    <a:pt x="3" y="0"/>
                  </a:lnTo>
                  <a:lnTo>
                    <a:pt x="0"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 name="Rectangle 12"/>
            <p:cNvSpPr>
              <a:spLocks noChangeArrowheads="1"/>
            </p:cNvSpPr>
            <p:nvPr/>
          </p:nvSpPr>
          <p:spPr bwMode="auto">
            <a:xfrm>
              <a:off x="6394451" y="3935413"/>
              <a:ext cx="1588" cy="1588"/>
            </a:xfrm>
            <a:prstGeom prst="rect">
              <a:avLst/>
            </a:prstGeom>
            <a:solidFill>
              <a:srgbClr val="EC85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Freeform 13"/>
            <p:cNvSpPr/>
            <p:nvPr/>
          </p:nvSpPr>
          <p:spPr bwMode="auto">
            <a:xfrm>
              <a:off x="6391276" y="3930650"/>
              <a:ext cx="3175" cy="0"/>
            </a:xfrm>
            <a:custGeom>
              <a:avLst/>
              <a:gdLst>
                <a:gd name="T0" fmla="*/ 2 w 2"/>
                <a:gd name="T1" fmla="*/ 2 w 2"/>
                <a:gd name="T2" fmla="*/ 2 w 2"/>
                <a:gd name="T3" fmla="*/ 0 w 2"/>
                <a:gd name="T4" fmla="*/ 2 w 2"/>
              </a:gdLst>
              <a:ahLst/>
              <a:cxnLst>
                <a:cxn ang="0">
                  <a:pos x="T0" y="0"/>
                </a:cxn>
                <a:cxn ang="0">
                  <a:pos x="T1" y="0"/>
                </a:cxn>
                <a:cxn ang="0">
                  <a:pos x="T2" y="0"/>
                </a:cxn>
                <a:cxn ang="0">
                  <a:pos x="T3" y="0"/>
                </a:cxn>
                <a:cxn ang="0">
                  <a:pos x="T4" y="0"/>
                </a:cxn>
              </a:cxnLst>
              <a:rect l="0" t="0" r="r" b="b"/>
              <a:pathLst>
                <a:path w="2">
                  <a:moveTo>
                    <a:pt x="2" y="0"/>
                  </a:moveTo>
                  <a:lnTo>
                    <a:pt x="2" y="0"/>
                  </a:lnTo>
                  <a:lnTo>
                    <a:pt x="2" y="0"/>
                  </a:lnTo>
                  <a:lnTo>
                    <a:pt x="0" y="0"/>
                  </a:lnTo>
                  <a:lnTo>
                    <a:pt x="2" y="0"/>
                  </a:lnTo>
                  <a:close/>
                </a:path>
              </a:pathLst>
            </a:custGeom>
            <a:solidFill>
              <a:srgbClr val="EC855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14"/>
            <p:cNvSpPr/>
            <p:nvPr/>
          </p:nvSpPr>
          <p:spPr bwMode="auto">
            <a:xfrm>
              <a:off x="6964363" y="3600450"/>
              <a:ext cx="288925" cy="571500"/>
            </a:xfrm>
            <a:custGeom>
              <a:avLst/>
              <a:gdLst>
                <a:gd name="T0" fmla="*/ 65 w 77"/>
                <a:gd name="T1" fmla="*/ 0 h 152"/>
                <a:gd name="T2" fmla="*/ 11 w 77"/>
                <a:gd name="T3" fmla="*/ 0 h 152"/>
                <a:gd name="T4" fmla="*/ 0 w 77"/>
                <a:gd name="T5" fmla="*/ 11 h 152"/>
                <a:gd name="T6" fmla="*/ 0 w 77"/>
                <a:gd name="T7" fmla="*/ 140 h 152"/>
                <a:gd name="T8" fmla="*/ 11 w 77"/>
                <a:gd name="T9" fmla="*/ 152 h 152"/>
                <a:gd name="T10" fmla="*/ 65 w 77"/>
                <a:gd name="T11" fmla="*/ 152 h 152"/>
                <a:gd name="T12" fmla="*/ 77 w 77"/>
                <a:gd name="T13" fmla="*/ 140 h 152"/>
                <a:gd name="T14" fmla="*/ 77 w 77"/>
                <a:gd name="T15" fmla="*/ 11 h 152"/>
                <a:gd name="T16" fmla="*/ 65 w 77"/>
                <a:gd name="T1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152">
                  <a:moveTo>
                    <a:pt x="65" y="0"/>
                  </a:moveTo>
                  <a:cubicBezTo>
                    <a:pt x="11" y="0"/>
                    <a:pt x="11" y="0"/>
                    <a:pt x="11" y="0"/>
                  </a:cubicBezTo>
                  <a:cubicBezTo>
                    <a:pt x="5" y="0"/>
                    <a:pt x="0" y="5"/>
                    <a:pt x="0" y="11"/>
                  </a:cubicBezTo>
                  <a:cubicBezTo>
                    <a:pt x="0" y="140"/>
                    <a:pt x="0" y="140"/>
                    <a:pt x="0" y="140"/>
                  </a:cubicBezTo>
                  <a:cubicBezTo>
                    <a:pt x="0" y="146"/>
                    <a:pt x="5" y="152"/>
                    <a:pt x="11" y="152"/>
                  </a:cubicBezTo>
                  <a:cubicBezTo>
                    <a:pt x="65" y="152"/>
                    <a:pt x="65" y="152"/>
                    <a:pt x="65" y="152"/>
                  </a:cubicBezTo>
                  <a:cubicBezTo>
                    <a:pt x="72" y="152"/>
                    <a:pt x="77" y="146"/>
                    <a:pt x="77" y="140"/>
                  </a:cubicBezTo>
                  <a:cubicBezTo>
                    <a:pt x="77" y="11"/>
                    <a:pt x="77" y="11"/>
                    <a:pt x="77" y="11"/>
                  </a:cubicBezTo>
                  <a:cubicBezTo>
                    <a:pt x="77" y="5"/>
                    <a:pt x="72" y="0"/>
                    <a:pt x="65"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13" name="Freeform 15"/>
            <p:cNvSpPr/>
            <p:nvPr/>
          </p:nvSpPr>
          <p:spPr bwMode="auto">
            <a:xfrm>
              <a:off x="7065963" y="3635375"/>
              <a:ext cx="82550" cy="6350"/>
            </a:xfrm>
            <a:custGeom>
              <a:avLst/>
              <a:gdLst>
                <a:gd name="T0" fmla="*/ 1 w 22"/>
                <a:gd name="T1" fmla="*/ 0 h 2"/>
                <a:gd name="T2" fmla="*/ 21 w 22"/>
                <a:gd name="T3" fmla="*/ 0 h 2"/>
                <a:gd name="T4" fmla="*/ 22 w 22"/>
                <a:gd name="T5" fmla="*/ 1 h 2"/>
                <a:gd name="T6" fmla="*/ 21 w 22"/>
                <a:gd name="T7" fmla="*/ 2 h 2"/>
                <a:gd name="T8" fmla="*/ 1 w 22"/>
                <a:gd name="T9" fmla="*/ 2 h 2"/>
                <a:gd name="T10" fmla="*/ 0 w 22"/>
                <a:gd name="T11" fmla="*/ 1 h 2"/>
                <a:gd name="T12" fmla="*/ 1 w 2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2" h="2">
                  <a:moveTo>
                    <a:pt x="1" y="0"/>
                  </a:moveTo>
                  <a:cubicBezTo>
                    <a:pt x="21" y="0"/>
                    <a:pt x="21" y="0"/>
                    <a:pt x="21" y="0"/>
                  </a:cubicBezTo>
                  <a:cubicBezTo>
                    <a:pt x="22" y="0"/>
                    <a:pt x="22" y="0"/>
                    <a:pt x="22" y="1"/>
                  </a:cubicBezTo>
                  <a:cubicBezTo>
                    <a:pt x="22" y="1"/>
                    <a:pt x="22" y="2"/>
                    <a:pt x="21" y="2"/>
                  </a:cubicBezTo>
                  <a:cubicBezTo>
                    <a:pt x="1" y="2"/>
                    <a:pt x="1" y="2"/>
                    <a:pt x="1" y="2"/>
                  </a:cubicBezTo>
                  <a:cubicBezTo>
                    <a:pt x="1" y="2"/>
                    <a:pt x="0" y="1"/>
                    <a:pt x="0" y="1"/>
                  </a:cubicBezTo>
                  <a:cubicBezTo>
                    <a:pt x="0"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16"/>
            <p:cNvSpPr>
              <a:spLocks noChangeArrowheads="1"/>
            </p:cNvSpPr>
            <p:nvPr/>
          </p:nvSpPr>
          <p:spPr bwMode="auto">
            <a:xfrm>
              <a:off x="7080251" y="408463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Rectangle 17"/>
            <p:cNvSpPr>
              <a:spLocks noChangeArrowheads="1"/>
            </p:cNvSpPr>
            <p:nvPr/>
          </p:nvSpPr>
          <p:spPr bwMode="auto">
            <a:xfrm>
              <a:off x="6983413" y="3687763"/>
              <a:ext cx="250825" cy="371475"/>
            </a:xfrm>
            <a:prstGeom prst="rect">
              <a:avLst/>
            </a:prstGeom>
            <a:solidFill>
              <a:schemeClr val="bg1">
                <a:lumMod val="95000"/>
              </a:schemeClr>
            </a:solidFill>
            <a:ln>
              <a:noFill/>
            </a:ln>
          </p:spPr>
          <p:txBody>
            <a:bodyPr vert="horz" wrap="square" lIns="91440" tIns="45720" rIns="91440" bIns="45720" numCol="1" anchor="t" anchorCtr="0" compatLnSpc="1"/>
            <a:lstStyle/>
            <a:p>
              <a:endParaRPr lang="zh-CN" altLang="en-US"/>
            </a:p>
          </p:txBody>
        </p:sp>
        <p:grpSp>
          <p:nvGrpSpPr>
            <p:cNvPr id="4190" name="组合 4189"/>
            <p:cNvGrpSpPr/>
            <p:nvPr/>
          </p:nvGrpSpPr>
          <p:grpSpPr>
            <a:xfrm>
              <a:off x="4786313" y="2146300"/>
              <a:ext cx="2613026" cy="2568575"/>
              <a:chOff x="4786313" y="2146300"/>
              <a:chExt cx="2613026" cy="2568575"/>
            </a:xfrm>
            <a:solidFill>
              <a:schemeClr val="bg1">
                <a:lumMod val="75000"/>
              </a:schemeClr>
            </a:solidFill>
          </p:grpSpPr>
          <p:sp>
            <p:nvSpPr>
              <p:cNvPr id="5" name="Freeform 7"/>
              <p:cNvSpPr/>
              <p:nvPr/>
            </p:nvSpPr>
            <p:spPr bwMode="auto">
              <a:xfrm>
                <a:off x="5640388" y="4291013"/>
                <a:ext cx="558800" cy="38100"/>
              </a:xfrm>
              <a:custGeom>
                <a:avLst/>
                <a:gdLst>
                  <a:gd name="T0" fmla="*/ 142 w 149"/>
                  <a:gd name="T1" fmla="*/ 0 h 10"/>
                  <a:gd name="T2" fmla="*/ 6 w 149"/>
                  <a:gd name="T3" fmla="*/ 0 h 10"/>
                  <a:gd name="T4" fmla="*/ 0 w 149"/>
                  <a:gd name="T5" fmla="*/ 8 h 10"/>
                  <a:gd name="T6" fmla="*/ 0 w 149"/>
                  <a:gd name="T7" fmla="*/ 10 h 10"/>
                  <a:gd name="T8" fmla="*/ 149 w 149"/>
                  <a:gd name="T9" fmla="*/ 10 h 10"/>
                  <a:gd name="T10" fmla="*/ 149 w 149"/>
                  <a:gd name="T11" fmla="*/ 8 h 10"/>
                  <a:gd name="T12" fmla="*/ 142 w 14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49" h="10">
                    <a:moveTo>
                      <a:pt x="142" y="0"/>
                    </a:moveTo>
                    <a:cubicBezTo>
                      <a:pt x="6" y="0"/>
                      <a:pt x="6" y="0"/>
                      <a:pt x="6" y="0"/>
                    </a:cubicBezTo>
                    <a:cubicBezTo>
                      <a:pt x="2" y="0"/>
                      <a:pt x="0" y="4"/>
                      <a:pt x="0" y="8"/>
                    </a:cubicBezTo>
                    <a:cubicBezTo>
                      <a:pt x="0" y="10"/>
                      <a:pt x="0" y="10"/>
                      <a:pt x="0" y="10"/>
                    </a:cubicBezTo>
                    <a:cubicBezTo>
                      <a:pt x="149" y="10"/>
                      <a:pt x="149" y="10"/>
                      <a:pt x="149" y="10"/>
                    </a:cubicBezTo>
                    <a:cubicBezTo>
                      <a:pt x="149" y="8"/>
                      <a:pt x="149" y="8"/>
                      <a:pt x="149" y="8"/>
                    </a:cubicBezTo>
                    <a:cubicBezTo>
                      <a:pt x="149" y="4"/>
                      <a:pt x="146" y="0"/>
                      <a:pt x="142" y="0"/>
                    </a:cubicBezTo>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18"/>
              <p:cNvSpPr>
                <a:spLocks noEditPoints="1"/>
              </p:cNvSpPr>
              <p:nvPr/>
            </p:nvSpPr>
            <p:spPr bwMode="auto">
              <a:xfrm>
                <a:off x="6642101" y="2543175"/>
                <a:ext cx="303213" cy="247650"/>
              </a:xfrm>
              <a:custGeom>
                <a:avLst/>
                <a:gdLst>
                  <a:gd name="T0" fmla="*/ 16 w 81"/>
                  <a:gd name="T1" fmla="*/ 66 h 66"/>
                  <a:gd name="T2" fmla="*/ 10 w 81"/>
                  <a:gd name="T3" fmla="*/ 61 h 66"/>
                  <a:gd name="T4" fmla="*/ 0 w 81"/>
                  <a:gd name="T5" fmla="*/ 23 h 66"/>
                  <a:gd name="T6" fmla="*/ 1 w 81"/>
                  <a:gd name="T7" fmla="*/ 18 h 66"/>
                  <a:gd name="T8" fmla="*/ 5 w 81"/>
                  <a:gd name="T9" fmla="*/ 15 h 66"/>
                  <a:gd name="T10" fmla="*/ 62 w 81"/>
                  <a:gd name="T11" fmla="*/ 1 h 66"/>
                  <a:gd name="T12" fmla="*/ 70 w 81"/>
                  <a:gd name="T13" fmla="*/ 5 h 66"/>
                  <a:gd name="T14" fmla="*/ 80 w 81"/>
                  <a:gd name="T15" fmla="*/ 43 h 66"/>
                  <a:gd name="T16" fmla="*/ 75 w 81"/>
                  <a:gd name="T17" fmla="*/ 51 h 66"/>
                  <a:gd name="T18" fmla="*/ 18 w 81"/>
                  <a:gd name="T19" fmla="*/ 65 h 66"/>
                  <a:gd name="T20" fmla="*/ 16 w 81"/>
                  <a:gd name="T21" fmla="*/ 66 h 66"/>
                  <a:gd name="T22" fmla="*/ 64 w 81"/>
                  <a:gd name="T23" fmla="*/ 5 h 66"/>
                  <a:gd name="T24" fmla="*/ 63 w 81"/>
                  <a:gd name="T25" fmla="*/ 5 h 66"/>
                  <a:gd name="T26" fmla="*/ 6 w 81"/>
                  <a:gd name="T27" fmla="*/ 19 h 66"/>
                  <a:gd name="T28" fmla="*/ 5 w 81"/>
                  <a:gd name="T29" fmla="*/ 20 h 66"/>
                  <a:gd name="T30" fmla="*/ 5 w 81"/>
                  <a:gd name="T31" fmla="*/ 22 h 66"/>
                  <a:gd name="T32" fmla="*/ 14 w 81"/>
                  <a:gd name="T33" fmla="*/ 60 h 66"/>
                  <a:gd name="T34" fmla="*/ 17 w 81"/>
                  <a:gd name="T35" fmla="*/ 61 h 66"/>
                  <a:gd name="T36" fmla="*/ 74 w 81"/>
                  <a:gd name="T37" fmla="*/ 46 h 66"/>
                  <a:gd name="T38" fmla="*/ 76 w 81"/>
                  <a:gd name="T39" fmla="*/ 44 h 66"/>
                  <a:gd name="T40" fmla="*/ 66 w 81"/>
                  <a:gd name="T41" fmla="*/ 6 h 66"/>
                  <a:gd name="T42" fmla="*/ 64 w 81"/>
                  <a:gd name="T43" fmla="*/ 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66">
                    <a:moveTo>
                      <a:pt x="16" y="66"/>
                    </a:moveTo>
                    <a:cubicBezTo>
                      <a:pt x="13" y="66"/>
                      <a:pt x="11" y="64"/>
                      <a:pt x="10" y="61"/>
                    </a:cubicBezTo>
                    <a:cubicBezTo>
                      <a:pt x="0" y="23"/>
                      <a:pt x="0" y="23"/>
                      <a:pt x="0" y="23"/>
                    </a:cubicBezTo>
                    <a:cubicBezTo>
                      <a:pt x="0" y="22"/>
                      <a:pt x="0" y="20"/>
                      <a:pt x="1" y="18"/>
                    </a:cubicBezTo>
                    <a:cubicBezTo>
                      <a:pt x="2" y="17"/>
                      <a:pt x="3" y="16"/>
                      <a:pt x="5" y="15"/>
                    </a:cubicBezTo>
                    <a:cubicBezTo>
                      <a:pt x="62" y="1"/>
                      <a:pt x="62" y="1"/>
                      <a:pt x="62" y="1"/>
                    </a:cubicBezTo>
                    <a:cubicBezTo>
                      <a:pt x="66" y="0"/>
                      <a:pt x="69" y="2"/>
                      <a:pt x="70" y="5"/>
                    </a:cubicBezTo>
                    <a:cubicBezTo>
                      <a:pt x="80" y="43"/>
                      <a:pt x="80" y="43"/>
                      <a:pt x="80" y="43"/>
                    </a:cubicBezTo>
                    <a:cubicBezTo>
                      <a:pt x="81" y="46"/>
                      <a:pt x="79" y="50"/>
                      <a:pt x="75" y="51"/>
                    </a:cubicBezTo>
                    <a:cubicBezTo>
                      <a:pt x="18" y="65"/>
                      <a:pt x="18" y="65"/>
                      <a:pt x="18" y="65"/>
                    </a:cubicBezTo>
                    <a:cubicBezTo>
                      <a:pt x="18" y="65"/>
                      <a:pt x="17" y="66"/>
                      <a:pt x="16" y="66"/>
                    </a:cubicBezTo>
                    <a:moveTo>
                      <a:pt x="64" y="5"/>
                    </a:moveTo>
                    <a:cubicBezTo>
                      <a:pt x="64" y="5"/>
                      <a:pt x="64" y="5"/>
                      <a:pt x="63" y="5"/>
                    </a:cubicBezTo>
                    <a:cubicBezTo>
                      <a:pt x="6" y="19"/>
                      <a:pt x="6" y="19"/>
                      <a:pt x="6" y="19"/>
                    </a:cubicBezTo>
                    <a:cubicBezTo>
                      <a:pt x="6" y="20"/>
                      <a:pt x="5" y="20"/>
                      <a:pt x="5" y="20"/>
                    </a:cubicBezTo>
                    <a:cubicBezTo>
                      <a:pt x="5" y="21"/>
                      <a:pt x="4" y="22"/>
                      <a:pt x="5" y="22"/>
                    </a:cubicBezTo>
                    <a:cubicBezTo>
                      <a:pt x="14" y="60"/>
                      <a:pt x="14" y="60"/>
                      <a:pt x="14" y="60"/>
                    </a:cubicBezTo>
                    <a:cubicBezTo>
                      <a:pt x="15" y="61"/>
                      <a:pt x="16" y="61"/>
                      <a:pt x="17" y="61"/>
                    </a:cubicBezTo>
                    <a:cubicBezTo>
                      <a:pt x="74" y="46"/>
                      <a:pt x="74" y="46"/>
                      <a:pt x="74" y="46"/>
                    </a:cubicBezTo>
                    <a:cubicBezTo>
                      <a:pt x="75" y="46"/>
                      <a:pt x="76" y="45"/>
                      <a:pt x="76" y="44"/>
                    </a:cubicBezTo>
                    <a:cubicBezTo>
                      <a:pt x="66" y="6"/>
                      <a:pt x="66" y="6"/>
                      <a:pt x="66" y="6"/>
                    </a:cubicBezTo>
                    <a:cubicBezTo>
                      <a:pt x="66" y="5"/>
                      <a:pt x="65" y="5"/>
                      <a:pt x="64"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9"/>
              <p:cNvSpPr/>
              <p:nvPr/>
            </p:nvSpPr>
            <p:spPr bwMode="auto">
              <a:xfrm>
                <a:off x="6680201" y="2652713"/>
                <a:ext cx="261938" cy="138113"/>
              </a:xfrm>
              <a:custGeom>
                <a:avLst/>
                <a:gdLst>
                  <a:gd name="T0" fmla="*/ 6 w 70"/>
                  <a:gd name="T1" fmla="*/ 37 h 37"/>
                  <a:gd name="T2" fmla="*/ 1 w 70"/>
                  <a:gd name="T3" fmla="*/ 34 h 37"/>
                  <a:gd name="T4" fmla="*/ 0 w 70"/>
                  <a:gd name="T5" fmla="*/ 33 h 37"/>
                  <a:gd name="T6" fmla="*/ 18 w 70"/>
                  <a:gd name="T7" fmla="*/ 6 h 37"/>
                  <a:gd name="T8" fmla="*/ 22 w 70"/>
                  <a:gd name="T9" fmla="*/ 8 h 37"/>
                  <a:gd name="T10" fmla="*/ 6 w 70"/>
                  <a:gd name="T11" fmla="*/ 32 h 37"/>
                  <a:gd name="T12" fmla="*/ 7 w 70"/>
                  <a:gd name="T13" fmla="*/ 32 h 37"/>
                  <a:gd name="T14" fmla="*/ 64 w 70"/>
                  <a:gd name="T15" fmla="*/ 17 h 37"/>
                  <a:gd name="T16" fmla="*/ 65 w 70"/>
                  <a:gd name="T17" fmla="*/ 17 h 37"/>
                  <a:gd name="T18" fmla="*/ 39 w 70"/>
                  <a:gd name="T19" fmla="*/ 3 h 37"/>
                  <a:gd name="T20" fmla="*/ 41 w 70"/>
                  <a:gd name="T21" fmla="*/ 0 h 37"/>
                  <a:gd name="T22" fmla="*/ 70 w 70"/>
                  <a:gd name="T23" fmla="*/ 14 h 37"/>
                  <a:gd name="T24" fmla="*/ 70 w 70"/>
                  <a:gd name="T25" fmla="*/ 16 h 37"/>
                  <a:gd name="T26" fmla="*/ 65 w 70"/>
                  <a:gd name="T27" fmla="*/ 22 h 37"/>
                  <a:gd name="T28" fmla="*/ 8 w 70"/>
                  <a:gd name="T29" fmla="*/ 36 h 37"/>
                  <a:gd name="T30" fmla="*/ 6 w 70"/>
                  <a:gd name="T31"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37">
                    <a:moveTo>
                      <a:pt x="6" y="37"/>
                    </a:moveTo>
                    <a:cubicBezTo>
                      <a:pt x="4" y="37"/>
                      <a:pt x="2" y="36"/>
                      <a:pt x="1" y="34"/>
                    </a:cubicBezTo>
                    <a:cubicBezTo>
                      <a:pt x="0" y="33"/>
                      <a:pt x="0" y="33"/>
                      <a:pt x="0" y="33"/>
                    </a:cubicBezTo>
                    <a:cubicBezTo>
                      <a:pt x="18" y="6"/>
                      <a:pt x="18" y="6"/>
                      <a:pt x="18" y="6"/>
                    </a:cubicBezTo>
                    <a:cubicBezTo>
                      <a:pt x="22" y="8"/>
                      <a:pt x="22" y="8"/>
                      <a:pt x="22" y="8"/>
                    </a:cubicBezTo>
                    <a:cubicBezTo>
                      <a:pt x="6" y="32"/>
                      <a:pt x="6" y="32"/>
                      <a:pt x="6" y="32"/>
                    </a:cubicBezTo>
                    <a:cubicBezTo>
                      <a:pt x="6" y="32"/>
                      <a:pt x="7" y="32"/>
                      <a:pt x="7" y="32"/>
                    </a:cubicBezTo>
                    <a:cubicBezTo>
                      <a:pt x="64" y="17"/>
                      <a:pt x="64" y="17"/>
                      <a:pt x="64" y="17"/>
                    </a:cubicBezTo>
                    <a:cubicBezTo>
                      <a:pt x="64" y="17"/>
                      <a:pt x="65" y="17"/>
                      <a:pt x="65" y="17"/>
                    </a:cubicBezTo>
                    <a:cubicBezTo>
                      <a:pt x="39" y="3"/>
                      <a:pt x="39" y="3"/>
                      <a:pt x="39" y="3"/>
                    </a:cubicBezTo>
                    <a:cubicBezTo>
                      <a:pt x="41" y="0"/>
                      <a:pt x="41" y="0"/>
                      <a:pt x="41" y="0"/>
                    </a:cubicBezTo>
                    <a:cubicBezTo>
                      <a:pt x="70" y="14"/>
                      <a:pt x="70" y="14"/>
                      <a:pt x="70" y="14"/>
                    </a:cubicBezTo>
                    <a:cubicBezTo>
                      <a:pt x="70" y="16"/>
                      <a:pt x="70" y="16"/>
                      <a:pt x="70" y="16"/>
                    </a:cubicBezTo>
                    <a:cubicBezTo>
                      <a:pt x="70" y="19"/>
                      <a:pt x="68" y="21"/>
                      <a:pt x="65" y="22"/>
                    </a:cubicBezTo>
                    <a:cubicBezTo>
                      <a:pt x="8" y="36"/>
                      <a:pt x="8" y="36"/>
                      <a:pt x="8" y="36"/>
                    </a:cubicBezTo>
                    <a:cubicBezTo>
                      <a:pt x="8" y="36"/>
                      <a:pt x="7" y="37"/>
                      <a:pt x="6" y="3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20"/>
              <p:cNvSpPr>
                <a:spLocks noEditPoints="1"/>
              </p:cNvSpPr>
              <p:nvPr/>
            </p:nvSpPr>
            <p:spPr bwMode="auto">
              <a:xfrm>
                <a:off x="6642101" y="2543175"/>
                <a:ext cx="261938" cy="168275"/>
              </a:xfrm>
              <a:custGeom>
                <a:avLst/>
                <a:gdLst>
                  <a:gd name="T0" fmla="*/ 43 w 70"/>
                  <a:gd name="T1" fmla="*/ 45 h 45"/>
                  <a:gd name="T2" fmla="*/ 0 w 70"/>
                  <a:gd name="T3" fmla="*/ 22 h 45"/>
                  <a:gd name="T4" fmla="*/ 0 w 70"/>
                  <a:gd name="T5" fmla="*/ 21 h 45"/>
                  <a:gd name="T6" fmla="*/ 5 w 70"/>
                  <a:gd name="T7" fmla="*/ 15 h 45"/>
                  <a:gd name="T8" fmla="*/ 62 w 70"/>
                  <a:gd name="T9" fmla="*/ 1 h 45"/>
                  <a:gd name="T10" fmla="*/ 69 w 70"/>
                  <a:gd name="T11" fmla="*/ 3 h 45"/>
                  <a:gd name="T12" fmla="*/ 70 w 70"/>
                  <a:gd name="T13" fmla="*/ 4 h 45"/>
                  <a:gd name="T14" fmla="*/ 43 w 70"/>
                  <a:gd name="T15" fmla="*/ 45 h 45"/>
                  <a:gd name="T16" fmla="*/ 5 w 70"/>
                  <a:gd name="T17" fmla="*/ 20 h 45"/>
                  <a:gd name="T18" fmla="*/ 42 w 70"/>
                  <a:gd name="T19" fmla="*/ 39 h 45"/>
                  <a:gd name="T20" fmla="*/ 65 w 70"/>
                  <a:gd name="T21" fmla="*/ 5 h 45"/>
                  <a:gd name="T22" fmla="*/ 63 w 70"/>
                  <a:gd name="T23" fmla="*/ 5 h 45"/>
                  <a:gd name="T24" fmla="*/ 6 w 70"/>
                  <a:gd name="T25" fmla="*/ 19 h 45"/>
                  <a:gd name="T26" fmla="*/ 5 w 70"/>
                  <a:gd name="T27"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45">
                    <a:moveTo>
                      <a:pt x="43" y="45"/>
                    </a:moveTo>
                    <a:cubicBezTo>
                      <a:pt x="0" y="22"/>
                      <a:pt x="0" y="22"/>
                      <a:pt x="0" y="22"/>
                    </a:cubicBezTo>
                    <a:cubicBezTo>
                      <a:pt x="0" y="21"/>
                      <a:pt x="0" y="21"/>
                      <a:pt x="0" y="21"/>
                    </a:cubicBezTo>
                    <a:cubicBezTo>
                      <a:pt x="1" y="18"/>
                      <a:pt x="3" y="16"/>
                      <a:pt x="5" y="15"/>
                    </a:cubicBezTo>
                    <a:cubicBezTo>
                      <a:pt x="62" y="1"/>
                      <a:pt x="62" y="1"/>
                      <a:pt x="62" y="1"/>
                    </a:cubicBezTo>
                    <a:cubicBezTo>
                      <a:pt x="65" y="0"/>
                      <a:pt x="68" y="1"/>
                      <a:pt x="69" y="3"/>
                    </a:cubicBezTo>
                    <a:cubicBezTo>
                      <a:pt x="70" y="4"/>
                      <a:pt x="70" y="4"/>
                      <a:pt x="70" y="4"/>
                    </a:cubicBezTo>
                    <a:lnTo>
                      <a:pt x="43" y="45"/>
                    </a:lnTo>
                    <a:close/>
                    <a:moveTo>
                      <a:pt x="5" y="20"/>
                    </a:moveTo>
                    <a:cubicBezTo>
                      <a:pt x="42" y="39"/>
                      <a:pt x="42" y="39"/>
                      <a:pt x="42" y="39"/>
                    </a:cubicBezTo>
                    <a:cubicBezTo>
                      <a:pt x="65" y="5"/>
                      <a:pt x="65" y="5"/>
                      <a:pt x="65" y="5"/>
                    </a:cubicBezTo>
                    <a:cubicBezTo>
                      <a:pt x="64" y="5"/>
                      <a:pt x="64" y="5"/>
                      <a:pt x="63" y="5"/>
                    </a:cubicBezTo>
                    <a:cubicBezTo>
                      <a:pt x="6" y="19"/>
                      <a:pt x="6" y="19"/>
                      <a:pt x="6" y="19"/>
                    </a:cubicBezTo>
                    <a:cubicBezTo>
                      <a:pt x="6" y="20"/>
                      <a:pt x="5" y="20"/>
                      <a:pt x="5" y="2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21"/>
              <p:cNvSpPr>
                <a:spLocks noEditPoints="1"/>
              </p:cNvSpPr>
              <p:nvPr/>
            </p:nvSpPr>
            <p:spPr bwMode="auto">
              <a:xfrm>
                <a:off x="7091363" y="3255963"/>
                <a:ext cx="147638" cy="203200"/>
              </a:xfrm>
              <a:custGeom>
                <a:avLst/>
                <a:gdLst>
                  <a:gd name="T0" fmla="*/ 33 w 93"/>
                  <a:gd name="T1" fmla="*/ 128 h 128"/>
                  <a:gd name="T2" fmla="*/ 0 w 93"/>
                  <a:gd name="T3" fmla="*/ 19 h 128"/>
                  <a:gd name="T4" fmla="*/ 62 w 93"/>
                  <a:gd name="T5" fmla="*/ 0 h 128"/>
                  <a:gd name="T6" fmla="*/ 93 w 93"/>
                  <a:gd name="T7" fmla="*/ 111 h 128"/>
                  <a:gd name="T8" fmla="*/ 33 w 93"/>
                  <a:gd name="T9" fmla="*/ 128 h 128"/>
                  <a:gd name="T10" fmla="*/ 12 w 93"/>
                  <a:gd name="T11" fmla="*/ 26 h 128"/>
                  <a:gd name="T12" fmla="*/ 41 w 93"/>
                  <a:gd name="T13" fmla="*/ 116 h 128"/>
                  <a:gd name="T14" fmla="*/ 81 w 93"/>
                  <a:gd name="T15" fmla="*/ 104 h 128"/>
                  <a:gd name="T16" fmla="*/ 55 w 93"/>
                  <a:gd name="T17" fmla="*/ 14 h 128"/>
                  <a:gd name="T18" fmla="*/ 12 w 93"/>
                  <a:gd name="T19" fmla="*/ 2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128">
                    <a:moveTo>
                      <a:pt x="33" y="128"/>
                    </a:moveTo>
                    <a:lnTo>
                      <a:pt x="0" y="19"/>
                    </a:lnTo>
                    <a:lnTo>
                      <a:pt x="62" y="0"/>
                    </a:lnTo>
                    <a:lnTo>
                      <a:pt x="93" y="111"/>
                    </a:lnTo>
                    <a:lnTo>
                      <a:pt x="33" y="128"/>
                    </a:lnTo>
                    <a:close/>
                    <a:moveTo>
                      <a:pt x="12" y="26"/>
                    </a:moveTo>
                    <a:lnTo>
                      <a:pt x="41" y="116"/>
                    </a:lnTo>
                    <a:lnTo>
                      <a:pt x="81" y="104"/>
                    </a:lnTo>
                    <a:lnTo>
                      <a:pt x="55" y="14"/>
                    </a:lnTo>
                    <a:lnTo>
                      <a:pt x="1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22"/>
              <p:cNvSpPr>
                <a:spLocks noEditPoints="1"/>
              </p:cNvSpPr>
              <p:nvPr/>
            </p:nvSpPr>
            <p:spPr bwMode="auto">
              <a:xfrm>
                <a:off x="7178676" y="3148013"/>
                <a:ext cx="220663" cy="246063"/>
              </a:xfrm>
              <a:custGeom>
                <a:avLst/>
                <a:gdLst>
                  <a:gd name="T0" fmla="*/ 39 w 59"/>
                  <a:gd name="T1" fmla="*/ 66 h 66"/>
                  <a:gd name="T2" fmla="*/ 36 w 59"/>
                  <a:gd name="T3" fmla="*/ 66 h 66"/>
                  <a:gd name="T4" fmla="*/ 27 w 59"/>
                  <a:gd name="T5" fmla="*/ 65 h 66"/>
                  <a:gd name="T6" fmla="*/ 22 w 59"/>
                  <a:gd name="T7" fmla="*/ 65 h 66"/>
                  <a:gd name="T8" fmla="*/ 10 w 59"/>
                  <a:gd name="T9" fmla="*/ 65 h 66"/>
                  <a:gd name="T10" fmla="*/ 8 w 59"/>
                  <a:gd name="T11" fmla="*/ 65 h 66"/>
                  <a:gd name="T12" fmla="*/ 0 w 59"/>
                  <a:gd name="T13" fmla="*/ 36 h 66"/>
                  <a:gd name="T14" fmla="*/ 1 w 59"/>
                  <a:gd name="T15" fmla="*/ 35 h 66"/>
                  <a:gd name="T16" fmla="*/ 16 w 59"/>
                  <a:gd name="T17" fmla="*/ 18 h 66"/>
                  <a:gd name="T18" fmla="*/ 17 w 59"/>
                  <a:gd name="T19" fmla="*/ 5 h 66"/>
                  <a:gd name="T20" fmla="*/ 18 w 59"/>
                  <a:gd name="T21" fmla="*/ 2 h 66"/>
                  <a:gd name="T22" fmla="*/ 25 w 59"/>
                  <a:gd name="T23" fmla="*/ 0 h 66"/>
                  <a:gd name="T24" fmla="*/ 29 w 59"/>
                  <a:gd name="T25" fmla="*/ 2 h 66"/>
                  <a:gd name="T26" fmla="*/ 32 w 59"/>
                  <a:gd name="T27" fmla="*/ 17 h 66"/>
                  <a:gd name="T28" fmla="*/ 32 w 59"/>
                  <a:gd name="T29" fmla="*/ 19 h 66"/>
                  <a:gd name="T30" fmla="*/ 32 w 59"/>
                  <a:gd name="T31" fmla="*/ 21 h 66"/>
                  <a:gd name="T32" fmla="*/ 32 w 59"/>
                  <a:gd name="T33" fmla="*/ 24 h 66"/>
                  <a:gd name="T34" fmla="*/ 47 w 59"/>
                  <a:gd name="T35" fmla="*/ 26 h 66"/>
                  <a:gd name="T36" fmla="*/ 48 w 59"/>
                  <a:gd name="T37" fmla="*/ 26 h 66"/>
                  <a:gd name="T38" fmla="*/ 48 w 59"/>
                  <a:gd name="T39" fmla="*/ 26 h 66"/>
                  <a:gd name="T40" fmla="*/ 59 w 59"/>
                  <a:gd name="T41" fmla="*/ 37 h 66"/>
                  <a:gd name="T42" fmla="*/ 56 w 59"/>
                  <a:gd name="T43" fmla="*/ 43 h 66"/>
                  <a:gd name="T44" fmla="*/ 56 w 59"/>
                  <a:gd name="T45" fmla="*/ 46 h 66"/>
                  <a:gd name="T46" fmla="*/ 53 w 59"/>
                  <a:gd name="T47" fmla="*/ 52 h 66"/>
                  <a:gd name="T48" fmla="*/ 53 w 59"/>
                  <a:gd name="T49" fmla="*/ 53 h 66"/>
                  <a:gd name="T50" fmla="*/ 48 w 59"/>
                  <a:gd name="T51" fmla="*/ 60 h 66"/>
                  <a:gd name="T52" fmla="*/ 48 w 59"/>
                  <a:gd name="T53" fmla="*/ 62 h 66"/>
                  <a:gd name="T54" fmla="*/ 39 w 59"/>
                  <a:gd name="T55" fmla="*/ 66 h 66"/>
                  <a:gd name="T56" fmla="*/ 17 w 59"/>
                  <a:gd name="T57" fmla="*/ 60 h 66"/>
                  <a:gd name="T58" fmla="*/ 22 w 59"/>
                  <a:gd name="T59" fmla="*/ 60 h 66"/>
                  <a:gd name="T60" fmla="*/ 28 w 59"/>
                  <a:gd name="T61" fmla="*/ 61 h 66"/>
                  <a:gd name="T62" fmla="*/ 37 w 59"/>
                  <a:gd name="T63" fmla="*/ 62 h 66"/>
                  <a:gd name="T64" fmla="*/ 39 w 59"/>
                  <a:gd name="T65" fmla="*/ 62 h 66"/>
                  <a:gd name="T66" fmla="*/ 44 w 59"/>
                  <a:gd name="T67" fmla="*/ 60 h 66"/>
                  <a:gd name="T68" fmla="*/ 44 w 59"/>
                  <a:gd name="T69" fmla="*/ 59 h 66"/>
                  <a:gd name="T70" fmla="*/ 44 w 59"/>
                  <a:gd name="T71" fmla="*/ 57 h 66"/>
                  <a:gd name="T72" fmla="*/ 46 w 59"/>
                  <a:gd name="T73" fmla="*/ 57 h 66"/>
                  <a:gd name="T74" fmla="*/ 49 w 59"/>
                  <a:gd name="T75" fmla="*/ 53 h 66"/>
                  <a:gd name="T76" fmla="*/ 49 w 59"/>
                  <a:gd name="T77" fmla="*/ 52 h 66"/>
                  <a:gd name="T78" fmla="*/ 48 w 59"/>
                  <a:gd name="T79" fmla="*/ 50 h 66"/>
                  <a:gd name="T80" fmla="*/ 50 w 59"/>
                  <a:gd name="T81" fmla="*/ 49 h 66"/>
                  <a:gd name="T82" fmla="*/ 52 w 59"/>
                  <a:gd name="T83" fmla="*/ 46 h 66"/>
                  <a:gd name="T84" fmla="*/ 52 w 59"/>
                  <a:gd name="T85" fmla="*/ 43 h 66"/>
                  <a:gd name="T86" fmla="*/ 51 w 59"/>
                  <a:gd name="T87" fmla="*/ 42 h 66"/>
                  <a:gd name="T88" fmla="*/ 52 w 59"/>
                  <a:gd name="T89" fmla="*/ 41 h 66"/>
                  <a:gd name="T90" fmla="*/ 54 w 59"/>
                  <a:gd name="T91" fmla="*/ 37 h 66"/>
                  <a:gd name="T92" fmla="*/ 48 w 59"/>
                  <a:gd name="T93" fmla="*/ 31 h 66"/>
                  <a:gd name="T94" fmla="*/ 47 w 59"/>
                  <a:gd name="T95" fmla="*/ 31 h 66"/>
                  <a:gd name="T96" fmla="*/ 28 w 59"/>
                  <a:gd name="T97" fmla="*/ 27 h 66"/>
                  <a:gd name="T98" fmla="*/ 27 w 59"/>
                  <a:gd name="T99" fmla="*/ 24 h 66"/>
                  <a:gd name="T100" fmla="*/ 28 w 59"/>
                  <a:gd name="T101" fmla="*/ 21 h 66"/>
                  <a:gd name="T102" fmla="*/ 28 w 59"/>
                  <a:gd name="T103" fmla="*/ 19 h 66"/>
                  <a:gd name="T104" fmla="*/ 28 w 59"/>
                  <a:gd name="T105" fmla="*/ 16 h 66"/>
                  <a:gd name="T106" fmla="*/ 26 w 59"/>
                  <a:gd name="T107" fmla="*/ 5 h 66"/>
                  <a:gd name="T108" fmla="*/ 25 w 59"/>
                  <a:gd name="T109" fmla="*/ 4 h 66"/>
                  <a:gd name="T110" fmla="*/ 22 w 59"/>
                  <a:gd name="T111" fmla="*/ 5 h 66"/>
                  <a:gd name="T112" fmla="*/ 21 w 59"/>
                  <a:gd name="T113" fmla="*/ 19 h 66"/>
                  <a:gd name="T114" fmla="*/ 20 w 59"/>
                  <a:gd name="T115" fmla="*/ 20 h 66"/>
                  <a:gd name="T116" fmla="*/ 5 w 59"/>
                  <a:gd name="T117" fmla="*/ 38 h 66"/>
                  <a:gd name="T118" fmla="*/ 11 w 59"/>
                  <a:gd name="T119" fmla="*/ 60 h 66"/>
                  <a:gd name="T120" fmla="*/ 17 w 59"/>
                  <a:gd name="T121"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66">
                    <a:moveTo>
                      <a:pt x="39" y="66"/>
                    </a:moveTo>
                    <a:cubicBezTo>
                      <a:pt x="38" y="66"/>
                      <a:pt x="37" y="66"/>
                      <a:pt x="36" y="66"/>
                    </a:cubicBezTo>
                    <a:cubicBezTo>
                      <a:pt x="34" y="66"/>
                      <a:pt x="31" y="65"/>
                      <a:pt x="27" y="65"/>
                    </a:cubicBezTo>
                    <a:cubicBezTo>
                      <a:pt x="22" y="65"/>
                      <a:pt x="22" y="65"/>
                      <a:pt x="22" y="65"/>
                    </a:cubicBezTo>
                    <a:cubicBezTo>
                      <a:pt x="17" y="64"/>
                      <a:pt x="13" y="64"/>
                      <a:pt x="10" y="65"/>
                    </a:cubicBezTo>
                    <a:cubicBezTo>
                      <a:pt x="8" y="65"/>
                      <a:pt x="8" y="65"/>
                      <a:pt x="8" y="65"/>
                    </a:cubicBezTo>
                    <a:cubicBezTo>
                      <a:pt x="0" y="36"/>
                      <a:pt x="0" y="36"/>
                      <a:pt x="0" y="36"/>
                    </a:cubicBezTo>
                    <a:cubicBezTo>
                      <a:pt x="1" y="35"/>
                      <a:pt x="1" y="35"/>
                      <a:pt x="1" y="35"/>
                    </a:cubicBezTo>
                    <a:cubicBezTo>
                      <a:pt x="6" y="31"/>
                      <a:pt x="14" y="23"/>
                      <a:pt x="16" y="18"/>
                    </a:cubicBezTo>
                    <a:cubicBezTo>
                      <a:pt x="18" y="12"/>
                      <a:pt x="17" y="6"/>
                      <a:pt x="17" y="5"/>
                    </a:cubicBezTo>
                    <a:cubicBezTo>
                      <a:pt x="17" y="4"/>
                      <a:pt x="18" y="3"/>
                      <a:pt x="18" y="2"/>
                    </a:cubicBezTo>
                    <a:cubicBezTo>
                      <a:pt x="20" y="0"/>
                      <a:pt x="25" y="0"/>
                      <a:pt x="25" y="0"/>
                    </a:cubicBezTo>
                    <a:cubicBezTo>
                      <a:pt x="26" y="0"/>
                      <a:pt x="28" y="0"/>
                      <a:pt x="29" y="2"/>
                    </a:cubicBezTo>
                    <a:cubicBezTo>
                      <a:pt x="32" y="5"/>
                      <a:pt x="33" y="10"/>
                      <a:pt x="32" y="17"/>
                    </a:cubicBezTo>
                    <a:cubicBezTo>
                      <a:pt x="32" y="18"/>
                      <a:pt x="32" y="19"/>
                      <a:pt x="32" y="19"/>
                    </a:cubicBezTo>
                    <a:cubicBezTo>
                      <a:pt x="32" y="21"/>
                      <a:pt x="32" y="21"/>
                      <a:pt x="32" y="21"/>
                    </a:cubicBezTo>
                    <a:cubicBezTo>
                      <a:pt x="32" y="22"/>
                      <a:pt x="32" y="23"/>
                      <a:pt x="32" y="24"/>
                    </a:cubicBezTo>
                    <a:cubicBezTo>
                      <a:pt x="33" y="25"/>
                      <a:pt x="37" y="26"/>
                      <a:pt x="47" y="26"/>
                    </a:cubicBezTo>
                    <a:cubicBezTo>
                      <a:pt x="48" y="26"/>
                      <a:pt x="48" y="26"/>
                      <a:pt x="48" y="26"/>
                    </a:cubicBezTo>
                    <a:cubicBezTo>
                      <a:pt x="48" y="26"/>
                      <a:pt x="48" y="26"/>
                      <a:pt x="48" y="26"/>
                    </a:cubicBezTo>
                    <a:cubicBezTo>
                      <a:pt x="54" y="26"/>
                      <a:pt x="59" y="31"/>
                      <a:pt x="59" y="37"/>
                    </a:cubicBezTo>
                    <a:cubicBezTo>
                      <a:pt x="59" y="39"/>
                      <a:pt x="58" y="41"/>
                      <a:pt x="56" y="43"/>
                    </a:cubicBezTo>
                    <a:cubicBezTo>
                      <a:pt x="56" y="44"/>
                      <a:pt x="57" y="45"/>
                      <a:pt x="56" y="46"/>
                    </a:cubicBezTo>
                    <a:cubicBezTo>
                      <a:pt x="56" y="48"/>
                      <a:pt x="55" y="51"/>
                      <a:pt x="53" y="52"/>
                    </a:cubicBezTo>
                    <a:cubicBezTo>
                      <a:pt x="53" y="53"/>
                      <a:pt x="53" y="53"/>
                      <a:pt x="53" y="53"/>
                    </a:cubicBezTo>
                    <a:cubicBezTo>
                      <a:pt x="53" y="56"/>
                      <a:pt x="51" y="59"/>
                      <a:pt x="48" y="60"/>
                    </a:cubicBezTo>
                    <a:cubicBezTo>
                      <a:pt x="48" y="61"/>
                      <a:pt x="48" y="61"/>
                      <a:pt x="48" y="62"/>
                    </a:cubicBezTo>
                    <a:cubicBezTo>
                      <a:pt x="47" y="65"/>
                      <a:pt x="44" y="66"/>
                      <a:pt x="39" y="66"/>
                    </a:cubicBezTo>
                    <a:moveTo>
                      <a:pt x="17" y="60"/>
                    </a:moveTo>
                    <a:cubicBezTo>
                      <a:pt x="18" y="60"/>
                      <a:pt x="20" y="60"/>
                      <a:pt x="22" y="60"/>
                    </a:cubicBezTo>
                    <a:cubicBezTo>
                      <a:pt x="28" y="61"/>
                      <a:pt x="28" y="61"/>
                      <a:pt x="28" y="61"/>
                    </a:cubicBezTo>
                    <a:cubicBezTo>
                      <a:pt x="31" y="61"/>
                      <a:pt x="35" y="61"/>
                      <a:pt x="37" y="62"/>
                    </a:cubicBezTo>
                    <a:cubicBezTo>
                      <a:pt x="38" y="62"/>
                      <a:pt x="38" y="62"/>
                      <a:pt x="39" y="62"/>
                    </a:cubicBezTo>
                    <a:cubicBezTo>
                      <a:pt x="42" y="62"/>
                      <a:pt x="43" y="61"/>
                      <a:pt x="44" y="60"/>
                    </a:cubicBezTo>
                    <a:cubicBezTo>
                      <a:pt x="44" y="60"/>
                      <a:pt x="44" y="59"/>
                      <a:pt x="44" y="59"/>
                    </a:cubicBezTo>
                    <a:cubicBezTo>
                      <a:pt x="44" y="57"/>
                      <a:pt x="44" y="57"/>
                      <a:pt x="44" y="57"/>
                    </a:cubicBezTo>
                    <a:cubicBezTo>
                      <a:pt x="46" y="57"/>
                      <a:pt x="46" y="57"/>
                      <a:pt x="46" y="57"/>
                    </a:cubicBezTo>
                    <a:cubicBezTo>
                      <a:pt x="47" y="56"/>
                      <a:pt x="49" y="55"/>
                      <a:pt x="49" y="53"/>
                    </a:cubicBezTo>
                    <a:cubicBezTo>
                      <a:pt x="49" y="52"/>
                      <a:pt x="49" y="52"/>
                      <a:pt x="49" y="52"/>
                    </a:cubicBezTo>
                    <a:cubicBezTo>
                      <a:pt x="48" y="50"/>
                      <a:pt x="48" y="50"/>
                      <a:pt x="48" y="50"/>
                    </a:cubicBezTo>
                    <a:cubicBezTo>
                      <a:pt x="50" y="49"/>
                      <a:pt x="50" y="49"/>
                      <a:pt x="50" y="49"/>
                    </a:cubicBezTo>
                    <a:cubicBezTo>
                      <a:pt x="51" y="49"/>
                      <a:pt x="52" y="47"/>
                      <a:pt x="52" y="46"/>
                    </a:cubicBezTo>
                    <a:cubicBezTo>
                      <a:pt x="52" y="45"/>
                      <a:pt x="52" y="44"/>
                      <a:pt x="52" y="43"/>
                    </a:cubicBezTo>
                    <a:cubicBezTo>
                      <a:pt x="51" y="42"/>
                      <a:pt x="51" y="42"/>
                      <a:pt x="51" y="42"/>
                    </a:cubicBezTo>
                    <a:cubicBezTo>
                      <a:pt x="52" y="41"/>
                      <a:pt x="52" y="41"/>
                      <a:pt x="52" y="41"/>
                    </a:cubicBezTo>
                    <a:cubicBezTo>
                      <a:pt x="54" y="40"/>
                      <a:pt x="54" y="38"/>
                      <a:pt x="54" y="37"/>
                    </a:cubicBezTo>
                    <a:cubicBezTo>
                      <a:pt x="54" y="33"/>
                      <a:pt x="52" y="31"/>
                      <a:pt x="48" y="31"/>
                    </a:cubicBezTo>
                    <a:cubicBezTo>
                      <a:pt x="48" y="31"/>
                      <a:pt x="48" y="31"/>
                      <a:pt x="47" y="31"/>
                    </a:cubicBezTo>
                    <a:cubicBezTo>
                      <a:pt x="37" y="31"/>
                      <a:pt x="31" y="29"/>
                      <a:pt x="28" y="27"/>
                    </a:cubicBezTo>
                    <a:cubicBezTo>
                      <a:pt x="28" y="26"/>
                      <a:pt x="27" y="25"/>
                      <a:pt x="27" y="24"/>
                    </a:cubicBezTo>
                    <a:cubicBezTo>
                      <a:pt x="27" y="23"/>
                      <a:pt x="27" y="22"/>
                      <a:pt x="28" y="21"/>
                    </a:cubicBezTo>
                    <a:cubicBezTo>
                      <a:pt x="28" y="20"/>
                      <a:pt x="28" y="19"/>
                      <a:pt x="28" y="19"/>
                    </a:cubicBezTo>
                    <a:cubicBezTo>
                      <a:pt x="28" y="18"/>
                      <a:pt x="28" y="17"/>
                      <a:pt x="28" y="16"/>
                    </a:cubicBezTo>
                    <a:cubicBezTo>
                      <a:pt x="29" y="10"/>
                      <a:pt x="27" y="6"/>
                      <a:pt x="26" y="5"/>
                    </a:cubicBezTo>
                    <a:cubicBezTo>
                      <a:pt x="25" y="4"/>
                      <a:pt x="25" y="4"/>
                      <a:pt x="25" y="4"/>
                    </a:cubicBezTo>
                    <a:cubicBezTo>
                      <a:pt x="24" y="4"/>
                      <a:pt x="22" y="5"/>
                      <a:pt x="22" y="5"/>
                    </a:cubicBezTo>
                    <a:cubicBezTo>
                      <a:pt x="22" y="6"/>
                      <a:pt x="22" y="13"/>
                      <a:pt x="21" y="19"/>
                    </a:cubicBezTo>
                    <a:cubicBezTo>
                      <a:pt x="20" y="20"/>
                      <a:pt x="20" y="20"/>
                      <a:pt x="20" y="20"/>
                    </a:cubicBezTo>
                    <a:cubicBezTo>
                      <a:pt x="18" y="25"/>
                      <a:pt x="10" y="33"/>
                      <a:pt x="5" y="38"/>
                    </a:cubicBezTo>
                    <a:cubicBezTo>
                      <a:pt x="11" y="60"/>
                      <a:pt x="11" y="60"/>
                      <a:pt x="11" y="60"/>
                    </a:cubicBezTo>
                    <a:cubicBezTo>
                      <a:pt x="13" y="60"/>
                      <a:pt x="15" y="60"/>
                      <a:pt x="17" y="6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23"/>
              <p:cNvSpPr>
                <a:spLocks noEditPoints="1"/>
              </p:cNvSpPr>
              <p:nvPr/>
            </p:nvSpPr>
            <p:spPr bwMode="auto">
              <a:xfrm>
                <a:off x="5251451" y="2468563"/>
                <a:ext cx="471488" cy="412750"/>
              </a:xfrm>
              <a:custGeom>
                <a:avLst/>
                <a:gdLst>
                  <a:gd name="T0" fmla="*/ 297 w 297"/>
                  <a:gd name="T1" fmla="*/ 260 h 260"/>
                  <a:gd name="T2" fmla="*/ 0 w 297"/>
                  <a:gd name="T3" fmla="*/ 260 h 260"/>
                  <a:gd name="T4" fmla="*/ 0 w 297"/>
                  <a:gd name="T5" fmla="*/ 0 h 260"/>
                  <a:gd name="T6" fmla="*/ 297 w 297"/>
                  <a:gd name="T7" fmla="*/ 0 h 260"/>
                  <a:gd name="T8" fmla="*/ 297 w 297"/>
                  <a:gd name="T9" fmla="*/ 260 h 260"/>
                  <a:gd name="T10" fmla="*/ 9 w 297"/>
                  <a:gd name="T11" fmla="*/ 250 h 260"/>
                  <a:gd name="T12" fmla="*/ 288 w 297"/>
                  <a:gd name="T13" fmla="*/ 250 h 260"/>
                  <a:gd name="T14" fmla="*/ 288 w 297"/>
                  <a:gd name="T15" fmla="*/ 9 h 260"/>
                  <a:gd name="T16" fmla="*/ 9 w 297"/>
                  <a:gd name="T17" fmla="*/ 9 h 260"/>
                  <a:gd name="T18" fmla="*/ 9 w 297"/>
                  <a:gd name="T19" fmla="*/ 25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7" h="260">
                    <a:moveTo>
                      <a:pt x="297" y="260"/>
                    </a:moveTo>
                    <a:lnTo>
                      <a:pt x="0" y="260"/>
                    </a:lnTo>
                    <a:lnTo>
                      <a:pt x="0" y="0"/>
                    </a:lnTo>
                    <a:lnTo>
                      <a:pt x="297" y="0"/>
                    </a:lnTo>
                    <a:lnTo>
                      <a:pt x="297" y="260"/>
                    </a:lnTo>
                    <a:close/>
                    <a:moveTo>
                      <a:pt x="9" y="250"/>
                    </a:moveTo>
                    <a:lnTo>
                      <a:pt x="288" y="250"/>
                    </a:lnTo>
                    <a:lnTo>
                      <a:pt x="288" y="9"/>
                    </a:lnTo>
                    <a:lnTo>
                      <a:pt x="9" y="9"/>
                    </a:lnTo>
                    <a:lnTo>
                      <a:pt x="9" y="2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24"/>
              <p:cNvSpPr>
                <a:spLocks noEditPoints="1"/>
              </p:cNvSpPr>
              <p:nvPr/>
            </p:nvSpPr>
            <p:spPr bwMode="auto">
              <a:xfrm>
                <a:off x="5299076" y="2517775"/>
                <a:ext cx="376238" cy="314325"/>
              </a:xfrm>
              <a:custGeom>
                <a:avLst/>
                <a:gdLst>
                  <a:gd name="T0" fmla="*/ 237 w 237"/>
                  <a:gd name="T1" fmla="*/ 198 h 198"/>
                  <a:gd name="T2" fmla="*/ 0 w 237"/>
                  <a:gd name="T3" fmla="*/ 198 h 198"/>
                  <a:gd name="T4" fmla="*/ 0 w 237"/>
                  <a:gd name="T5" fmla="*/ 0 h 198"/>
                  <a:gd name="T6" fmla="*/ 237 w 237"/>
                  <a:gd name="T7" fmla="*/ 0 h 198"/>
                  <a:gd name="T8" fmla="*/ 237 w 237"/>
                  <a:gd name="T9" fmla="*/ 198 h 198"/>
                  <a:gd name="T10" fmla="*/ 10 w 237"/>
                  <a:gd name="T11" fmla="*/ 189 h 198"/>
                  <a:gd name="T12" fmla="*/ 227 w 237"/>
                  <a:gd name="T13" fmla="*/ 189 h 198"/>
                  <a:gd name="T14" fmla="*/ 227 w 237"/>
                  <a:gd name="T15" fmla="*/ 9 h 198"/>
                  <a:gd name="T16" fmla="*/ 10 w 237"/>
                  <a:gd name="T17" fmla="*/ 9 h 198"/>
                  <a:gd name="T18" fmla="*/ 10 w 237"/>
                  <a:gd name="T19" fmla="*/ 18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7" h="198">
                    <a:moveTo>
                      <a:pt x="237" y="198"/>
                    </a:moveTo>
                    <a:lnTo>
                      <a:pt x="0" y="198"/>
                    </a:lnTo>
                    <a:lnTo>
                      <a:pt x="0" y="0"/>
                    </a:lnTo>
                    <a:lnTo>
                      <a:pt x="237" y="0"/>
                    </a:lnTo>
                    <a:lnTo>
                      <a:pt x="237" y="198"/>
                    </a:lnTo>
                    <a:close/>
                    <a:moveTo>
                      <a:pt x="10" y="189"/>
                    </a:moveTo>
                    <a:lnTo>
                      <a:pt x="227" y="189"/>
                    </a:lnTo>
                    <a:lnTo>
                      <a:pt x="227" y="9"/>
                    </a:lnTo>
                    <a:lnTo>
                      <a:pt x="10" y="9"/>
                    </a:lnTo>
                    <a:lnTo>
                      <a:pt x="10"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25"/>
              <p:cNvSpPr/>
              <p:nvPr/>
            </p:nvSpPr>
            <p:spPr bwMode="auto">
              <a:xfrm>
                <a:off x="5303838" y="2625725"/>
                <a:ext cx="355600" cy="146050"/>
              </a:xfrm>
              <a:custGeom>
                <a:avLst/>
                <a:gdLst>
                  <a:gd name="T0" fmla="*/ 217 w 224"/>
                  <a:gd name="T1" fmla="*/ 92 h 92"/>
                  <a:gd name="T2" fmla="*/ 172 w 224"/>
                  <a:gd name="T3" fmla="*/ 52 h 92"/>
                  <a:gd name="T4" fmla="*/ 123 w 224"/>
                  <a:gd name="T5" fmla="*/ 88 h 92"/>
                  <a:gd name="T6" fmla="*/ 54 w 224"/>
                  <a:gd name="T7" fmla="*/ 14 h 92"/>
                  <a:gd name="T8" fmla="*/ 7 w 224"/>
                  <a:gd name="T9" fmla="*/ 66 h 92"/>
                  <a:gd name="T10" fmla="*/ 0 w 224"/>
                  <a:gd name="T11" fmla="*/ 59 h 92"/>
                  <a:gd name="T12" fmla="*/ 54 w 224"/>
                  <a:gd name="T13" fmla="*/ 0 h 92"/>
                  <a:gd name="T14" fmla="*/ 123 w 224"/>
                  <a:gd name="T15" fmla="*/ 73 h 92"/>
                  <a:gd name="T16" fmla="*/ 175 w 224"/>
                  <a:gd name="T17" fmla="*/ 40 h 92"/>
                  <a:gd name="T18" fmla="*/ 224 w 224"/>
                  <a:gd name="T19" fmla="*/ 83 h 92"/>
                  <a:gd name="T20" fmla="*/ 217 w 224"/>
                  <a:gd name="T2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4" h="92">
                    <a:moveTo>
                      <a:pt x="217" y="92"/>
                    </a:moveTo>
                    <a:lnTo>
                      <a:pt x="172" y="52"/>
                    </a:lnTo>
                    <a:lnTo>
                      <a:pt x="123" y="88"/>
                    </a:lnTo>
                    <a:lnTo>
                      <a:pt x="54" y="14"/>
                    </a:lnTo>
                    <a:lnTo>
                      <a:pt x="7" y="66"/>
                    </a:lnTo>
                    <a:lnTo>
                      <a:pt x="0" y="59"/>
                    </a:lnTo>
                    <a:lnTo>
                      <a:pt x="54" y="0"/>
                    </a:lnTo>
                    <a:lnTo>
                      <a:pt x="123" y="73"/>
                    </a:lnTo>
                    <a:lnTo>
                      <a:pt x="175" y="40"/>
                    </a:lnTo>
                    <a:lnTo>
                      <a:pt x="224" y="83"/>
                    </a:lnTo>
                    <a:lnTo>
                      <a:pt x="217"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6"/>
              <p:cNvSpPr>
                <a:spLocks noEditPoints="1"/>
              </p:cNvSpPr>
              <p:nvPr/>
            </p:nvSpPr>
            <p:spPr bwMode="auto">
              <a:xfrm>
                <a:off x="5457826" y="2562225"/>
                <a:ext cx="100013" cy="101600"/>
              </a:xfrm>
              <a:custGeom>
                <a:avLst/>
                <a:gdLst>
                  <a:gd name="T0" fmla="*/ 13 w 27"/>
                  <a:gd name="T1" fmla="*/ 27 h 27"/>
                  <a:gd name="T2" fmla="*/ 0 w 27"/>
                  <a:gd name="T3" fmla="*/ 14 h 27"/>
                  <a:gd name="T4" fmla="*/ 13 w 27"/>
                  <a:gd name="T5" fmla="*/ 0 h 27"/>
                  <a:gd name="T6" fmla="*/ 27 w 27"/>
                  <a:gd name="T7" fmla="*/ 14 h 27"/>
                  <a:gd name="T8" fmla="*/ 13 w 27"/>
                  <a:gd name="T9" fmla="*/ 27 h 27"/>
                  <a:gd name="T10" fmla="*/ 13 w 27"/>
                  <a:gd name="T11" fmla="*/ 5 h 27"/>
                  <a:gd name="T12" fmla="*/ 4 w 27"/>
                  <a:gd name="T13" fmla="*/ 14 h 27"/>
                  <a:gd name="T14" fmla="*/ 13 w 27"/>
                  <a:gd name="T15" fmla="*/ 23 h 27"/>
                  <a:gd name="T16" fmla="*/ 22 w 27"/>
                  <a:gd name="T17" fmla="*/ 14 h 27"/>
                  <a:gd name="T18" fmla="*/ 13 w 27"/>
                  <a:gd name="T19" fmla="*/ 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7">
                    <a:moveTo>
                      <a:pt x="13" y="27"/>
                    </a:moveTo>
                    <a:cubicBezTo>
                      <a:pt x="6" y="27"/>
                      <a:pt x="0" y="21"/>
                      <a:pt x="0" y="14"/>
                    </a:cubicBezTo>
                    <a:cubicBezTo>
                      <a:pt x="0" y="6"/>
                      <a:pt x="6" y="0"/>
                      <a:pt x="13" y="0"/>
                    </a:cubicBezTo>
                    <a:cubicBezTo>
                      <a:pt x="21" y="0"/>
                      <a:pt x="27" y="6"/>
                      <a:pt x="27" y="14"/>
                    </a:cubicBezTo>
                    <a:cubicBezTo>
                      <a:pt x="27" y="21"/>
                      <a:pt x="21" y="27"/>
                      <a:pt x="13" y="27"/>
                    </a:cubicBezTo>
                    <a:moveTo>
                      <a:pt x="13" y="5"/>
                    </a:moveTo>
                    <a:cubicBezTo>
                      <a:pt x="8" y="5"/>
                      <a:pt x="4" y="9"/>
                      <a:pt x="4" y="14"/>
                    </a:cubicBezTo>
                    <a:cubicBezTo>
                      <a:pt x="4" y="19"/>
                      <a:pt x="8" y="23"/>
                      <a:pt x="13" y="23"/>
                    </a:cubicBezTo>
                    <a:cubicBezTo>
                      <a:pt x="18" y="23"/>
                      <a:pt x="22" y="19"/>
                      <a:pt x="22" y="14"/>
                    </a:cubicBezTo>
                    <a:cubicBezTo>
                      <a:pt x="22" y="9"/>
                      <a:pt x="18" y="5"/>
                      <a:pt x="13"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27"/>
              <p:cNvSpPr>
                <a:spLocks noEditPoints="1"/>
              </p:cNvSpPr>
              <p:nvPr/>
            </p:nvSpPr>
            <p:spPr bwMode="auto">
              <a:xfrm>
                <a:off x="5584826" y="2179638"/>
                <a:ext cx="190500" cy="195263"/>
              </a:xfrm>
              <a:custGeom>
                <a:avLst/>
                <a:gdLst>
                  <a:gd name="T0" fmla="*/ 25 w 51"/>
                  <a:gd name="T1" fmla="*/ 52 h 52"/>
                  <a:gd name="T2" fmla="*/ 7 w 51"/>
                  <a:gd name="T3" fmla="*/ 44 h 52"/>
                  <a:gd name="T4" fmla="*/ 0 w 51"/>
                  <a:gd name="T5" fmla="*/ 26 h 52"/>
                  <a:gd name="T6" fmla="*/ 7 w 51"/>
                  <a:gd name="T7" fmla="*/ 8 h 52"/>
                  <a:gd name="T8" fmla="*/ 25 w 51"/>
                  <a:gd name="T9" fmla="*/ 0 h 52"/>
                  <a:gd name="T10" fmla="*/ 43 w 51"/>
                  <a:gd name="T11" fmla="*/ 8 h 52"/>
                  <a:gd name="T12" fmla="*/ 51 w 51"/>
                  <a:gd name="T13" fmla="*/ 26 h 52"/>
                  <a:gd name="T14" fmla="*/ 43 w 51"/>
                  <a:gd name="T15" fmla="*/ 44 h 52"/>
                  <a:gd name="T16" fmla="*/ 25 w 51"/>
                  <a:gd name="T17" fmla="*/ 52 h 52"/>
                  <a:gd name="T18" fmla="*/ 25 w 51"/>
                  <a:gd name="T19" fmla="*/ 5 h 52"/>
                  <a:gd name="T20" fmla="*/ 10 w 51"/>
                  <a:gd name="T21" fmla="*/ 11 h 52"/>
                  <a:gd name="T22" fmla="*/ 4 w 51"/>
                  <a:gd name="T23" fmla="*/ 26 h 52"/>
                  <a:gd name="T24" fmla="*/ 10 w 51"/>
                  <a:gd name="T25" fmla="*/ 41 h 52"/>
                  <a:gd name="T26" fmla="*/ 25 w 51"/>
                  <a:gd name="T27" fmla="*/ 47 h 52"/>
                  <a:gd name="T28" fmla="*/ 40 w 51"/>
                  <a:gd name="T29" fmla="*/ 41 h 52"/>
                  <a:gd name="T30" fmla="*/ 47 w 51"/>
                  <a:gd name="T31" fmla="*/ 26 h 52"/>
                  <a:gd name="T32" fmla="*/ 40 w 51"/>
                  <a:gd name="T33" fmla="*/ 11 h 52"/>
                  <a:gd name="T34" fmla="*/ 25 w 51"/>
                  <a:gd name="T35"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1" h="52">
                    <a:moveTo>
                      <a:pt x="25" y="52"/>
                    </a:moveTo>
                    <a:cubicBezTo>
                      <a:pt x="19" y="52"/>
                      <a:pt x="12" y="49"/>
                      <a:pt x="7" y="44"/>
                    </a:cubicBezTo>
                    <a:cubicBezTo>
                      <a:pt x="2" y="39"/>
                      <a:pt x="0" y="33"/>
                      <a:pt x="0" y="26"/>
                    </a:cubicBezTo>
                    <a:cubicBezTo>
                      <a:pt x="0" y="19"/>
                      <a:pt x="2" y="13"/>
                      <a:pt x="7" y="8"/>
                    </a:cubicBezTo>
                    <a:cubicBezTo>
                      <a:pt x="12" y="3"/>
                      <a:pt x="19" y="0"/>
                      <a:pt x="25" y="0"/>
                    </a:cubicBezTo>
                    <a:cubicBezTo>
                      <a:pt x="32" y="0"/>
                      <a:pt x="39" y="3"/>
                      <a:pt x="43" y="8"/>
                    </a:cubicBezTo>
                    <a:cubicBezTo>
                      <a:pt x="48" y="13"/>
                      <a:pt x="51" y="19"/>
                      <a:pt x="51" y="26"/>
                    </a:cubicBezTo>
                    <a:cubicBezTo>
                      <a:pt x="51" y="33"/>
                      <a:pt x="48" y="39"/>
                      <a:pt x="43" y="44"/>
                    </a:cubicBezTo>
                    <a:cubicBezTo>
                      <a:pt x="39" y="49"/>
                      <a:pt x="32" y="52"/>
                      <a:pt x="25" y="52"/>
                    </a:cubicBezTo>
                    <a:moveTo>
                      <a:pt x="25" y="5"/>
                    </a:moveTo>
                    <a:cubicBezTo>
                      <a:pt x="20" y="5"/>
                      <a:pt x="14" y="7"/>
                      <a:pt x="10" y="11"/>
                    </a:cubicBezTo>
                    <a:cubicBezTo>
                      <a:pt x="6" y="15"/>
                      <a:pt x="4" y="20"/>
                      <a:pt x="4" y="26"/>
                    </a:cubicBezTo>
                    <a:cubicBezTo>
                      <a:pt x="4" y="32"/>
                      <a:pt x="6" y="37"/>
                      <a:pt x="10" y="41"/>
                    </a:cubicBezTo>
                    <a:cubicBezTo>
                      <a:pt x="14" y="45"/>
                      <a:pt x="20" y="47"/>
                      <a:pt x="25" y="47"/>
                    </a:cubicBezTo>
                    <a:cubicBezTo>
                      <a:pt x="31" y="47"/>
                      <a:pt x="36" y="45"/>
                      <a:pt x="40" y="41"/>
                    </a:cubicBezTo>
                    <a:cubicBezTo>
                      <a:pt x="44" y="37"/>
                      <a:pt x="47" y="32"/>
                      <a:pt x="47" y="26"/>
                    </a:cubicBezTo>
                    <a:cubicBezTo>
                      <a:pt x="47" y="20"/>
                      <a:pt x="44" y="15"/>
                      <a:pt x="40" y="11"/>
                    </a:cubicBezTo>
                    <a:cubicBezTo>
                      <a:pt x="36" y="7"/>
                      <a:pt x="31" y="5"/>
                      <a:pt x="2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28"/>
              <p:cNvSpPr/>
              <p:nvPr/>
            </p:nvSpPr>
            <p:spPr bwMode="auto">
              <a:xfrm>
                <a:off x="5614988" y="2276475"/>
                <a:ext cx="127000" cy="65088"/>
              </a:xfrm>
              <a:custGeom>
                <a:avLst/>
                <a:gdLst>
                  <a:gd name="T0" fmla="*/ 17 w 34"/>
                  <a:gd name="T1" fmla="*/ 17 h 17"/>
                  <a:gd name="T2" fmla="*/ 5 w 34"/>
                  <a:gd name="T3" fmla="*/ 12 h 17"/>
                  <a:gd name="T4" fmla="*/ 0 w 34"/>
                  <a:gd name="T5" fmla="*/ 0 h 17"/>
                  <a:gd name="T6" fmla="*/ 5 w 34"/>
                  <a:gd name="T7" fmla="*/ 0 h 17"/>
                  <a:gd name="T8" fmla="*/ 9 w 34"/>
                  <a:gd name="T9" fmla="*/ 9 h 17"/>
                  <a:gd name="T10" fmla="*/ 17 w 34"/>
                  <a:gd name="T11" fmla="*/ 13 h 17"/>
                  <a:gd name="T12" fmla="*/ 30 w 34"/>
                  <a:gd name="T13" fmla="*/ 0 h 17"/>
                  <a:gd name="T14" fmla="*/ 34 w 34"/>
                  <a:gd name="T15" fmla="*/ 0 h 17"/>
                  <a:gd name="T16" fmla="*/ 17 w 34"/>
                  <a:gd name="T1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7">
                    <a:moveTo>
                      <a:pt x="17" y="17"/>
                    </a:moveTo>
                    <a:cubicBezTo>
                      <a:pt x="13" y="17"/>
                      <a:pt x="9" y="15"/>
                      <a:pt x="5" y="12"/>
                    </a:cubicBezTo>
                    <a:cubicBezTo>
                      <a:pt x="2" y="9"/>
                      <a:pt x="0" y="5"/>
                      <a:pt x="0" y="0"/>
                    </a:cubicBezTo>
                    <a:cubicBezTo>
                      <a:pt x="5" y="0"/>
                      <a:pt x="5" y="0"/>
                      <a:pt x="5" y="0"/>
                    </a:cubicBezTo>
                    <a:cubicBezTo>
                      <a:pt x="5" y="3"/>
                      <a:pt x="6" y="7"/>
                      <a:pt x="9" y="9"/>
                    </a:cubicBezTo>
                    <a:cubicBezTo>
                      <a:pt x="11" y="11"/>
                      <a:pt x="14" y="13"/>
                      <a:pt x="17" y="13"/>
                    </a:cubicBezTo>
                    <a:cubicBezTo>
                      <a:pt x="24" y="13"/>
                      <a:pt x="30" y="7"/>
                      <a:pt x="30" y="0"/>
                    </a:cubicBezTo>
                    <a:cubicBezTo>
                      <a:pt x="34" y="0"/>
                      <a:pt x="34" y="0"/>
                      <a:pt x="34" y="0"/>
                    </a:cubicBezTo>
                    <a:cubicBezTo>
                      <a:pt x="34" y="9"/>
                      <a:pt x="27" y="17"/>
                      <a:pt x="1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29"/>
              <p:cNvSpPr>
                <a:spLocks noChangeArrowheads="1"/>
              </p:cNvSpPr>
              <p:nvPr/>
            </p:nvSpPr>
            <p:spPr bwMode="auto">
              <a:xfrm>
                <a:off x="564038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Oval 30"/>
              <p:cNvSpPr>
                <a:spLocks noChangeArrowheads="1"/>
              </p:cNvSpPr>
              <p:nvPr/>
            </p:nvSpPr>
            <p:spPr bwMode="auto">
              <a:xfrm>
                <a:off x="5697538" y="22542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1"/>
              <p:cNvSpPr>
                <a:spLocks noEditPoints="1"/>
              </p:cNvSpPr>
              <p:nvPr/>
            </p:nvSpPr>
            <p:spPr bwMode="auto">
              <a:xfrm>
                <a:off x="5824538" y="2435225"/>
                <a:ext cx="244475" cy="171450"/>
              </a:xfrm>
              <a:custGeom>
                <a:avLst/>
                <a:gdLst>
                  <a:gd name="T0" fmla="*/ 59 w 65"/>
                  <a:gd name="T1" fmla="*/ 46 h 46"/>
                  <a:gd name="T2" fmla="*/ 6 w 65"/>
                  <a:gd name="T3" fmla="*/ 46 h 46"/>
                  <a:gd name="T4" fmla="*/ 0 w 65"/>
                  <a:gd name="T5" fmla="*/ 40 h 46"/>
                  <a:gd name="T6" fmla="*/ 0 w 65"/>
                  <a:gd name="T7" fmla="*/ 6 h 46"/>
                  <a:gd name="T8" fmla="*/ 6 w 65"/>
                  <a:gd name="T9" fmla="*/ 0 h 46"/>
                  <a:gd name="T10" fmla="*/ 59 w 65"/>
                  <a:gd name="T11" fmla="*/ 0 h 46"/>
                  <a:gd name="T12" fmla="*/ 65 w 65"/>
                  <a:gd name="T13" fmla="*/ 6 h 46"/>
                  <a:gd name="T14" fmla="*/ 65 w 65"/>
                  <a:gd name="T15" fmla="*/ 40 h 46"/>
                  <a:gd name="T16" fmla="*/ 59 w 65"/>
                  <a:gd name="T17" fmla="*/ 46 h 46"/>
                  <a:gd name="T18" fmla="*/ 6 w 65"/>
                  <a:gd name="T19" fmla="*/ 5 h 46"/>
                  <a:gd name="T20" fmla="*/ 4 w 65"/>
                  <a:gd name="T21" fmla="*/ 6 h 46"/>
                  <a:gd name="T22" fmla="*/ 4 w 65"/>
                  <a:gd name="T23" fmla="*/ 40 h 46"/>
                  <a:gd name="T24" fmla="*/ 6 w 65"/>
                  <a:gd name="T25" fmla="*/ 42 h 46"/>
                  <a:gd name="T26" fmla="*/ 59 w 65"/>
                  <a:gd name="T27" fmla="*/ 42 h 46"/>
                  <a:gd name="T28" fmla="*/ 60 w 65"/>
                  <a:gd name="T29" fmla="*/ 40 h 46"/>
                  <a:gd name="T30" fmla="*/ 60 w 65"/>
                  <a:gd name="T31" fmla="*/ 6 h 46"/>
                  <a:gd name="T32" fmla="*/ 59 w 65"/>
                  <a:gd name="T33" fmla="*/ 5 h 46"/>
                  <a:gd name="T34" fmla="*/ 6 w 65"/>
                  <a:gd name="T35" fmla="*/ 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 h="46">
                    <a:moveTo>
                      <a:pt x="59" y="46"/>
                    </a:moveTo>
                    <a:cubicBezTo>
                      <a:pt x="6" y="46"/>
                      <a:pt x="6" y="46"/>
                      <a:pt x="6" y="46"/>
                    </a:cubicBezTo>
                    <a:cubicBezTo>
                      <a:pt x="3" y="46"/>
                      <a:pt x="0" y="43"/>
                      <a:pt x="0" y="40"/>
                    </a:cubicBezTo>
                    <a:cubicBezTo>
                      <a:pt x="0" y="6"/>
                      <a:pt x="0" y="6"/>
                      <a:pt x="0" y="6"/>
                    </a:cubicBezTo>
                    <a:cubicBezTo>
                      <a:pt x="0" y="3"/>
                      <a:pt x="3" y="0"/>
                      <a:pt x="6" y="0"/>
                    </a:cubicBezTo>
                    <a:cubicBezTo>
                      <a:pt x="59" y="0"/>
                      <a:pt x="59" y="0"/>
                      <a:pt x="59" y="0"/>
                    </a:cubicBezTo>
                    <a:cubicBezTo>
                      <a:pt x="62" y="0"/>
                      <a:pt x="65" y="3"/>
                      <a:pt x="65" y="6"/>
                    </a:cubicBezTo>
                    <a:cubicBezTo>
                      <a:pt x="65" y="40"/>
                      <a:pt x="65" y="40"/>
                      <a:pt x="65" y="40"/>
                    </a:cubicBezTo>
                    <a:cubicBezTo>
                      <a:pt x="65" y="43"/>
                      <a:pt x="62" y="46"/>
                      <a:pt x="59" y="46"/>
                    </a:cubicBezTo>
                    <a:moveTo>
                      <a:pt x="6" y="5"/>
                    </a:moveTo>
                    <a:cubicBezTo>
                      <a:pt x="5" y="5"/>
                      <a:pt x="4" y="5"/>
                      <a:pt x="4" y="6"/>
                    </a:cubicBezTo>
                    <a:cubicBezTo>
                      <a:pt x="4" y="40"/>
                      <a:pt x="4" y="40"/>
                      <a:pt x="4" y="40"/>
                    </a:cubicBezTo>
                    <a:cubicBezTo>
                      <a:pt x="4" y="41"/>
                      <a:pt x="5" y="42"/>
                      <a:pt x="6" y="42"/>
                    </a:cubicBezTo>
                    <a:cubicBezTo>
                      <a:pt x="59" y="42"/>
                      <a:pt x="59" y="42"/>
                      <a:pt x="59" y="42"/>
                    </a:cubicBezTo>
                    <a:cubicBezTo>
                      <a:pt x="60" y="42"/>
                      <a:pt x="60" y="41"/>
                      <a:pt x="60" y="40"/>
                    </a:cubicBezTo>
                    <a:cubicBezTo>
                      <a:pt x="60" y="6"/>
                      <a:pt x="60" y="6"/>
                      <a:pt x="60" y="6"/>
                    </a:cubicBezTo>
                    <a:cubicBezTo>
                      <a:pt x="60" y="5"/>
                      <a:pt x="60" y="5"/>
                      <a:pt x="59" y="5"/>
                    </a:cubicBezTo>
                    <a:lnTo>
                      <a:pt x="6"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2"/>
              <p:cNvSpPr>
                <a:spLocks noEditPoints="1"/>
              </p:cNvSpPr>
              <p:nvPr/>
            </p:nvSpPr>
            <p:spPr bwMode="auto">
              <a:xfrm>
                <a:off x="6049963" y="2430463"/>
                <a:ext cx="93663" cy="180975"/>
              </a:xfrm>
              <a:custGeom>
                <a:avLst/>
                <a:gdLst>
                  <a:gd name="T0" fmla="*/ 59 w 59"/>
                  <a:gd name="T1" fmla="*/ 114 h 114"/>
                  <a:gd name="T2" fmla="*/ 0 w 59"/>
                  <a:gd name="T3" fmla="*/ 85 h 114"/>
                  <a:gd name="T4" fmla="*/ 0 w 59"/>
                  <a:gd name="T5" fmla="*/ 31 h 114"/>
                  <a:gd name="T6" fmla="*/ 59 w 59"/>
                  <a:gd name="T7" fmla="*/ 0 h 114"/>
                  <a:gd name="T8" fmla="*/ 59 w 59"/>
                  <a:gd name="T9" fmla="*/ 114 h 114"/>
                  <a:gd name="T10" fmla="*/ 9 w 59"/>
                  <a:gd name="T11" fmla="*/ 78 h 114"/>
                  <a:gd name="T12" fmla="*/ 47 w 59"/>
                  <a:gd name="T13" fmla="*/ 97 h 114"/>
                  <a:gd name="T14" fmla="*/ 47 w 59"/>
                  <a:gd name="T15" fmla="*/ 17 h 114"/>
                  <a:gd name="T16" fmla="*/ 9 w 59"/>
                  <a:gd name="T17" fmla="*/ 36 h 114"/>
                  <a:gd name="T18" fmla="*/ 9 w 59"/>
                  <a:gd name="T19" fmla="*/ 7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114">
                    <a:moveTo>
                      <a:pt x="59" y="114"/>
                    </a:moveTo>
                    <a:lnTo>
                      <a:pt x="0" y="85"/>
                    </a:lnTo>
                    <a:lnTo>
                      <a:pt x="0" y="31"/>
                    </a:lnTo>
                    <a:lnTo>
                      <a:pt x="59" y="0"/>
                    </a:lnTo>
                    <a:lnTo>
                      <a:pt x="59" y="114"/>
                    </a:lnTo>
                    <a:close/>
                    <a:moveTo>
                      <a:pt x="9" y="78"/>
                    </a:moveTo>
                    <a:lnTo>
                      <a:pt x="47" y="97"/>
                    </a:lnTo>
                    <a:lnTo>
                      <a:pt x="47" y="17"/>
                    </a:lnTo>
                    <a:lnTo>
                      <a:pt x="9" y="36"/>
                    </a:lnTo>
                    <a:lnTo>
                      <a:pt x="9"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3"/>
              <p:cNvSpPr>
                <a:spLocks noEditPoints="1"/>
              </p:cNvSpPr>
              <p:nvPr/>
            </p:nvSpPr>
            <p:spPr bwMode="auto">
              <a:xfrm>
                <a:off x="5832476" y="2333625"/>
                <a:ext cx="112713"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5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5" y="21"/>
                      <a:pt x="25" y="15"/>
                    </a:cubicBezTo>
                    <a:cubicBezTo>
                      <a:pt x="25"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6" name="Freeform 34"/>
              <p:cNvSpPr>
                <a:spLocks noEditPoints="1"/>
              </p:cNvSpPr>
              <p:nvPr/>
            </p:nvSpPr>
            <p:spPr bwMode="auto">
              <a:xfrm>
                <a:off x="5934076" y="2333625"/>
                <a:ext cx="111125" cy="112713"/>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5 h 30"/>
                  <a:gd name="T12" fmla="*/ 4 w 30"/>
                  <a:gd name="T13" fmla="*/ 15 h 30"/>
                  <a:gd name="T14" fmla="*/ 15 w 30"/>
                  <a:gd name="T15" fmla="*/ 26 h 30"/>
                  <a:gd name="T16" fmla="*/ 26 w 30"/>
                  <a:gd name="T17" fmla="*/ 15 h 30"/>
                  <a:gd name="T18" fmla="*/ 15 w 30"/>
                  <a:gd name="T19"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moveTo>
                      <a:pt x="15" y="5"/>
                    </a:moveTo>
                    <a:cubicBezTo>
                      <a:pt x="9" y="5"/>
                      <a:pt x="4" y="10"/>
                      <a:pt x="4" y="15"/>
                    </a:cubicBezTo>
                    <a:cubicBezTo>
                      <a:pt x="4" y="21"/>
                      <a:pt x="9" y="26"/>
                      <a:pt x="15" y="26"/>
                    </a:cubicBezTo>
                    <a:cubicBezTo>
                      <a:pt x="21" y="26"/>
                      <a:pt x="26" y="21"/>
                      <a:pt x="26" y="15"/>
                    </a:cubicBezTo>
                    <a:cubicBezTo>
                      <a:pt x="26" y="10"/>
                      <a:pt x="21" y="5"/>
                      <a:pt x="15"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7" name="Freeform 35"/>
              <p:cNvSpPr>
                <a:spLocks noEditPoints="1"/>
              </p:cNvSpPr>
              <p:nvPr/>
            </p:nvSpPr>
            <p:spPr bwMode="auto">
              <a:xfrm>
                <a:off x="6597651" y="2359025"/>
                <a:ext cx="160338" cy="161925"/>
              </a:xfrm>
              <a:custGeom>
                <a:avLst/>
                <a:gdLst>
                  <a:gd name="T0" fmla="*/ 21 w 43"/>
                  <a:gd name="T1" fmla="*/ 43 h 43"/>
                  <a:gd name="T2" fmla="*/ 6 w 43"/>
                  <a:gd name="T3" fmla="*/ 36 h 43"/>
                  <a:gd name="T4" fmla="*/ 0 w 43"/>
                  <a:gd name="T5" fmla="*/ 21 h 43"/>
                  <a:gd name="T6" fmla="*/ 6 w 43"/>
                  <a:gd name="T7" fmla="*/ 6 h 43"/>
                  <a:gd name="T8" fmla="*/ 21 w 43"/>
                  <a:gd name="T9" fmla="*/ 0 h 43"/>
                  <a:gd name="T10" fmla="*/ 37 w 43"/>
                  <a:gd name="T11" fmla="*/ 6 h 43"/>
                  <a:gd name="T12" fmla="*/ 43 w 43"/>
                  <a:gd name="T13" fmla="*/ 21 h 43"/>
                  <a:gd name="T14" fmla="*/ 37 w 43"/>
                  <a:gd name="T15" fmla="*/ 36 h 43"/>
                  <a:gd name="T16" fmla="*/ 21 w 43"/>
                  <a:gd name="T17" fmla="*/ 43 h 43"/>
                  <a:gd name="T18" fmla="*/ 21 w 43"/>
                  <a:gd name="T19" fmla="*/ 4 h 43"/>
                  <a:gd name="T20" fmla="*/ 9 w 43"/>
                  <a:gd name="T21" fmla="*/ 9 h 43"/>
                  <a:gd name="T22" fmla="*/ 4 w 43"/>
                  <a:gd name="T23" fmla="*/ 21 h 43"/>
                  <a:gd name="T24" fmla="*/ 9 w 43"/>
                  <a:gd name="T25" fmla="*/ 33 h 43"/>
                  <a:gd name="T26" fmla="*/ 21 w 43"/>
                  <a:gd name="T27" fmla="*/ 38 h 43"/>
                  <a:gd name="T28" fmla="*/ 33 w 43"/>
                  <a:gd name="T29" fmla="*/ 33 h 43"/>
                  <a:gd name="T30" fmla="*/ 39 w 43"/>
                  <a:gd name="T31" fmla="*/ 21 h 43"/>
                  <a:gd name="T32" fmla="*/ 33 w 43"/>
                  <a:gd name="T33" fmla="*/ 9 h 43"/>
                  <a:gd name="T34" fmla="*/ 21 w 43"/>
                  <a:gd name="T35"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 h="43">
                    <a:moveTo>
                      <a:pt x="21" y="43"/>
                    </a:moveTo>
                    <a:cubicBezTo>
                      <a:pt x="15" y="43"/>
                      <a:pt x="10" y="41"/>
                      <a:pt x="6" y="36"/>
                    </a:cubicBezTo>
                    <a:cubicBezTo>
                      <a:pt x="2" y="32"/>
                      <a:pt x="0" y="27"/>
                      <a:pt x="0" y="21"/>
                    </a:cubicBezTo>
                    <a:cubicBezTo>
                      <a:pt x="0" y="15"/>
                      <a:pt x="2" y="10"/>
                      <a:pt x="6" y="6"/>
                    </a:cubicBezTo>
                    <a:cubicBezTo>
                      <a:pt x="10" y="2"/>
                      <a:pt x="15" y="0"/>
                      <a:pt x="21" y="0"/>
                    </a:cubicBezTo>
                    <a:cubicBezTo>
                      <a:pt x="27" y="0"/>
                      <a:pt x="32" y="2"/>
                      <a:pt x="37" y="6"/>
                    </a:cubicBezTo>
                    <a:cubicBezTo>
                      <a:pt x="41" y="10"/>
                      <a:pt x="43" y="15"/>
                      <a:pt x="43" y="21"/>
                    </a:cubicBezTo>
                    <a:cubicBezTo>
                      <a:pt x="43" y="27"/>
                      <a:pt x="41" y="32"/>
                      <a:pt x="37" y="36"/>
                    </a:cubicBezTo>
                    <a:cubicBezTo>
                      <a:pt x="32" y="41"/>
                      <a:pt x="27" y="43"/>
                      <a:pt x="21" y="43"/>
                    </a:cubicBezTo>
                    <a:moveTo>
                      <a:pt x="21" y="4"/>
                    </a:moveTo>
                    <a:cubicBezTo>
                      <a:pt x="17" y="4"/>
                      <a:pt x="12" y="6"/>
                      <a:pt x="9" y="9"/>
                    </a:cubicBezTo>
                    <a:cubicBezTo>
                      <a:pt x="6" y="12"/>
                      <a:pt x="4" y="17"/>
                      <a:pt x="4" y="21"/>
                    </a:cubicBezTo>
                    <a:cubicBezTo>
                      <a:pt x="4" y="26"/>
                      <a:pt x="6" y="30"/>
                      <a:pt x="9" y="33"/>
                    </a:cubicBezTo>
                    <a:cubicBezTo>
                      <a:pt x="12" y="37"/>
                      <a:pt x="17" y="38"/>
                      <a:pt x="21" y="38"/>
                    </a:cubicBezTo>
                    <a:cubicBezTo>
                      <a:pt x="26" y="38"/>
                      <a:pt x="30" y="37"/>
                      <a:pt x="33" y="33"/>
                    </a:cubicBezTo>
                    <a:cubicBezTo>
                      <a:pt x="37" y="30"/>
                      <a:pt x="39" y="26"/>
                      <a:pt x="39" y="21"/>
                    </a:cubicBezTo>
                    <a:cubicBezTo>
                      <a:pt x="39" y="17"/>
                      <a:pt x="37" y="12"/>
                      <a:pt x="33" y="9"/>
                    </a:cubicBezTo>
                    <a:cubicBezTo>
                      <a:pt x="30" y="6"/>
                      <a:pt x="26" y="4"/>
                      <a:pt x="21"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9" name="Freeform 36"/>
              <p:cNvSpPr/>
              <p:nvPr/>
            </p:nvSpPr>
            <p:spPr bwMode="auto">
              <a:xfrm>
                <a:off x="6724651" y="2328863"/>
                <a:ext cx="60325" cy="65088"/>
              </a:xfrm>
              <a:custGeom>
                <a:avLst/>
                <a:gdLst>
                  <a:gd name="T0" fmla="*/ 7 w 38"/>
                  <a:gd name="T1" fmla="*/ 41 h 41"/>
                  <a:gd name="T2" fmla="*/ 0 w 38"/>
                  <a:gd name="T3" fmla="*/ 34 h 41"/>
                  <a:gd name="T4" fmla="*/ 31 w 38"/>
                  <a:gd name="T5" fmla="*/ 0 h 41"/>
                  <a:gd name="T6" fmla="*/ 38 w 38"/>
                  <a:gd name="T7" fmla="*/ 8 h 41"/>
                  <a:gd name="T8" fmla="*/ 7 w 38"/>
                  <a:gd name="T9" fmla="*/ 41 h 41"/>
                </a:gdLst>
                <a:ahLst/>
                <a:cxnLst>
                  <a:cxn ang="0">
                    <a:pos x="T0" y="T1"/>
                  </a:cxn>
                  <a:cxn ang="0">
                    <a:pos x="T2" y="T3"/>
                  </a:cxn>
                  <a:cxn ang="0">
                    <a:pos x="T4" y="T5"/>
                  </a:cxn>
                  <a:cxn ang="0">
                    <a:pos x="T6" y="T7"/>
                  </a:cxn>
                  <a:cxn ang="0">
                    <a:pos x="T8" y="T9"/>
                  </a:cxn>
                </a:cxnLst>
                <a:rect l="0" t="0" r="r" b="b"/>
                <a:pathLst>
                  <a:path w="38" h="41">
                    <a:moveTo>
                      <a:pt x="7" y="41"/>
                    </a:moveTo>
                    <a:lnTo>
                      <a:pt x="0" y="34"/>
                    </a:lnTo>
                    <a:lnTo>
                      <a:pt x="31" y="0"/>
                    </a:lnTo>
                    <a:lnTo>
                      <a:pt x="38" y="8"/>
                    </a:lnTo>
                    <a:lnTo>
                      <a:pt x="7"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0" name="Freeform 37"/>
              <p:cNvSpPr/>
              <p:nvPr/>
            </p:nvSpPr>
            <p:spPr bwMode="auto">
              <a:xfrm>
                <a:off x="6721476" y="2325688"/>
                <a:ext cx="66675" cy="68263"/>
              </a:xfrm>
              <a:custGeom>
                <a:avLst/>
                <a:gdLst>
                  <a:gd name="T0" fmla="*/ 42 w 42"/>
                  <a:gd name="T1" fmla="*/ 43 h 43"/>
                  <a:gd name="T2" fmla="*/ 33 w 42"/>
                  <a:gd name="T3" fmla="*/ 43 h 43"/>
                  <a:gd name="T4" fmla="*/ 33 w 42"/>
                  <a:gd name="T5" fmla="*/ 12 h 43"/>
                  <a:gd name="T6" fmla="*/ 0 w 42"/>
                  <a:gd name="T7" fmla="*/ 12 h 43"/>
                  <a:gd name="T8" fmla="*/ 0 w 42"/>
                  <a:gd name="T9" fmla="*/ 0 h 43"/>
                  <a:gd name="T10" fmla="*/ 42 w 42"/>
                  <a:gd name="T11" fmla="*/ 0 h 43"/>
                  <a:gd name="T12" fmla="*/ 42 w 42"/>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42" h="43">
                    <a:moveTo>
                      <a:pt x="42" y="43"/>
                    </a:moveTo>
                    <a:lnTo>
                      <a:pt x="33" y="43"/>
                    </a:lnTo>
                    <a:lnTo>
                      <a:pt x="33" y="12"/>
                    </a:lnTo>
                    <a:lnTo>
                      <a:pt x="0" y="12"/>
                    </a:lnTo>
                    <a:lnTo>
                      <a:pt x="0" y="0"/>
                    </a:lnTo>
                    <a:lnTo>
                      <a:pt x="42" y="0"/>
                    </a:lnTo>
                    <a:lnTo>
                      <a:pt x="42"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1" name="Freeform 38"/>
              <p:cNvSpPr>
                <a:spLocks noEditPoints="1"/>
              </p:cNvSpPr>
              <p:nvPr/>
            </p:nvSpPr>
            <p:spPr bwMode="auto">
              <a:xfrm>
                <a:off x="4976813" y="2724150"/>
                <a:ext cx="169863" cy="160338"/>
              </a:xfrm>
              <a:custGeom>
                <a:avLst/>
                <a:gdLst>
                  <a:gd name="T0" fmla="*/ 24 w 45"/>
                  <a:gd name="T1" fmla="*/ 43 h 43"/>
                  <a:gd name="T2" fmla="*/ 8 w 45"/>
                  <a:gd name="T3" fmla="*/ 36 h 43"/>
                  <a:gd name="T4" fmla="*/ 8 w 45"/>
                  <a:gd name="T5" fmla="*/ 6 h 43"/>
                  <a:gd name="T6" fmla="*/ 24 w 45"/>
                  <a:gd name="T7" fmla="*/ 0 h 43"/>
                  <a:gd name="T8" fmla="*/ 39 w 45"/>
                  <a:gd name="T9" fmla="*/ 6 h 43"/>
                  <a:gd name="T10" fmla="*/ 45 w 45"/>
                  <a:gd name="T11" fmla="*/ 21 h 43"/>
                  <a:gd name="T12" fmla="*/ 39 w 45"/>
                  <a:gd name="T13" fmla="*/ 36 h 43"/>
                  <a:gd name="T14" fmla="*/ 24 w 45"/>
                  <a:gd name="T15" fmla="*/ 43 h 43"/>
                  <a:gd name="T16" fmla="*/ 24 w 45"/>
                  <a:gd name="T17" fmla="*/ 4 h 43"/>
                  <a:gd name="T18" fmla="*/ 11 w 45"/>
                  <a:gd name="T19" fmla="*/ 9 h 43"/>
                  <a:gd name="T20" fmla="*/ 11 w 45"/>
                  <a:gd name="T21" fmla="*/ 33 h 43"/>
                  <a:gd name="T22" fmla="*/ 24 w 45"/>
                  <a:gd name="T23" fmla="*/ 38 h 43"/>
                  <a:gd name="T24" fmla="*/ 36 w 45"/>
                  <a:gd name="T25" fmla="*/ 33 h 43"/>
                  <a:gd name="T26" fmla="*/ 41 w 45"/>
                  <a:gd name="T27" fmla="*/ 21 h 43"/>
                  <a:gd name="T28" fmla="*/ 36 w 45"/>
                  <a:gd name="T29" fmla="*/ 9 h 43"/>
                  <a:gd name="T30" fmla="*/ 24 w 45"/>
                  <a:gd name="T31" fmla="*/ 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 h="43">
                    <a:moveTo>
                      <a:pt x="24" y="43"/>
                    </a:moveTo>
                    <a:cubicBezTo>
                      <a:pt x="18" y="43"/>
                      <a:pt x="12" y="41"/>
                      <a:pt x="8" y="36"/>
                    </a:cubicBezTo>
                    <a:cubicBezTo>
                      <a:pt x="0" y="28"/>
                      <a:pt x="0" y="14"/>
                      <a:pt x="8" y="6"/>
                    </a:cubicBezTo>
                    <a:cubicBezTo>
                      <a:pt x="12" y="2"/>
                      <a:pt x="18" y="0"/>
                      <a:pt x="24" y="0"/>
                    </a:cubicBezTo>
                    <a:cubicBezTo>
                      <a:pt x="29" y="0"/>
                      <a:pt x="35" y="2"/>
                      <a:pt x="39" y="6"/>
                    </a:cubicBezTo>
                    <a:cubicBezTo>
                      <a:pt x="43" y="10"/>
                      <a:pt x="45" y="15"/>
                      <a:pt x="45" y="21"/>
                    </a:cubicBezTo>
                    <a:cubicBezTo>
                      <a:pt x="45" y="27"/>
                      <a:pt x="43" y="32"/>
                      <a:pt x="39" y="36"/>
                    </a:cubicBezTo>
                    <a:cubicBezTo>
                      <a:pt x="35" y="41"/>
                      <a:pt x="29" y="43"/>
                      <a:pt x="24" y="43"/>
                    </a:cubicBezTo>
                    <a:moveTo>
                      <a:pt x="24" y="4"/>
                    </a:moveTo>
                    <a:cubicBezTo>
                      <a:pt x="19" y="4"/>
                      <a:pt x="15" y="6"/>
                      <a:pt x="11" y="9"/>
                    </a:cubicBezTo>
                    <a:cubicBezTo>
                      <a:pt x="5" y="16"/>
                      <a:pt x="5" y="27"/>
                      <a:pt x="11" y="33"/>
                    </a:cubicBezTo>
                    <a:cubicBezTo>
                      <a:pt x="15" y="37"/>
                      <a:pt x="19" y="38"/>
                      <a:pt x="24" y="38"/>
                    </a:cubicBezTo>
                    <a:cubicBezTo>
                      <a:pt x="28" y="38"/>
                      <a:pt x="33" y="37"/>
                      <a:pt x="36" y="33"/>
                    </a:cubicBezTo>
                    <a:cubicBezTo>
                      <a:pt x="39" y="30"/>
                      <a:pt x="41" y="26"/>
                      <a:pt x="41" y="21"/>
                    </a:cubicBezTo>
                    <a:cubicBezTo>
                      <a:pt x="41" y="17"/>
                      <a:pt x="39" y="12"/>
                      <a:pt x="36" y="9"/>
                    </a:cubicBezTo>
                    <a:cubicBezTo>
                      <a:pt x="33" y="6"/>
                      <a:pt x="28" y="4"/>
                      <a:pt x="24"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2" name="Freeform 39"/>
              <p:cNvSpPr/>
              <p:nvPr/>
            </p:nvSpPr>
            <p:spPr bwMode="auto">
              <a:xfrm>
                <a:off x="4957763" y="2851150"/>
                <a:ext cx="60325" cy="60325"/>
              </a:xfrm>
              <a:custGeom>
                <a:avLst/>
                <a:gdLst>
                  <a:gd name="T0" fmla="*/ 7 w 38"/>
                  <a:gd name="T1" fmla="*/ 38 h 38"/>
                  <a:gd name="T2" fmla="*/ 0 w 38"/>
                  <a:gd name="T3" fmla="*/ 31 h 38"/>
                  <a:gd name="T4" fmla="*/ 31 w 38"/>
                  <a:gd name="T5" fmla="*/ 0 h 38"/>
                  <a:gd name="T6" fmla="*/ 38 w 38"/>
                  <a:gd name="T7" fmla="*/ 7 h 38"/>
                  <a:gd name="T8" fmla="*/ 7 w 38"/>
                  <a:gd name="T9" fmla="*/ 38 h 38"/>
                </a:gdLst>
                <a:ahLst/>
                <a:cxnLst>
                  <a:cxn ang="0">
                    <a:pos x="T0" y="T1"/>
                  </a:cxn>
                  <a:cxn ang="0">
                    <a:pos x="T2" y="T3"/>
                  </a:cxn>
                  <a:cxn ang="0">
                    <a:pos x="T4" y="T5"/>
                  </a:cxn>
                  <a:cxn ang="0">
                    <a:pos x="T6" y="T7"/>
                  </a:cxn>
                  <a:cxn ang="0">
                    <a:pos x="T8" y="T9"/>
                  </a:cxn>
                </a:cxnLst>
                <a:rect l="0" t="0" r="r" b="b"/>
                <a:pathLst>
                  <a:path w="38" h="38">
                    <a:moveTo>
                      <a:pt x="7" y="38"/>
                    </a:moveTo>
                    <a:lnTo>
                      <a:pt x="0" y="31"/>
                    </a:lnTo>
                    <a:lnTo>
                      <a:pt x="31" y="0"/>
                    </a:lnTo>
                    <a:lnTo>
                      <a:pt x="38" y="7"/>
                    </a:lnTo>
                    <a:lnTo>
                      <a:pt x="7"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3" name="Freeform 40"/>
              <p:cNvSpPr/>
              <p:nvPr/>
            </p:nvSpPr>
            <p:spPr bwMode="auto">
              <a:xfrm>
                <a:off x="4957763" y="2851150"/>
                <a:ext cx="60325" cy="60325"/>
              </a:xfrm>
              <a:custGeom>
                <a:avLst/>
                <a:gdLst>
                  <a:gd name="T0" fmla="*/ 31 w 38"/>
                  <a:gd name="T1" fmla="*/ 38 h 38"/>
                  <a:gd name="T2" fmla="*/ 0 w 38"/>
                  <a:gd name="T3" fmla="*/ 7 h 38"/>
                  <a:gd name="T4" fmla="*/ 7 w 38"/>
                  <a:gd name="T5" fmla="*/ 0 h 38"/>
                  <a:gd name="T6" fmla="*/ 38 w 38"/>
                  <a:gd name="T7" fmla="*/ 31 h 38"/>
                  <a:gd name="T8" fmla="*/ 31 w 38"/>
                  <a:gd name="T9" fmla="*/ 38 h 38"/>
                </a:gdLst>
                <a:ahLst/>
                <a:cxnLst>
                  <a:cxn ang="0">
                    <a:pos x="T0" y="T1"/>
                  </a:cxn>
                  <a:cxn ang="0">
                    <a:pos x="T2" y="T3"/>
                  </a:cxn>
                  <a:cxn ang="0">
                    <a:pos x="T4" y="T5"/>
                  </a:cxn>
                  <a:cxn ang="0">
                    <a:pos x="T6" y="T7"/>
                  </a:cxn>
                  <a:cxn ang="0">
                    <a:pos x="T8" y="T9"/>
                  </a:cxn>
                </a:cxnLst>
                <a:rect l="0" t="0" r="r" b="b"/>
                <a:pathLst>
                  <a:path w="38" h="38">
                    <a:moveTo>
                      <a:pt x="31" y="38"/>
                    </a:moveTo>
                    <a:lnTo>
                      <a:pt x="0" y="7"/>
                    </a:lnTo>
                    <a:lnTo>
                      <a:pt x="7" y="0"/>
                    </a:lnTo>
                    <a:lnTo>
                      <a:pt x="38" y="31"/>
                    </a:lnTo>
                    <a:lnTo>
                      <a:pt x="31"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4" name="Freeform 41"/>
              <p:cNvSpPr>
                <a:spLocks noEditPoints="1"/>
              </p:cNvSpPr>
              <p:nvPr/>
            </p:nvSpPr>
            <p:spPr bwMode="auto">
              <a:xfrm>
                <a:off x="6308726" y="4321175"/>
                <a:ext cx="382588" cy="330200"/>
              </a:xfrm>
              <a:custGeom>
                <a:avLst/>
                <a:gdLst>
                  <a:gd name="T0" fmla="*/ 20 w 102"/>
                  <a:gd name="T1" fmla="*/ 88 h 88"/>
                  <a:gd name="T2" fmla="*/ 20 w 102"/>
                  <a:gd name="T3" fmla="*/ 68 h 88"/>
                  <a:gd name="T4" fmla="*/ 7 w 102"/>
                  <a:gd name="T5" fmla="*/ 68 h 88"/>
                  <a:gd name="T6" fmla="*/ 0 w 102"/>
                  <a:gd name="T7" fmla="*/ 61 h 88"/>
                  <a:gd name="T8" fmla="*/ 0 w 102"/>
                  <a:gd name="T9" fmla="*/ 7 h 88"/>
                  <a:gd name="T10" fmla="*/ 7 w 102"/>
                  <a:gd name="T11" fmla="*/ 0 h 88"/>
                  <a:gd name="T12" fmla="*/ 95 w 102"/>
                  <a:gd name="T13" fmla="*/ 0 h 88"/>
                  <a:gd name="T14" fmla="*/ 102 w 102"/>
                  <a:gd name="T15" fmla="*/ 7 h 88"/>
                  <a:gd name="T16" fmla="*/ 102 w 102"/>
                  <a:gd name="T17" fmla="*/ 61 h 88"/>
                  <a:gd name="T18" fmla="*/ 95 w 102"/>
                  <a:gd name="T19" fmla="*/ 68 h 88"/>
                  <a:gd name="T20" fmla="*/ 46 w 102"/>
                  <a:gd name="T21" fmla="*/ 68 h 88"/>
                  <a:gd name="T22" fmla="*/ 20 w 102"/>
                  <a:gd name="T23" fmla="*/ 88 h 88"/>
                  <a:gd name="T24" fmla="*/ 7 w 102"/>
                  <a:gd name="T25" fmla="*/ 4 h 88"/>
                  <a:gd name="T26" fmla="*/ 4 w 102"/>
                  <a:gd name="T27" fmla="*/ 7 h 88"/>
                  <a:gd name="T28" fmla="*/ 4 w 102"/>
                  <a:gd name="T29" fmla="*/ 61 h 88"/>
                  <a:gd name="T30" fmla="*/ 7 w 102"/>
                  <a:gd name="T31" fmla="*/ 63 h 88"/>
                  <a:gd name="T32" fmla="*/ 25 w 102"/>
                  <a:gd name="T33" fmla="*/ 63 h 88"/>
                  <a:gd name="T34" fmla="*/ 25 w 102"/>
                  <a:gd name="T35" fmla="*/ 79 h 88"/>
                  <a:gd name="T36" fmla="*/ 45 w 102"/>
                  <a:gd name="T37" fmla="*/ 63 h 88"/>
                  <a:gd name="T38" fmla="*/ 95 w 102"/>
                  <a:gd name="T39" fmla="*/ 63 h 88"/>
                  <a:gd name="T40" fmla="*/ 98 w 102"/>
                  <a:gd name="T41" fmla="*/ 61 h 88"/>
                  <a:gd name="T42" fmla="*/ 98 w 102"/>
                  <a:gd name="T43" fmla="*/ 7 h 88"/>
                  <a:gd name="T44" fmla="*/ 95 w 102"/>
                  <a:gd name="T45" fmla="*/ 4 h 88"/>
                  <a:gd name="T46" fmla="*/ 7 w 102"/>
                  <a:gd name="T47" fmla="*/ 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2" h="88">
                    <a:moveTo>
                      <a:pt x="20" y="88"/>
                    </a:moveTo>
                    <a:cubicBezTo>
                      <a:pt x="20" y="68"/>
                      <a:pt x="20" y="68"/>
                      <a:pt x="20" y="68"/>
                    </a:cubicBezTo>
                    <a:cubicBezTo>
                      <a:pt x="7" y="68"/>
                      <a:pt x="7" y="68"/>
                      <a:pt x="7" y="68"/>
                    </a:cubicBezTo>
                    <a:cubicBezTo>
                      <a:pt x="3" y="68"/>
                      <a:pt x="0" y="65"/>
                      <a:pt x="0" y="61"/>
                    </a:cubicBezTo>
                    <a:cubicBezTo>
                      <a:pt x="0" y="7"/>
                      <a:pt x="0" y="7"/>
                      <a:pt x="0" y="7"/>
                    </a:cubicBezTo>
                    <a:cubicBezTo>
                      <a:pt x="0" y="3"/>
                      <a:pt x="3" y="0"/>
                      <a:pt x="7" y="0"/>
                    </a:cubicBezTo>
                    <a:cubicBezTo>
                      <a:pt x="95" y="0"/>
                      <a:pt x="95" y="0"/>
                      <a:pt x="95" y="0"/>
                    </a:cubicBezTo>
                    <a:cubicBezTo>
                      <a:pt x="99" y="0"/>
                      <a:pt x="102" y="3"/>
                      <a:pt x="102" y="7"/>
                    </a:cubicBezTo>
                    <a:cubicBezTo>
                      <a:pt x="102" y="61"/>
                      <a:pt x="102" y="61"/>
                      <a:pt x="102" y="61"/>
                    </a:cubicBezTo>
                    <a:cubicBezTo>
                      <a:pt x="102" y="65"/>
                      <a:pt x="99" y="68"/>
                      <a:pt x="95" y="68"/>
                    </a:cubicBezTo>
                    <a:cubicBezTo>
                      <a:pt x="46" y="68"/>
                      <a:pt x="46" y="68"/>
                      <a:pt x="46" y="68"/>
                    </a:cubicBezTo>
                    <a:lnTo>
                      <a:pt x="20" y="88"/>
                    </a:lnTo>
                    <a:close/>
                    <a:moveTo>
                      <a:pt x="7" y="4"/>
                    </a:moveTo>
                    <a:cubicBezTo>
                      <a:pt x="6" y="4"/>
                      <a:pt x="4" y="5"/>
                      <a:pt x="4" y="7"/>
                    </a:cubicBezTo>
                    <a:cubicBezTo>
                      <a:pt x="4" y="61"/>
                      <a:pt x="4" y="61"/>
                      <a:pt x="4" y="61"/>
                    </a:cubicBezTo>
                    <a:cubicBezTo>
                      <a:pt x="4" y="62"/>
                      <a:pt x="6" y="63"/>
                      <a:pt x="7" y="63"/>
                    </a:cubicBezTo>
                    <a:cubicBezTo>
                      <a:pt x="25" y="63"/>
                      <a:pt x="25" y="63"/>
                      <a:pt x="25" y="63"/>
                    </a:cubicBezTo>
                    <a:cubicBezTo>
                      <a:pt x="25" y="79"/>
                      <a:pt x="25" y="79"/>
                      <a:pt x="25" y="79"/>
                    </a:cubicBezTo>
                    <a:cubicBezTo>
                      <a:pt x="45" y="63"/>
                      <a:pt x="45" y="63"/>
                      <a:pt x="45" y="63"/>
                    </a:cubicBezTo>
                    <a:cubicBezTo>
                      <a:pt x="95" y="63"/>
                      <a:pt x="95" y="63"/>
                      <a:pt x="95" y="63"/>
                    </a:cubicBezTo>
                    <a:cubicBezTo>
                      <a:pt x="96" y="63"/>
                      <a:pt x="98" y="62"/>
                      <a:pt x="98" y="61"/>
                    </a:cubicBezTo>
                    <a:cubicBezTo>
                      <a:pt x="98" y="7"/>
                      <a:pt x="98" y="7"/>
                      <a:pt x="98" y="7"/>
                    </a:cubicBezTo>
                    <a:cubicBezTo>
                      <a:pt x="98" y="5"/>
                      <a:pt x="96" y="4"/>
                      <a:pt x="95" y="4"/>
                    </a:cubicBezTo>
                    <a:lnTo>
                      <a:pt x="7"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5" name="Rectangle 42"/>
              <p:cNvSpPr>
                <a:spLocks noChangeArrowheads="1"/>
              </p:cNvSpPr>
              <p:nvPr/>
            </p:nvSpPr>
            <p:spPr bwMode="auto">
              <a:xfrm>
                <a:off x="6402388" y="4411663"/>
                <a:ext cx="20161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6" name="Rectangle 43"/>
              <p:cNvSpPr>
                <a:spLocks noChangeArrowheads="1"/>
              </p:cNvSpPr>
              <p:nvPr/>
            </p:nvSpPr>
            <p:spPr bwMode="auto">
              <a:xfrm>
                <a:off x="6402388" y="4467225"/>
                <a:ext cx="201613"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7" name="Freeform 44"/>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8" name="Rectangle 45"/>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09" name="Freeform 46"/>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0" name="Rectangle 47"/>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1" name="Freeform 48"/>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2" name="Freeform 49"/>
              <p:cNvSpPr>
                <a:spLocks noEditPoints="1"/>
              </p:cNvSpPr>
              <p:nvPr/>
            </p:nvSpPr>
            <p:spPr bwMode="auto">
              <a:xfrm>
                <a:off x="4786313" y="3192463"/>
                <a:ext cx="115888" cy="85725"/>
              </a:xfrm>
              <a:custGeom>
                <a:avLst/>
                <a:gdLst>
                  <a:gd name="T0" fmla="*/ 9 w 31"/>
                  <a:gd name="T1" fmla="*/ 23 h 23"/>
                  <a:gd name="T2" fmla="*/ 1 w 31"/>
                  <a:gd name="T3" fmla="*/ 18 h 23"/>
                  <a:gd name="T4" fmla="*/ 13 w 31"/>
                  <a:gd name="T5" fmla="*/ 2 h 23"/>
                  <a:gd name="T6" fmla="*/ 22 w 31"/>
                  <a:gd name="T7" fmla="*/ 0 h 23"/>
                  <a:gd name="T8" fmla="*/ 30 w 31"/>
                  <a:gd name="T9" fmla="*/ 6 h 23"/>
                  <a:gd name="T10" fmla="*/ 18 w 31"/>
                  <a:gd name="T11" fmla="*/ 21 h 23"/>
                  <a:gd name="T12" fmla="*/ 9 w 31"/>
                  <a:gd name="T13" fmla="*/ 23 h 23"/>
                  <a:gd name="T14" fmla="*/ 22 w 31"/>
                  <a:gd name="T15" fmla="*/ 4 h 23"/>
                  <a:gd name="T16" fmla="*/ 15 w 31"/>
                  <a:gd name="T17" fmla="*/ 6 h 23"/>
                  <a:gd name="T18" fmla="*/ 6 w 31"/>
                  <a:gd name="T19" fmla="*/ 17 h 23"/>
                  <a:gd name="T20" fmla="*/ 9 w 31"/>
                  <a:gd name="T21" fmla="*/ 19 h 23"/>
                  <a:gd name="T22" fmla="*/ 16 w 31"/>
                  <a:gd name="T23" fmla="*/ 17 h 23"/>
                  <a:gd name="T24" fmla="*/ 25 w 31"/>
                  <a:gd name="T25" fmla="*/ 6 h 23"/>
                  <a:gd name="T26" fmla="*/ 22 w 31"/>
                  <a:gd name="T27"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3">
                    <a:moveTo>
                      <a:pt x="9" y="23"/>
                    </a:moveTo>
                    <a:cubicBezTo>
                      <a:pt x="5" y="23"/>
                      <a:pt x="2" y="21"/>
                      <a:pt x="1" y="18"/>
                    </a:cubicBezTo>
                    <a:cubicBezTo>
                      <a:pt x="0" y="13"/>
                      <a:pt x="5" y="6"/>
                      <a:pt x="13" y="2"/>
                    </a:cubicBezTo>
                    <a:cubicBezTo>
                      <a:pt x="16" y="1"/>
                      <a:pt x="19" y="0"/>
                      <a:pt x="22" y="0"/>
                    </a:cubicBezTo>
                    <a:cubicBezTo>
                      <a:pt x="26" y="0"/>
                      <a:pt x="29" y="2"/>
                      <a:pt x="30" y="6"/>
                    </a:cubicBezTo>
                    <a:cubicBezTo>
                      <a:pt x="31" y="11"/>
                      <a:pt x="26" y="17"/>
                      <a:pt x="18" y="21"/>
                    </a:cubicBezTo>
                    <a:cubicBezTo>
                      <a:pt x="15" y="22"/>
                      <a:pt x="12" y="23"/>
                      <a:pt x="9" y="23"/>
                    </a:cubicBezTo>
                    <a:moveTo>
                      <a:pt x="22" y="4"/>
                    </a:moveTo>
                    <a:cubicBezTo>
                      <a:pt x="20" y="4"/>
                      <a:pt x="17" y="5"/>
                      <a:pt x="15" y="6"/>
                    </a:cubicBezTo>
                    <a:cubicBezTo>
                      <a:pt x="9" y="9"/>
                      <a:pt x="5" y="14"/>
                      <a:pt x="6" y="17"/>
                    </a:cubicBezTo>
                    <a:cubicBezTo>
                      <a:pt x="6" y="19"/>
                      <a:pt x="8" y="19"/>
                      <a:pt x="9" y="19"/>
                    </a:cubicBezTo>
                    <a:cubicBezTo>
                      <a:pt x="11" y="19"/>
                      <a:pt x="14" y="18"/>
                      <a:pt x="16" y="17"/>
                    </a:cubicBezTo>
                    <a:cubicBezTo>
                      <a:pt x="22" y="14"/>
                      <a:pt x="26" y="9"/>
                      <a:pt x="25" y="6"/>
                    </a:cubicBezTo>
                    <a:cubicBezTo>
                      <a:pt x="25" y="5"/>
                      <a:pt x="23" y="4"/>
                      <a:pt x="22"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3" name="Rectangle 50"/>
              <p:cNvSpPr>
                <a:spLocks noChangeArrowheads="1"/>
              </p:cNvSpPr>
              <p:nvPr/>
            </p:nvSpPr>
            <p:spPr bwMode="auto">
              <a:xfrm>
                <a:off x="4883151" y="3035300"/>
                <a:ext cx="15875"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4" name="Freeform 51"/>
              <p:cNvSpPr>
                <a:spLocks noEditPoints="1"/>
              </p:cNvSpPr>
              <p:nvPr/>
            </p:nvSpPr>
            <p:spPr bwMode="auto">
              <a:xfrm>
                <a:off x="4981576" y="3143250"/>
                <a:ext cx="115888" cy="90488"/>
              </a:xfrm>
              <a:custGeom>
                <a:avLst/>
                <a:gdLst>
                  <a:gd name="T0" fmla="*/ 9 w 31"/>
                  <a:gd name="T1" fmla="*/ 24 h 24"/>
                  <a:gd name="T2" fmla="*/ 1 w 31"/>
                  <a:gd name="T3" fmla="*/ 18 h 24"/>
                  <a:gd name="T4" fmla="*/ 13 w 31"/>
                  <a:gd name="T5" fmla="*/ 3 h 24"/>
                  <a:gd name="T6" fmla="*/ 22 w 31"/>
                  <a:gd name="T7" fmla="*/ 0 h 24"/>
                  <a:gd name="T8" fmla="*/ 30 w 31"/>
                  <a:gd name="T9" fmla="*/ 6 h 24"/>
                  <a:gd name="T10" fmla="*/ 18 w 31"/>
                  <a:gd name="T11" fmla="*/ 21 h 24"/>
                  <a:gd name="T12" fmla="*/ 9 w 31"/>
                  <a:gd name="T13" fmla="*/ 24 h 24"/>
                  <a:gd name="T14" fmla="*/ 22 w 31"/>
                  <a:gd name="T15" fmla="*/ 5 h 24"/>
                  <a:gd name="T16" fmla="*/ 15 w 31"/>
                  <a:gd name="T17" fmla="*/ 6 h 24"/>
                  <a:gd name="T18" fmla="*/ 6 w 31"/>
                  <a:gd name="T19" fmla="*/ 17 h 24"/>
                  <a:gd name="T20" fmla="*/ 9 w 31"/>
                  <a:gd name="T21" fmla="*/ 19 h 24"/>
                  <a:gd name="T22" fmla="*/ 16 w 31"/>
                  <a:gd name="T23" fmla="*/ 18 h 24"/>
                  <a:gd name="T24" fmla="*/ 25 w 31"/>
                  <a:gd name="T25" fmla="*/ 7 h 24"/>
                  <a:gd name="T26" fmla="*/ 22 w 31"/>
                  <a:gd name="T27"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4">
                    <a:moveTo>
                      <a:pt x="9" y="24"/>
                    </a:moveTo>
                    <a:cubicBezTo>
                      <a:pt x="5" y="24"/>
                      <a:pt x="2" y="22"/>
                      <a:pt x="1" y="18"/>
                    </a:cubicBezTo>
                    <a:cubicBezTo>
                      <a:pt x="0" y="13"/>
                      <a:pt x="5" y="6"/>
                      <a:pt x="13" y="3"/>
                    </a:cubicBezTo>
                    <a:cubicBezTo>
                      <a:pt x="16" y="1"/>
                      <a:pt x="19" y="0"/>
                      <a:pt x="22" y="0"/>
                    </a:cubicBezTo>
                    <a:cubicBezTo>
                      <a:pt x="26" y="0"/>
                      <a:pt x="29" y="3"/>
                      <a:pt x="30" y="6"/>
                    </a:cubicBezTo>
                    <a:cubicBezTo>
                      <a:pt x="31" y="11"/>
                      <a:pt x="26" y="18"/>
                      <a:pt x="18" y="21"/>
                    </a:cubicBezTo>
                    <a:cubicBezTo>
                      <a:pt x="15" y="23"/>
                      <a:pt x="12" y="24"/>
                      <a:pt x="9" y="24"/>
                    </a:cubicBezTo>
                    <a:moveTo>
                      <a:pt x="22" y="5"/>
                    </a:moveTo>
                    <a:cubicBezTo>
                      <a:pt x="20" y="5"/>
                      <a:pt x="17" y="5"/>
                      <a:pt x="15" y="6"/>
                    </a:cubicBezTo>
                    <a:cubicBezTo>
                      <a:pt x="9" y="9"/>
                      <a:pt x="5" y="15"/>
                      <a:pt x="6" y="17"/>
                    </a:cubicBezTo>
                    <a:cubicBezTo>
                      <a:pt x="6" y="19"/>
                      <a:pt x="8" y="19"/>
                      <a:pt x="9" y="19"/>
                    </a:cubicBezTo>
                    <a:cubicBezTo>
                      <a:pt x="11" y="19"/>
                      <a:pt x="14" y="19"/>
                      <a:pt x="16" y="18"/>
                    </a:cubicBezTo>
                    <a:cubicBezTo>
                      <a:pt x="22" y="15"/>
                      <a:pt x="26" y="9"/>
                      <a:pt x="25" y="7"/>
                    </a:cubicBezTo>
                    <a:cubicBezTo>
                      <a:pt x="25" y="5"/>
                      <a:pt x="23"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5" name="Rectangle 52"/>
              <p:cNvSpPr>
                <a:spLocks noChangeArrowheads="1"/>
              </p:cNvSpPr>
              <p:nvPr/>
            </p:nvSpPr>
            <p:spPr bwMode="auto">
              <a:xfrm>
                <a:off x="5078413" y="2986088"/>
                <a:ext cx="14288" cy="179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16" name="Freeform 53"/>
              <p:cNvSpPr>
                <a:spLocks noEditPoints="1"/>
              </p:cNvSpPr>
              <p:nvPr/>
            </p:nvSpPr>
            <p:spPr bwMode="auto">
              <a:xfrm>
                <a:off x="4883151" y="2974975"/>
                <a:ext cx="209550" cy="131763"/>
              </a:xfrm>
              <a:custGeom>
                <a:avLst/>
                <a:gdLst>
                  <a:gd name="T0" fmla="*/ 0 w 132"/>
                  <a:gd name="T1" fmla="*/ 83 h 83"/>
                  <a:gd name="T2" fmla="*/ 0 w 132"/>
                  <a:gd name="T3" fmla="*/ 33 h 83"/>
                  <a:gd name="T4" fmla="*/ 132 w 132"/>
                  <a:gd name="T5" fmla="*/ 0 h 83"/>
                  <a:gd name="T6" fmla="*/ 132 w 132"/>
                  <a:gd name="T7" fmla="*/ 49 h 83"/>
                  <a:gd name="T8" fmla="*/ 0 w 132"/>
                  <a:gd name="T9" fmla="*/ 83 h 83"/>
                  <a:gd name="T10" fmla="*/ 10 w 132"/>
                  <a:gd name="T11" fmla="*/ 40 h 83"/>
                  <a:gd name="T12" fmla="*/ 10 w 132"/>
                  <a:gd name="T13" fmla="*/ 68 h 83"/>
                  <a:gd name="T14" fmla="*/ 123 w 132"/>
                  <a:gd name="T15" fmla="*/ 42 h 83"/>
                  <a:gd name="T16" fmla="*/ 123 w 132"/>
                  <a:gd name="T17" fmla="*/ 14 h 83"/>
                  <a:gd name="T18" fmla="*/ 10 w 132"/>
                  <a:gd name="T19" fmla="*/ 4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3">
                    <a:moveTo>
                      <a:pt x="0" y="83"/>
                    </a:moveTo>
                    <a:lnTo>
                      <a:pt x="0" y="33"/>
                    </a:lnTo>
                    <a:lnTo>
                      <a:pt x="132" y="0"/>
                    </a:lnTo>
                    <a:lnTo>
                      <a:pt x="132" y="49"/>
                    </a:lnTo>
                    <a:lnTo>
                      <a:pt x="0" y="83"/>
                    </a:lnTo>
                    <a:close/>
                    <a:moveTo>
                      <a:pt x="10" y="40"/>
                    </a:moveTo>
                    <a:lnTo>
                      <a:pt x="10" y="68"/>
                    </a:lnTo>
                    <a:lnTo>
                      <a:pt x="123" y="42"/>
                    </a:lnTo>
                    <a:lnTo>
                      <a:pt x="123" y="14"/>
                    </a:lnTo>
                    <a:lnTo>
                      <a:pt x="10" y="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7" name="Freeform 54"/>
              <p:cNvSpPr>
                <a:spLocks noEditPoints="1"/>
              </p:cNvSpPr>
              <p:nvPr/>
            </p:nvSpPr>
            <p:spPr bwMode="auto">
              <a:xfrm>
                <a:off x="5637213" y="4430713"/>
                <a:ext cx="300038" cy="265113"/>
              </a:xfrm>
              <a:custGeom>
                <a:avLst/>
                <a:gdLst>
                  <a:gd name="T0" fmla="*/ 38 w 80"/>
                  <a:gd name="T1" fmla="*/ 71 h 71"/>
                  <a:gd name="T2" fmla="*/ 38 w 80"/>
                  <a:gd name="T3" fmla="*/ 68 h 71"/>
                  <a:gd name="T4" fmla="*/ 38 w 80"/>
                  <a:gd name="T5" fmla="*/ 68 h 71"/>
                  <a:gd name="T6" fmla="*/ 25 w 80"/>
                  <a:gd name="T7" fmla="*/ 59 h 71"/>
                  <a:gd name="T8" fmla="*/ 1 w 80"/>
                  <a:gd name="T9" fmla="*/ 32 h 71"/>
                  <a:gd name="T10" fmla="*/ 0 w 80"/>
                  <a:gd name="T11" fmla="*/ 25 h 71"/>
                  <a:gd name="T12" fmla="*/ 7 w 80"/>
                  <a:gd name="T13" fmla="*/ 7 h 71"/>
                  <a:gd name="T14" fmla="*/ 22 w 80"/>
                  <a:gd name="T15" fmla="*/ 0 h 71"/>
                  <a:gd name="T16" fmla="*/ 22 w 80"/>
                  <a:gd name="T17" fmla="*/ 0 h 71"/>
                  <a:gd name="T18" fmla="*/ 40 w 80"/>
                  <a:gd name="T19" fmla="*/ 9 h 71"/>
                  <a:gd name="T20" fmla="*/ 57 w 80"/>
                  <a:gd name="T21" fmla="*/ 0 h 71"/>
                  <a:gd name="T22" fmla="*/ 57 w 80"/>
                  <a:gd name="T23" fmla="*/ 0 h 71"/>
                  <a:gd name="T24" fmla="*/ 80 w 80"/>
                  <a:gd name="T25" fmla="*/ 24 h 71"/>
                  <a:gd name="T26" fmla="*/ 79 w 80"/>
                  <a:gd name="T27" fmla="*/ 31 h 71"/>
                  <a:gd name="T28" fmla="*/ 55 w 80"/>
                  <a:gd name="T29" fmla="*/ 58 h 71"/>
                  <a:gd name="T30" fmla="*/ 42 w 80"/>
                  <a:gd name="T31" fmla="*/ 69 h 71"/>
                  <a:gd name="T32" fmla="*/ 38 w 80"/>
                  <a:gd name="T33" fmla="*/ 71 h 71"/>
                  <a:gd name="T34" fmla="*/ 22 w 80"/>
                  <a:gd name="T35" fmla="*/ 5 h 71"/>
                  <a:gd name="T36" fmla="*/ 10 w 80"/>
                  <a:gd name="T37" fmla="*/ 10 h 71"/>
                  <a:gd name="T38" fmla="*/ 4 w 80"/>
                  <a:gd name="T39" fmla="*/ 25 h 71"/>
                  <a:gd name="T40" fmla="*/ 5 w 80"/>
                  <a:gd name="T41" fmla="*/ 31 h 71"/>
                  <a:gd name="T42" fmla="*/ 28 w 80"/>
                  <a:gd name="T43" fmla="*/ 55 h 71"/>
                  <a:gd name="T44" fmla="*/ 40 w 80"/>
                  <a:gd name="T45" fmla="*/ 64 h 71"/>
                  <a:gd name="T46" fmla="*/ 40 w 80"/>
                  <a:gd name="T47" fmla="*/ 64 h 71"/>
                  <a:gd name="T48" fmla="*/ 52 w 80"/>
                  <a:gd name="T49" fmla="*/ 55 h 71"/>
                  <a:gd name="T50" fmla="*/ 74 w 80"/>
                  <a:gd name="T51" fmla="*/ 30 h 71"/>
                  <a:gd name="T52" fmla="*/ 75 w 80"/>
                  <a:gd name="T53" fmla="*/ 24 h 71"/>
                  <a:gd name="T54" fmla="*/ 57 w 80"/>
                  <a:gd name="T55" fmla="*/ 4 h 71"/>
                  <a:gd name="T56" fmla="*/ 42 w 80"/>
                  <a:gd name="T57" fmla="*/ 14 h 71"/>
                  <a:gd name="T58" fmla="*/ 40 w 80"/>
                  <a:gd name="T59" fmla="*/ 17 h 71"/>
                  <a:gd name="T60" fmla="*/ 38 w 80"/>
                  <a:gd name="T61" fmla="*/ 14 h 71"/>
                  <a:gd name="T62" fmla="*/ 22 w 80"/>
                  <a:gd name="T63" fmla="*/ 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 h="71">
                    <a:moveTo>
                      <a:pt x="38" y="71"/>
                    </a:moveTo>
                    <a:cubicBezTo>
                      <a:pt x="38" y="68"/>
                      <a:pt x="38" y="68"/>
                      <a:pt x="38" y="68"/>
                    </a:cubicBezTo>
                    <a:cubicBezTo>
                      <a:pt x="38" y="68"/>
                      <a:pt x="38" y="68"/>
                      <a:pt x="38" y="68"/>
                    </a:cubicBezTo>
                    <a:cubicBezTo>
                      <a:pt x="35" y="66"/>
                      <a:pt x="29" y="62"/>
                      <a:pt x="25" y="59"/>
                    </a:cubicBezTo>
                    <a:cubicBezTo>
                      <a:pt x="10" y="47"/>
                      <a:pt x="2" y="38"/>
                      <a:pt x="1" y="32"/>
                    </a:cubicBezTo>
                    <a:cubicBezTo>
                      <a:pt x="0" y="30"/>
                      <a:pt x="0" y="28"/>
                      <a:pt x="0" y="25"/>
                    </a:cubicBezTo>
                    <a:cubicBezTo>
                      <a:pt x="0" y="18"/>
                      <a:pt x="2" y="12"/>
                      <a:pt x="7" y="7"/>
                    </a:cubicBezTo>
                    <a:cubicBezTo>
                      <a:pt x="11" y="3"/>
                      <a:pt x="16" y="0"/>
                      <a:pt x="22" y="0"/>
                    </a:cubicBezTo>
                    <a:cubicBezTo>
                      <a:pt x="22" y="0"/>
                      <a:pt x="22" y="0"/>
                      <a:pt x="22" y="0"/>
                    </a:cubicBezTo>
                    <a:cubicBezTo>
                      <a:pt x="29" y="0"/>
                      <a:pt x="35" y="3"/>
                      <a:pt x="40" y="9"/>
                    </a:cubicBezTo>
                    <a:cubicBezTo>
                      <a:pt x="44" y="3"/>
                      <a:pt x="50" y="0"/>
                      <a:pt x="57" y="0"/>
                    </a:cubicBezTo>
                    <a:cubicBezTo>
                      <a:pt x="57" y="0"/>
                      <a:pt x="57" y="0"/>
                      <a:pt x="57" y="0"/>
                    </a:cubicBezTo>
                    <a:cubicBezTo>
                      <a:pt x="69" y="0"/>
                      <a:pt x="80" y="11"/>
                      <a:pt x="80" y="24"/>
                    </a:cubicBezTo>
                    <a:cubicBezTo>
                      <a:pt x="80" y="27"/>
                      <a:pt x="79" y="29"/>
                      <a:pt x="79" y="31"/>
                    </a:cubicBezTo>
                    <a:cubicBezTo>
                      <a:pt x="77" y="37"/>
                      <a:pt x="70" y="46"/>
                      <a:pt x="55" y="58"/>
                    </a:cubicBezTo>
                    <a:cubicBezTo>
                      <a:pt x="50" y="63"/>
                      <a:pt x="45" y="66"/>
                      <a:pt x="42" y="69"/>
                    </a:cubicBezTo>
                    <a:lnTo>
                      <a:pt x="38" y="71"/>
                    </a:lnTo>
                    <a:close/>
                    <a:moveTo>
                      <a:pt x="22" y="5"/>
                    </a:moveTo>
                    <a:cubicBezTo>
                      <a:pt x="18" y="5"/>
                      <a:pt x="13" y="7"/>
                      <a:pt x="10" y="10"/>
                    </a:cubicBezTo>
                    <a:cubicBezTo>
                      <a:pt x="6" y="14"/>
                      <a:pt x="4" y="19"/>
                      <a:pt x="4" y="25"/>
                    </a:cubicBezTo>
                    <a:cubicBezTo>
                      <a:pt x="4" y="27"/>
                      <a:pt x="5" y="29"/>
                      <a:pt x="5" y="31"/>
                    </a:cubicBezTo>
                    <a:cubicBezTo>
                      <a:pt x="6" y="35"/>
                      <a:pt x="11" y="42"/>
                      <a:pt x="28" y="55"/>
                    </a:cubicBezTo>
                    <a:cubicBezTo>
                      <a:pt x="32" y="58"/>
                      <a:pt x="38" y="62"/>
                      <a:pt x="40" y="64"/>
                    </a:cubicBezTo>
                    <a:cubicBezTo>
                      <a:pt x="40" y="64"/>
                      <a:pt x="40" y="64"/>
                      <a:pt x="40" y="64"/>
                    </a:cubicBezTo>
                    <a:cubicBezTo>
                      <a:pt x="44" y="62"/>
                      <a:pt x="48" y="59"/>
                      <a:pt x="52" y="55"/>
                    </a:cubicBezTo>
                    <a:cubicBezTo>
                      <a:pt x="70" y="40"/>
                      <a:pt x="74" y="33"/>
                      <a:pt x="74" y="30"/>
                    </a:cubicBezTo>
                    <a:cubicBezTo>
                      <a:pt x="75" y="28"/>
                      <a:pt x="75" y="26"/>
                      <a:pt x="75" y="24"/>
                    </a:cubicBezTo>
                    <a:cubicBezTo>
                      <a:pt x="75" y="13"/>
                      <a:pt x="67" y="4"/>
                      <a:pt x="57" y="4"/>
                    </a:cubicBezTo>
                    <a:cubicBezTo>
                      <a:pt x="51" y="4"/>
                      <a:pt x="45" y="8"/>
                      <a:pt x="42" y="14"/>
                    </a:cubicBezTo>
                    <a:cubicBezTo>
                      <a:pt x="40" y="17"/>
                      <a:pt x="40" y="17"/>
                      <a:pt x="40" y="17"/>
                    </a:cubicBezTo>
                    <a:cubicBezTo>
                      <a:pt x="38" y="14"/>
                      <a:pt x="38" y="14"/>
                      <a:pt x="38" y="14"/>
                    </a:cubicBezTo>
                    <a:cubicBezTo>
                      <a:pt x="34" y="8"/>
                      <a:pt x="29" y="5"/>
                      <a:pt x="22"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8" name="Freeform 55"/>
              <p:cNvSpPr/>
              <p:nvPr/>
            </p:nvSpPr>
            <p:spPr bwMode="auto">
              <a:xfrm>
                <a:off x="5851526" y="4467225"/>
                <a:ext cx="44450" cy="71438"/>
              </a:xfrm>
              <a:custGeom>
                <a:avLst/>
                <a:gdLst>
                  <a:gd name="T0" fmla="*/ 11 w 12"/>
                  <a:gd name="T1" fmla="*/ 19 h 19"/>
                  <a:gd name="T2" fmla="*/ 7 w 12"/>
                  <a:gd name="T3" fmla="*/ 18 h 19"/>
                  <a:gd name="T4" fmla="*/ 7 w 12"/>
                  <a:gd name="T5" fmla="*/ 17 h 19"/>
                  <a:gd name="T6" fmla="*/ 8 w 12"/>
                  <a:gd name="T7" fmla="*/ 14 h 19"/>
                  <a:gd name="T8" fmla="*/ 0 w 12"/>
                  <a:gd name="T9" fmla="*/ 5 h 19"/>
                  <a:gd name="T10" fmla="*/ 0 w 12"/>
                  <a:gd name="T11" fmla="*/ 0 h 19"/>
                  <a:gd name="T12" fmla="*/ 12 w 12"/>
                  <a:gd name="T13" fmla="*/ 14 h 19"/>
                  <a:gd name="T14" fmla="*/ 12 w 12"/>
                  <a:gd name="T15" fmla="*/ 18 h 19"/>
                  <a:gd name="T16" fmla="*/ 11 w 12"/>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9">
                    <a:moveTo>
                      <a:pt x="11" y="19"/>
                    </a:moveTo>
                    <a:cubicBezTo>
                      <a:pt x="7" y="18"/>
                      <a:pt x="7" y="18"/>
                      <a:pt x="7" y="18"/>
                    </a:cubicBezTo>
                    <a:cubicBezTo>
                      <a:pt x="7" y="17"/>
                      <a:pt x="7" y="17"/>
                      <a:pt x="7" y="17"/>
                    </a:cubicBezTo>
                    <a:cubicBezTo>
                      <a:pt x="8" y="16"/>
                      <a:pt x="8" y="15"/>
                      <a:pt x="8" y="14"/>
                    </a:cubicBezTo>
                    <a:cubicBezTo>
                      <a:pt x="8" y="9"/>
                      <a:pt x="4" y="5"/>
                      <a:pt x="0" y="5"/>
                    </a:cubicBezTo>
                    <a:cubicBezTo>
                      <a:pt x="0" y="0"/>
                      <a:pt x="0" y="0"/>
                      <a:pt x="0" y="0"/>
                    </a:cubicBezTo>
                    <a:cubicBezTo>
                      <a:pt x="7" y="0"/>
                      <a:pt x="12" y="6"/>
                      <a:pt x="12" y="14"/>
                    </a:cubicBezTo>
                    <a:cubicBezTo>
                      <a:pt x="12" y="16"/>
                      <a:pt x="12" y="17"/>
                      <a:pt x="12" y="18"/>
                    </a:cubicBezTo>
                    <a:lnTo>
                      <a:pt x="11"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9" name="Freeform 56"/>
              <p:cNvSpPr>
                <a:spLocks noEditPoints="1"/>
              </p:cNvSpPr>
              <p:nvPr/>
            </p:nvSpPr>
            <p:spPr bwMode="auto">
              <a:xfrm>
                <a:off x="6226176" y="2146300"/>
                <a:ext cx="311150" cy="374650"/>
              </a:xfrm>
              <a:custGeom>
                <a:avLst/>
                <a:gdLst>
                  <a:gd name="T0" fmla="*/ 64 w 83"/>
                  <a:gd name="T1" fmla="*/ 100 h 100"/>
                  <a:gd name="T2" fmla="*/ 20 w 83"/>
                  <a:gd name="T3" fmla="*/ 100 h 100"/>
                  <a:gd name="T4" fmla="*/ 20 w 83"/>
                  <a:gd name="T5" fmla="*/ 97 h 100"/>
                  <a:gd name="T6" fmla="*/ 17 w 83"/>
                  <a:gd name="T7" fmla="*/ 82 h 100"/>
                  <a:gd name="T8" fmla="*/ 0 w 83"/>
                  <a:gd name="T9" fmla="*/ 42 h 100"/>
                  <a:gd name="T10" fmla="*/ 42 w 83"/>
                  <a:gd name="T11" fmla="*/ 0 h 100"/>
                  <a:gd name="T12" fmla="*/ 83 w 83"/>
                  <a:gd name="T13" fmla="*/ 42 h 100"/>
                  <a:gd name="T14" fmla="*/ 67 w 83"/>
                  <a:gd name="T15" fmla="*/ 82 h 100"/>
                  <a:gd name="T16" fmla="*/ 64 w 83"/>
                  <a:gd name="T17" fmla="*/ 97 h 100"/>
                  <a:gd name="T18" fmla="*/ 64 w 83"/>
                  <a:gd name="T19" fmla="*/ 100 h 100"/>
                  <a:gd name="T20" fmla="*/ 24 w 83"/>
                  <a:gd name="T21" fmla="*/ 95 h 100"/>
                  <a:gd name="T22" fmla="*/ 60 w 83"/>
                  <a:gd name="T23" fmla="*/ 95 h 100"/>
                  <a:gd name="T24" fmla="*/ 64 w 83"/>
                  <a:gd name="T25" fmla="*/ 79 h 100"/>
                  <a:gd name="T26" fmla="*/ 79 w 83"/>
                  <a:gd name="T27" fmla="*/ 42 h 100"/>
                  <a:gd name="T28" fmla="*/ 42 w 83"/>
                  <a:gd name="T29" fmla="*/ 5 h 100"/>
                  <a:gd name="T30" fmla="*/ 5 w 83"/>
                  <a:gd name="T31" fmla="*/ 42 h 100"/>
                  <a:gd name="T32" fmla="*/ 20 w 83"/>
                  <a:gd name="T33" fmla="*/ 79 h 100"/>
                  <a:gd name="T34" fmla="*/ 24 w 83"/>
                  <a:gd name="T35" fmla="*/ 95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100">
                    <a:moveTo>
                      <a:pt x="64" y="100"/>
                    </a:moveTo>
                    <a:cubicBezTo>
                      <a:pt x="20" y="100"/>
                      <a:pt x="20" y="100"/>
                      <a:pt x="20" y="100"/>
                    </a:cubicBezTo>
                    <a:cubicBezTo>
                      <a:pt x="20" y="97"/>
                      <a:pt x="20" y="97"/>
                      <a:pt x="20" y="97"/>
                    </a:cubicBezTo>
                    <a:cubicBezTo>
                      <a:pt x="20" y="94"/>
                      <a:pt x="20" y="86"/>
                      <a:pt x="17" y="82"/>
                    </a:cubicBezTo>
                    <a:cubicBezTo>
                      <a:pt x="1" y="61"/>
                      <a:pt x="0" y="42"/>
                      <a:pt x="0" y="42"/>
                    </a:cubicBezTo>
                    <a:cubicBezTo>
                      <a:pt x="0" y="19"/>
                      <a:pt x="19" y="0"/>
                      <a:pt x="42" y="0"/>
                    </a:cubicBezTo>
                    <a:cubicBezTo>
                      <a:pt x="65" y="0"/>
                      <a:pt x="83" y="19"/>
                      <a:pt x="83" y="42"/>
                    </a:cubicBezTo>
                    <a:cubicBezTo>
                      <a:pt x="83" y="42"/>
                      <a:pt x="83" y="61"/>
                      <a:pt x="67" y="82"/>
                    </a:cubicBezTo>
                    <a:cubicBezTo>
                      <a:pt x="64" y="86"/>
                      <a:pt x="64" y="94"/>
                      <a:pt x="64" y="97"/>
                    </a:cubicBezTo>
                    <a:lnTo>
                      <a:pt x="64" y="100"/>
                    </a:lnTo>
                    <a:close/>
                    <a:moveTo>
                      <a:pt x="24" y="95"/>
                    </a:moveTo>
                    <a:cubicBezTo>
                      <a:pt x="60" y="95"/>
                      <a:pt x="60" y="95"/>
                      <a:pt x="60" y="95"/>
                    </a:cubicBezTo>
                    <a:cubicBezTo>
                      <a:pt x="60" y="91"/>
                      <a:pt x="60" y="84"/>
                      <a:pt x="64" y="79"/>
                    </a:cubicBezTo>
                    <a:cubicBezTo>
                      <a:pt x="78" y="60"/>
                      <a:pt x="79" y="42"/>
                      <a:pt x="79" y="42"/>
                    </a:cubicBezTo>
                    <a:cubicBezTo>
                      <a:pt x="79" y="21"/>
                      <a:pt x="62" y="5"/>
                      <a:pt x="42" y="5"/>
                    </a:cubicBezTo>
                    <a:cubicBezTo>
                      <a:pt x="21" y="5"/>
                      <a:pt x="5" y="21"/>
                      <a:pt x="5" y="42"/>
                    </a:cubicBezTo>
                    <a:cubicBezTo>
                      <a:pt x="5" y="42"/>
                      <a:pt x="5" y="60"/>
                      <a:pt x="20" y="79"/>
                    </a:cubicBezTo>
                    <a:cubicBezTo>
                      <a:pt x="24" y="84"/>
                      <a:pt x="24" y="91"/>
                      <a:pt x="24" y="9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0" name="Rectangle 57"/>
              <p:cNvSpPr>
                <a:spLocks noChangeArrowheads="1"/>
              </p:cNvSpPr>
              <p:nvPr/>
            </p:nvSpPr>
            <p:spPr bwMode="auto">
              <a:xfrm>
                <a:off x="6303963" y="2547938"/>
                <a:ext cx="1587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1" name="Rectangle 58"/>
              <p:cNvSpPr>
                <a:spLocks noChangeArrowheads="1"/>
              </p:cNvSpPr>
              <p:nvPr/>
            </p:nvSpPr>
            <p:spPr bwMode="auto">
              <a:xfrm>
                <a:off x="6323013" y="2592388"/>
                <a:ext cx="1206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22" name="Freeform 59"/>
              <p:cNvSpPr/>
              <p:nvPr/>
            </p:nvSpPr>
            <p:spPr bwMode="auto">
              <a:xfrm>
                <a:off x="6323013" y="2300288"/>
                <a:ext cx="41275" cy="209550"/>
              </a:xfrm>
              <a:custGeom>
                <a:avLst/>
                <a:gdLst>
                  <a:gd name="T0" fmla="*/ 17 w 26"/>
                  <a:gd name="T1" fmla="*/ 132 h 132"/>
                  <a:gd name="T2" fmla="*/ 0 w 26"/>
                  <a:gd name="T3" fmla="*/ 0 h 132"/>
                  <a:gd name="T4" fmla="*/ 10 w 26"/>
                  <a:gd name="T5" fmla="*/ 0 h 132"/>
                  <a:gd name="T6" fmla="*/ 26 w 26"/>
                  <a:gd name="T7" fmla="*/ 130 h 132"/>
                  <a:gd name="T8" fmla="*/ 17 w 26"/>
                  <a:gd name="T9" fmla="*/ 132 h 132"/>
                </a:gdLst>
                <a:ahLst/>
                <a:cxnLst>
                  <a:cxn ang="0">
                    <a:pos x="T0" y="T1"/>
                  </a:cxn>
                  <a:cxn ang="0">
                    <a:pos x="T2" y="T3"/>
                  </a:cxn>
                  <a:cxn ang="0">
                    <a:pos x="T4" y="T5"/>
                  </a:cxn>
                  <a:cxn ang="0">
                    <a:pos x="T6" y="T7"/>
                  </a:cxn>
                  <a:cxn ang="0">
                    <a:pos x="T8" y="T9"/>
                  </a:cxn>
                </a:cxnLst>
                <a:rect l="0" t="0" r="r" b="b"/>
                <a:pathLst>
                  <a:path w="26" h="132">
                    <a:moveTo>
                      <a:pt x="17" y="132"/>
                    </a:moveTo>
                    <a:lnTo>
                      <a:pt x="0" y="0"/>
                    </a:lnTo>
                    <a:lnTo>
                      <a:pt x="10" y="0"/>
                    </a:lnTo>
                    <a:lnTo>
                      <a:pt x="26" y="130"/>
                    </a:lnTo>
                    <a:lnTo>
                      <a:pt x="17"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3" name="Freeform 60"/>
              <p:cNvSpPr/>
              <p:nvPr/>
            </p:nvSpPr>
            <p:spPr bwMode="auto">
              <a:xfrm>
                <a:off x="6402388" y="2300288"/>
                <a:ext cx="41275" cy="209550"/>
              </a:xfrm>
              <a:custGeom>
                <a:avLst/>
                <a:gdLst>
                  <a:gd name="T0" fmla="*/ 9 w 26"/>
                  <a:gd name="T1" fmla="*/ 132 h 132"/>
                  <a:gd name="T2" fmla="*/ 0 w 26"/>
                  <a:gd name="T3" fmla="*/ 130 h 132"/>
                  <a:gd name="T4" fmla="*/ 14 w 26"/>
                  <a:gd name="T5" fmla="*/ 0 h 132"/>
                  <a:gd name="T6" fmla="*/ 26 w 26"/>
                  <a:gd name="T7" fmla="*/ 0 h 132"/>
                  <a:gd name="T8" fmla="*/ 9 w 26"/>
                  <a:gd name="T9" fmla="*/ 132 h 132"/>
                </a:gdLst>
                <a:ahLst/>
                <a:cxnLst>
                  <a:cxn ang="0">
                    <a:pos x="T0" y="T1"/>
                  </a:cxn>
                  <a:cxn ang="0">
                    <a:pos x="T2" y="T3"/>
                  </a:cxn>
                  <a:cxn ang="0">
                    <a:pos x="T4" y="T5"/>
                  </a:cxn>
                  <a:cxn ang="0">
                    <a:pos x="T6" y="T7"/>
                  </a:cxn>
                  <a:cxn ang="0">
                    <a:pos x="T8" y="T9"/>
                  </a:cxn>
                </a:cxnLst>
                <a:rect l="0" t="0" r="r" b="b"/>
                <a:pathLst>
                  <a:path w="26" h="132">
                    <a:moveTo>
                      <a:pt x="9" y="132"/>
                    </a:moveTo>
                    <a:lnTo>
                      <a:pt x="0" y="130"/>
                    </a:lnTo>
                    <a:lnTo>
                      <a:pt x="14" y="0"/>
                    </a:lnTo>
                    <a:lnTo>
                      <a:pt x="26" y="0"/>
                    </a:lnTo>
                    <a:lnTo>
                      <a:pt x="9" y="1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4" name="Freeform 61"/>
              <p:cNvSpPr/>
              <p:nvPr/>
            </p:nvSpPr>
            <p:spPr bwMode="auto">
              <a:xfrm>
                <a:off x="6330951" y="2317750"/>
                <a:ext cx="101600" cy="30163"/>
              </a:xfrm>
              <a:custGeom>
                <a:avLst/>
                <a:gdLst>
                  <a:gd name="T0" fmla="*/ 23 w 27"/>
                  <a:gd name="T1" fmla="*/ 8 h 8"/>
                  <a:gd name="T2" fmla="*/ 20 w 27"/>
                  <a:gd name="T3" fmla="*/ 6 h 8"/>
                  <a:gd name="T4" fmla="*/ 17 w 27"/>
                  <a:gd name="T5" fmla="*/ 8 h 8"/>
                  <a:gd name="T6" fmla="*/ 13 w 27"/>
                  <a:gd name="T7" fmla="*/ 6 h 8"/>
                  <a:gd name="T8" fmla="*/ 10 w 27"/>
                  <a:gd name="T9" fmla="*/ 8 h 8"/>
                  <a:gd name="T10" fmla="*/ 7 w 27"/>
                  <a:gd name="T11" fmla="*/ 6 h 8"/>
                  <a:gd name="T12" fmla="*/ 4 w 27"/>
                  <a:gd name="T13" fmla="*/ 8 h 8"/>
                  <a:gd name="T14" fmla="*/ 0 w 27"/>
                  <a:gd name="T15" fmla="*/ 5 h 8"/>
                  <a:gd name="T16" fmla="*/ 0 w 27"/>
                  <a:gd name="T17" fmla="*/ 4 h 8"/>
                  <a:gd name="T18" fmla="*/ 0 w 27"/>
                  <a:gd name="T19" fmla="*/ 5 h 8"/>
                  <a:gd name="T20" fmla="*/ 0 w 27"/>
                  <a:gd name="T21" fmla="*/ 0 h 8"/>
                  <a:gd name="T22" fmla="*/ 4 w 27"/>
                  <a:gd name="T23" fmla="*/ 3 h 8"/>
                  <a:gd name="T24" fmla="*/ 7 w 27"/>
                  <a:gd name="T25" fmla="*/ 0 h 8"/>
                  <a:gd name="T26" fmla="*/ 10 w 27"/>
                  <a:gd name="T27" fmla="*/ 3 h 8"/>
                  <a:gd name="T28" fmla="*/ 13 w 27"/>
                  <a:gd name="T29" fmla="*/ 0 h 8"/>
                  <a:gd name="T30" fmla="*/ 17 w 27"/>
                  <a:gd name="T31" fmla="*/ 3 h 8"/>
                  <a:gd name="T32" fmla="*/ 20 w 27"/>
                  <a:gd name="T33" fmla="*/ 0 h 8"/>
                  <a:gd name="T34" fmla="*/ 23 w 27"/>
                  <a:gd name="T35" fmla="*/ 3 h 8"/>
                  <a:gd name="T36" fmla="*/ 27 w 27"/>
                  <a:gd name="T37" fmla="*/ 0 h 8"/>
                  <a:gd name="T38" fmla="*/ 27 w 27"/>
                  <a:gd name="T39" fmla="*/ 5 h 8"/>
                  <a:gd name="T40" fmla="*/ 27 w 27"/>
                  <a:gd name="T41" fmla="*/ 4 h 8"/>
                  <a:gd name="T42" fmla="*/ 27 w 27"/>
                  <a:gd name="T43" fmla="*/ 5 h 8"/>
                  <a:gd name="T44" fmla="*/ 23 w 27"/>
                  <a:gd name="T45" fmla="*/ 8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7" h="8">
                    <a:moveTo>
                      <a:pt x="23" y="8"/>
                    </a:moveTo>
                    <a:cubicBezTo>
                      <a:pt x="21" y="8"/>
                      <a:pt x="21" y="7"/>
                      <a:pt x="20" y="6"/>
                    </a:cubicBezTo>
                    <a:cubicBezTo>
                      <a:pt x="19" y="7"/>
                      <a:pt x="18" y="8"/>
                      <a:pt x="17" y="8"/>
                    </a:cubicBezTo>
                    <a:cubicBezTo>
                      <a:pt x="15" y="8"/>
                      <a:pt x="14" y="7"/>
                      <a:pt x="13" y="6"/>
                    </a:cubicBezTo>
                    <a:cubicBezTo>
                      <a:pt x="13" y="7"/>
                      <a:pt x="12" y="8"/>
                      <a:pt x="10" y="8"/>
                    </a:cubicBezTo>
                    <a:cubicBezTo>
                      <a:pt x="8" y="8"/>
                      <a:pt x="8" y="7"/>
                      <a:pt x="7" y="6"/>
                    </a:cubicBezTo>
                    <a:cubicBezTo>
                      <a:pt x="6" y="7"/>
                      <a:pt x="5" y="8"/>
                      <a:pt x="4" y="8"/>
                    </a:cubicBezTo>
                    <a:cubicBezTo>
                      <a:pt x="1" y="8"/>
                      <a:pt x="1" y="6"/>
                      <a:pt x="0" y="5"/>
                    </a:cubicBezTo>
                    <a:cubicBezTo>
                      <a:pt x="0" y="5"/>
                      <a:pt x="0" y="4"/>
                      <a:pt x="0" y="4"/>
                    </a:cubicBezTo>
                    <a:cubicBezTo>
                      <a:pt x="0" y="4"/>
                      <a:pt x="0" y="5"/>
                      <a:pt x="0" y="5"/>
                    </a:cubicBezTo>
                    <a:cubicBezTo>
                      <a:pt x="0" y="0"/>
                      <a:pt x="0" y="0"/>
                      <a:pt x="0" y="0"/>
                    </a:cubicBezTo>
                    <a:cubicBezTo>
                      <a:pt x="2" y="0"/>
                      <a:pt x="3" y="2"/>
                      <a:pt x="4" y="3"/>
                    </a:cubicBezTo>
                    <a:cubicBezTo>
                      <a:pt x="4" y="2"/>
                      <a:pt x="5" y="0"/>
                      <a:pt x="7" y="0"/>
                    </a:cubicBezTo>
                    <a:cubicBezTo>
                      <a:pt x="9" y="0"/>
                      <a:pt x="10" y="2"/>
                      <a:pt x="10" y="3"/>
                    </a:cubicBezTo>
                    <a:cubicBezTo>
                      <a:pt x="11" y="2"/>
                      <a:pt x="12" y="0"/>
                      <a:pt x="13" y="0"/>
                    </a:cubicBezTo>
                    <a:cubicBezTo>
                      <a:pt x="15" y="0"/>
                      <a:pt x="16" y="2"/>
                      <a:pt x="17" y="3"/>
                    </a:cubicBezTo>
                    <a:cubicBezTo>
                      <a:pt x="17" y="2"/>
                      <a:pt x="18" y="0"/>
                      <a:pt x="20" y="0"/>
                    </a:cubicBezTo>
                    <a:cubicBezTo>
                      <a:pt x="22" y="0"/>
                      <a:pt x="23" y="2"/>
                      <a:pt x="23" y="3"/>
                    </a:cubicBezTo>
                    <a:cubicBezTo>
                      <a:pt x="24" y="2"/>
                      <a:pt x="25" y="0"/>
                      <a:pt x="27" y="0"/>
                    </a:cubicBezTo>
                    <a:cubicBezTo>
                      <a:pt x="27" y="5"/>
                      <a:pt x="27" y="5"/>
                      <a:pt x="27" y="5"/>
                    </a:cubicBezTo>
                    <a:cubicBezTo>
                      <a:pt x="27" y="5"/>
                      <a:pt x="27" y="4"/>
                      <a:pt x="27" y="4"/>
                    </a:cubicBezTo>
                    <a:cubicBezTo>
                      <a:pt x="27" y="4"/>
                      <a:pt x="27" y="5"/>
                      <a:pt x="27" y="5"/>
                    </a:cubicBezTo>
                    <a:cubicBezTo>
                      <a:pt x="26" y="6"/>
                      <a:pt x="25" y="8"/>
                      <a:pt x="23" y="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5" name="Freeform 62"/>
              <p:cNvSpPr/>
              <p:nvPr/>
            </p:nvSpPr>
            <p:spPr bwMode="auto">
              <a:xfrm>
                <a:off x="7062788" y="2738438"/>
                <a:ext cx="134938" cy="112713"/>
              </a:xfrm>
              <a:custGeom>
                <a:avLst/>
                <a:gdLst>
                  <a:gd name="T0" fmla="*/ 36 w 36"/>
                  <a:gd name="T1" fmla="*/ 30 h 30"/>
                  <a:gd name="T2" fmla="*/ 31 w 36"/>
                  <a:gd name="T3" fmla="*/ 30 h 30"/>
                  <a:gd name="T4" fmla="*/ 31 w 36"/>
                  <a:gd name="T5" fmla="*/ 18 h 30"/>
                  <a:gd name="T6" fmla="*/ 18 w 36"/>
                  <a:gd name="T7" fmla="*/ 4 h 30"/>
                  <a:gd name="T8" fmla="*/ 4 w 36"/>
                  <a:gd name="T9" fmla="*/ 18 h 30"/>
                  <a:gd name="T10" fmla="*/ 4 w 36"/>
                  <a:gd name="T11" fmla="*/ 30 h 30"/>
                  <a:gd name="T12" fmla="*/ 0 w 36"/>
                  <a:gd name="T13" fmla="*/ 30 h 30"/>
                  <a:gd name="T14" fmla="*/ 0 w 36"/>
                  <a:gd name="T15" fmla="*/ 18 h 30"/>
                  <a:gd name="T16" fmla="*/ 18 w 36"/>
                  <a:gd name="T17" fmla="*/ 0 h 30"/>
                  <a:gd name="T18" fmla="*/ 36 w 36"/>
                  <a:gd name="T19" fmla="*/ 18 h 30"/>
                  <a:gd name="T20" fmla="*/ 36 w 36"/>
                  <a:gd name="T21"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30">
                    <a:moveTo>
                      <a:pt x="36" y="30"/>
                    </a:moveTo>
                    <a:cubicBezTo>
                      <a:pt x="31" y="30"/>
                      <a:pt x="31" y="30"/>
                      <a:pt x="31" y="30"/>
                    </a:cubicBezTo>
                    <a:cubicBezTo>
                      <a:pt x="31" y="18"/>
                      <a:pt x="31" y="18"/>
                      <a:pt x="31" y="18"/>
                    </a:cubicBezTo>
                    <a:cubicBezTo>
                      <a:pt x="31" y="10"/>
                      <a:pt x="25" y="4"/>
                      <a:pt x="18" y="4"/>
                    </a:cubicBezTo>
                    <a:cubicBezTo>
                      <a:pt x="10" y="4"/>
                      <a:pt x="4" y="10"/>
                      <a:pt x="4" y="18"/>
                    </a:cubicBezTo>
                    <a:cubicBezTo>
                      <a:pt x="4" y="30"/>
                      <a:pt x="4" y="30"/>
                      <a:pt x="4" y="30"/>
                    </a:cubicBezTo>
                    <a:cubicBezTo>
                      <a:pt x="0" y="30"/>
                      <a:pt x="0" y="30"/>
                      <a:pt x="0" y="30"/>
                    </a:cubicBezTo>
                    <a:cubicBezTo>
                      <a:pt x="0" y="18"/>
                      <a:pt x="0" y="18"/>
                      <a:pt x="0" y="18"/>
                    </a:cubicBezTo>
                    <a:cubicBezTo>
                      <a:pt x="0" y="8"/>
                      <a:pt x="8" y="0"/>
                      <a:pt x="18" y="0"/>
                    </a:cubicBezTo>
                    <a:cubicBezTo>
                      <a:pt x="28" y="0"/>
                      <a:pt x="36" y="8"/>
                      <a:pt x="36" y="18"/>
                    </a:cubicBezTo>
                    <a:lnTo>
                      <a:pt x="36" y="3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6" name="Freeform 63"/>
              <p:cNvSpPr/>
              <p:nvPr/>
            </p:nvSpPr>
            <p:spPr bwMode="auto">
              <a:xfrm>
                <a:off x="7189788" y="2790825"/>
                <a:ext cx="36513" cy="68263"/>
              </a:xfrm>
              <a:custGeom>
                <a:avLst/>
                <a:gdLst>
                  <a:gd name="T0" fmla="*/ 0 w 10"/>
                  <a:gd name="T1" fmla="*/ 18 h 18"/>
                  <a:gd name="T2" fmla="*/ 0 w 10"/>
                  <a:gd name="T3" fmla="*/ 13 h 18"/>
                  <a:gd name="T4" fmla="*/ 5 w 10"/>
                  <a:gd name="T5" fmla="*/ 9 h 18"/>
                  <a:gd name="T6" fmla="*/ 0 w 10"/>
                  <a:gd name="T7" fmla="*/ 4 h 18"/>
                  <a:gd name="T8" fmla="*/ 0 w 10"/>
                  <a:gd name="T9" fmla="*/ 0 h 18"/>
                  <a:gd name="T10" fmla="*/ 10 w 10"/>
                  <a:gd name="T11" fmla="*/ 9 h 18"/>
                  <a:gd name="T12" fmla="*/ 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0" y="18"/>
                    </a:moveTo>
                    <a:cubicBezTo>
                      <a:pt x="0" y="13"/>
                      <a:pt x="0" y="13"/>
                      <a:pt x="0" y="13"/>
                    </a:cubicBezTo>
                    <a:cubicBezTo>
                      <a:pt x="3" y="13"/>
                      <a:pt x="5" y="11"/>
                      <a:pt x="5" y="9"/>
                    </a:cubicBezTo>
                    <a:cubicBezTo>
                      <a:pt x="5" y="6"/>
                      <a:pt x="3" y="4"/>
                      <a:pt x="0" y="4"/>
                    </a:cubicBezTo>
                    <a:cubicBezTo>
                      <a:pt x="0" y="0"/>
                      <a:pt x="0" y="0"/>
                      <a:pt x="0" y="0"/>
                    </a:cubicBezTo>
                    <a:cubicBezTo>
                      <a:pt x="5" y="0"/>
                      <a:pt x="10" y="4"/>
                      <a:pt x="10" y="9"/>
                    </a:cubicBezTo>
                    <a:cubicBezTo>
                      <a:pt x="10" y="14"/>
                      <a:pt x="5" y="18"/>
                      <a:pt x="0" y="18"/>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7" name="Freeform 64"/>
              <p:cNvSpPr/>
              <p:nvPr/>
            </p:nvSpPr>
            <p:spPr bwMode="auto">
              <a:xfrm>
                <a:off x="7032626" y="2790825"/>
                <a:ext cx="36513" cy="68263"/>
              </a:xfrm>
              <a:custGeom>
                <a:avLst/>
                <a:gdLst>
                  <a:gd name="T0" fmla="*/ 10 w 10"/>
                  <a:gd name="T1" fmla="*/ 18 h 18"/>
                  <a:gd name="T2" fmla="*/ 0 w 10"/>
                  <a:gd name="T3" fmla="*/ 9 h 18"/>
                  <a:gd name="T4" fmla="*/ 10 w 10"/>
                  <a:gd name="T5" fmla="*/ 0 h 18"/>
                  <a:gd name="T6" fmla="*/ 10 w 10"/>
                  <a:gd name="T7" fmla="*/ 4 h 18"/>
                  <a:gd name="T8" fmla="*/ 4 w 10"/>
                  <a:gd name="T9" fmla="*/ 9 h 18"/>
                  <a:gd name="T10" fmla="*/ 10 w 10"/>
                  <a:gd name="T11" fmla="*/ 13 h 18"/>
                  <a:gd name="T12" fmla="*/ 10 w 10"/>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0" h="18">
                    <a:moveTo>
                      <a:pt x="10" y="18"/>
                    </a:moveTo>
                    <a:cubicBezTo>
                      <a:pt x="4" y="18"/>
                      <a:pt x="0" y="14"/>
                      <a:pt x="0" y="9"/>
                    </a:cubicBezTo>
                    <a:cubicBezTo>
                      <a:pt x="0" y="4"/>
                      <a:pt x="4" y="0"/>
                      <a:pt x="10" y="0"/>
                    </a:cubicBezTo>
                    <a:cubicBezTo>
                      <a:pt x="10" y="4"/>
                      <a:pt x="10" y="4"/>
                      <a:pt x="10" y="4"/>
                    </a:cubicBezTo>
                    <a:cubicBezTo>
                      <a:pt x="7" y="4"/>
                      <a:pt x="4" y="6"/>
                      <a:pt x="4" y="9"/>
                    </a:cubicBezTo>
                    <a:cubicBezTo>
                      <a:pt x="4" y="11"/>
                      <a:pt x="7" y="13"/>
                      <a:pt x="10" y="13"/>
                    </a:cubicBezTo>
                    <a:lnTo>
                      <a:pt x="10" y="1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8" name="Freeform 65"/>
              <p:cNvSpPr/>
              <p:nvPr/>
            </p:nvSpPr>
            <p:spPr bwMode="auto">
              <a:xfrm>
                <a:off x="7151688" y="2851150"/>
                <a:ext cx="46038" cy="33338"/>
              </a:xfrm>
              <a:custGeom>
                <a:avLst/>
                <a:gdLst>
                  <a:gd name="T0" fmla="*/ 1 w 12"/>
                  <a:gd name="T1" fmla="*/ 9 h 9"/>
                  <a:gd name="T2" fmla="*/ 0 w 12"/>
                  <a:gd name="T3" fmla="*/ 9 h 9"/>
                  <a:gd name="T4" fmla="*/ 0 w 12"/>
                  <a:gd name="T5" fmla="*/ 5 h 9"/>
                  <a:gd name="T6" fmla="*/ 6 w 12"/>
                  <a:gd name="T7" fmla="*/ 3 h 9"/>
                  <a:gd name="T8" fmla="*/ 7 w 12"/>
                  <a:gd name="T9" fmla="*/ 0 h 9"/>
                  <a:gd name="T10" fmla="*/ 12 w 12"/>
                  <a:gd name="T11" fmla="*/ 0 h 9"/>
                  <a:gd name="T12" fmla="*/ 9 w 12"/>
                  <a:gd name="T13" fmla="*/ 6 h 9"/>
                  <a:gd name="T14" fmla="*/ 1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1" y="9"/>
                    </a:moveTo>
                    <a:cubicBezTo>
                      <a:pt x="0" y="9"/>
                      <a:pt x="0" y="9"/>
                      <a:pt x="0" y="9"/>
                    </a:cubicBezTo>
                    <a:cubicBezTo>
                      <a:pt x="0" y="5"/>
                      <a:pt x="0" y="5"/>
                      <a:pt x="0" y="5"/>
                    </a:cubicBezTo>
                    <a:cubicBezTo>
                      <a:pt x="3" y="5"/>
                      <a:pt x="5" y="4"/>
                      <a:pt x="6" y="3"/>
                    </a:cubicBezTo>
                    <a:cubicBezTo>
                      <a:pt x="7" y="2"/>
                      <a:pt x="7" y="0"/>
                      <a:pt x="7" y="0"/>
                    </a:cubicBezTo>
                    <a:cubicBezTo>
                      <a:pt x="12" y="0"/>
                      <a:pt x="12" y="0"/>
                      <a:pt x="12" y="0"/>
                    </a:cubicBezTo>
                    <a:cubicBezTo>
                      <a:pt x="12" y="1"/>
                      <a:pt x="12" y="4"/>
                      <a:pt x="9" y="6"/>
                    </a:cubicBezTo>
                    <a:cubicBezTo>
                      <a:pt x="7" y="8"/>
                      <a:pt x="4" y="9"/>
                      <a:pt x="1"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9" name="Oval 66"/>
              <p:cNvSpPr>
                <a:spLocks noChangeArrowheads="1"/>
              </p:cNvSpPr>
              <p:nvPr/>
            </p:nvSpPr>
            <p:spPr bwMode="auto">
              <a:xfrm>
                <a:off x="7137401" y="2862263"/>
                <a:ext cx="25400"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0" name="Freeform 67"/>
              <p:cNvSpPr>
                <a:spLocks noEditPoints="1"/>
              </p:cNvSpPr>
              <p:nvPr/>
            </p:nvSpPr>
            <p:spPr bwMode="auto">
              <a:xfrm>
                <a:off x="6986588" y="2922588"/>
                <a:ext cx="239713" cy="228600"/>
              </a:xfrm>
              <a:custGeom>
                <a:avLst/>
                <a:gdLst>
                  <a:gd name="T0" fmla="*/ 121 w 151"/>
                  <a:gd name="T1" fmla="*/ 144 h 144"/>
                  <a:gd name="T2" fmla="*/ 76 w 151"/>
                  <a:gd name="T3" fmla="*/ 108 h 144"/>
                  <a:gd name="T4" fmla="*/ 29 w 151"/>
                  <a:gd name="T5" fmla="*/ 144 h 144"/>
                  <a:gd name="T6" fmla="*/ 45 w 151"/>
                  <a:gd name="T7" fmla="*/ 90 h 144"/>
                  <a:gd name="T8" fmla="*/ 0 w 151"/>
                  <a:gd name="T9" fmla="*/ 54 h 144"/>
                  <a:gd name="T10" fmla="*/ 57 w 151"/>
                  <a:gd name="T11" fmla="*/ 54 h 144"/>
                  <a:gd name="T12" fmla="*/ 76 w 151"/>
                  <a:gd name="T13" fmla="*/ 0 h 144"/>
                  <a:gd name="T14" fmla="*/ 92 w 151"/>
                  <a:gd name="T15" fmla="*/ 54 h 144"/>
                  <a:gd name="T16" fmla="*/ 151 w 151"/>
                  <a:gd name="T17" fmla="*/ 54 h 144"/>
                  <a:gd name="T18" fmla="*/ 104 w 151"/>
                  <a:gd name="T19" fmla="*/ 90 h 144"/>
                  <a:gd name="T20" fmla="*/ 121 w 151"/>
                  <a:gd name="T21" fmla="*/ 144 h 144"/>
                  <a:gd name="T22" fmla="*/ 31 w 151"/>
                  <a:gd name="T23" fmla="*/ 66 h 144"/>
                  <a:gd name="T24" fmla="*/ 57 w 151"/>
                  <a:gd name="T25" fmla="*/ 85 h 144"/>
                  <a:gd name="T26" fmla="*/ 48 w 151"/>
                  <a:gd name="T27" fmla="*/ 116 h 144"/>
                  <a:gd name="T28" fmla="*/ 76 w 151"/>
                  <a:gd name="T29" fmla="*/ 97 h 144"/>
                  <a:gd name="T30" fmla="*/ 102 w 151"/>
                  <a:gd name="T31" fmla="*/ 116 h 144"/>
                  <a:gd name="T32" fmla="*/ 92 w 151"/>
                  <a:gd name="T33" fmla="*/ 85 h 144"/>
                  <a:gd name="T34" fmla="*/ 118 w 151"/>
                  <a:gd name="T35" fmla="*/ 66 h 144"/>
                  <a:gd name="T36" fmla="*/ 85 w 151"/>
                  <a:gd name="T37" fmla="*/ 66 h 144"/>
                  <a:gd name="T38" fmla="*/ 76 w 151"/>
                  <a:gd name="T39" fmla="*/ 33 h 144"/>
                  <a:gd name="T40" fmla="*/ 64 w 151"/>
                  <a:gd name="T41" fmla="*/ 66 h 144"/>
                  <a:gd name="T42" fmla="*/ 31 w 151"/>
                  <a:gd name="T43" fmla="*/ 6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 h="144">
                    <a:moveTo>
                      <a:pt x="121" y="144"/>
                    </a:moveTo>
                    <a:lnTo>
                      <a:pt x="76" y="108"/>
                    </a:lnTo>
                    <a:lnTo>
                      <a:pt x="29" y="144"/>
                    </a:lnTo>
                    <a:lnTo>
                      <a:pt x="45" y="90"/>
                    </a:lnTo>
                    <a:lnTo>
                      <a:pt x="0" y="54"/>
                    </a:lnTo>
                    <a:lnTo>
                      <a:pt x="57" y="54"/>
                    </a:lnTo>
                    <a:lnTo>
                      <a:pt x="76" y="0"/>
                    </a:lnTo>
                    <a:lnTo>
                      <a:pt x="92" y="54"/>
                    </a:lnTo>
                    <a:lnTo>
                      <a:pt x="151" y="54"/>
                    </a:lnTo>
                    <a:lnTo>
                      <a:pt x="104" y="90"/>
                    </a:lnTo>
                    <a:lnTo>
                      <a:pt x="121" y="144"/>
                    </a:lnTo>
                    <a:close/>
                    <a:moveTo>
                      <a:pt x="31" y="66"/>
                    </a:moveTo>
                    <a:lnTo>
                      <a:pt x="57" y="85"/>
                    </a:lnTo>
                    <a:lnTo>
                      <a:pt x="48" y="116"/>
                    </a:lnTo>
                    <a:lnTo>
                      <a:pt x="76" y="97"/>
                    </a:lnTo>
                    <a:lnTo>
                      <a:pt x="102" y="116"/>
                    </a:lnTo>
                    <a:lnTo>
                      <a:pt x="92" y="85"/>
                    </a:lnTo>
                    <a:lnTo>
                      <a:pt x="118" y="66"/>
                    </a:lnTo>
                    <a:lnTo>
                      <a:pt x="85" y="66"/>
                    </a:lnTo>
                    <a:lnTo>
                      <a:pt x="76" y="33"/>
                    </a:lnTo>
                    <a:lnTo>
                      <a:pt x="64" y="66"/>
                    </a:lnTo>
                    <a:lnTo>
                      <a:pt x="31" y="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1" name="Freeform 68"/>
              <p:cNvSpPr/>
              <p:nvPr/>
            </p:nvSpPr>
            <p:spPr bwMode="auto">
              <a:xfrm>
                <a:off x="5006976" y="3806825"/>
                <a:ext cx="79375" cy="79375"/>
              </a:xfrm>
              <a:custGeom>
                <a:avLst/>
                <a:gdLst>
                  <a:gd name="T0" fmla="*/ 10 w 50"/>
                  <a:gd name="T1" fmla="*/ 50 h 50"/>
                  <a:gd name="T2" fmla="*/ 0 w 50"/>
                  <a:gd name="T3" fmla="*/ 50 h 50"/>
                  <a:gd name="T4" fmla="*/ 0 w 50"/>
                  <a:gd name="T5" fmla="*/ 0 h 50"/>
                  <a:gd name="T6" fmla="*/ 50 w 50"/>
                  <a:gd name="T7" fmla="*/ 0 h 50"/>
                  <a:gd name="T8" fmla="*/ 50 w 50"/>
                  <a:gd name="T9" fmla="*/ 10 h 50"/>
                  <a:gd name="T10" fmla="*/ 10 w 50"/>
                  <a:gd name="T11" fmla="*/ 10 h 50"/>
                  <a:gd name="T12" fmla="*/ 10 w 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10" y="50"/>
                    </a:moveTo>
                    <a:lnTo>
                      <a:pt x="0" y="50"/>
                    </a:lnTo>
                    <a:lnTo>
                      <a:pt x="0" y="0"/>
                    </a:lnTo>
                    <a:lnTo>
                      <a:pt x="50" y="0"/>
                    </a:lnTo>
                    <a:lnTo>
                      <a:pt x="50" y="10"/>
                    </a:lnTo>
                    <a:lnTo>
                      <a:pt x="10" y="10"/>
                    </a:lnTo>
                    <a:lnTo>
                      <a:pt x="10"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2" name="Freeform 69"/>
              <p:cNvSpPr>
                <a:spLocks noEditPoints="1"/>
              </p:cNvSpPr>
              <p:nvPr/>
            </p:nvSpPr>
            <p:spPr bwMode="auto">
              <a:xfrm>
                <a:off x="4879976" y="3630613"/>
                <a:ext cx="212725" cy="263525"/>
              </a:xfrm>
              <a:custGeom>
                <a:avLst/>
                <a:gdLst>
                  <a:gd name="T0" fmla="*/ 87 w 134"/>
                  <a:gd name="T1" fmla="*/ 166 h 166"/>
                  <a:gd name="T2" fmla="*/ 0 w 134"/>
                  <a:gd name="T3" fmla="*/ 166 h 166"/>
                  <a:gd name="T4" fmla="*/ 0 w 134"/>
                  <a:gd name="T5" fmla="*/ 0 h 166"/>
                  <a:gd name="T6" fmla="*/ 134 w 134"/>
                  <a:gd name="T7" fmla="*/ 0 h 166"/>
                  <a:gd name="T8" fmla="*/ 134 w 134"/>
                  <a:gd name="T9" fmla="*/ 118 h 166"/>
                  <a:gd name="T10" fmla="*/ 87 w 134"/>
                  <a:gd name="T11" fmla="*/ 166 h 166"/>
                  <a:gd name="T12" fmla="*/ 12 w 134"/>
                  <a:gd name="T13" fmla="*/ 156 h 166"/>
                  <a:gd name="T14" fmla="*/ 82 w 134"/>
                  <a:gd name="T15" fmla="*/ 156 h 166"/>
                  <a:gd name="T16" fmla="*/ 125 w 134"/>
                  <a:gd name="T17" fmla="*/ 114 h 166"/>
                  <a:gd name="T18" fmla="*/ 125 w 134"/>
                  <a:gd name="T19" fmla="*/ 10 h 166"/>
                  <a:gd name="T20" fmla="*/ 12 w 134"/>
                  <a:gd name="T21" fmla="*/ 10 h 166"/>
                  <a:gd name="T22" fmla="*/ 12 w 134"/>
                  <a:gd name="T23" fmla="*/ 15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4" h="166">
                    <a:moveTo>
                      <a:pt x="87" y="166"/>
                    </a:moveTo>
                    <a:lnTo>
                      <a:pt x="0" y="166"/>
                    </a:lnTo>
                    <a:lnTo>
                      <a:pt x="0" y="0"/>
                    </a:lnTo>
                    <a:lnTo>
                      <a:pt x="134" y="0"/>
                    </a:lnTo>
                    <a:lnTo>
                      <a:pt x="134" y="118"/>
                    </a:lnTo>
                    <a:lnTo>
                      <a:pt x="87" y="166"/>
                    </a:lnTo>
                    <a:close/>
                    <a:moveTo>
                      <a:pt x="12" y="156"/>
                    </a:moveTo>
                    <a:lnTo>
                      <a:pt x="82" y="156"/>
                    </a:lnTo>
                    <a:lnTo>
                      <a:pt x="125" y="114"/>
                    </a:lnTo>
                    <a:lnTo>
                      <a:pt x="125" y="10"/>
                    </a:lnTo>
                    <a:lnTo>
                      <a:pt x="12" y="10"/>
                    </a:lnTo>
                    <a:lnTo>
                      <a:pt x="12" y="15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3" name="Rectangle 70"/>
              <p:cNvSpPr>
                <a:spLocks noChangeArrowheads="1"/>
              </p:cNvSpPr>
              <p:nvPr/>
            </p:nvSpPr>
            <p:spPr bwMode="auto">
              <a:xfrm>
                <a:off x="4929188" y="3676650"/>
                <a:ext cx="6985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4" name="Rectangle 71"/>
              <p:cNvSpPr>
                <a:spLocks noChangeArrowheads="1"/>
              </p:cNvSpPr>
              <p:nvPr/>
            </p:nvSpPr>
            <p:spPr bwMode="auto">
              <a:xfrm>
                <a:off x="4929188" y="3706813"/>
                <a:ext cx="1190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5" name="Rectangle 72"/>
              <p:cNvSpPr>
                <a:spLocks noChangeArrowheads="1"/>
              </p:cNvSpPr>
              <p:nvPr/>
            </p:nvSpPr>
            <p:spPr bwMode="auto">
              <a:xfrm>
                <a:off x="4929188" y="3732213"/>
                <a:ext cx="1190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6" name="Rectangle 73"/>
              <p:cNvSpPr>
                <a:spLocks noChangeArrowheads="1"/>
              </p:cNvSpPr>
              <p:nvPr/>
            </p:nvSpPr>
            <p:spPr bwMode="auto">
              <a:xfrm>
                <a:off x="4929188" y="3762375"/>
                <a:ext cx="523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37" name="Freeform 74"/>
              <p:cNvSpPr>
                <a:spLocks noEditPoints="1"/>
              </p:cNvSpPr>
              <p:nvPr/>
            </p:nvSpPr>
            <p:spPr bwMode="auto">
              <a:xfrm>
                <a:off x="4841876" y="3413125"/>
                <a:ext cx="173038" cy="90488"/>
              </a:xfrm>
              <a:custGeom>
                <a:avLst/>
                <a:gdLst>
                  <a:gd name="T0" fmla="*/ 92 w 109"/>
                  <a:gd name="T1" fmla="*/ 57 h 57"/>
                  <a:gd name="T2" fmla="*/ 14 w 109"/>
                  <a:gd name="T3" fmla="*/ 57 h 57"/>
                  <a:gd name="T4" fmla="*/ 0 w 109"/>
                  <a:gd name="T5" fmla="*/ 0 h 57"/>
                  <a:gd name="T6" fmla="*/ 109 w 109"/>
                  <a:gd name="T7" fmla="*/ 0 h 57"/>
                  <a:gd name="T8" fmla="*/ 92 w 109"/>
                  <a:gd name="T9" fmla="*/ 57 h 57"/>
                  <a:gd name="T10" fmla="*/ 24 w 109"/>
                  <a:gd name="T11" fmla="*/ 48 h 57"/>
                  <a:gd name="T12" fmla="*/ 85 w 109"/>
                  <a:gd name="T13" fmla="*/ 48 h 57"/>
                  <a:gd name="T14" fmla="*/ 95 w 109"/>
                  <a:gd name="T15" fmla="*/ 10 h 57"/>
                  <a:gd name="T16" fmla="*/ 12 w 109"/>
                  <a:gd name="T17" fmla="*/ 10 h 57"/>
                  <a:gd name="T18" fmla="*/ 24 w 109"/>
                  <a:gd name="T19" fmla="*/ 4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57">
                    <a:moveTo>
                      <a:pt x="92" y="57"/>
                    </a:moveTo>
                    <a:lnTo>
                      <a:pt x="14" y="57"/>
                    </a:lnTo>
                    <a:lnTo>
                      <a:pt x="0" y="0"/>
                    </a:lnTo>
                    <a:lnTo>
                      <a:pt x="109" y="0"/>
                    </a:lnTo>
                    <a:lnTo>
                      <a:pt x="92" y="57"/>
                    </a:lnTo>
                    <a:close/>
                    <a:moveTo>
                      <a:pt x="24" y="48"/>
                    </a:moveTo>
                    <a:lnTo>
                      <a:pt x="85" y="48"/>
                    </a:lnTo>
                    <a:lnTo>
                      <a:pt x="95" y="10"/>
                    </a:lnTo>
                    <a:lnTo>
                      <a:pt x="12" y="10"/>
                    </a:lnTo>
                    <a:lnTo>
                      <a:pt x="24"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8" name="Freeform 75"/>
              <p:cNvSpPr/>
              <p:nvPr/>
            </p:nvSpPr>
            <p:spPr bwMode="auto">
              <a:xfrm>
                <a:off x="4811713" y="3382963"/>
                <a:ext cx="68263" cy="117475"/>
              </a:xfrm>
              <a:custGeom>
                <a:avLst/>
                <a:gdLst>
                  <a:gd name="T0" fmla="*/ 33 w 43"/>
                  <a:gd name="T1" fmla="*/ 74 h 74"/>
                  <a:gd name="T2" fmla="*/ 17 w 43"/>
                  <a:gd name="T3" fmla="*/ 10 h 74"/>
                  <a:gd name="T4" fmla="*/ 0 w 43"/>
                  <a:gd name="T5" fmla="*/ 10 h 74"/>
                  <a:gd name="T6" fmla="*/ 0 w 43"/>
                  <a:gd name="T7" fmla="*/ 0 h 74"/>
                  <a:gd name="T8" fmla="*/ 24 w 43"/>
                  <a:gd name="T9" fmla="*/ 0 h 74"/>
                  <a:gd name="T10" fmla="*/ 43 w 43"/>
                  <a:gd name="T11" fmla="*/ 69 h 74"/>
                  <a:gd name="T12" fmla="*/ 33 w 43"/>
                  <a:gd name="T13" fmla="*/ 74 h 74"/>
                </a:gdLst>
                <a:ahLst/>
                <a:cxnLst>
                  <a:cxn ang="0">
                    <a:pos x="T0" y="T1"/>
                  </a:cxn>
                  <a:cxn ang="0">
                    <a:pos x="T2" y="T3"/>
                  </a:cxn>
                  <a:cxn ang="0">
                    <a:pos x="T4" y="T5"/>
                  </a:cxn>
                  <a:cxn ang="0">
                    <a:pos x="T6" y="T7"/>
                  </a:cxn>
                  <a:cxn ang="0">
                    <a:pos x="T8" y="T9"/>
                  </a:cxn>
                  <a:cxn ang="0">
                    <a:pos x="T10" y="T11"/>
                  </a:cxn>
                  <a:cxn ang="0">
                    <a:pos x="T12" y="T13"/>
                  </a:cxn>
                </a:cxnLst>
                <a:rect l="0" t="0" r="r" b="b"/>
                <a:pathLst>
                  <a:path w="43" h="74">
                    <a:moveTo>
                      <a:pt x="33" y="74"/>
                    </a:moveTo>
                    <a:lnTo>
                      <a:pt x="17" y="10"/>
                    </a:lnTo>
                    <a:lnTo>
                      <a:pt x="0" y="10"/>
                    </a:lnTo>
                    <a:lnTo>
                      <a:pt x="0" y="0"/>
                    </a:lnTo>
                    <a:lnTo>
                      <a:pt x="24" y="0"/>
                    </a:lnTo>
                    <a:lnTo>
                      <a:pt x="43" y="69"/>
                    </a:lnTo>
                    <a:lnTo>
                      <a:pt x="3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9" name="Freeform 76"/>
              <p:cNvSpPr>
                <a:spLocks noEditPoints="1"/>
              </p:cNvSpPr>
              <p:nvPr/>
            </p:nvSpPr>
            <p:spPr bwMode="auto">
              <a:xfrm>
                <a:off x="4868863" y="3506788"/>
                <a:ext cx="44450"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0" name="Freeform 77"/>
              <p:cNvSpPr>
                <a:spLocks noEditPoints="1"/>
              </p:cNvSpPr>
              <p:nvPr/>
            </p:nvSpPr>
            <p:spPr bwMode="auto">
              <a:xfrm>
                <a:off x="4935538" y="3506788"/>
                <a:ext cx="46038" cy="46038"/>
              </a:xfrm>
              <a:custGeom>
                <a:avLst/>
                <a:gdLst>
                  <a:gd name="T0" fmla="*/ 6 w 12"/>
                  <a:gd name="T1" fmla="*/ 12 h 12"/>
                  <a:gd name="T2" fmla="*/ 0 w 12"/>
                  <a:gd name="T3" fmla="*/ 6 h 12"/>
                  <a:gd name="T4" fmla="*/ 6 w 12"/>
                  <a:gd name="T5" fmla="*/ 0 h 12"/>
                  <a:gd name="T6" fmla="*/ 12 w 12"/>
                  <a:gd name="T7" fmla="*/ 6 h 12"/>
                  <a:gd name="T8" fmla="*/ 6 w 12"/>
                  <a:gd name="T9" fmla="*/ 12 h 12"/>
                  <a:gd name="T10" fmla="*/ 6 w 12"/>
                  <a:gd name="T11" fmla="*/ 5 h 12"/>
                  <a:gd name="T12" fmla="*/ 5 w 12"/>
                  <a:gd name="T13" fmla="*/ 6 h 12"/>
                  <a:gd name="T14" fmla="*/ 6 w 12"/>
                  <a:gd name="T15" fmla="*/ 8 h 12"/>
                  <a:gd name="T16" fmla="*/ 8 w 12"/>
                  <a:gd name="T17" fmla="*/ 6 h 12"/>
                  <a:gd name="T18" fmla="*/ 6 w 12"/>
                  <a:gd name="T1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12"/>
                    </a:moveTo>
                    <a:cubicBezTo>
                      <a:pt x="3" y="12"/>
                      <a:pt x="0" y="9"/>
                      <a:pt x="0" y="6"/>
                    </a:cubicBezTo>
                    <a:cubicBezTo>
                      <a:pt x="0" y="3"/>
                      <a:pt x="3" y="0"/>
                      <a:pt x="6" y="0"/>
                    </a:cubicBezTo>
                    <a:cubicBezTo>
                      <a:pt x="10" y="0"/>
                      <a:pt x="12" y="3"/>
                      <a:pt x="12" y="6"/>
                    </a:cubicBezTo>
                    <a:cubicBezTo>
                      <a:pt x="12" y="9"/>
                      <a:pt x="10" y="12"/>
                      <a:pt x="6" y="12"/>
                    </a:cubicBezTo>
                    <a:moveTo>
                      <a:pt x="6" y="5"/>
                    </a:moveTo>
                    <a:cubicBezTo>
                      <a:pt x="5" y="5"/>
                      <a:pt x="5" y="5"/>
                      <a:pt x="5" y="6"/>
                    </a:cubicBezTo>
                    <a:cubicBezTo>
                      <a:pt x="5" y="7"/>
                      <a:pt x="5" y="8"/>
                      <a:pt x="6" y="8"/>
                    </a:cubicBezTo>
                    <a:cubicBezTo>
                      <a:pt x="7" y="8"/>
                      <a:pt x="8" y="7"/>
                      <a:pt x="8" y="6"/>
                    </a:cubicBezTo>
                    <a:cubicBezTo>
                      <a:pt x="8" y="5"/>
                      <a:pt x="7" y="5"/>
                      <a:pt x="6"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1" name="Freeform 78"/>
              <p:cNvSpPr/>
              <p:nvPr/>
            </p:nvSpPr>
            <p:spPr bwMode="auto">
              <a:xfrm>
                <a:off x="5397501" y="4362450"/>
                <a:ext cx="134938" cy="38100"/>
              </a:xfrm>
              <a:custGeom>
                <a:avLst/>
                <a:gdLst>
                  <a:gd name="T0" fmla="*/ 35 w 36"/>
                  <a:gd name="T1" fmla="*/ 10 h 10"/>
                  <a:gd name="T2" fmla="*/ 0 w 36"/>
                  <a:gd name="T3" fmla="*/ 6 h 10"/>
                  <a:gd name="T4" fmla="*/ 0 w 36"/>
                  <a:gd name="T5" fmla="*/ 1 h 10"/>
                  <a:gd name="T6" fmla="*/ 36 w 36"/>
                  <a:gd name="T7" fmla="*/ 6 h 10"/>
                  <a:gd name="T8" fmla="*/ 35 w 36"/>
                  <a:gd name="T9" fmla="*/ 10 h 10"/>
                </a:gdLst>
                <a:ahLst/>
                <a:cxnLst>
                  <a:cxn ang="0">
                    <a:pos x="T0" y="T1"/>
                  </a:cxn>
                  <a:cxn ang="0">
                    <a:pos x="T2" y="T3"/>
                  </a:cxn>
                  <a:cxn ang="0">
                    <a:pos x="T4" y="T5"/>
                  </a:cxn>
                  <a:cxn ang="0">
                    <a:pos x="T6" y="T7"/>
                  </a:cxn>
                  <a:cxn ang="0">
                    <a:pos x="T8" y="T9"/>
                  </a:cxn>
                </a:cxnLst>
                <a:rect l="0" t="0" r="r" b="b"/>
                <a:pathLst>
                  <a:path w="36" h="10">
                    <a:moveTo>
                      <a:pt x="35" y="10"/>
                    </a:moveTo>
                    <a:cubicBezTo>
                      <a:pt x="24" y="6"/>
                      <a:pt x="12" y="4"/>
                      <a:pt x="0" y="6"/>
                    </a:cubicBezTo>
                    <a:cubicBezTo>
                      <a:pt x="0" y="1"/>
                      <a:pt x="0" y="1"/>
                      <a:pt x="0" y="1"/>
                    </a:cubicBezTo>
                    <a:cubicBezTo>
                      <a:pt x="12" y="0"/>
                      <a:pt x="25" y="1"/>
                      <a:pt x="36" y="6"/>
                    </a:cubicBezTo>
                    <a:lnTo>
                      <a:pt x="35"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2" name="Freeform 79"/>
              <p:cNvSpPr/>
              <p:nvPr/>
            </p:nvSpPr>
            <p:spPr bwMode="auto">
              <a:xfrm>
                <a:off x="5303838" y="4384675"/>
                <a:ext cx="36513" cy="26988"/>
              </a:xfrm>
              <a:custGeom>
                <a:avLst/>
                <a:gdLst>
                  <a:gd name="T0" fmla="*/ 2 w 10"/>
                  <a:gd name="T1" fmla="*/ 7 h 7"/>
                  <a:gd name="T2" fmla="*/ 0 w 10"/>
                  <a:gd name="T3" fmla="*/ 3 h 7"/>
                  <a:gd name="T4" fmla="*/ 8 w 10"/>
                  <a:gd name="T5" fmla="*/ 0 h 7"/>
                  <a:gd name="T6" fmla="*/ 10 w 10"/>
                  <a:gd name="T7" fmla="*/ 4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cubicBezTo>
                      <a:pt x="0" y="3"/>
                      <a:pt x="0" y="3"/>
                      <a:pt x="0" y="3"/>
                    </a:cubicBezTo>
                    <a:cubicBezTo>
                      <a:pt x="3" y="2"/>
                      <a:pt x="5" y="1"/>
                      <a:pt x="8" y="0"/>
                    </a:cubicBezTo>
                    <a:cubicBezTo>
                      <a:pt x="10" y="4"/>
                      <a:pt x="10" y="4"/>
                      <a:pt x="10" y="4"/>
                    </a:cubicBezTo>
                    <a:cubicBezTo>
                      <a:pt x="7" y="5"/>
                      <a:pt x="5" y="6"/>
                      <a:pt x="2" y="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3" name="Freeform 80"/>
              <p:cNvSpPr/>
              <p:nvPr/>
            </p:nvSpPr>
            <p:spPr bwMode="auto">
              <a:xfrm>
                <a:off x="5348288" y="4249738"/>
                <a:ext cx="131763" cy="228600"/>
              </a:xfrm>
              <a:custGeom>
                <a:avLst/>
                <a:gdLst>
                  <a:gd name="T0" fmla="*/ 35 w 35"/>
                  <a:gd name="T1" fmla="*/ 61 h 61"/>
                  <a:gd name="T2" fmla="*/ 31 w 35"/>
                  <a:gd name="T3" fmla="*/ 61 h 61"/>
                  <a:gd name="T4" fmla="*/ 0 w 35"/>
                  <a:gd name="T5" fmla="*/ 3 h 61"/>
                  <a:gd name="T6" fmla="*/ 3 w 35"/>
                  <a:gd name="T7" fmla="*/ 0 h 61"/>
                  <a:gd name="T8" fmla="*/ 35 w 35"/>
                  <a:gd name="T9" fmla="*/ 61 h 61"/>
                </a:gdLst>
                <a:ahLst/>
                <a:cxnLst>
                  <a:cxn ang="0">
                    <a:pos x="T0" y="T1"/>
                  </a:cxn>
                  <a:cxn ang="0">
                    <a:pos x="T2" y="T3"/>
                  </a:cxn>
                  <a:cxn ang="0">
                    <a:pos x="T4" y="T5"/>
                  </a:cxn>
                  <a:cxn ang="0">
                    <a:pos x="T6" y="T7"/>
                  </a:cxn>
                  <a:cxn ang="0">
                    <a:pos x="T8" y="T9"/>
                  </a:cxn>
                </a:cxnLst>
                <a:rect l="0" t="0" r="r" b="b"/>
                <a:pathLst>
                  <a:path w="35" h="61">
                    <a:moveTo>
                      <a:pt x="35" y="61"/>
                    </a:moveTo>
                    <a:cubicBezTo>
                      <a:pt x="31" y="61"/>
                      <a:pt x="31" y="61"/>
                      <a:pt x="31" y="61"/>
                    </a:cubicBezTo>
                    <a:cubicBezTo>
                      <a:pt x="31" y="38"/>
                      <a:pt x="19" y="16"/>
                      <a:pt x="0" y="3"/>
                    </a:cubicBezTo>
                    <a:cubicBezTo>
                      <a:pt x="3" y="0"/>
                      <a:pt x="3" y="0"/>
                      <a:pt x="3" y="0"/>
                    </a:cubicBezTo>
                    <a:cubicBezTo>
                      <a:pt x="23" y="14"/>
                      <a:pt x="35" y="36"/>
                      <a:pt x="35" y="6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4" name="Freeform 81"/>
              <p:cNvSpPr/>
              <p:nvPr/>
            </p:nvSpPr>
            <p:spPr bwMode="auto">
              <a:xfrm>
                <a:off x="5386388" y="4224338"/>
                <a:ext cx="74613" cy="69850"/>
              </a:xfrm>
              <a:custGeom>
                <a:avLst/>
                <a:gdLst>
                  <a:gd name="T0" fmla="*/ 18 w 20"/>
                  <a:gd name="T1" fmla="*/ 19 h 19"/>
                  <a:gd name="T2" fmla="*/ 0 w 20"/>
                  <a:gd name="T3" fmla="*/ 3 h 19"/>
                  <a:gd name="T4" fmla="*/ 3 w 20"/>
                  <a:gd name="T5" fmla="*/ 0 h 19"/>
                  <a:gd name="T6" fmla="*/ 20 w 20"/>
                  <a:gd name="T7" fmla="*/ 16 h 19"/>
                  <a:gd name="T8" fmla="*/ 18 w 20"/>
                  <a:gd name="T9" fmla="*/ 19 h 19"/>
                </a:gdLst>
                <a:ahLst/>
                <a:cxnLst>
                  <a:cxn ang="0">
                    <a:pos x="T0" y="T1"/>
                  </a:cxn>
                  <a:cxn ang="0">
                    <a:pos x="T2" y="T3"/>
                  </a:cxn>
                  <a:cxn ang="0">
                    <a:pos x="T4" y="T5"/>
                  </a:cxn>
                  <a:cxn ang="0">
                    <a:pos x="T6" y="T7"/>
                  </a:cxn>
                  <a:cxn ang="0">
                    <a:pos x="T8" y="T9"/>
                  </a:cxn>
                </a:cxnLst>
                <a:rect l="0" t="0" r="r" b="b"/>
                <a:pathLst>
                  <a:path w="20" h="19">
                    <a:moveTo>
                      <a:pt x="18" y="19"/>
                    </a:moveTo>
                    <a:cubicBezTo>
                      <a:pt x="11" y="15"/>
                      <a:pt x="5" y="9"/>
                      <a:pt x="0" y="3"/>
                    </a:cubicBezTo>
                    <a:cubicBezTo>
                      <a:pt x="3" y="0"/>
                      <a:pt x="3" y="0"/>
                      <a:pt x="3" y="0"/>
                    </a:cubicBezTo>
                    <a:cubicBezTo>
                      <a:pt x="8" y="6"/>
                      <a:pt x="14" y="11"/>
                      <a:pt x="20" y="16"/>
                    </a:cubicBezTo>
                    <a:lnTo>
                      <a:pt x="18" y="1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5" name="Freeform 82"/>
              <p:cNvSpPr/>
              <p:nvPr/>
            </p:nvSpPr>
            <p:spPr bwMode="auto">
              <a:xfrm>
                <a:off x="5505451" y="4310063"/>
                <a:ext cx="60325" cy="30163"/>
              </a:xfrm>
              <a:custGeom>
                <a:avLst/>
                <a:gdLst>
                  <a:gd name="T0" fmla="*/ 16 w 16"/>
                  <a:gd name="T1" fmla="*/ 8 h 8"/>
                  <a:gd name="T2" fmla="*/ 0 w 16"/>
                  <a:gd name="T3" fmla="*/ 4 h 8"/>
                  <a:gd name="T4" fmla="*/ 1 w 16"/>
                  <a:gd name="T5" fmla="*/ 0 h 8"/>
                  <a:gd name="T6" fmla="*/ 16 w 16"/>
                  <a:gd name="T7" fmla="*/ 4 h 8"/>
                  <a:gd name="T8" fmla="*/ 16 w 16"/>
                  <a:gd name="T9" fmla="*/ 8 h 8"/>
                </a:gdLst>
                <a:ahLst/>
                <a:cxnLst>
                  <a:cxn ang="0">
                    <a:pos x="T0" y="T1"/>
                  </a:cxn>
                  <a:cxn ang="0">
                    <a:pos x="T2" y="T3"/>
                  </a:cxn>
                  <a:cxn ang="0">
                    <a:pos x="T4" y="T5"/>
                  </a:cxn>
                  <a:cxn ang="0">
                    <a:pos x="T6" y="T7"/>
                  </a:cxn>
                  <a:cxn ang="0">
                    <a:pos x="T8" y="T9"/>
                  </a:cxn>
                </a:cxnLst>
                <a:rect l="0" t="0" r="r" b="b"/>
                <a:pathLst>
                  <a:path w="16" h="8">
                    <a:moveTo>
                      <a:pt x="16" y="8"/>
                    </a:moveTo>
                    <a:cubicBezTo>
                      <a:pt x="10" y="7"/>
                      <a:pt x="5" y="6"/>
                      <a:pt x="0" y="4"/>
                    </a:cubicBezTo>
                    <a:cubicBezTo>
                      <a:pt x="1" y="0"/>
                      <a:pt x="1" y="0"/>
                      <a:pt x="1" y="0"/>
                    </a:cubicBezTo>
                    <a:cubicBezTo>
                      <a:pt x="6" y="2"/>
                      <a:pt x="11" y="3"/>
                      <a:pt x="16" y="4"/>
                    </a:cubicBezTo>
                    <a:lnTo>
                      <a:pt x="1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6" name="Freeform 83"/>
              <p:cNvSpPr>
                <a:spLocks noEditPoints="1"/>
              </p:cNvSpPr>
              <p:nvPr/>
            </p:nvSpPr>
            <p:spPr bwMode="auto">
              <a:xfrm>
                <a:off x="5445126" y="4265613"/>
                <a:ext cx="71438" cy="74613"/>
              </a:xfrm>
              <a:custGeom>
                <a:avLst/>
                <a:gdLst>
                  <a:gd name="T0" fmla="*/ 10 w 19"/>
                  <a:gd name="T1" fmla="*/ 20 h 20"/>
                  <a:gd name="T2" fmla="*/ 0 w 19"/>
                  <a:gd name="T3" fmla="*/ 10 h 20"/>
                  <a:gd name="T4" fmla="*/ 10 w 19"/>
                  <a:gd name="T5" fmla="*/ 0 h 20"/>
                  <a:gd name="T6" fmla="*/ 19 w 19"/>
                  <a:gd name="T7" fmla="*/ 10 h 20"/>
                  <a:gd name="T8" fmla="*/ 10 w 19"/>
                  <a:gd name="T9" fmla="*/ 20 h 20"/>
                  <a:gd name="T10" fmla="*/ 10 w 19"/>
                  <a:gd name="T11" fmla="*/ 5 h 20"/>
                  <a:gd name="T12" fmla="*/ 4 w 19"/>
                  <a:gd name="T13" fmla="*/ 10 h 20"/>
                  <a:gd name="T14" fmla="*/ 10 w 19"/>
                  <a:gd name="T15" fmla="*/ 16 h 20"/>
                  <a:gd name="T16" fmla="*/ 15 w 19"/>
                  <a:gd name="T17" fmla="*/ 10 h 20"/>
                  <a:gd name="T18" fmla="*/ 10 w 19"/>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20">
                    <a:moveTo>
                      <a:pt x="10" y="20"/>
                    </a:moveTo>
                    <a:cubicBezTo>
                      <a:pt x="4" y="20"/>
                      <a:pt x="0" y="16"/>
                      <a:pt x="0" y="10"/>
                    </a:cubicBezTo>
                    <a:cubicBezTo>
                      <a:pt x="0" y="5"/>
                      <a:pt x="4" y="0"/>
                      <a:pt x="10" y="0"/>
                    </a:cubicBezTo>
                    <a:cubicBezTo>
                      <a:pt x="15" y="0"/>
                      <a:pt x="19" y="5"/>
                      <a:pt x="19" y="10"/>
                    </a:cubicBezTo>
                    <a:cubicBezTo>
                      <a:pt x="19" y="16"/>
                      <a:pt x="15" y="20"/>
                      <a:pt x="10" y="20"/>
                    </a:cubicBezTo>
                    <a:moveTo>
                      <a:pt x="10" y="5"/>
                    </a:moveTo>
                    <a:cubicBezTo>
                      <a:pt x="6" y="5"/>
                      <a:pt x="4" y="7"/>
                      <a:pt x="4" y="10"/>
                    </a:cubicBezTo>
                    <a:cubicBezTo>
                      <a:pt x="4" y="13"/>
                      <a:pt x="6" y="16"/>
                      <a:pt x="10" y="16"/>
                    </a:cubicBezTo>
                    <a:cubicBezTo>
                      <a:pt x="13" y="16"/>
                      <a:pt x="15" y="13"/>
                      <a:pt x="15" y="10"/>
                    </a:cubicBezTo>
                    <a:cubicBezTo>
                      <a:pt x="15"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7" name="Freeform 84"/>
              <p:cNvSpPr>
                <a:spLocks noEditPoints="1"/>
              </p:cNvSpPr>
              <p:nvPr/>
            </p:nvSpPr>
            <p:spPr bwMode="auto">
              <a:xfrm>
                <a:off x="5516563" y="4370388"/>
                <a:ext cx="76200" cy="71438"/>
              </a:xfrm>
              <a:custGeom>
                <a:avLst/>
                <a:gdLst>
                  <a:gd name="T0" fmla="*/ 10 w 20"/>
                  <a:gd name="T1" fmla="*/ 19 h 19"/>
                  <a:gd name="T2" fmla="*/ 0 w 20"/>
                  <a:gd name="T3" fmla="*/ 10 h 19"/>
                  <a:gd name="T4" fmla="*/ 10 w 20"/>
                  <a:gd name="T5" fmla="*/ 0 h 19"/>
                  <a:gd name="T6" fmla="*/ 20 w 20"/>
                  <a:gd name="T7" fmla="*/ 10 h 19"/>
                  <a:gd name="T8" fmla="*/ 10 w 20"/>
                  <a:gd name="T9" fmla="*/ 19 h 19"/>
                  <a:gd name="T10" fmla="*/ 10 w 20"/>
                  <a:gd name="T11" fmla="*/ 4 h 19"/>
                  <a:gd name="T12" fmla="*/ 5 w 20"/>
                  <a:gd name="T13" fmla="*/ 10 h 19"/>
                  <a:gd name="T14" fmla="*/ 10 w 20"/>
                  <a:gd name="T15" fmla="*/ 15 h 19"/>
                  <a:gd name="T16" fmla="*/ 16 w 20"/>
                  <a:gd name="T17" fmla="*/ 10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5" y="19"/>
                      <a:pt x="0" y="15"/>
                      <a:pt x="0" y="10"/>
                    </a:cubicBezTo>
                    <a:cubicBezTo>
                      <a:pt x="0" y="4"/>
                      <a:pt x="5" y="0"/>
                      <a:pt x="10" y="0"/>
                    </a:cubicBezTo>
                    <a:cubicBezTo>
                      <a:pt x="16" y="0"/>
                      <a:pt x="20" y="4"/>
                      <a:pt x="20" y="10"/>
                    </a:cubicBezTo>
                    <a:cubicBezTo>
                      <a:pt x="20" y="15"/>
                      <a:pt x="16" y="19"/>
                      <a:pt x="10" y="19"/>
                    </a:cubicBezTo>
                    <a:moveTo>
                      <a:pt x="10" y="4"/>
                    </a:moveTo>
                    <a:cubicBezTo>
                      <a:pt x="7" y="4"/>
                      <a:pt x="5" y="7"/>
                      <a:pt x="5" y="10"/>
                    </a:cubicBezTo>
                    <a:cubicBezTo>
                      <a:pt x="5" y="13"/>
                      <a:pt x="7" y="15"/>
                      <a:pt x="10" y="15"/>
                    </a:cubicBezTo>
                    <a:cubicBezTo>
                      <a:pt x="13" y="15"/>
                      <a:pt x="16" y="13"/>
                      <a:pt x="16" y="10"/>
                    </a:cubicBezTo>
                    <a:cubicBezTo>
                      <a:pt x="16" y="7"/>
                      <a:pt x="13" y="4"/>
                      <a:pt x="10"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8" name="Freeform 85"/>
              <p:cNvSpPr/>
              <p:nvPr/>
            </p:nvSpPr>
            <p:spPr bwMode="auto">
              <a:xfrm>
                <a:off x="5292726" y="4216400"/>
                <a:ext cx="284163" cy="284163"/>
              </a:xfrm>
              <a:custGeom>
                <a:avLst/>
                <a:gdLst>
                  <a:gd name="T0" fmla="*/ 38 w 76"/>
                  <a:gd name="T1" fmla="*/ 76 h 76"/>
                  <a:gd name="T2" fmla="*/ 0 w 76"/>
                  <a:gd name="T3" fmla="*/ 38 h 76"/>
                  <a:gd name="T4" fmla="*/ 38 w 76"/>
                  <a:gd name="T5" fmla="*/ 0 h 76"/>
                  <a:gd name="T6" fmla="*/ 76 w 76"/>
                  <a:gd name="T7" fmla="*/ 38 h 76"/>
                  <a:gd name="T8" fmla="*/ 75 w 76"/>
                  <a:gd name="T9" fmla="*/ 44 h 76"/>
                  <a:gd name="T10" fmla="*/ 71 w 76"/>
                  <a:gd name="T11" fmla="*/ 43 h 76"/>
                  <a:gd name="T12" fmla="*/ 71 w 76"/>
                  <a:gd name="T13" fmla="*/ 38 h 76"/>
                  <a:gd name="T14" fmla="*/ 38 w 76"/>
                  <a:gd name="T15" fmla="*/ 4 h 76"/>
                  <a:gd name="T16" fmla="*/ 4 w 76"/>
                  <a:gd name="T17" fmla="*/ 38 h 76"/>
                  <a:gd name="T18" fmla="*/ 38 w 76"/>
                  <a:gd name="T19" fmla="*/ 71 h 76"/>
                  <a:gd name="T20" fmla="*/ 66 w 76"/>
                  <a:gd name="T21" fmla="*/ 56 h 76"/>
                  <a:gd name="T22" fmla="*/ 69 w 76"/>
                  <a:gd name="T23" fmla="*/ 59 h 76"/>
                  <a:gd name="T24" fmla="*/ 38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38" y="76"/>
                    </a:moveTo>
                    <a:cubicBezTo>
                      <a:pt x="17" y="76"/>
                      <a:pt x="0" y="59"/>
                      <a:pt x="0" y="38"/>
                    </a:cubicBezTo>
                    <a:cubicBezTo>
                      <a:pt x="0" y="17"/>
                      <a:pt x="17" y="0"/>
                      <a:pt x="38" y="0"/>
                    </a:cubicBezTo>
                    <a:cubicBezTo>
                      <a:pt x="59" y="0"/>
                      <a:pt x="76" y="17"/>
                      <a:pt x="76" y="38"/>
                    </a:cubicBezTo>
                    <a:cubicBezTo>
                      <a:pt x="76" y="40"/>
                      <a:pt x="76" y="42"/>
                      <a:pt x="75" y="44"/>
                    </a:cubicBezTo>
                    <a:cubicBezTo>
                      <a:pt x="71" y="43"/>
                      <a:pt x="71" y="43"/>
                      <a:pt x="71" y="43"/>
                    </a:cubicBezTo>
                    <a:cubicBezTo>
                      <a:pt x="71" y="41"/>
                      <a:pt x="71" y="39"/>
                      <a:pt x="71" y="38"/>
                    </a:cubicBezTo>
                    <a:cubicBezTo>
                      <a:pt x="71" y="19"/>
                      <a:pt x="56" y="4"/>
                      <a:pt x="38" y="4"/>
                    </a:cubicBezTo>
                    <a:cubicBezTo>
                      <a:pt x="19" y="4"/>
                      <a:pt x="4" y="19"/>
                      <a:pt x="4" y="38"/>
                    </a:cubicBezTo>
                    <a:cubicBezTo>
                      <a:pt x="4" y="56"/>
                      <a:pt x="19" y="71"/>
                      <a:pt x="38" y="71"/>
                    </a:cubicBezTo>
                    <a:cubicBezTo>
                      <a:pt x="49" y="71"/>
                      <a:pt x="59" y="66"/>
                      <a:pt x="66" y="56"/>
                    </a:cubicBezTo>
                    <a:cubicBezTo>
                      <a:pt x="69" y="59"/>
                      <a:pt x="69" y="59"/>
                      <a:pt x="69" y="59"/>
                    </a:cubicBezTo>
                    <a:cubicBezTo>
                      <a:pt x="62" y="69"/>
                      <a:pt x="50" y="76"/>
                      <a:pt x="38" y="7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9" name="Freeform 86"/>
              <p:cNvSpPr>
                <a:spLocks noEditPoints="1"/>
              </p:cNvSpPr>
              <p:nvPr/>
            </p:nvSpPr>
            <p:spPr bwMode="auto">
              <a:xfrm>
                <a:off x="5329238" y="4348163"/>
                <a:ext cx="74613" cy="74613"/>
              </a:xfrm>
              <a:custGeom>
                <a:avLst/>
                <a:gdLst>
                  <a:gd name="T0" fmla="*/ 10 w 20"/>
                  <a:gd name="T1" fmla="*/ 20 h 20"/>
                  <a:gd name="T2" fmla="*/ 0 w 20"/>
                  <a:gd name="T3" fmla="*/ 10 h 20"/>
                  <a:gd name="T4" fmla="*/ 10 w 20"/>
                  <a:gd name="T5" fmla="*/ 0 h 20"/>
                  <a:gd name="T6" fmla="*/ 20 w 20"/>
                  <a:gd name="T7" fmla="*/ 10 h 20"/>
                  <a:gd name="T8" fmla="*/ 10 w 20"/>
                  <a:gd name="T9" fmla="*/ 20 h 20"/>
                  <a:gd name="T10" fmla="*/ 10 w 20"/>
                  <a:gd name="T11" fmla="*/ 5 h 20"/>
                  <a:gd name="T12" fmla="*/ 5 w 20"/>
                  <a:gd name="T13" fmla="*/ 10 h 20"/>
                  <a:gd name="T14" fmla="*/ 10 w 20"/>
                  <a:gd name="T15" fmla="*/ 16 h 20"/>
                  <a:gd name="T16" fmla="*/ 16 w 20"/>
                  <a:gd name="T17" fmla="*/ 10 h 20"/>
                  <a:gd name="T18" fmla="*/ 10 w 20"/>
                  <a:gd name="T19" fmla="*/ 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0">
                    <a:moveTo>
                      <a:pt x="10" y="20"/>
                    </a:moveTo>
                    <a:cubicBezTo>
                      <a:pt x="5" y="20"/>
                      <a:pt x="0" y="16"/>
                      <a:pt x="0" y="10"/>
                    </a:cubicBezTo>
                    <a:cubicBezTo>
                      <a:pt x="0" y="5"/>
                      <a:pt x="5" y="0"/>
                      <a:pt x="10" y="0"/>
                    </a:cubicBezTo>
                    <a:cubicBezTo>
                      <a:pt x="16" y="0"/>
                      <a:pt x="20" y="5"/>
                      <a:pt x="20" y="10"/>
                    </a:cubicBezTo>
                    <a:cubicBezTo>
                      <a:pt x="20" y="16"/>
                      <a:pt x="16" y="20"/>
                      <a:pt x="10" y="20"/>
                    </a:cubicBezTo>
                    <a:moveTo>
                      <a:pt x="10" y="5"/>
                    </a:moveTo>
                    <a:cubicBezTo>
                      <a:pt x="7" y="5"/>
                      <a:pt x="5" y="7"/>
                      <a:pt x="5" y="10"/>
                    </a:cubicBezTo>
                    <a:cubicBezTo>
                      <a:pt x="5" y="13"/>
                      <a:pt x="7" y="16"/>
                      <a:pt x="10" y="16"/>
                    </a:cubicBezTo>
                    <a:cubicBezTo>
                      <a:pt x="13" y="16"/>
                      <a:pt x="16" y="13"/>
                      <a:pt x="16" y="10"/>
                    </a:cubicBezTo>
                    <a:cubicBezTo>
                      <a:pt x="16" y="7"/>
                      <a:pt x="13" y="5"/>
                      <a:pt x="10"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0" name="Freeform 87"/>
              <p:cNvSpPr>
                <a:spLocks noEditPoints="1"/>
              </p:cNvSpPr>
              <p:nvPr/>
            </p:nvSpPr>
            <p:spPr bwMode="auto">
              <a:xfrm>
                <a:off x="6011863" y="4583113"/>
                <a:ext cx="60325" cy="60325"/>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3" y="16"/>
                      <a:pt x="0" y="13"/>
                      <a:pt x="0" y="8"/>
                    </a:cubicBezTo>
                    <a:cubicBezTo>
                      <a:pt x="0" y="3"/>
                      <a:pt x="3" y="0"/>
                      <a:pt x="8" y="0"/>
                    </a:cubicBezTo>
                    <a:cubicBezTo>
                      <a:pt x="13" y="0"/>
                      <a:pt x="16" y="3"/>
                      <a:pt x="16" y="8"/>
                    </a:cubicBezTo>
                    <a:cubicBezTo>
                      <a:pt x="16" y="13"/>
                      <a:pt x="13" y="16"/>
                      <a:pt x="8" y="16"/>
                    </a:cubicBezTo>
                    <a:moveTo>
                      <a:pt x="8" y="4"/>
                    </a:moveTo>
                    <a:cubicBezTo>
                      <a:pt x="6" y="4"/>
                      <a:pt x="4" y="6"/>
                      <a:pt x="4" y="8"/>
                    </a:cubicBezTo>
                    <a:cubicBezTo>
                      <a:pt x="4" y="10"/>
                      <a:pt x="6" y="12"/>
                      <a:pt x="8" y="12"/>
                    </a:cubicBezTo>
                    <a:cubicBezTo>
                      <a:pt x="10" y="12"/>
                      <a:pt x="12" y="10"/>
                      <a:pt x="12" y="8"/>
                    </a:cubicBezTo>
                    <a:cubicBezTo>
                      <a:pt x="12" y="6"/>
                      <a:pt x="10" y="4"/>
                      <a:pt x="8"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1" name="Freeform 88"/>
              <p:cNvSpPr>
                <a:spLocks noEditPoints="1"/>
              </p:cNvSpPr>
              <p:nvPr/>
            </p:nvSpPr>
            <p:spPr bwMode="auto">
              <a:xfrm>
                <a:off x="6138863" y="4511675"/>
                <a:ext cx="65088" cy="65088"/>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4 h 17"/>
                  <a:gd name="T12" fmla="*/ 4 w 17"/>
                  <a:gd name="T13" fmla="*/ 9 h 17"/>
                  <a:gd name="T14" fmla="*/ 9 w 17"/>
                  <a:gd name="T15" fmla="*/ 13 h 17"/>
                  <a:gd name="T16" fmla="*/ 13 w 17"/>
                  <a:gd name="T17" fmla="*/ 9 h 17"/>
                  <a:gd name="T18" fmla="*/ 9 w 17"/>
                  <a:gd name="T19" fmla="*/ 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4"/>
                    </a:moveTo>
                    <a:cubicBezTo>
                      <a:pt x="6" y="4"/>
                      <a:pt x="4" y="6"/>
                      <a:pt x="4" y="9"/>
                    </a:cubicBezTo>
                    <a:cubicBezTo>
                      <a:pt x="4" y="11"/>
                      <a:pt x="6" y="13"/>
                      <a:pt x="9" y="13"/>
                    </a:cubicBezTo>
                    <a:cubicBezTo>
                      <a:pt x="11" y="13"/>
                      <a:pt x="13" y="11"/>
                      <a:pt x="13" y="9"/>
                    </a:cubicBezTo>
                    <a:cubicBezTo>
                      <a:pt x="13" y="6"/>
                      <a:pt x="11" y="4"/>
                      <a:pt x="9" y="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2" name="Freeform 89"/>
              <p:cNvSpPr>
                <a:spLocks noEditPoints="1"/>
              </p:cNvSpPr>
              <p:nvPr/>
            </p:nvSpPr>
            <p:spPr bwMode="auto">
              <a:xfrm>
                <a:off x="6138863" y="4651375"/>
                <a:ext cx="65088" cy="63500"/>
              </a:xfrm>
              <a:custGeom>
                <a:avLst/>
                <a:gdLst>
                  <a:gd name="T0" fmla="*/ 9 w 17"/>
                  <a:gd name="T1" fmla="*/ 17 h 17"/>
                  <a:gd name="T2" fmla="*/ 0 w 17"/>
                  <a:gd name="T3" fmla="*/ 9 h 17"/>
                  <a:gd name="T4" fmla="*/ 9 w 17"/>
                  <a:gd name="T5" fmla="*/ 0 h 17"/>
                  <a:gd name="T6" fmla="*/ 17 w 17"/>
                  <a:gd name="T7" fmla="*/ 9 h 17"/>
                  <a:gd name="T8" fmla="*/ 9 w 17"/>
                  <a:gd name="T9" fmla="*/ 17 h 17"/>
                  <a:gd name="T10" fmla="*/ 9 w 17"/>
                  <a:gd name="T11" fmla="*/ 5 h 17"/>
                  <a:gd name="T12" fmla="*/ 4 w 17"/>
                  <a:gd name="T13" fmla="*/ 9 h 17"/>
                  <a:gd name="T14" fmla="*/ 9 w 17"/>
                  <a:gd name="T15" fmla="*/ 13 h 17"/>
                  <a:gd name="T16" fmla="*/ 13 w 17"/>
                  <a:gd name="T17" fmla="*/ 9 h 17"/>
                  <a:gd name="T18" fmla="*/ 9 w 17"/>
                  <a:gd name="T1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17">
                    <a:moveTo>
                      <a:pt x="9" y="17"/>
                    </a:moveTo>
                    <a:cubicBezTo>
                      <a:pt x="4" y="17"/>
                      <a:pt x="0" y="13"/>
                      <a:pt x="0" y="9"/>
                    </a:cubicBezTo>
                    <a:cubicBezTo>
                      <a:pt x="0" y="4"/>
                      <a:pt x="4" y="0"/>
                      <a:pt x="9" y="0"/>
                    </a:cubicBezTo>
                    <a:cubicBezTo>
                      <a:pt x="13" y="0"/>
                      <a:pt x="17" y="4"/>
                      <a:pt x="17" y="9"/>
                    </a:cubicBezTo>
                    <a:cubicBezTo>
                      <a:pt x="17" y="13"/>
                      <a:pt x="13" y="17"/>
                      <a:pt x="9" y="17"/>
                    </a:cubicBezTo>
                    <a:moveTo>
                      <a:pt x="9" y="5"/>
                    </a:moveTo>
                    <a:cubicBezTo>
                      <a:pt x="6" y="5"/>
                      <a:pt x="4" y="6"/>
                      <a:pt x="4" y="9"/>
                    </a:cubicBezTo>
                    <a:cubicBezTo>
                      <a:pt x="4" y="11"/>
                      <a:pt x="6" y="13"/>
                      <a:pt x="9" y="13"/>
                    </a:cubicBezTo>
                    <a:cubicBezTo>
                      <a:pt x="11" y="13"/>
                      <a:pt x="13" y="11"/>
                      <a:pt x="13" y="9"/>
                    </a:cubicBezTo>
                    <a:cubicBezTo>
                      <a:pt x="13" y="6"/>
                      <a:pt x="11" y="5"/>
                      <a:pt x="9" y="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3" name="Freeform 90"/>
              <p:cNvSpPr/>
              <p:nvPr/>
            </p:nvSpPr>
            <p:spPr bwMode="auto">
              <a:xfrm>
                <a:off x="6061076" y="4618038"/>
                <a:ext cx="90488" cy="58738"/>
              </a:xfrm>
              <a:custGeom>
                <a:avLst/>
                <a:gdLst>
                  <a:gd name="T0" fmla="*/ 52 w 57"/>
                  <a:gd name="T1" fmla="*/ 37 h 37"/>
                  <a:gd name="T2" fmla="*/ 0 w 57"/>
                  <a:gd name="T3" fmla="*/ 7 h 37"/>
                  <a:gd name="T4" fmla="*/ 5 w 57"/>
                  <a:gd name="T5" fmla="*/ 0 h 37"/>
                  <a:gd name="T6" fmla="*/ 57 w 57"/>
                  <a:gd name="T7" fmla="*/ 28 h 37"/>
                  <a:gd name="T8" fmla="*/ 52 w 57"/>
                  <a:gd name="T9" fmla="*/ 37 h 37"/>
                </a:gdLst>
                <a:ahLst/>
                <a:cxnLst>
                  <a:cxn ang="0">
                    <a:pos x="T0" y="T1"/>
                  </a:cxn>
                  <a:cxn ang="0">
                    <a:pos x="T2" y="T3"/>
                  </a:cxn>
                  <a:cxn ang="0">
                    <a:pos x="T4" y="T5"/>
                  </a:cxn>
                  <a:cxn ang="0">
                    <a:pos x="T6" y="T7"/>
                  </a:cxn>
                  <a:cxn ang="0">
                    <a:pos x="T8" y="T9"/>
                  </a:cxn>
                </a:cxnLst>
                <a:rect l="0" t="0" r="r" b="b"/>
                <a:pathLst>
                  <a:path w="57" h="37">
                    <a:moveTo>
                      <a:pt x="52" y="37"/>
                    </a:moveTo>
                    <a:lnTo>
                      <a:pt x="0" y="7"/>
                    </a:lnTo>
                    <a:lnTo>
                      <a:pt x="5" y="0"/>
                    </a:lnTo>
                    <a:lnTo>
                      <a:pt x="57" y="28"/>
                    </a:lnTo>
                    <a:lnTo>
                      <a:pt x="52" y="3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4" name="Freeform 91"/>
              <p:cNvSpPr/>
              <p:nvPr/>
            </p:nvSpPr>
            <p:spPr bwMode="auto">
              <a:xfrm>
                <a:off x="6061076" y="4549775"/>
                <a:ext cx="90488" cy="60325"/>
              </a:xfrm>
              <a:custGeom>
                <a:avLst/>
                <a:gdLst>
                  <a:gd name="T0" fmla="*/ 5 w 57"/>
                  <a:gd name="T1" fmla="*/ 38 h 38"/>
                  <a:gd name="T2" fmla="*/ 0 w 57"/>
                  <a:gd name="T3" fmla="*/ 31 h 38"/>
                  <a:gd name="T4" fmla="*/ 52 w 57"/>
                  <a:gd name="T5" fmla="*/ 0 h 38"/>
                  <a:gd name="T6" fmla="*/ 57 w 57"/>
                  <a:gd name="T7" fmla="*/ 10 h 38"/>
                  <a:gd name="T8" fmla="*/ 5 w 57"/>
                  <a:gd name="T9" fmla="*/ 38 h 38"/>
                </a:gdLst>
                <a:ahLst/>
                <a:cxnLst>
                  <a:cxn ang="0">
                    <a:pos x="T0" y="T1"/>
                  </a:cxn>
                  <a:cxn ang="0">
                    <a:pos x="T2" y="T3"/>
                  </a:cxn>
                  <a:cxn ang="0">
                    <a:pos x="T4" y="T5"/>
                  </a:cxn>
                  <a:cxn ang="0">
                    <a:pos x="T6" y="T7"/>
                  </a:cxn>
                  <a:cxn ang="0">
                    <a:pos x="T8" y="T9"/>
                  </a:cxn>
                </a:cxnLst>
                <a:rect l="0" t="0" r="r" b="b"/>
                <a:pathLst>
                  <a:path w="57" h="38">
                    <a:moveTo>
                      <a:pt x="5" y="38"/>
                    </a:moveTo>
                    <a:lnTo>
                      <a:pt x="0" y="31"/>
                    </a:lnTo>
                    <a:lnTo>
                      <a:pt x="52" y="0"/>
                    </a:lnTo>
                    <a:lnTo>
                      <a:pt x="57" y="10"/>
                    </a:lnTo>
                    <a:lnTo>
                      <a:pt x="5"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5" name="Rectangle 92"/>
              <p:cNvSpPr>
                <a:spLocks noChangeArrowheads="1"/>
              </p:cNvSpPr>
              <p:nvPr/>
            </p:nvSpPr>
            <p:spPr bwMode="auto">
              <a:xfrm>
                <a:off x="5056188" y="3308350"/>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6" name="Rectangle 93"/>
              <p:cNvSpPr>
                <a:spLocks noChangeArrowheads="1"/>
              </p:cNvSpPr>
              <p:nvPr/>
            </p:nvSpPr>
            <p:spPr bwMode="auto">
              <a:xfrm>
                <a:off x="5029201" y="3330575"/>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7" name="Rectangle 94"/>
              <p:cNvSpPr>
                <a:spLocks noChangeArrowheads="1"/>
              </p:cNvSpPr>
              <p:nvPr/>
            </p:nvSpPr>
            <p:spPr bwMode="auto">
              <a:xfrm>
                <a:off x="5006976" y="39878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8" name="Rectangle 95"/>
              <p:cNvSpPr>
                <a:spLocks noChangeArrowheads="1"/>
              </p:cNvSpPr>
              <p:nvPr/>
            </p:nvSpPr>
            <p:spPr bwMode="auto">
              <a:xfrm>
                <a:off x="4981576" y="4013200"/>
                <a:ext cx="63500" cy="158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59" name="Rectangle 96"/>
              <p:cNvSpPr>
                <a:spLocks noChangeArrowheads="1"/>
              </p:cNvSpPr>
              <p:nvPr/>
            </p:nvSpPr>
            <p:spPr bwMode="auto">
              <a:xfrm>
                <a:off x="5468938" y="2328863"/>
                <a:ext cx="14288" cy="650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0" name="Rectangle 97"/>
              <p:cNvSpPr>
                <a:spLocks noChangeArrowheads="1"/>
              </p:cNvSpPr>
              <p:nvPr/>
            </p:nvSpPr>
            <p:spPr bwMode="auto">
              <a:xfrm>
                <a:off x="5441951" y="2355850"/>
                <a:ext cx="68263"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1" name="Rectangle 98"/>
              <p:cNvSpPr>
                <a:spLocks noChangeArrowheads="1"/>
              </p:cNvSpPr>
              <p:nvPr/>
            </p:nvSpPr>
            <p:spPr bwMode="auto">
              <a:xfrm>
                <a:off x="6919913" y="2859088"/>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2" name="Rectangle 99"/>
              <p:cNvSpPr>
                <a:spLocks noChangeArrowheads="1"/>
              </p:cNvSpPr>
              <p:nvPr/>
            </p:nvSpPr>
            <p:spPr bwMode="auto">
              <a:xfrm>
                <a:off x="6892926" y="2881313"/>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3" name="Rectangle 100"/>
              <p:cNvSpPr>
                <a:spLocks noChangeArrowheads="1"/>
              </p:cNvSpPr>
              <p:nvPr/>
            </p:nvSpPr>
            <p:spPr bwMode="auto">
              <a:xfrm>
                <a:off x="7316788" y="3489325"/>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4" name="Rectangle 101"/>
              <p:cNvSpPr>
                <a:spLocks noChangeArrowheads="1"/>
              </p:cNvSpPr>
              <p:nvPr/>
            </p:nvSpPr>
            <p:spPr bwMode="auto">
              <a:xfrm>
                <a:off x="7291388" y="3511550"/>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5" name="Rectangle 102"/>
              <p:cNvSpPr>
                <a:spLocks noChangeArrowheads="1"/>
              </p:cNvSpPr>
              <p:nvPr/>
            </p:nvSpPr>
            <p:spPr bwMode="auto">
              <a:xfrm>
                <a:off x="7043738" y="3443288"/>
                <a:ext cx="19050" cy="682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6" name="Rectangle 103"/>
              <p:cNvSpPr>
                <a:spLocks noChangeArrowheads="1"/>
              </p:cNvSpPr>
              <p:nvPr/>
            </p:nvSpPr>
            <p:spPr bwMode="auto">
              <a:xfrm>
                <a:off x="7021513" y="347027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7" name="Rectangle 104"/>
              <p:cNvSpPr>
                <a:spLocks noChangeArrowheads="1"/>
              </p:cNvSpPr>
              <p:nvPr/>
            </p:nvSpPr>
            <p:spPr bwMode="auto">
              <a:xfrm>
                <a:off x="6083301" y="2157413"/>
                <a:ext cx="14288"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8" name="Rectangle 105"/>
              <p:cNvSpPr>
                <a:spLocks noChangeArrowheads="1"/>
              </p:cNvSpPr>
              <p:nvPr/>
            </p:nvSpPr>
            <p:spPr bwMode="auto">
              <a:xfrm>
                <a:off x="6056313" y="2179638"/>
                <a:ext cx="68263"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69" name="Rectangle 106"/>
              <p:cNvSpPr>
                <a:spLocks noChangeArrowheads="1"/>
              </p:cNvSpPr>
              <p:nvPr/>
            </p:nvSpPr>
            <p:spPr bwMode="auto">
              <a:xfrm>
                <a:off x="6034088" y="4381500"/>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0" name="Rectangle 107"/>
              <p:cNvSpPr>
                <a:spLocks noChangeArrowheads="1"/>
              </p:cNvSpPr>
              <p:nvPr/>
            </p:nvSpPr>
            <p:spPr bwMode="auto">
              <a:xfrm>
                <a:off x="6008688" y="4403725"/>
                <a:ext cx="63500" cy="142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1" name="Rectangle 108"/>
              <p:cNvSpPr>
                <a:spLocks noChangeArrowheads="1"/>
              </p:cNvSpPr>
              <p:nvPr/>
            </p:nvSpPr>
            <p:spPr bwMode="auto">
              <a:xfrm>
                <a:off x="5816601" y="2678113"/>
                <a:ext cx="1587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2" name="Rectangle 109"/>
              <p:cNvSpPr>
                <a:spLocks noChangeArrowheads="1"/>
              </p:cNvSpPr>
              <p:nvPr/>
            </p:nvSpPr>
            <p:spPr bwMode="auto">
              <a:xfrm>
                <a:off x="5791201" y="2700338"/>
                <a:ext cx="63500"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73" name="Freeform 110"/>
              <p:cNvSpPr>
                <a:spLocks noEditPoints="1"/>
              </p:cNvSpPr>
              <p:nvPr/>
            </p:nvSpPr>
            <p:spPr bwMode="auto">
              <a:xfrm>
                <a:off x="5157788" y="4224338"/>
                <a:ext cx="58738" cy="93663"/>
              </a:xfrm>
              <a:custGeom>
                <a:avLst/>
                <a:gdLst>
                  <a:gd name="T0" fmla="*/ 0 w 16"/>
                  <a:gd name="T1" fmla="*/ 7 h 25"/>
                  <a:gd name="T2" fmla="*/ 1 w 16"/>
                  <a:gd name="T3" fmla="*/ 4 h 25"/>
                  <a:gd name="T4" fmla="*/ 4 w 16"/>
                  <a:gd name="T5" fmla="*/ 1 h 25"/>
                  <a:gd name="T6" fmla="*/ 8 w 16"/>
                  <a:gd name="T7" fmla="*/ 0 h 25"/>
                  <a:gd name="T8" fmla="*/ 12 w 16"/>
                  <a:gd name="T9" fmla="*/ 1 h 25"/>
                  <a:gd name="T10" fmla="*/ 15 w 16"/>
                  <a:gd name="T11" fmla="*/ 4 h 25"/>
                  <a:gd name="T12" fmla="*/ 16 w 16"/>
                  <a:gd name="T13" fmla="*/ 7 h 25"/>
                  <a:gd name="T14" fmla="*/ 16 w 16"/>
                  <a:gd name="T15" fmla="*/ 9 h 25"/>
                  <a:gd name="T16" fmla="*/ 14 w 16"/>
                  <a:gd name="T17" fmla="*/ 11 h 25"/>
                  <a:gd name="T18" fmla="*/ 12 w 16"/>
                  <a:gd name="T19" fmla="*/ 14 h 25"/>
                  <a:gd name="T20" fmla="*/ 11 w 16"/>
                  <a:gd name="T21" fmla="*/ 14 h 25"/>
                  <a:gd name="T22" fmla="*/ 10 w 16"/>
                  <a:gd name="T23" fmla="*/ 15 h 25"/>
                  <a:gd name="T24" fmla="*/ 10 w 16"/>
                  <a:gd name="T25" fmla="*/ 16 h 25"/>
                  <a:gd name="T26" fmla="*/ 10 w 16"/>
                  <a:gd name="T27" fmla="*/ 17 h 25"/>
                  <a:gd name="T28" fmla="*/ 8 w 16"/>
                  <a:gd name="T29" fmla="*/ 19 h 25"/>
                  <a:gd name="T30" fmla="*/ 6 w 16"/>
                  <a:gd name="T31" fmla="*/ 18 h 25"/>
                  <a:gd name="T32" fmla="*/ 6 w 16"/>
                  <a:gd name="T33" fmla="*/ 16 h 25"/>
                  <a:gd name="T34" fmla="*/ 6 w 16"/>
                  <a:gd name="T35" fmla="*/ 14 h 25"/>
                  <a:gd name="T36" fmla="*/ 7 w 16"/>
                  <a:gd name="T37" fmla="*/ 12 h 25"/>
                  <a:gd name="T38" fmla="*/ 9 w 16"/>
                  <a:gd name="T39" fmla="*/ 10 h 25"/>
                  <a:gd name="T40" fmla="*/ 11 w 16"/>
                  <a:gd name="T41" fmla="*/ 9 h 25"/>
                  <a:gd name="T42" fmla="*/ 11 w 16"/>
                  <a:gd name="T43" fmla="*/ 8 h 25"/>
                  <a:gd name="T44" fmla="*/ 12 w 16"/>
                  <a:gd name="T45" fmla="*/ 7 h 25"/>
                  <a:gd name="T46" fmla="*/ 11 w 16"/>
                  <a:gd name="T47" fmla="*/ 5 h 25"/>
                  <a:gd name="T48" fmla="*/ 8 w 16"/>
                  <a:gd name="T49" fmla="*/ 4 h 25"/>
                  <a:gd name="T50" fmla="*/ 6 w 16"/>
                  <a:gd name="T51" fmla="*/ 5 h 25"/>
                  <a:gd name="T52" fmla="*/ 4 w 16"/>
                  <a:gd name="T53" fmla="*/ 7 h 25"/>
                  <a:gd name="T54" fmla="*/ 2 w 16"/>
                  <a:gd name="T55" fmla="*/ 9 h 25"/>
                  <a:gd name="T56" fmla="*/ 1 w 16"/>
                  <a:gd name="T57" fmla="*/ 8 h 25"/>
                  <a:gd name="T58" fmla="*/ 0 w 16"/>
                  <a:gd name="T59" fmla="*/ 7 h 25"/>
                  <a:gd name="T60" fmla="*/ 8 w 16"/>
                  <a:gd name="T61" fmla="*/ 25 h 25"/>
                  <a:gd name="T62" fmla="*/ 6 w 16"/>
                  <a:gd name="T63" fmla="*/ 24 h 25"/>
                  <a:gd name="T64" fmla="*/ 5 w 16"/>
                  <a:gd name="T65" fmla="*/ 22 h 25"/>
                  <a:gd name="T66" fmla="*/ 6 w 16"/>
                  <a:gd name="T67" fmla="*/ 21 h 25"/>
                  <a:gd name="T68" fmla="*/ 8 w 16"/>
                  <a:gd name="T69" fmla="*/ 20 h 25"/>
                  <a:gd name="T70" fmla="*/ 10 w 16"/>
                  <a:gd name="T71" fmla="*/ 21 h 25"/>
                  <a:gd name="T72" fmla="*/ 10 w 16"/>
                  <a:gd name="T73" fmla="*/ 22 h 25"/>
                  <a:gd name="T74" fmla="*/ 10 w 16"/>
                  <a:gd name="T75" fmla="*/ 24 h 25"/>
                  <a:gd name="T76" fmla="*/ 8 w 16"/>
                  <a:gd name="T7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 h="25">
                    <a:moveTo>
                      <a:pt x="0" y="7"/>
                    </a:moveTo>
                    <a:cubicBezTo>
                      <a:pt x="0" y="6"/>
                      <a:pt x="0" y="5"/>
                      <a:pt x="1" y="4"/>
                    </a:cubicBezTo>
                    <a:cubicBezTo>
                      <a:pt x="2" y="3"/>
                      <a:pt x="3" y="2"/>
                      <a:pt x="4" y="1"/>
                    </a:cubicBezTo>
                    <a:cubicBezTo>
                      <a:pt x="5" y="1"/>
                      <a:pt x="7" y="0"/>
                      <a:pt x="8" y="0"/>
                    </a:cubicBezTo>
                    <a:cubicBezTo>
                      <a:pt x="10" y="0"/>
                      <a:pt x="11" y="1"/>
                      <a:pt x="12" y="1"/>
                    </a:cubicBezTo>
                    <a:cubicBezTo>
                      <a:pt x="14" y="2"/>
                      <a:pt x="15" y="3"/>
                      <a:pt x="15" y="4"/>
                    </a:cubicBezTo>
                    <a:cubicBezTo>
                      <a:pt x="16" y="5"/>
                      <a:pt x="16" y="6"/>
                      <a:pt x="16" y="7"/>
                    </a:cubicBezTo>
                    <a:cubicBezTo>
                      <a:pt x="16" y="8"/>
                      <a:pt x="16" y="9"/>
                      <a:pt x="16" y="9"/>
                    </a:cubicBezTo>
                    <a:cubicBezTo>
                      <a:pt x="15" y="10"/>
                      <a:pt x="15" y="10"/>
                      <a:pt x="14" y="11"/>
                    </a:cubicBezTo>
                    <a:cubicBezTo>
                      <a:pt x="14" y="11"/>
                      <a:pt x="13" y="12"/>
                      <a:pt x="12" y="14"/>
                    </a:cubicBezTo>
                    <a:cubicBezTo>
                      <a:pt x="11" y="14"/>
                      <a:pt x="11" y="14"/>
                      <a:pt x="11" y="14"/>
                    </a:cubicBezTo>
                    <a:cubicBezTo>
                      <a:pt x="10" y="15"/>
                      <a:pt x="10" y="15"/>
                      <a:pt x="10" y="15"/>
                    </a:cubicBezTo>
                    <a:cubicBezTo>
                      <a:pt x="10" y="15"/>
                      <a:pt x="10" y="16"/>
                      <a:pt x="10" y="16"/>
                    </a:cubicBezTo>
                    <a:cubicBezTo>
                      <a:pt x="10" y="16"/>
                      <a:pt x="10" y="16"/>
                      <a:pt x="10" y="17"/>
                    </a:cubicBezTo>
                    <a:cubicBezTo>
                      <a:pt x="9" y="18"/>
                      <a:pt x="9" y="19"/>
                      <a:pt x="8" y="19"/>
                    </a:cubicBezTo>
                    <a:cubicBezTo>
                      <a:pt x="7" y="19"/>
                      <a:pt x="7" y="18"/>
                      <a:pt x="6" y="18"/>
                    </a:cubicBezTo>
                    <a:cubicBezTo>
                      <a:pt x="6" y="18"/>
                      <a:pt x="6" y="17"/>
                      <a:pt x="6" y="16"/>
                    </a:cubicBezTo>
                    <a:cubicBezTo>
                      <a:pt x="6" y="15"/>
                      <a:pt x="6" y="15"/>
                      <a:pt x="6" y="14"/>
                    </a:cubicBezTo>
                    <a:cubicBezTo>
                      <a:pt x="6" y="13"/>
                      <a:pt x="7" y="13"/>
                      <a:pt x="7" y="12"/>
                    </a:cubicBezTo>
                    <a:cubicBezTo>
                      <a:pt x="8" y="12"/>
                      <a:pt x="8" y="11"/>
                      <a:pt x="9" y="10"/>
                    </a:cubicBezTo>
                    <a:cubicBezTo>
                      <a:pt x="10" y="10"/>
                      <a:pt x="10" y="9"/>
                      <a:pt x="11" y="9"/>
                    </a:cubicBezTo>
                    <a:cubicBezTo>
                      <a:pt x="11" y="9"/>
                      <a:pt x="11" y="8"/>
                      <a:pt x="11" y="8"/>
                    </a:cubicBezTo>
                    <a:cubicBezTo>
                      <a:pt x="12" y="8"/>
                      <a:pt x="12" y="7"/>
                      <a:pt x="12" y="7"/>
                    </a:cubicBezTo>
                    <a:cubicBezTo>
                      <a:pt x="12" y="6"/>
                      <a:pt x="11" y="5"/>
                      <a:pt x="11" y="5"/>
                    </a:cubicBezTo>
                    <a:cubicBezTo>
                      <a:pt x="10" y="4"/>
                      <a:pt x="9" y="4"/>
                      <a:pt x="8" y="4"/>
                    </a:cubicBezTo>
                    <a:cubicBezTo>
                      <a:pt x="7" y="4"/>
                      <a:pt x="6" y="4"/>
                      <a:pt x="6" y="5"/>
                    </a:cubicBezTo>
                    <a:cubicBezTo>
                      <a:pt x="5" y="5"/>
                      <a:pt x="5" y="6"/>
                      <a:pt x="4" y="7"/>
                    </a:cubicBezTo>
                    <a:cubicBezTo>
                      <a:pt x="4" y="9"/>
                      <a:pt x="3" y="9"/>
                      <a:pt x="2" y="9"/>
                    </a:cubicBezTo>
                    <a:cubicBezTo>
                      <a:pt x="2" y="9"/>
                      <a:pt x="1" y="9"/>
                      <a:pt x="1" y="8"/>
                    </a:cubicBezTo>
                    <a:cubicBezTo>
                      <a:pt x="0" y="8"/>
                      <a:pt x="0" y="8"/>
                      <a:pt x="0" y="7"/>
                    </a:cubicBezTo>
                    <a:moveTo>
                      <a:pt x="8" y="25"/>
                    </a:moveTo>
                    <a:cubicBezTo>
                      <a:pt x="7" y="25"/>
                      <a:pt x="7" y="25"/>
                      <a:pt x="6" y="24"/>
                    </a:cubicBezTo>
                    <a:cubicBezTo>
                      <a:pt x="6" y="24"/>
                      <a:pt x="5" y="23"/>
                      <a:pt x="5" y="22"/>
                    </a:cubicBezTo>
                    <a:cubicBezTo>
                      <a:pt x="5" y="22"/>
                      <a:pt x="6" y="21"/>
                      <a:pt x="6" y="21"/>
                    </a:cubicBezTo>
                    <a:cubicBezTo>
                      <a:pt x="7" y="20"/>
                      <a:pt x="7" y="20"/>
                      <a:pt x="8" y="20"/>
                    </a:cubicBezTo>
                    <a:cubicBezTo>
                      <a:pt x="9" y="20"/>
                      <a:pt x="9" y="20"/>
                      <a:pt x="10" y="21"/>
                    </a:cubicBezTo>
                    <a:cubicBezTo>
                      <a:pt x="10" y="21"/>
                      <a:pt x="10" y="22"/>
                      <a:pt x="10" y="22"/>
                    </a:cubicBezTo>
                    <a:cubicBezTo>
                      <a:pt x="10" y="23"/>
                      <a:pt x="10" y="24"/>
                      <a:pt x="10" y="24"/>
                    </a:cubicBezTo>
                    <a:cubicBezTo>
                      <a:pt x="9" y="25"/>
                      <a:pt x="9" y="25"/>
                      <a:pt x="8" y="25"/>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4" name="Freeform 111"/>
              <p:cNvSpPr/>
              <p:nvPr/>
            </p:nvSpPr>
            <p:spPr bwMode="auto">
              <a:xfrm>
                <a:off x="6780213" y="4260850"/>
                <a:ext cx="195263" cy="52388"/>
              </a:xfrm>
              <a:custGeom>
                <a:avLst/>
                <a:gdLst>
                  <a:gd name="T0" fmla="*/ 3 w 52"/>
                  <a:gd name="T1" fmla="*/ 14 h 14"/>
                  <a:gd name="T2" fmla="*/ 0 w 52"/>
                  <a:gd name="T3" fmla="*/ 11 h 14"/>
                  <a:gd name="T4" fmla="*/ 26 w 52"/>
                  <a:gd name="T5" fmla="*/ 0 h 14"/>
                  <a:gd name="T6" fmla="*/ 52 w 52"/>
                  <a:gd name="T7" fmla="*/ 11 h 14"/>
                  <a:gd name="T8" fmla="*/ 49 w 52"/>
                  <a:gd name="T9" fmla="*/ 14 h 14"/>
                  <a:gd name="T10" fmla="*/ 26 w 52"/>
                  <a:gd name="T11" fmla="*/ 5 h 14"/>
                  <a:gd name="T12" fmla="*/ 3 w 52"/>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52" h="14">
                    <a:moveTo>
                      <a:pt x="3" y="14"/>
                    </a:moveTo>
                    <a:cubicBezTo>
                      <a:pt x="0" y="11"/>
                      <a:pt x="0" y="11"/>
                      <a:pt x="0" y="11"/>
                    </a:cubicBezTo>
                    <a:cubicBezTo>
                      <a:pt x="7" y="4"/>
                      <a:pt x="16" y="0"/>
                      <a:pt x="26" y="0"/>
                    </a:cubicBezTo>
                    <a:cubicBezTo>
                      <a:pt x="36" y="0"/>
                      <a:pt x="45" y="4"/>
                      <a:pt x="52" y="11"/>
                    </a:cubicBezTo>
                    <a:cubicBezTo>
                      <a:pt x="49" y="14"/>
                      <a:pt x="49" y="14"/>
                      <a:pt x="49" y="14"/>
                    </a:cubicBezTo>
                    <a:cubicBezTo>
                      <a:pt x="43" y="8"/>
                      <a:pt x="35" y="5"/>
                      <a:pt x="26" y="5"/>
                    </a:cubicBezTo>
                    <a:cubicBezTo>
                      <a:pt x="17" y="5"/>
                      <a:pt x="9" y="8"/>
                      <a:pt x="3" y="14"/>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5" name="Freeform 112"/>
              <p:cNvSpPr/>
              <p:nvPr/>
            </p:nvSpPr>
            <p:spPr bwMode="auto">
              <a:xfrm>
                <a:off x="6807201" y="4302125"/>
                <a:ext cx="142875" cy="41275"/>
              </a:xfrm>
              <a:custGeom>
                <a:avLst/>
                <a:gdLst>
                  <a:gd name="T0" fmla="*/ 3 w 38"/>
                  <a:gd name="T1" fmla="*/ 11 h 11"/>
                  <a:gd name="T2" fmla="*/ 0 w 38"/>
                  <a:gd name="T3" fmla="*/ 8 h 11"/>
                  <a:gd name="T4" fmla="*/ 19 w 38"/>
                  <a:gd name="T5" fmla="*/ 0 h 11"/>
                  <a:gd name="T6" fmla="*/ 38 w 38"/>
                  <a:gd name="T7" fmla="*/ 7 h 11"/>
                  <a:gd name="T8" fmla="*/ 35 w 38"/>
                  <a:gd name="T9" fmla="*/ 11 h 11"/>
                  <a:gd name="T10" fmla="*/ 19 w 38"/>
                  <a:gd name="T11" fmla="*/ 4 h 11"/>
                  <a:gd name="T12" fmla="*/ 3 w 38"/>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 y="11"/>
                    </a:moveTo>
                    <a:cubicBezTo>
                      <a:pt x="0" y="8"/>
                      <a:pt x="0" y="8"/>
                      <a:pt x="0" y="8"/>
                    </a:cubicBezTo>
                    <a:cubicBezTo>
                      <a:pt x="5" y="2"/>
                      <a:pt x="12" y="0"/>
                      <a:pt x="19" y="0"/>
                    </a:cubicBezTo>
                    <a:cubicBezTo>
                      <a:pt x="26" y="0"/>
                      <a:pt x="33" y="2"/>
                      <a:pt x="38" y="7"/>
                    </a:cubicBezTo>
                    <a:cubicBezTo>
                      <a:pt x="35" y="11"/>
                      <a:pt x="35" y="11"/>
                      <a:pt x="35" y="11"/>
                    </a:cubicBezTo>
                    <a:cubicBezTo>
                      <a:pt x="31" y="6"/>
                      <a:pt x="25" y="4"/>
                      <a:pt x="19" y="4"/>
                    </a:cubicBezTo>
                    <a:cubicBezTo>
                      <a:pt x="13" y="4"/>
                      <a:pt x="7" y="6"/>
                      <a:pt x="3" y="1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6" name="Freeform 113"/>
              <p:cNvSpPr/>
              <p:nvPr/>
            </p:nvSpPr>
            <p:spPr bwMode="auto">
              <a:xfrm>
                <a:off x="6837363" y="4335463"/>
                <a:ext cx="82550" cy="34925"/>
              </a:xfrm>
              <a:custGeom>
                <a:avLst/>
                <a:gdLst>
                  <a:gd name="T0" fmla="*/ 3 w 22"/>
                  <a:gd name="T1" fmla="*/ 9 h 9"/>
                  <a:gd name="T2" fmla="*/ 0 w 22"/>
                  <a:gd name="T3" fmla="*/ 6 h 9"/>
                  <a:gd name="T4" fmla="*/ 22 w 22"/>
                  <a:gd name="T5" fmla="*/ 6 h 9"/>
                  <a:gd name="T6" fmla="*/ 19 w 22"/>
                  <a:gd name="T7" fmla="*/ 9 h 9"/>
                  <a:gd name="T8" fmla="*/ 3 w 22"/>
                  <a:gd name="T9" fmla="*/ 9 h 9"/>
                </a:gdLst>
                <a:ahLst/>
                <a:cxnLst>
                  <a:cxn ang="0">
                    <a:pos x="T0" y="T1"/>
                  </a:cxn>
                  <a:cxn ang="0">
                    <a:pos x="T2" y="T3"/>
                  </a:cxn>
                  <a:cxn ang="0">
                    <a:pos x="T4" y="T5"/>
                  </a:cxn>
                  <a:cxn ang="0">
                    <a:pos x="T6" y="T7"/>
                  </a:cxn>
                  <a:cxn ang="0">
                    <a:pos x="T8" y="T9"/>
                  </a:cxn>
                </a:cxnLst>
                <a:rect l="0" t="0" r="r" b="b"/>
                <a:pathLst>
                  <a:path w="22" h="9">
                    <a:moveTo>
                      <a:pt x="3" y="9"/>
                    </a:moveTo>
                    <a:cubicBezTo>
                      <a:pt x="0" y="6"/>
                      <a:pt x="0" y="6"/>
                      <a:pt x="0" y="6"/>
                    </a:cubicBezTo>
                    <a:cubicBezTo>
                      <a:pt x="6" y="0"/>
                      <a:pt x="16" y="0"/>
                      <a:pt x="22" y="6"/>
                    </a:cubicBezTo>
                    <a:cubicBezTo>
                      <a:pt x="19" y="9"/>
                      <a:pt x="19" y="9"/>
                      <a:pt x="19" y="9"/>
                    </a:cubicBezTo>
                    <a:cubicBezTo>
                      <a:pt x="15" y="5"/>
                      <a:pt x="7" y="5"/>
                      <a:pt x="3" y="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7" name="Freeform 114"/>
              <p:cNvSpPr>
                <a:spLocks noEditPoints="1"/>
              </p:cNvSpPr>
              <p:nvPr/>
            </p:nvSpPr>
            <p:spPr bwMode="auto">
              <a:xfrm>
                <a:off x="6856413" y="4381500"/>
                <a:ext cx="44450" cy="41275"/>
              </a:xfrm>
              <a:custGeom>
                <a:avLst/>
                <a:gdLst>
                  <a:gd name="T0" fmla="*/ 6 w 12"/>
                  <a:gd name="T1" fmla="*/ 5 h 11"/>
                  <a:gd name="T2" fmla="*/ 6 w 12"/>
                  <a:gd name="T3" fmla="*/ 5 h 11"/>
                  <a:gd name="T4" fmla="*/ 7 w 12"/>
                  <a:gd name="T5" fmla="*/ 5 h 11"/>
                  <a:gd name="T6" fmla="*/ 6 w 12"/>
                  <a:gd name="T7" fmla="*/ 6 h 11"/>
                  <a:gd name="T8" fmla="*/ 6 w 12"/>
                  <a:gd name="T9" fmla="*/ 6 h 11"/>
                  <a:gd name="T10" fmla="*/ 5 w 12"/>
                  <a:gd name="T11" fmla="*/ 6 h 11"/>
                  <a:gd name="T12" fmla="*/ 5 w 12"/>
                  <a:gd name="T13" fmla="*/ 5 h 11"/>
                  <a:gd name="T14" fmla="*/ 5 w 12"/>
                  <a:gd name="T15" fmla="*/ 5 h 11"/>
                  <a:gd name="T16" fmla="*/ 6 w 12"/>
                  <a:gd name="T17" fmla="*/ 5 h 11"/>
                  <a:gd name="T18" fmla="*/ 6 w 12"/>
                  <a:gd name="T19" fmla="*/ 0 h 11"/>
                  <a:gd name="T20" fmla="*/ 2 w 12"/>
                  <a:gd name="T21" fmla="*/ 2 h 11"/>
                  <a:gd name="T22" fmla="*/ 2 w 12"/>
                  <a:gd name="T23" fmla="*/ 9 h 11"/>
                  <a:gd name="T24" fmla="*/ 6 w 12"/>
                  <a:gd name="T25" fmla="*/ 11 h 11"/>
                  <a:gd name="T26" fmla="*/ 10 w 12"/>
                  <a:gd name="T27" fmla="*/ 9 h 11"/>
                  <a:gd name="T28" fmla="*/ 10 w 12"/>
                  <a:gd name="T29" fmla="*/ 2 h 11"/>
                  <a:gd name="T30" fmla="*/ 6 w 12"/>
                  <a:gd name="T31"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1">
                    <a:moveTo>
                      <a:pt x="6" y="5"/>
                    </a:moveTo>
                    <a:cubicBezTo>
                      <a:pt x="6" y="5"/>
                      <a:pt x="6" y="5"/>
                      <a:pt x="6" y="5"/>
                    </a:cubicBezTo>
                    <a:cubicBezTo>
                      <a:pt x="7" y="5"/>
                      <a:pt x="7" y="5"/>
                      <a:pt x="7" y="5"/>
                    </a:cubicBezTo>
                    <a:cubicBezTo>
                      <a:pt x="7" y="6"/>
                      <a:pt x="7" y="6"/>
                      <a:pt x="6" y="6"/>
                    </a:cubicBezTo>
                    <a:cubicBezTo>
                      <a:pt x="6" y="6"/>
                      <a:pt x="6" y="6"/>
                      <a:pt x="6" y="6"/>
                    </a:cubicBezTo>
                    <a:cubicBezTo>
                      <a:pt x="6" y="6"/>
                      <a:pt x="6" y="6"/>
                      <a:pt x="5" y="6"/>
                    </a:cubicBezTo>
                    <a:cubicBezTo>
                      <a:pt x="5" y="6"/>
                      <a:pt x="5" y="6"/>
                      <a:pt x="5" y="5"/>
                    </a:cubicBezTo>
                    <a:cubicBezTo>
                      <a:pt x="5" y="5"/>
                      <a:pt x="5" y="5"/>
                      <a:pt x="5" y="5"/>
                    </a:cubicBezTo>
                    <a:cubicBezTo>
                      <a:pt x="6" y="5"/>
                      <a:pt x="6" y="5"/>
                      <a:pt x="6" y="5"/>
                    </a:cubicBezTo>
                    <a:moveTo>
                      <a:pt x="6" y="0"/>
                    </a:moveTo>
                    <a:cubicBezTo>
                      <a:pt x="5" y="0"/>
                      <a:pt x="3" y="1"/>
                      <a:pt x="2" y="2"/>
                    </a:cubicBezTo>
                    <a:cubicBezTo>
                      <a:pt x="0" y="4"/>
                      <a:pt x="0" y="7"/>
                      <a:pt x="2" y="9"/>
                    </a:cubicBezTo>
                    <a:cubicBezTo>
                      <a:pt x="3" y="10"/>
                      <a:pt x="5" y="11"/>
                      <a:pt x="6" y="11"/>
                    </a:cubicBezTo>
                    <a:cubicBezTo>
                      <a:pt x="7" y="11"/>
                      <a:pt x="9" y="10"/>
                      <a:pt x="10" y="9"/>
                    </a:cubicBezTo>
                    <a:cubicBezTo>
                      <a:pt x="12" y="7"/>
                      <a:pt x="12" y="4"/>
                      <a:pt x="10" y="2"/>
                    </a:cubicBezTo>
                    <a:cubicBezTo>
                      <a:pt x="9" y="1"/>
                      <a:pt x="7"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8" name="Freeform 115"/>
              <p:cNvSpPr/>
              <p:nvPr/>
            </p:nvSpPr>
            <p:spPr bwMode="auto">
              <a:xfrm>
                <a:off x="6727826" y="3833813"/>
                <a:ext cx="63500" cy="101600"/>
              </a:xfrm>
              <a:custGeom>
                <a:avLst/>
                <a:gdLst>
                  <a:gd name="T0" fmla="*/ 31 w 40"/>
                  <a:gd name="T1" fmla="*/ 64 h 64"/>
                  <a:gd name="T2" fmla="*/ 0 w 40"/>
                  <a:gd name="T3" fmla="*/ 33 h 64"/>
                  <a:gd name="T4" fmla="*/ 31 w 40"/>
                  <a:gd name="T5" fmla="*/ 0 h 64"/>
                  <a:gd name="T6" fmla="*/ 40 w 40"/>
                  <a:gd name="T7" fmla="*/ 7 h 64"/>
                  <a:gd name="T8" fmla="*/ 14 w 40"/>
                  <a:gd name="T9" fmla="*/ 33 h 64"/>
                  <a:gd name="T10" fmla="*/ 40 w 40"/>
                  <a:gd name="T11" fmla="*/ 57 h 64"/>
                  <a:gd name="T12" fmla="*/ 31 w 40"/>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40" h="64">
                    <a:moveTo>
                      <a:pt x="31" y="64"/>
                    </a:moveTo>
                    <a:lnTo>
                      <a:pt x="0" y="33"/>
                    </a:lnTo>
                    <a:lnTo>
                      <a:pt x="31" y="0"/>
                    </a:lnTo>
                    <a:lnTo>
                      <a:pt x="40" y="7"/>
                    </a:lnTo>
                    <a:lnTo>
                      <a:pt x="14" y="33"/>
                    </a:lnTo>
                    <a:lnTo>
                      <a:pt x="40" y="57"/>
                    </a:lnTo>
                    <a:lnTo>
                      <a:pt x="31"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9" name="Rectangle 116"/>
              <p:cNvSpPr>
                <a:spLocks noChangeArrowheads="1"/>
              </p:cNvSpPr>
              <p:nvPr/>
            </p:nvSpPr>
            <p:spPr bwMode="auto">
              <a:xfrm>
                <a:off x="6750051" y="3875088"/>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0" name="Freeform 117"/>
              <p:cNvSpPr/>
              <p:nvPr/>
            </p:nvSpPr>
            <p:spPr bwMode="auto">
              <a:xfrm>
                <a:off x="6862763" y="3743325"/>
                <a:ext cx="60325" cy="101600"/>
              </a:xfrm>
              <a:custGeom>
                <a:avLst/>
                <a:gdLst>
                  <a:gd name="T0" fmla="*/ 7 w 38"/>
                  <a:gd name="T1" fmla="*/ 64 h 64"/>
                  <a:gd name="T2" fmla="*/ 0 w 38"/>
                  <a:gd name="T3" fmla="*/ 57 h 64"/>
                  <a:gd name="T4" fmla="*/ 24 w 38"/>
                  <a:gd name="T5" fmla="*/ 33 h 64"/>
                  <a:gd name="T6" fmla="*/ 0 w 38"/>
                  <a:gd name="T7" fmla="*/ 7 h 64"/>
                  <a:gd name="T8" fmla="*/ 7 w 38"/>
                  <a:gd name="T9" fmla="*/ 0 h 64"/>
                  <a:gd name="T10" fmla="*/ 38 w 38"/>
                  <a:gd name="T11" fmla="*/ 33 h 64"/>
                  <a:gd name="T12" fmla="*/ 7 w 38"/>
                  <a:gd name="T13" fmla="*/ 64 h 64"/>
                </a:gdLst>
                <a:ahLst/>
                <a:cxnLst>
                  <a:cxn ang="0">
                    <a:pos x="T0" y="T1"/>
                  </a:cxn>
                  <a:cxn ang="0">
                    <a:pos x="T2" y="T3"/>
                  </a:cxn>
                  <a:cxn ang="0">
                    <a:pos x="T4" y="T5"/>
                  </a:cxn>
                  <a:cxn ang="0">
                    <a:pos x="T6" y="T7"/>
                  </a:cxn>
                  <a:cxn ang="0">
                    <a:pos x="T8" y="T9"/>
                  </a:cxn>
                  <a:cxn ang="0">
                    <a:pos x="T10" y="T11"/>
                  </a:cxn>
                  <a:cxn ang="0">
                    <a:pos x="T12" y="T13"/>
                  </a:cxn>
                </a:cxnLst>
                <a:rect l="0" t="0" r="r" b="b"/>
                <a:pathLst>
                  <a:path w="38" h="64">
                    <a:moveTo>
                      <a:pt x="7" y="64"/>
                    </a:moveTo>
                    <a:lnTo>
                      <a:pt x="0" y="57"/>
                    </a:lnTo>
                    <a:lnTo>
                      <a:pt x="24" y="33"/>
                    </a:lnTo>
                    <a:lnTo>
                      <a:pt x="0" y="7"/>
                    </a:lnTo>
                    <a:lnTo>
                      <a:pt x="7" y="0"/>
                    </a:lnTo>
                    <a:lnTo>
                      <a:pt x="38" y="33"/>
                    </a:lnTo>
                    <a:lnTo>
                      <a:pt x="7" y="6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1" name="Rectangle 118"/>
              <p:cNvSpPr>
                <a:spLocks noChangeArrowheads="1"/>
              </p:cNvSpPr>
              <p:nvPr/>
            </p:nvSpPr>
            <p:spPr bwMode="auto">
              <a:xfrm>
                <a:off x="6738938" y="3784600"/>
                <a:ext cx="161925"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4182" name="Freeform 119"/>
              <p:cNvSpPr>
                <a:spLocks noEditPoints="1"/>
              </p:cNvSpPr>
              <p:nvPr/>
            </p:nvSpPr>
            <p:spPr bwMode="auto">
              <a:xfrm>
                <a:off x="6727826" y="4002088"/>
                <a:ext cx="192088" cy="192088"/>
              </a:xfrm>
              <a:custGeom>
                <a:avLst/>
                <a:gdLst>
                  <a:gd name="T0" fmla="*/ 40 w 51"/>
                  <a:gd name="T1" fmla="*/ 51 h 51"/>
                  <a:gd name="T2" fmla="*/ 13 w 51"/>
                  <a:gd name="T3" fmla="*/ 38 h 51"/>
                  <a:gd name="T4" fmla="*/ 12 w 51"/>
                  <a:gd name="T5" fmla="*/ 38 h 51"/>
                  <a:gd name="T6" fmla="*/ 0 w 51"/>
                  <a:gd name="T7" fmla="*/ 10 h 51"/>
                  <a:gd name="T8" fmla="*/ 0 w 51"/>
                  <a:gd name="T9" fmla="*/ 9 h 51"/>
                  <a:gd name="T10" fmla="*/ 1 w 51"/>
                  <a:gd name="T11" fmla="*/ 9 h 51"/>
                  <a:gd name="T12" fmla="*/ 3 w 51"/>
                  <a:gd name="T13" fmla="*/ 6 h 51"/>
                  <a:gd name="T14" fmla="*/ 12 w 51"/>
                  <a:gd name="T15" fmla="*/ 0 h 51"/>
                  <a:gd name="T16" fmla="*/ 13 w 51"/>
                  <a:gd name="T17" fmla="*/ 0 h 51"/>
                  <a:gd name="T18" fmla="*/ 18 w 51"/>
                  <a:gd name="T19" fmla="*/ 3 h 51"/>
                  <a:gd name="T20" fmla="*/ 22 w 51"/>
                  <a:gd name="T21" fmla="*/ 14 h 51"/>
                  <a:gd name="T22" fmla="*/ 20 w 51"/>
                  <a:gd name="T23" fmla="*/ 19 h 51"/>
                  <a:gd name="T24" fmla="*/ 16 w 51"/>
                  <a:gd name="T25" fmla="*/ 22 h 51"/>
                  <a:gd name="T26" fmla="*/ 17 w 51"/>
                  <a:gd name="T27" fmla="*/ 23 h 51"/>
                  <a:gd name="T28" fmla="*/ 22 w 51"/>
                  <a:gd name="T29" fmla="*/ 29 h 51"/>
                  <a:gd name="T30" fmla="*/ 28 w 51"/>
                  <a:gd name="T31" fmla="*/ 34 h 51"/>
                  <a:gd name="T32" fmla="*/ 29 w 51"/>
                  <a:gd name="T33" fmla="*/ 35 h 51"/>
                  <a:gd name="T34" fmla="*/ 32 w 51"/>
                  <a:gd name="T35" fmla="*/ 31 h 51"/>
                  <a:gd name="T36" fmla="*/ 36 w 51"/>
                  <a:gd name="T37" fmla="*/ 29 h 51"/>
                  <a:gd name="T38" fmla="*/ 36 w 51"/>
                  <a:gd name="T39" fmla="*/ 29 h 51"/>
                  <a:gd name="T40" fmla="*/ 48 w 51"/>
                  <a:gd name="T41" fmla="*/ 33 h 51"/>
                  <a:gd name="T42" fmla="*/ 50 w 51"/>
                  <a:gd name="T43" fmla="*/ 39 h 51"/>
                  <a:gd name="T44" fmla="*/ 44 w 51"/>
                  <a:gd name="T45" fmla="*/ 48 h 51"/>
                  <a:gd name="T46" fmla="*/ 42 w 51"/>
                  <a:gd name="T47" fmla="*/ 50 h 51"/>
                  <a:gd name="T48" fmla="*/ 41 w 51"/>
                  <a:gd name="T49" fmla="*/ 51 h 51"/>
                  <a:gd name="T50" fmla="*/ 40 w 51"/>
                  <a:gd name="T51" fmla="*/ 51 h 51"/>
                  <a:gd name="T52" fmla="*/ 16 w 51"/>
                  <a:gd name="T53" fmla="*/ 35 h 51"/>
                  <a:gd name="T54" fmla="*/ 40 w 51"/>
                  <a:gd name="T55" fmla="*/ 46 h 51"/>
                  <a:gd name="T56" fmla="*/ 41 w 51"/>
                  <a:gd name="T57" fmla="*/ 45 h 51"/>
                  <a:gd name="T58" fmla="*/ 46 w 51"/>
                  <a:gd name="T59" fmla="*/ 37 h 51"/>
                  <a:gd name="T60" fmla="*/ 46 w 51"/>
                  <a:gd name="T61" fmla="*/ 37 h 51"/>
                  <a:gd name="T62" fmla="*/ 35 w 51"/>
                  <a:gd name="T63" fmla="*/ 33 h 51"/>
                  <a:gd name="T64" fmla="*/ 35 w 51"/>
                  <a:gd name="T65" fmla="*/ 34 h 51"/>
                  <a:gd name="T66" fmla="*/ 33 w 51"/>
                  <a:gd name="T67" fmla="*/ 37 h 51"/>
                  <a:gd name="T68" fmla="*/ 25 w 51"/>
                  <a:gd name="T69" fmla="*/ 38 h 51"/>
                  <a:gd name="T70" fmla="*/ 19 w 51"/>
                  <a:gd name="T71" fmla="*/ 32 h 51"/>
                  <a:gd name="T72" fmla="*/ 13 w 51"/>
                  <a:gd name="T73" fmla="*/ 26 h 51"/>
                  <a:gd name="T74" fmla="*/ 12 w 51"/>
                  <a:gd name="T75" fmla="*/ 21 h 51"/>
                  <a:gd name="T76" fmla="*/ 14 w 51"/>
                  <a:gd name="T77" fmla="*/ 18 h 51"/>
                  <a:gd name="T78" fmla="*/ 17 w 51"/>
                  <a:gd name="T79" fmla="*/ 16 h 51"/>
                  <a:gd name="T80" fmla="*/ 17 w 51"/>
                  <a:gd name="T81" fmla="*/ 15 h 51"/>
                  <a:gd name="T82" fmla="*/ 14 w 51"/>
                  <a:gd name="T83" fmla="*/ 5 h 51"/>
                  <a:gd name="T84" fmla="*/ 13 w 51"/>
                  <a:gd name="T85" fmla="*/ 5 h 51"/>
                  <a:gd name="T86" fmla="*/ 6 w 51"/>
                  <a:gd name="T87" fmla="*/ 10 h 51"/>
                  <a:gd name="T88" fmla="*/ 5 w 51"/>
                  <a:gd name="T89" fmla="*/ 11 h 51"/>
                  <a:gd name="T90" fmla="*/ 15 w 51"/>
                  <a:gd name="T91" fmla="*/ 35 h 51"/>
                  <a:gd name="T92" fmla="*/ 16 w 51"/>
                  <a:gd name="T93" fmla="*/ 3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 h="51">
                    <a:moveTo>
                      <a:pt x="40" y="51"/>
                    </a:moveTo>
                    <a:cubicBezTo>
                      <a:pt x="30" y="51"/>
                      <a:pt x="20" y="46"/>
                      <a:pt x="13" y="38"/>
                    </a:cubicBezTo>
                    <a:cubicBezTo>
                      <a:pt x="12" y="38"/>
                      <a:pt x="12" y="38"/>
                      <a:pt x="12" y="38"/>
                    </a:cubicBezTo>
                    <a:cubicBezTo>
                      <a:pt x="4" y="30"/>
                      <a:pt x="0" y="20"/>
                      <a:pt x="0" y="10"/>
                    </a:cubicBezTo>
                    <a:cubicBezTo>
                      <a:pt x="0" y="9"/>
                      <a:pt x="0" y="9"/>
                      <a:pt x="0" y="9"/>
                    </a:cubicBezTo>
                    <a:cubicBezTo>
                      <a:pt x="1" y="9"/>
                      <a:pt x="1" y="9"/>
                      <a:pt x="1" y="9"/>
                    </a:cubicBezTo>
                    <a:cubicBezTo>
                      <a:pt x="1" y="8"/>
                      <a:pt x="2" y="7"/>
                      <a:pt x="3" y="6"/>
                    </a:cubicBezTo>
                    <a:cubicBezTo>
                      <a:pt x="5" y="4"/>
                      <a:pt x="9" y="2"/>
                      <a:pt x="12" y="0"/>
                    </a:cubicBezTo>
                    <a:cubicBezTo>
                      <a:pt x="12" y="0"/>
                      <a:pt x="13" y="0"/>
                      <a:pt x="13" y="0"/>
                    </a:cubicBezTo>
                    <a:cubicBezTo>
                      <a:pt x="15" y="0"/>
                      <a:pt x="17" y="1"/>
                      <a:pt x="18" y="3"/>
                    </a:cubicBezTo>
                    <a:cubicBezTo>
                      <a:pt x="19" y="6"/>
                      <a:pt x="21" y="10"/>
                      <a:pt x="22" y="14"/>
                    </a:cubicBezTo>
                    <a:cubicBezTo>
                      <a:pt x="22" y="16"/>
                      <a:pt x="22" y="18"/>
                      <a:pt x="20" y="19"/>
                    </a:cubicBezTo>
                    <a:cubicBezTo>
                      <a:pt x="16" y="22"/>
                      <a:pt x="16" y="22"/>
                      <a:pt x="16" y="22"/>
                    </a:cubicBezTo>
                    <a:cubicBezTo>
                      <a:pt x="16" y="22"/>
                      <a:pt x="16" y="22"/>
                      <a:pt x="17" y="23"/>
                    </a:cubicBezTo>
                    <a:cubicBezTo>
                      <a:pt x="18" y="25"/>
                      <a:pt x="20" y="27"/>
                      <a:pt x="22" y="29"/>
                    </a:cubicBezTo>
                    <a:cubicBezTo>
                      <a:pt x="24" y="31"/>
                      <a:pt x="26" y="33"/>
                      <a:pt x="28" y="34"/>
                    </a:cubicBezTo>
                    <a:cubicBezTo>
                      <a:pt x="28" y="34"/>
                      <a:pt x="29" y="35"/>
                      <a:pt x="29" y="35"/>
                    </a:cubicBezTo>
                    <a:cubicBezTo>
                      <a:pt x="32" y="31"/>
                      <a:pt x="32" y="31"/>
                      <a:pt x="32" y="31"/>
                    </a:cubicBezTo>
                    <a:cubicBezTo>
                      <a:pt x="33" y="29"/>
                      <a:pt x="35" y="29"/>
                      <a:pt x="36" y="29"/>
                    </a:cubicBezTo>
                    <a:cubicBezTo>
                      <a:pt x="36" y="29"/>
                      <a:pt x="36" y="29"/>
                      <a:pt x="36" y="29"/>
                    </a:cubicBezTo>
                    <a:cubicBezTo>
                      <a:pt x="41" y="30"/>
                      <a:pt x="44" y="31"/>
                      <a:pt x="48" y="33"/>
                    </a:cubicBezTo>
                    <a:cubicBezTo>
                      <a:pt x="50" y="34"/>
                      <a:pt x="51" y="37"/>
                      <a:pt x="50" y="39"/>
                    </a:cubicBezTo>
                    <a:cubicBezTo>
                      <a:pt x="49" y="42"/>
                      <a:pt x="47" y="46"/>
                      <a:pt x="44" y="48"/>
                    </a:cubicBezTo>
                    <a:cubicBezTo>
                      <a:pt x="44" y="49"/>
                      <a:pt x="43" y="50"/>
                      <a:pt x="42" y="50"/>
                    </a:cubicBezTo>
                    <a:cubicBezTo>
                      <a:pt x="41" y="51"/>
                      <a:pt x="41" y="51"/>
                      <a:pt x="41" y="51"/>
                    </a:cubicBezTo>
                    <a:lnTo>
                      <a:pt x="40" y="51"/>
                    </a:lnTo>
                    <a:close/>
                    <a:moveTo>
                      <a:pt x="16" y="35"/>
                    </a:moveTo>
                    <a:cubicBezTo>
                      <a:pt x="23" y="42"/>
                      <a:pt x="31" y="46"/>
                      <a:pt x="40" y="46"/>
                    </a:cubicBezTo>
                    <a:cubicBezTo>
                      <a:pt x="40" y="46"/>
                      <a:pt x="41" y="46"/>
                      <a:pt x="41" y="45"/>
                    </a:cubicBezTo>
                    <a:cubicBezTo>
                      <a:pt x="44" y="43"/>
                      <a:pt x="45" y="40"/>
                      <a:pt x="46" y="37"/>
                    </a:cubicBezTo>
                    <a:cubicBezTo>
                      <a:pt x="46" y="37"/>
                      <a:pt x="46" y="37"/>
                      <a:pt x="46" y="37"/>
                    </a:cubicBezTo>
                    <a:cubicBezTo>
                      <a:pt x="43" y="35"/>
                      <a:pt x="40" y="34"/>
                      <a:pt x="35" y="33"/>
                    </a:cubicBezTo>
                    <a:cubicBezTo>
                      <a:pt x="35" y="33"/>
                      <a:pt x="35" y="34"/>
                      <a:pt x="35" y="34"/>
                    </a:cubicBezTo>
                    <a:cubicBezTo>
                      <a:pt x="33" y="37"/>
                      <a:pt x="33" y="37"/>
                      <a:pt x="33" y="37"/>
                    </a:cubicBezTo>
                    <a:cubicBezTo>
                      <a:pt x="31" y="39"/>
                      <a:pt x="28" y="40"/>
                      <a:pt x="25" y="38"/>
                    </a:cubicBezTo>
                    <a:cubicBezTo>
                      <a:pt x="23" y="36"/>
                      <a:pt x="21" y="34"/>
                      <a:pt x="19" y="32"/>
                    </a:cubicBezTo>
                    <a:cubicBezTo>
                      <a:pt x="17" y="30"/>
                      <a:pt x="15" y="28"/>
                      <a:pt x="13" y="26"/>
                    </a:cubicBezTo>
                    <a:cubicBezTo>
                      <a:pt x="12" y="24"/>
                      <a:pt x="12" y="22"/>
                      <a:pt x="12" y="21"/>
                    </a:cubicBezTo>
                    <a:cubicBezTo>
                      <a:pt x="12" y="20"/>
                      <a:pt x="13" y="19"/>
                      <a:pt x="14" y="18"/>
                    </a:cubicBezTo>
                    <a:cubicBezTo>
                      <a:pt x="17" y="16"/>
                      <a:pt x="17" y="16"/>
                      <a:pt x="17" y="16"/>
                    </a:cubicBezTo>
                    <a:cubicBezTo>
                      <a:pt x="17" y="16"/>
                      <a:pt x="17" y="15"/>
                      <a:pt x="17" y="15"/>
                    </a:cubicBezTo>
                    <a:cubicBezTo>
                      <a:pt x="16" y="12"/>
                      <a:pt x="15" y="8"/>
                      <a:pt x="14" y="5"/>
                    </a:cubicBezTo>
                    <a:cubicBezTo>
                      <a:pt x="14" y="5"/>
                      <a:pt x="14" y="5"/>
                      <a:pt x="13" y="5"/>
                    </a:cubicBezTo>
                    <a:cubicBezTo>
                      <a:pt x="11" y="6"/>
                      <a:pt x="8" y="7"/>
                      <a:pt x="6" y="10"/>
                    </a:cubicBezTo>
                    <a:cubicBezTo>
                      <a:pt x="5" y="10"/>
                      <a:pt x="5" y="10"/>
                      <a:pt x="5" y="11"/>
                    </a:cubicBezTo>
                    <a:cubicBezTo>
                      <a:pt x="5" y="19"/>
                      <a:pt x="9" y="28"/>
                      <a:pt x="15" y="35"/>
                    </a:cubicBezTo>
                    <a:lnTo>
                      <a:pt x="16"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3" name="Freeform 120"/>
              <p:cNvSpPr/>
              <p:nvPr/>
            </p:nvSpPr>
            <p:spPr bwMode="auto">
              <a:xfrm>
                <a:off x="6848476" y="4021138"/>
                <a:ext cx="52388" cy="52388"/>
              </a:xfrm>
              <a:custGeom>
                <a:avLst/>
                <a:gdLst>
                  <a:gd name="T0" fmla="*/ 21 w 33"/>
                  <a:gd name="T1" fmla="*/ 33 h 33"/>
                  <a:gd name="T2" fmla="*/ 21 w 33"/>
                  <a:gd name="T3" fmla="*/ 12 h 33"/>
                  <a:gd name="T4" fmla="*/ 0 w 33"/>
                  <a:gd name="T5" fmla="*/ 9 h 33"/>
                  <a:gd name="T6" fmla="*/ 0 w 33"/>
                  <a:gd name="T7" fmla="*/ 0 h 33"/>
                  <a:gd name="T8" fmla="*/ 31 w 33"/>
                  <a:gd name="T9" fmla="*/ 2 h 33"/>
                  <a:gd name="T10" fmla="*/ 33 w 33"/>
                  <a:gd name="T11" fmla="*/ 31 h 33"/>
                  <a:gd name="T12" fmla="*/ 21 w 33"/>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21" y="33"/>
                    </a:moveTo>
                    <a:lnTo>
                      <a:pt x="21" y="12"/>
                    </a:lnTo>
                    <a:lnTo>
                      <a:pt x="0" y="9"/>
                    </a:lnTo>
                    <a:lnTo>
                      <a:pt x="0" y="0"/>
                    </a:lnTo>
                    <a:lnTo>
                      <a:pt x="31" y="2"/>
                    </a:lnTo>
                    <a:lnTo>
                      <a:pt x="33" y="31"/>
                    </a:lnTo>
                    <a:lnTo>
                      <a:pt x="21"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4" name="Freeform 121"/>
              <p:cNvSpPr/>
              <p:nvPr/>
            </p:nvSpPr>
            <p:spPr bwMode="auto">
              <a:xfrm>
                <a:off x="6832601" y="4029075"/>
                <a:ext cx="57150" cy="55563"/>
              </a:xfrm>
              <a:custGeom>
                <a:avLst/>
                <a:gdLst>
                  <a:gd name="T0" fmla="*/ 8 w 36"/>
                  <a:gd name="T1" fmla="*/ 35 h 35"/>
                  <a:gd name="T2" fmla="*/ 0 w 36"/>
                  <a:gd name="T3" fmla="*/ 28 h 35"/>
                  <a:gd name="T4" fmla="*/ 29 w 36"/>
                  <a:gd name="T5" fmla="*/ 0 h 35"/>
                  <a:gd name="T6" fmla="*/ 36 w 36"/>
                  <a:gd name="T7" fmla="*/ 7 h 35"/>
                  <a:gd name="T8" fmla="*/ 8 w 36"/>
                  <a:gd name="T9" fmla="*/ 35 h 35"/>
                </a:gdLst>
                <a:ahLst/>
                <a:cxnLst>
                  <a:cxn ang="0">
                    <a:pos x="T0" y="T1"/>
                  </a:cxn>
                  <a:cxn ang="0">
                    <a:pos x="T2" y="T3"/>
                  </a:cxn>
                  <a:cxn ang="0">
                    <a:pos x="T4" y="T5"/>
                  </a:cxn>
                  <a:cxn ang="0">
                    <a:pos x="T6" y="T7"/>
                  </a:cxn>
                  <a:cxn ang="0">
                    <a:pos x="T8" y="T9"/>
                  </a:cxn>
                </a:cxnLst>
                <a:rect l="0" t="0" r="r" b="b"/>
                <a:pathLst>
                  <a:path w="36" h="35">
                    <a:moveTo>
                      <a:pt x="8" y="35"/>
                    </a:moveTo>
                    <a:lnTo>
                      <a:pt x="0" y="28"/>
                    </a:lnTo>
                    <a:lnTo>
                      <a:pt x="29" y="0"/>
                    </a:lnTo>
                    <a:lnTo>
                      <a:pt x="36" y="7"/>
                    </a:lnTo>
                    <a:lnTo>
                      <a:pt x="8" y="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4185" name="Freeform 122"/>
            <p:cNvSpPr/>
            <p:nvPr/>
          </p:nvSpPr>
          <p:spPr bwMode="auto">
            <a:xfrm>
              <a:off x="6192838" y="2936875"/>
              <a:ext cx="828675" cy="750888"/>
            </a:xfrm>
            <a:custGeom>
              <a:avLst/>
              <a:gdLst>
                <a:gd name="T0" fmla="*/ 110 w 221"/>
                <a:gd name="T1" fmla="*/ 0 h 200"/>
                <a:gd name="T2" fmla="*/ 221 w 221"/>
                <a:gd name="T3" fmla="*/ 87 h 200"/>
                <a:gd name="T4" fmla="*/ 158 w 221"/>
                <a:gd name="T5" fmla="*/ 166 h 200"/>
                <a:gd name="T6" fmla="*/ 160 w 221"/>
                <a:gd name="T7" fmla="*/ 170 h 200"/>
                <a:gd name="T8" fmla="*/ 191 w 221"/>
                <a:gd name="T9" fmla="*/ 198 h 200"/>
                <a:gd name="T10" fmla="*/ 119 w 221"/>
                <a:gd name="T11" fmla="*/ 174 h 200"/>
                <a:gd name="T12" fmla="*/ 110 w 221"/>
                <a:gd name="T13" fmla="*/ 174 h 200"/>
                <a:gd name="T14" fmla="*/ 0 w 221"/>
                <a:gd name="T15" fmla="*/ 87 h 200"/>
                <a:gd name="T16" fmla="*/ 110 w 221"/>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00">
                  <a:moveTo>
                    <a:pt x="110" y="0"/>
                  </a:moveTo>
                  <a:cubicBezTo>
                    <a:pt x="172" y="0"/>
                    <a:pt x="221" y="39"/>
                    <a:pt x="221" y="87"/>
                  </a:cubicBezTo>
                  <a:cubicBezTo>
                    <a:pt x="221" y="122"/>
                    <a:pt x="195" y="152"/>
                    <a:pt x="158" y="166"/>
                  </a:cubicBezTo>
                  <a:cubicBezTo>
                    <a:pt x="158" y="167"/>
                    <a:pt x="159" y="169"/>
                    <a:pt x="160" y="170"/>
                  </a:cubicBezTo>
                  <a:cubicBezTo>
                    <a:pt x="167" y="182"/>
                    <a:pt x="178" y="192"/>
                    <a:pt x="191" y="198"/>
                  </a:cubicBezTo>
                  <a:cubicBezTo>
                    <a:pt x="163" y="200"/>
                    <a:pt x="136" y="191"/>
                    <a:pt x="119" y="174"/>
                  </a:cubicBezTo>
                  <a:cubicBezTo>
                    <a:pt x="116" y="174"/>
                    <a:pt x="113" y="174"/>
                    <a:pt x="110" y="174"/>
                  </a:cubicBezTo>
                  <a:cubicBezTo>
                    <a:pt x="49" y="174"/>
                    <a:pt x="0" y="135"/>
                    <a:pt x="0" y="87"/>
                  </a:cubicBezTo>
                  <a:cubicBezTo>
                    <a:pt x="0" y="39"/>
                    <a:pt x="49" y="0"/>
                    <a:pt x="110" y="0"/>
                  </a:cubicBezTo>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4186" name="Freeform 123"/>
            <p:cNvSpPr/>
            <p:nvPr/>
          </p:nvSpPr>
          <p:spPr bwMode="auto">
            <a:xfrm>
              <a:off x="5775326" y="2667000"/>
              <a:ext cx="952500" cy="863600"/>
            </a:xfrm>
            <a:custGeom>
              <a:avLst/>
              <a:gdLst>
                <a:gd name="T0" fmla="*/ 127 w 254"/>
                <a:gd name="T1" fmla="*/ 0 h 230"/>
                <a:gd name="T2" fmla="*/ 0 w 254"/>
                <a:gd name="T3" fmla="*/ 100 h 230"/>
                <a:gd name="T4" fmla="*/ 73 w 254"/>
                <a:gd name="T5" fmla="*/ 190 h 230"/>
                <a:gd name="T6" fmla="*/ 70 w 254"/>
                <a:gd name="T7" fmla="*/ 196 h 230"/>
                <a:gd name="T8" fmla="*/ 35 w 254"/>
                <a:gd name="T9" fmla="*/ 227 h 230"/>
                <a:gd name="T10" fmla="*/ 117 w 254"/>
                <a:gd name="T11" fmla="*/ 200 h 230"/>
                <a:gd name="T12" fmla="*/ 127 w 254"/>
                <a:gd name="T13" fmla="*/ 200 h 230"/>
                <a:gd name="T14" fmla="*/ 254 w 254"/>
                <a:gd name="T15" fmla="*/ 100 h 230"/>
                <a:gd name="T16" fmla="*/ 127 w 254"/>
                <a:gd name="T17" fmla="*/ 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 h="230">
                  <a:moveTo>
                    <a:pt x="127" y="0"/>
                  </a:moveTo>
                  <a:cubicBezTo>
                    <a:pt x="57" y="0"/>
                    <a:pt x="0" y="45"/>
                    <a:pt x="0" y="100"/>
                  </a:cubicBezTo>
                  <a:cubicBezTo>
                    <a:pt x="0" y="140"/>
                    <a:pt x="30" y="174"/>
                    <a:pt x="73" y="190"/>
                  </a:cubicBezTo>
                  <a:cubicBezTo>
                    <a:pt x="72" y="192"/>
                    <a:pt x="71" y="194"/>
                    <a:pt x="70" y="196"/>
                  </a:cubicBezTo>
                  <a:cubicBezTo>
                    <a:pt x="62" y="210"/>
                    <a:pt x="50" y="220"/>
                    <a:pt x="35" y="227"/>
                  </a:cubicBezTo>
                  <a:cubicBezTo>
                    <a:pt x="67" y="230"/>
                    <a:pt x="97" y="220"/>
                    <a:pt x="117" y="200"/>
                  </a:cubicBezTo>
                  <a:cubicBezTo>
                    <a:pt x="120" y="200"/>
                    <a:pt x="124" y="200"/>
                    <a:pt x="127" y="200"/>
                  </a:cubicBezTo>
                  <a:cubicBezTo>
                    <a:pt x="197" y="200"/>
                    <a:pt x="254" y="155"/>
                    <a:pt x="254" y="100"/>
                  </a:cubicBezTo>
                  <a:cubicBezTo>
                    <a:pt x="254" y="45"/>
                    <a:pt x="197" y="0"/>
                    <a:pt x="127"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7" name="Oval 124"/>
            <p:cNvSpPr>
              <a:spLocks noChangeArrowheads="1"/>
            </p:cNvSpPr>
            <p:nvPr/>
          </p:nvSpPr>
          <p:spPr bwMode="auto">
            <a:xfrm>
              <a:off x="5981701"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8" name="Oval 125"/>
            <p:cNvSpPr>
              <a:spLocks noChangeArrowheads="1"/>
            </p:cNvSpPr>
            <p:nvPr/>
          </p:nvSpPr>
          <p:spPr bwMode="auto">
            <a:xfrm>
              <a:off x="6188076" y="2982913"/>
              <a:ext cx="131763"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sp>
          <p:nvSpPr>
            <p:cNvPr id="4189" name="Oval 126"/>
            <p:cNvSpPr>
              <a:spLocks noChangeArrowheads="1"/>
            </p:cNvSpPr>
            <p:nvPr/>
          </p:nvSpPr>
          <p:spPr bwMode="auto">
            <a:xfrm>
              <a:off x="6391276" y="2982913"/>
              <a:ext cx="134938" cy="134938"/>
            </a:xfrm>
            <a:prstGeom prst="ellipse">
              <a:avLst/>
            </a:prstGeom>
            <a:solidFill>
              <a:schemeClr val="bg1"/>
            </a:solidFill>
            <a:ln>
              <a:noFill/>
            </a:ln>
          </p:spPr>
          <p:txBody>
            <a:bodyPr vert="horz" wrap="square" lIns="91440" tIns="45720" rIns="91440" bIns="45720" numCol="1" anchor="t" anchorCtr="0" compatLnSpc="1"/>
            <a:lstStyle/>
            <a:p>
              <a:endParaRPr lang="zh-CN" altLang="en-US"/>
            </a:p>
          </p:txBody>
        </p:sp>
      </p:grpSp>
      <p:sp>
        <p:nvSpPr>
          <p:cNvPr id="128" name="Oval 9"/>
          <p:cNvSpPr>
            <a:spLocks noChangeArrowheads="1"/>
          </p:cNvSpPr>
          <p:nvPr/>
        </p:nvSpPr>
        <p:spPr bwMode="auto">
          <a:xfrm>
            <a:off x="6348154" y="1722181"/>
            <a:ext cx="723900" cy="723900"/>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129" name="Oval 10"/>
          <p:cNvSpPr>
            <a:spLocks noChangeArrowheads="1"/>
          </p:cNvSpPr>
          <p:nvPr/>
        </p:nvSpPr>
        <p:spPr bwMode="auto">
          <a:xfrm>
            <a:off x="6348154" y="2804635"/>
            <a:ext cx="719138" cy="723900"/>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130" name="Oval 11"/>
          <p:cNvSpPr>
            <a:spLocks noChangeArrowheads="1"/>
          </p:cNvSpPr>
          <p:nvPr/>
        </p:nvSpPr>
        <p:spPr bwMode="auto">
          <a:xfrm>
            <a:off x="6348154" y="3868033"/>
            <a:ext cx="723900" cy="723900"/>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31" name="Oval 12"/>
          <p:cNvSpPr>
            <a:spLocks noChangeArrowheads="1"/>
          </p:cNvSpPr>
          <p:nvPr/>
        </p:nvSpPr>
        <p:spPr bwMode="auto">
          <a:xfrm>
            <a:off x="6348154" y="4944560"/>
            <a:ext cx="719138" cy="723900"/>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132" name="TextBox 131"/>
          <p:cNvSpPr txBox="1"/>
          <p:nvPr/>
        </p:nvSpPr>
        <p:spPr>
          <a:xfrm>
            <a:off x="7192646" y="1722182"/>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3" name="TextBox 132"/>
          <p:cNvSpPr txBox="1"/>
          <p:nvPr/>
        </p:nvSpPr>
        <p:spPr>
          <a:xfrm>
            <a:off x="7192646" y="2017613"/>
            <a:ext cx="3743482"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7192646" y="3861049"/>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5" name="TextBox 134"/>
          <p:cNvSpPr txBox="1"/>
          <p:nvPr/>
        </p:nvSpPr>
        <p:spPr>
          <a:xfrm>
            <a:off x="7192646" y="4156480"/>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6" name="TextBox 135"/>
          <p:cNvSpPr txBox="1"/>
          <p:nvPr/>
        </p:nvSpPr>
        <p:spPr>
          <a:xfrm>
            <a:off x="7214740" y="280463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7" name="TextBox 136"/>
          <p:cNvSpPr txBox="1"/>
          <p:nvPr/>
        </p:nvSpPr>
        <p:spPr>
          <a:xfrm>
            <a:off x="7214740" y="310006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8" name="TextBox 137"/>
          <p:cNvSpPr txBox="1"/>
          <p:nvPr/>
        </p:nvSpPr>
        <p:spPr>
          <a:xfrm>
            <a:off x="7214740" y="4937576"/>
            <a:ext cx="2961066" cy="323165"/>
          </a:xfrm>
          <a:prstGeom prst="rect">
            <a:avLst/>
          </a:prstGeom>
          <a:noFill/>
        </p:spPr>
        <p:txBody>
          <a:bodyPr wrap="square" tIns="0" bIns="0" rtlCol="0" anchor="t">
            <a:spAutoFit/>
          </a:bodyPr>
          <a:lstStyle/>
          <a:p>
            <a:pPr>
              <a:lnSpc>
                <a:spcPct val="150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点击添加标题</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139" name="TextBox 138"/>
          <p:cNvSpPr txBox="1"/>
          <p:nvPr/>
        </p:nvSpPr>
        <p:spPr>
          <a:xfrm>
            <a:off x="7214740" y="5233007"/>
            <a:ext cx="3743482" cy="492443"/>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您的内容打在这里，或者通过复制您的文本后，在此框中选择粘贴，并选择只保留文字。通过通过复制您的文本。</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Freeform 7"/>
          <p:cNvSpPr>
            <a:spLocks noEditPoints="1"/>
          </p:cNvSpPr>
          <p:nvPr/>
        </p:nvSpPr>
        <p:spPr bwMode="auto">
          <a:xfrm>
            <a:off x="6484924" y="4037456"/>
            <a:ext cx="450363" cy="385054"/>
          </a:xfrm>
          <a:custGeom>
            <a:avLst/>
            <a:gdLst>
              <a:gd name="T0" fmla="*/ 0 w 140"/>
              <a:gd name="T1" fmla="*/ 113 h 120"/>
              <a:gd name="T2" fmla="*/ 15 w 140"/>
              <a:gd name="T3" fmla="*/ 99 h 120"/>
              <a:gd name="T4" fmla="*/ 27 w 140"/>
              <a:gd name="T5" fmla="*/ 0 h 120"/>
              <a:gd name="T6" fmla="*/ 42 w 140"/>
              <a:gd name="T7" fmla="*/ 0 h 120"/>
              <a:gd name="T8" fmla="*/ 42 w 140"/>
              <a:gd name="T9" fmla="*/ 0 h 120"/>
              <a:gd name="T10" fmla="*/ 67 w 140"/>
              <a:gd name="T11" fmla="*/ 99 h 120"/>
              <a:gd name="T12" fmla="*/ 73 w 140"/>
              <a:gd name="T13" fmla="*/ 99 h 120"/>
              <a:gd name="T14" fmla="*/ 97 w 140"/>
              <a:gd name="T15" fmla="*/ 99 h 120"/>
              <a:gd name="T16" fmla="*/ 107 w 140"/>
              <a:gd name="T17" fmla="*/ 0 h 120"/>
              <a:gd name="T18" fmla="*/ 107 w 140"/>
              <a:gd name="T19" fmla="*/ 0 h 120"/>
              <a:gd name="T20" fmla="*/ 119 w 140"/>
              <a:gd name="T21" fmla="*/ 99 h 120"/>
              <a:gd name="T22" fmla="*/ 128 w 140"/>
              <a:gd name="T23" fmla="*/ 0 h 120"/>
              <a:gd name="T24" fmla="*/ 135 w 140"/>
              <a:gd name="T25" fmla="*/ 113 h 120"/>
              <a:gd name="T26" fmla="*/ 51 w 140"/>
              <a:gd name="T27" fmla="*/ 0 h 120"/>
              <a:gd name="T28" fmla="*/ 51 w 140"/>
              <a:gd name="T29" fmla="*/ 0 h 120"/>
              <a:gd name="T30" fmla="*/ 28 w 140"/>
              <a:gd name="T31" fmla="*/ 118 h 120"/>
              <a:gd name="T32" fmla="*/ 14 w 140"/>
              <a:gd name="T33" fmla="*/ 120 h 120"/>
              <a:gd name="T34" fmla="*/ 27 w 140"/>
              <a:gd name="T35" fmla="*/ 105 h 120"/>
              <a:gd name="T36" fmla="*/ 28 w 140"/>
              <a:gd name="T37" fmla="*/ 113 h 120"/>
              <a:gd name="T38" fmla="*/ 23 w 140"/>
              <a:gd name="T39" fmla="*/ 109 h 120"/>
              <a:gd name="T40" fmla="*/ 19 w 140"/>
              <a:gd name="T41" fmla="*/ 110 h 120"/>
              <a:gd name="T42" fmla="*/ 19 w 140"/>
              <a:gd name="T43" fmla="*/ 113 h 120"/>
              <a:gd name="T44" fmla="*/ 24 w 140"/>
              <a:gd name="T45" fmla="*/ 115 h 120"/>
              <a:gd name="T46" fmla="*/ 40 w 140"/>
              <a:gd name="T47" fmla="*/ 118 h 120"/>
              <a:gd name="T48" fmla="*/ 34 w 140"/>
              <a:gd name="T49" fmla="*/ 120 h 120"/>
              <a:gd name="T50" fmla="*/ 40 w 140"/>
              <a:gd name="T51" fmla="*/ 104 h 120"/>
              <a:gd name="T52" fmla="*/ 36 w 140"/>
              <a:gd name="T53" fmla="*/ 114 h 120"/>
              <a:gd name="T54" fmla="*/ 57 w 140"/>
              <a:gd name="T55" fmla="*/ 120 h 120"/>
              <a:gd name="T56" fmla="*/ 53 w 140"/>
              <a:gd name="T57" fmla="*/ 113 h 120"/>
              <a:gd name="T58" fmla="*/ 47 w 140"/>
              <a:gd name="T59" fmla="*/ 120 h 120"/>
              <a:gd name="T60" fmla="*/ 59 w 140"/>
              <a:gd name="T61" fmla="*/ 105 h 120"/>
              <a:gd name="T62" fmla="*/ 59 w 140"/>
              <a:gd name="T63" fmla="*/ 112 h 120"/>
              <a:gd name="T64" fmla="*/ 60 w 140"/>
              <a:gd name="T65" fmla="*/ 115 h 120"/>
              <a:gd name="T66" fmla="*/ 54 w 140"/>
              <a:gd name="T67" fmla="*/ 107 h 120"/>
              <a:gd name="T68" fmla="*/ 55 w 140"/>
              <a:gd name="T69" fmla="*/ 110 h 120"/>
              <a:gd name="T70" fmla="*/ 71 w 140"/>
              <a:gd name="T71" fmla="*/ 116 h 120"/>
              <a:gd name="T72" fmla="*/ 71 w 140"/>
              <a:gd name="T73" fmla="*/ 108 h 120"/>
              <a:gd name="T74" fmla="*/ 78 w 140"/>
              <a:gd name="T75" fmla="*/ 109 h 120"/>
              <a:gd name="T76" fmla="*/ 63 w 140"/>
              <a:gd name="T77" fmla="*/ 112 h 120"/>
              <a:gd name="T78" fmla="*/ 71 w 140"/>
              <a:gd name="T79" fmla="*/ 120 h 120"/>
              <a:gd name="T80" fmla="*/ 78 w 140"/>
              <a:gd name="T81" fmla="*/ 115 h 120"/>
              <a:gd name="T82" fmla="*/ 96 w 140"/>
              <a:gd name="T83" fmla="*/ 112 h 120"/>
              <a:gd name="T84" fmla="*/ 88 w 140"/>
              <a:gd name="T85" fmla="*/ 120 h 120"/>
              <a:gd name="T86" fmla="*/ 80 w 140"/>
              <a:gd name="T87" fmla="*/ 112 h 120"/>
              <a:gd name="T88" fmla="*/ 91 w 140"/>
              <a:gd name="T89" fmla="*/ 112 h 120"/>
              <a:gd name="T90" fmla="*/ 84 w 140"/>
              <a:gd name="T91" fmla="*/ 112 h 120"/>
              <a:gd name="T92" fmla="*/ 91 w 140"/>
              <a:gd name="T93" fmla="*/ 112 h 120"/>
              <a:gd name="T94" fmla="*/ 110 w 140"/>
              <a:gd name="T95" fmla="*/ 118 h 120"/>
              <a:gd name="T96" fmla="*/ 98 w 140"/>
              <a:gd name="T97" fmla="*/ 120 h 120"/>
              <a:gd name="T98" fmla="*/ 109 w 140"/>
              <a:gd name="T99" fmla="*/ 105 h 120"/>
              <a:gd name="T100" fmla="*/ 107 w 140"/>
              <a:gd name="T101" fmla="*/ 109 h 120"/>
              <a:gd name="T102" fmla="*/ 104 w 140"/>
              <a:gd name="T103" fmla="*/ 116 h 120"/>
              <a:gd name="T104" fmla="*/ 120 w 140"/>
              <a:gd name="T105" fmla="*/ 113 h 120"/>
              <a:gd name="T106" fmla="*/ 120 w 140"/>
              <a:gd name="T107" fmla="*/ 108 h 120"/>
              <a:gd name="T108" fmla="*/ 115 w 140"/>
              <a:gd name="T109" fmla="*/ 118 h 120"/>
              <a:gd name="T110" fmla="*/ 128 w 140"/>
              <a:gd name="T111" fmla="*/ 11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120">
                <a:moveTo>
                  <a:pt x="0" y="0"/>
                </a:moveTo>
                <a:cubicBezTo>
                  <a:pt x="7" y="0"/>
                  <a:pt x="7" y="0"/>
                  <a:pt x="7" y="0"/>
                </a:cubicBezTo>
                <a:cubicBezTo>
                  <a:pt x="7" y="113"/>
                  <a:pt x="7" y="113"/>
                  <a:pt x="7" y="113"/>
                </a:cubicBezTo>
                <a:cubicBezTo>
                  <a:pt x="0" y="113"/>
                  <a:pt x="0" y="113"/>
                  <a:pt x="0" y="113"/>
                </a:cubicBezTo>
                <a:lnTo>
                  <a:pt x="0" y="0"/>
                </a:lnTo>
                <a:close/>
                <a:moveTo>
                  <a:pt x="21" y="0"/>
                </a:moveTo>
                <a:cubicBezTo>
                  <a:pt x="15" y="0"/>
                  <a:pt x="15" y="0"/>
                  <a:pt x="15" y="0"/>
                </a:cubicBezTo>
                <a:cubicBezTo>
                  <a:pt x="15" y="99"/>
                  <a:pt x="15" y="99"/>
                  <a:pt x="15" y="99"/>
                </a:cubicBezTo>
                <a:cubicBezTo>
                  <a:pt x="21" y="99"/>
                  <a:pt x="21" y="99"/>
                  <a:pt x="21" y="99"/>
                </a:cubicBezTo>
                <a:lnTo>
                  <a:pt x="21" y="0"/>
                </a:lnTo>
                <a:close/>
                <a:moveTo>
                  <a:pt x="31" y="0"/>
                </a:moveTo>
                <a:cubicBezTo>
                  <a:pt x="27" y="0"/>
                  <a:pt x="27" y="0"/>
                  <a:pt x="27" y="0"/>
                </a:cubicBezTo>
                <a:cubicBezTo>
                  <a:pt x="27" y="99"/>
                  <a:pt x="27" y="99"/>
                  <a:pt x="27" y="99"/>
                </a:cubicBezTo>
                <a:cubicBezTo>
                  <a:pt x="31" y="99"/>
                  <a:pt x="31" y="99"/>
                  <a:pt x="31" y="99"/>
                </a:cubicBezTo>
                <a:lnTo>
                  <a:pt x="31" y="0"/>
                </a:lnTo>
                <a:close/>
                <a:moveTo>
                  <a:pt x="42" y="0"/>
                </a:moveTo>
                <a:cubicBezTo>
                  <a:pt x="37" y="0"/>
                  <a:pt x="37" y="0"/>
                  <a:pt x="37" y="0"/>
                </a:cubicBezTo>
                <a:cubicBezTo>
                  <a:pt x="37" y="99"/>
                  <a:pt x="37" y="99"/>
                  <a:pt x="37" y="99"/>
                </a:cubicBezTo>
                <a:cubicBezTo>
                  <a:pt x="42" y="99"/>
                  <a:pt x="42" y="99"/>
                  <a:pt x="42" y="99"/>
                </a:cubicBezTo>
                <a:lnTo>
                  <a:pt x="42" y="0"/>
                </a:lnTo>
                <a:close/>
                <a:moveTo>
                  <a:pt x="67" y="0"/>
                </a:moveTo>
                <a:cubicBezTo>
                  <a:pt x="61" y="0"/>
                  <a:pt x="61" y="0"/>
                  <a:pt x="61" y="0"/>
                </a:cubicBezTo>
                <a:cubicBezTo>
                  <a:pt x="61" y="99"/>
                  <a:pt x="61" y="99"/>
                  <a:pt x="61" y="99"/>
                </a:cubicBezTo>
                <a:cubicBezTo>
                  <a:pt x="67" y="99"/>
                  <a:pt x="67" y="99"/>
                  <a:pt x="67" y="99"/>
                </a:cubicBezTo>
                <a:lnTo>
                  <a:pt x="67" y="0"/>
                </a:lnTo>
                <a:close/>
                <a:moveTo>
                  <a:pt x="77" y="0"/>
                </a:moveTo>
                <a:cubicBezTo>
                  <a:pt x="73" y="0"/>
                  <a:pt x="73" y="0"/>
                  <a:pt x="73" y="0"/>
                </a:cubicBezTo>
                <a:cubicBezTo>
                  <a:pt x="73" y="99"/>
                  <a:pt x="73" y="99"/>
                  <a:pt x="73" y="99"/>
                </a:cubicBezTo>
                <a:cubicBezTo>
                  <a:pt x="77" y="99"/>
                  <a:pt x="77" y="99"/>
                  <a:pt x="77" y="99"/>
                </a:cubicBezTo>
                <a:lnTo>
                  <a:pt x="77" y="0"/>
                </a:lnTo>
                <a:close/>
                <a:moveTo>
                  <a:pt x="88" y="99"/>
                </a:moveTo>
                <a:cubicBezTo>
                  <a:pt x="97" y="99"/>
                  <a:pt x="97" y="99"/>
                  <a:pt x="97" y="99"/>
                </a:cubicBezTo>
                <a:cubicBezTo>
                  <a:pt x="97" y="0"/>
                  <a:pt x="97" y="0"/>
                  <a:pt x="97" y="0"/>
                </a:cubicBezTo>
                <a:cubicBezTo>
                  <a:pt x="88" y="0"/>
                  <a:pt x="88" y="0"/>
                  <a:pt x="88" y="0"/>
                </a:cubicBezTo>
                <a:lnTo>
                  <a:pt x="88" y="99"/>
                </a:lnTo>
                <a:close/>
                <a:moveTo>
                  <a:pt x="107" y="0"/>
                </a:moveTo>
                <a:cubicBezTo>
                  <a:pt x="105" y="0"/>
                  <a:pt x="105" y="0"/>
                  <a:pt x="105" y="0"/>
                </a:cubicBezTo>
                <a:cubicBezTo>
                  <a:pt x="105" y="99"/>
                  <a:pt x="105" y="99"/>
                  <a:pt x="105" y="99"/>
                </a:cubicBezTo>
                <a:cubicBezTo>
                  <a:pt x="107" y="99"/>
                  <a:pt x="107" y="99"/>
                  <a:pt x="107" y="99"/>
                </a:cubicBezTo>
                <a:lnTo>
                  <a:pt x="107" y="0"/>
                </a:lnTo>
                <a:close/>
                <a:moveTo>
                  <a:pt x="119" y="0"/>
                </a:moveTo>
                <a:cubicBezTo>
                  <a:pt x="112" y="0"/>
                  <a:pt x="112" y="0"/>
                  <a:pt x="112" y="0"/>
                </a:cubicBezTo>
                <a:cubicBezTo>
                  <a:pt x="112" y="99"/>
                  <a:pt x="112" y="99"/>
                  <a:pt x="112" y="99"/>
                </a:cubicBezTo>
                <a:cubicBezTo>
                  <a:pt x="119" y="99"/>
                  <a:pt x="119" y="99"/>
                  <a:pt x="119" y="99"/>
                </a:cubicBezTo>
                <a:lnTo>
                  <a:pt x="119" y="0"/>
                </a:lnTo>
                <a:close/>
                <a:moveTo>
                  <a:pt x="124" y="99"/>
                </a:moveTo>
                <a:cubicBezTo>
                  <a:pt x="128" y="99"/>
                  <a:pt x="128" y="99"/>
                  <a:pt x="128" y="99"/>
                </a:cubicBezTo>
                <a:cubicBezTo>
                  <a:pt x="128" y="0"/>
                  <a:pt x="128" y="0"/>
                  <a:pt x="128" y="0"/>
                </a:cubicBezTo>
                <a:cubicBezTo>
                  <a:pt x="124" y="0"/>
                  <a:pt x="124" y="0"/>
                  <a:pt x="124" y="0"/>
                </a:cubicBezTo>
                <a:lnTo>
                  <a:pt x="124" y="99"/>
                </a:lnTo>
                <a:close/>
                <a:moveTo>
                  <a:pt x="135" y="0"/>
                </a:moveTo>
                <a:cubicBezTo>
                  <a:pt x="135" y="113"/>
                  <a:pt x="135" y="113"/>
                  <a:pt x="135" y="113"/>
                </a:cubicBezTo>
                <a:cubicBezTo>
                  <a:pt x="140" y="113"/>
                  <a:pt x="140" y="113"/>
                  <a:pt x="140" y="113"/>
                </a:cubicBezTo>
                <a:cubicBezTo>
                  <a:pt x="140" y="0"/>
                  <a:pt x="140" y="0"/>
                  <a:pt x="140" y="0"/>
                </a:cubicBezTo>
                <a:lnTo>
                  <a:pt x="135" y="0"/>
                </a:lnTo>
                <a:close/>
                <a:moveTo>
                  <a:pt x="51" y="0"/>
                </a:moveTo>
                <a:cubicBezTo>
                  <a:pt x="49" y="0"/>
                  <a:pt x="49" y="0"/>
                  <a:pt x="49" y="0"/>
                </a:cubicBezTo>
                <a:cubicBezTo>
                  <a:pt x="49" y="99"/>
                  <a:pt x="49" y="99"/>
                  <a:pt x="49" y="99"/>
                </a:cubicBezTo>
                <a:cubicBezTo>
                  <a:pt x="51" y="99"/>
                  <a:pt x="51" y="99"/>
                  <a:pt x="51" y="99"/>
                </a:cubicBezTo>
                <a:lnTo>
                  <a:pt x="51" y="0"/>
                </a:lnTo>
                <a:close/>
                <a:moveTo>
                  <a:pt x="28" y="113"/>
                </a:moveTo>
                <a:cubicBezTo>
                  <a:pt x="28" y="113"/>
                  <a:pt x="28" y="114"/>
                  <a:pt x="28" y="115"/>
                </a:cubicBezTo>
                <a:cubicBezTo>
                  <a:pt x="28" y="116"/>
                  <a:pt x="28" y="117"/>
                  <a:pt x="28" y="117"/>
                </a:cubicBezTo>
                <a:cubicBezTo>
                  <a:pt x="28" y="118"/>
                  <a:pt x="28" y="118"/>
                  <a:pt x="28" y="118"/>
                </a:cubicBezTo>
                <a:cubicBezTo>
                  <a:pt x="27" y="118"/>
                  <a:pt x="27" y="119"/>
                  <a:pt x="26" y="119"/>
                </a:cubicBezTo>
                <a:cubicBezTo>
                  <a:pt x="26" y="119"/>
                  <a:pt x="25" y="119"/>
                  <a:pt x="25" y="119"/>
                </a:cubicBezTo>
                <a:cubicBezTo>
                  <a:pt x="24" y="120"/>
                  <a:pt x="23" y="120"/>
                  <a:pt x="22" y="120"/>
                </a:cubicBezTo>
                <a:cubicBezTo>
                  <a:pt x="14" y="120"/>
                  <a:pt x="14" y="120"/>
                  <a:pt x="14" y="120"/>
                </a:cubicBezTo>
                <a:cubicBezTo>
                  <a:pt x="14" y="118"/>
                  <a:pt x="14" y="118"/>
                  <a:pt x="14" y="118"/>
                </a:cubicBezTo>
                <a:cubicBezTo>
                  <a:pt x="14" y="104"/>
                  <a:pt x="14" y="104"/>
                  <a:pt x="14" y="104"/>
                </a:cubicBezTo>
                <a:cubicBezTo>
                  <a:pt x="23" y="104"/>
                  <a:pt x="23" y="104"/>
                  <a:pt x="23" y="104"/>
                </a:cubicBezTo>
                <a:cubicBezTo>
                  <a:pt x="25" y="104"/>
                  <a:pt x="26" y="105"/>
                  <a:pt x="27" y="105"/>
                </a:cubicBezTo>
                <a:cubicBezTo>
                  <a:pt x="27" y="106"/>
                  <a:pt x="28" y="107"/>
                  <a:pt x="28" y="108"/>
                </a:cubicBezTo>
                <a:cubicBezTo>
                  <a:pt x="28" y="109"/>
                  <a:pt x="27" y="110"/>
                  <a:pt x="27" y="110"/>
                </a:cubicBezTo>
                <a:cubicBezTo>
                  <a:pt x="27" y="111"/>
                  <a:pt x="26" y="111"/>
                  <a:pt x="25" y="111"/>
                </a:cubicBezTo>
                <a:cubicBezTo>
                  <a:pt x="26" y="112"/>
                  <a:pt x="27" y="112"/>
                  <a:pt x="28" y="113"/>
                </a:cubicBezTo>
                <a:close/>
                <a:moveTo>
                  <a:pt x="19" y="110"/>
                </a:moveTo>
                <a:cubicBezTo>
                  <a:pt x="21" y="110"/>
                  <a:pt x="21" y="110"/>
                  <a:pt x="21" y="110"/>
                </a:cubicBezTo>
                <a:cubicBezTo>
                  <a:pt x="22" y="110"/>
                  <a:pt x="22" y="110"/>
                  <a:pt x="23" y="110"/>
                </a:cubicBezTo>
                <a:cubicBezTo>
                  <a:pt x="23" y="110"/>
                  <a:pt x="23" y="109"/>
                  <a:pt x="23" y="109"/>
                </a:cubicBezTo>
                <a:cubicBezTo>
                  <a:pt x="23" y="108"/>
                  <a:pt x="23" y="108"/>
                  <a:pt x="23" y="108"/>
                </a:cubicBezTo>
                <a:cubicBezTo>
                  <a:pt x="22" y="107"/>
                  <a:pt x="22" y="107"/>
                  <a:pt x="21" y="107"/>
                </a:cubicBezTo>
                <a:cubicBezTo>
                  <a:pt x="19" y="107"/>
                  <a:pt x="19" y="107"/>
                  <a:pt x="19" y="107"/>
                </a:cubicBezTo>
                <a:lnTo>
                  <a:pt x="19" y="110"/>
                </a:lnTo>
                <a:close/>
                <a:moveTo>
                  <a:pt x="24" y="115"/>
                </a:moveTo>
                <a:cubicBezTo>
                  <a:pt x="24" y="114"/>
                  <a:pt x="24" y="114"/>
                  <a:pt x="23" y="114"/>
                </a:cubicBezTo>
                <a:cubicBezTo>
                  <a:pt x="23" y="113"/>
                  <a:pt x="22" y="113"/>
                  <a:pt x="21" y="113"/>
                </a:cubicBezTo>
                <a:cubicBezTo>
                  <a:pt x="19" y="113"/>
                  <a:pt x="19" y="113"/>
                  <a:pt x="19" y="113"/>
                </a:cubicBezTo>
                <a:cubicBezTo>
                  <a:pt x="19" y="116"/>
                  <a:pt x="19" y="116"/>
                  <a:pt x="19" y="116"/>
                </a:cubicBezTo>
                <a:cubicBezTo>
                  <a:pt x="21" y="116"/>
                  <a:pt x="21" y="116"/>
                  <a:pt x="21" y="116"/>
                </a:cubicBezTo>
                <a:cubicBezTo>
                  <a:pt x="22" y="116"/>
                  <a:pt x="23" y="116"/>
                  <a:pt x="23" y="116"/>
                </a:cubicBezTo>
                <a:cubicBezTo>
                  <a:pt x="24" y="116"/>
                  <a:pt x="24" y="115"/>
                  <a:pt x="24" y="115"/>
                </a:cubicBezTo>
                <a:close/>
                <a:moveTo>
                  <a:pt x="45" y="118"/>
                </a:moveTo>
                <a:cubicBezTo>
                  <a:pt x="46" y="120"/>
                  <a:pt x="46" y="120"/>
                  <a:pt x="46" y="120"/>
                </a:cubicBezTo>
                <a:cubicBezTo>
                  <a:pt x="41" y="120"/>
                  <a:pt x="41" y="120"/>
                  <a:pt x="41" y="120"/>
                </a:cubicBezTo>
                <a:cubicBezTo>
                  <a:pt x="40" y="118"/>
                  <a:pt x="40" y="118"/>
                  <a:pt x="40" y="118"/>
                </a:cubicBezTo>
                <a:cubicBezTo>
                  <a:pt x="40" y="117"/>
                  <a:pt x="40" y="117"/>
                  <a:pt x="40" y="117"/>
                </a:cubicBezTo>
                <a:cubicBezTo>
                  <a:pt x="35" y="117"/>
                  <a:pt x="35" y="117"/>
                  <a:pt x="35" y="117"/>
                </a:cubicBezTo>
                <a:cubicBezTo>
                  <a:pt x="34" y="118"/>
                  <a:pt x="34" y="118"/>
                  <a:pt x="34" y="118"/>
                </a:cubicBezTo>
                <a:cubicBezTo>
                  <a:pt x="34" y="120"/>
                  <a:pt x="34" y="120"/>
                  <a:pt x="34" y="120"/>
                </a:cubicBezTo>
                <a:cubicBezTo>
                  <a:pt x="29" y="120"/>
                  <a:pt x="29" y="120"/>
                  <a:pt x="29" y="120"/>
                </a:cubicBezTo>
                <a:cubicBezTo>
                  <a:pt x="30" y="118"/>
                  <a:pt x="30" y="118"/>
                  <a:pt x="30" y="118"/>
                </a:cubicBezTo>
                <a:cubicBezTo>
                  <a:pt x="35" y="104"/>
                  <a:pt x="35" y="104"/>
                  <a:pt x="35" y="104"/>
                </a:cubicBezTo>
                <a:cubicBezTo>
                  <a:pt x="40" y="104"/>
                  <a:pt x="40" y="104"/>
                  <a:pt x="40" y="104"/>
                </a:cubicBezTo>
                <a:lnTo>
                  <a:pt x="45" y="118"/>
                </a:lnTo>
                <a:close/>
                <a:moveTo>
                  <a:pt x="39" y="114"/>
                </a:moveTo>
                <a:cubicBezTo>
                  <a:pt x="37" y="108"/>
                  <a:pt x="37" y="108"/>
                  <a:pt x="37" y="108"/>
                </a:cubicBezTo>
                <a:cubicBezTo>
                  <a:pt x="36" y="114"/>
                  <a:pt x="36" y="114"/>
                  <a:pt x="36" y="114"/>
                </a:cubicBezTo>
                <a:lnTo>
                  <a:pt x="39" y="114"/>
                </a:lnTo>
                <a:close/>
                <a:moveTo>
                  <a:pt x="62" y="118"/>
                </a:moveTo>
                <a:cubicBezTo>
                  <a:pt x="62" y="120"/>
                  <a:pt x="62" y="120"/>
                  <a:pt x="62" y="120"/>
                </a:cubicBezTo>
                <a:cubicBezTo>
                  <a:pt x="57" y="120"/>
                  <a:pt x="57" y="120"/>
                  <a:pt x="57" y="120"/>
                </a:cubicBezTo>
                <a:cubicBezTo>
                  <a:pt x="56" y="118"/>
                  <a:pt x="56" y="118"/>
                  <a:pt x="56" y="118"/>
                </a:cubicBezTo>
                <a:cubicBezTo>
                  <a:pt x="55" y="115"/>
                  <a:pt x="55" y="115"/>
                  <a:pt x="55" y="115"/>
                </a:cubicBezTo>
                <a:cubicBezTo>
                  <a:pt x="54" y="114"/>
                  <a:pt x="54" y="114"/>
                  <a:pt x="54" y="114"/>
                </a:cubicBezTo>
                <a:cubicBezTo>
                  <a:pt x="53" y="114"/>
                  <a:pt x="53" y="113"/>
                  <a:pt x="53" y="113"/>
                </a:cubicBezTo>
                <a:cubicBezTo>
                  <a:pt x="52" y="113"/>
                  <a:pt x="52" y="113"/>
                  <a:pt x="52" y="113"/>
                </a:cubicBezTo>
                <a:cubicBezTo>
                  <a:pt x="52" y="118"/>
                  <a:pt x="52" y="118"/>
                  <a:pt x="52" y="118"/>
                </a:cubicBezTo>
                <a:cubicBezTo>
                  <a:pt x="52" y="120"/>
                  <a:pt x="52" y="120"/>
                  <a:pt x="52" y="120"/>
                </a:cubicBezTo>
                <a:cubicBezTo>
                  <a:pt x="47" y="120"/>
                  <a:pt x="47" y="120"/>
                  <a:pt x="47" y="120"/>
                </a:cubicBezTo>
                <a:cubicBezTo>
                  <a:pt x="47" y="118"/>
                  <a:pt x="47" y="118"/>
                  <a:pt x="47" y="118"/>
                </a:cubicBezTo>
                <a:cubicBezTo>
                  <a:pt x="47" y="104"/>
                  <a:pt x="47" y="104"/>
                  <a:pt x="47" y="104"/>
                </a:cubicBezTo>
                <a:cubicBezTo>
                  <a:pt x="55" y="104"/>
                  <a:pt x="55" y="104"/>
                  <a:pt x="55" y="104"/>
                </a:cubicBezTo>
                <a:cubicBezTo>
                  <a:pt x="57" y="104"/>
                  <a:pt x="58" y="104"/>
                  <a:pt x="59" y="105"/>
                </a:cubicBezTo>
                <a:cubicBezTo>
                  <a:pt x="59" y="105"/>
                  <a:pt x="60" y="105"/>
                  <a:pt x="61" y="106"/>
                </a:cubicBezTo>
                <a:cubicBezTo>
                  <a:pt x="61" y="107"/>
                  <a:pt x="61" y="108"/>
                  <a:pt x="61" y="109"/>
                </a:cubicBezTo>
                <a:cubicBezTo>
                  <a:pt x="61" y="109"/>
                  <a:pt x="61" y="110"/>
                  <a:pt x="61" y="111"/>
                </a:cubicBezTo>
                <a:cubicBezTo>
                  <a:pt x="60" y="111"/>
                  <a:pt x="60" y="112"/>
                  <a:pt x="59" y="112"/>
                </a:cubicBezTo>
                <a:cubicBezTo>
                  <a:pt x="59" y="112"/>
                  <a:pt x="58" y="113"/>
                  <a:pt x="57" y="113"/>
                </a:cubicBezTo>
                <a:cubicBezTo>
                  <a:pt x="58" y="113"/>
                  <a:pt x="58" y="113"/>
                  <a:pt x="59" y="113"/>
                </a:cubicBezTo>
                <a:cubicBezTo>
                  <a:pt x="59" y="114"/>
                  <a:pt x="59" y="114"/>
                  <a:pt x="59" y="114"/>
                </a:cubicBezTo>
                <a:cubicBezTo>
                  <a:pt x="60" y="115"/>
                  <a:pt x="60" y="115"/>
                  <a:pt x="60" y="115"/>
                </a:cubicBezTo>
                <a:lnTo>
                  <a:pt x="62" y="118"/>
                </a:lnTo>
                <a:close/>
                <a:moveTo>
                  <a:pt x="56" y="109"/>
                </a:moveTo>
                <a:cubicBezTo>
                  <a:pt x="56" y="108"/>
                  <a:pt x="56" y="108"/>
                  <a:pt x="56" y="108"/>
                </a:cubicBezTo>
                <a:cubicBezTo>
                  <a:pt x="56" y="108"/>
                  <a:pt x="55" y="107"/>
                  <a:pt x="54" y="107"/>
                </a:cubicBezTo>
                <a:cubicBezTo>
                  <a:pt x="52" y="107"/>
                  <a:pt x="52" y="107"/>
                  <a:pt x="52" y="107"/>
                </a:cubicBezTo>
                <a:cubicBezTo>
                  <a:pt x="52" y="110"/>
                  <a:pt x="52" y="110"/>
                  <a:pt x="52" y="110"/>
                </a:cubicBezTo>
                <a:cubicBezTo>
                  <a:pt x="54" y="110"/>
                  <a:pt x="54" y="110"/>
                  <a:pt x="54" y="110"/>
                </a:cubicBezTo>
                <a:cubicBezTo>
                  <a:pt x="54" y="110"/>
                  <a:pt x="55" y="110"/>
                  <a:pt x="55" y="110"/>
                </a:cubicBezTo>
                <a:cubicBezTo>
                  <a:pt x="56" y="110"/>
                  <a:pt x="56" y="110"/>
                  <a:pt x="56" y="110"/>
                </a:cubicBezTo>
                <a:cubicBezTo>
                  <a:pt x="56" y="110"/>
                  <a:pt x="56" y="109"/>
                  <a:pt x="56" y="109"/>
                </a:cubicBezTo>
                <a:close/>
                <a:moveTo>
                  <a:pt x="73" y="116"/>
                </a:moveTo>
                <a:cubicBezTo>
                  <a:pt x="72" y="116"/>
                  <a:pt x="72" y="116"/>
                  <a:pt x="71" y="116"/>
                </a:cubicBezTo>
                <a:cubicBezTo>
                  <a:pt x="70" y="116"/>
                  <a:pt x="69" y="116"/>
                  <a:pt x="69" y="115"/>
                </a:cubicBezTo>
                <a:cubicBezTo>
                  <a:pt x="68" y="115"/>
                  <a:pt x="68" y="114"/>
                  <a:pt x="68" y="112"/>
                </a:cubicBezTo>
                <a:cubicBezTo>
                  <a:pt x="68" y="111"/>
                  <a:pt x="68" y="109"/>
                  <a:pt x="68" y="109"/>
                </a:cubicBezTo>
                <a:cubicBezTo>
                  <a:pt x="69" y="108"/>
                  <a:pt x="70" y="108"/>
                  <a:pt x="71" y="108"/>
                </a:cubicBezTo>
                <a:cubicBezTo>
                  <a:pt x="71" y="108"/>
                  <a:pt x="72" y="108"/>
                  <a:pt x="72" y="108"/>
                </a:cubicBezTo>
                <a:cubicBezTo>
                  <a:pt x="73" y="108"/>
                  <a:pt x="73" y="108"/>
                  <a:pt x="73" y="109"/>
                </a:cubicBezTo>
                <a:cubicBezTo>
                  <a:pt x="73" y="109"/>
                  <a:pt x="74" y="109"/>
                  <a:pt x="74" y="110"/>
                </a:cubicBezTo>
                <a:cubicBezTo>
                  <a:pt x="78" y="109"/>
                  <a:pt x="78" y="109"/>
                  <a:pt x="78" y="109"/>
                </a:cubicBezTo>
                <a:cubicBezTo>
                  <a:pt x="77" y="107"/>
                  <a:pt x="77" y="106"/>
                  <a:pt x="75" y="105"/>
                </a:cubicBezTo>
                <a:cubicBezTo>
                  <a:pt x="74" y="104"/>
                  <a:pt x="73" y="104"/>
                  <a:pt x="71" y="104"/>
                </a:cubicBezTo>
                <a:cubicBezTo>
                  <a:pt x="68" y="104"/>
                  <a:pt x="66" y="105"/>
                  <a:pt x="65" y="106"/>
                </a:cubicBezTo>
                <a:cubicBezTo>
                  <a:pt x="64" y="107"/>
                  <a:pt x="63" y="109"/>
                  <a:pt x="63" y="112"/>
                </a:cubicBezTo>
                <a:cubicBezTo>
                  <a:pt x="63" y="114"/>
                  <a:pt x="63" y="115"/>
                  <a:pt x="64" y="117"/>
                </a:cubicBezTo>
                <a:cubicBezTo>
                  <a:pt x="64" y="117"/>
                  <a:pt x="65" y="117"/>
                  <a:pt x="65" y="118"/>
                </a:cubicBezTo>
                <a:cubicBezTo>
                  <a:pt x="66" y="118"/>
                  <a:pt x="66" y="119"/>
                  <a:pt x="67" y="119"/>
                </a:cubicBezTo>
                <a:cubicBezTo>
                  <a:pt x="68" y="120"/>
                  <a:pt x="69" y="120"/>
                  <a:pt x="71" y="120"/>
                </a:cubicBezTo>
                <a:cubicBezTo>
                  <a:pt x="72" y="120"/>
                  <a:pt x="74" y="120"/>
                  <a:pt x="74" y="119"/>
                </a:cubicBezTo>
                <a:cubicBezTo>
                  <a:pt x="75" y="119"/>
                  <a:pt x="76" y="118"/>
                  <a:pt x="76" y="118"/>
                </a:cubicBezTo>
                <a:cubicBezTo>
                  <a:pt x="77" y="118"/>
                  <a:pt x="77" y="118"/>
                  <a:pt x="77" y="118"/>
                </a:cubicBezTo>
                <a:cubicBezTo>
                  <a:pt x="77" y="117"/>
                  <a:pt x="78" y="116"/>
                  <a:pt x="78" y="115"/>
                </a:cubicBezTo>
                <a:cubicBezTo>
                  <a:pt x="74" y="113"/>
                  <a:pt x="74" y="113"/>
                  <a:pt x="74" y="113"/>
                </a:cubicBezTo>
                <a:cubicBezTo>
                  <a:pt x="74" y="114"/>
                  <a:pt x="73" y="115"/>
                  <a:pt x="73" y="116"/>
                </a:cubicBezTo>
                <a:close/>
                <a:moveTo>
                  <a:pt x="94" y="106"/>
                </a:moveTo>
                <a:cubicBezTo>
                  <a:pt x="95" y="107"/>
                  <a:pt x="96" y="109"/>
                  <a:pt x="96" y="112"/>
                </a:cubicBezTo>
                <a:cubicBezTo>
                  <a:pt x="96" y="114"/>
                  <a:pt x="95" y="115"/>
                  <a:pt x="95" y="116"/>
                </a:cubicBezTo>
                <a:cubicBezTo>
                  <a:pt x="94" y="117"/>
                  <a:pt x="94" y="117"/>
                  <a:pt x="94" y="118"/>
                </a:cubicBezTo>
                <a:cubicBezTo>
                  <a:pt x="93" y="118"/>
                  <a:pt x="93" y="119"/>
                  <a:pt x="92" y="119"/>
                </a:cubicBezTo>
                <a:cubicBezTo>
                  <a:pt x="91" y="120"/>
                  <a:pt x="90" y="120"/>
                  <a:pt x="88" y="120"/>
                </a:cubicBezTo>
                <a:cubicBezTo>
                  <a:pt x="86" y="120"/>
                  <a:pt x="85" y="120"/>
                  <a:pt x="84" y="119"/>
                </a:cubicBezTo>
                <a:cubicBezTo>
                  <a:pt x="83" y="119"/>
                  <a:pt x="82" y="118"/>
                  <a:pt x="82" y="118"/>
                </a:cubicBezTo>
                <a:cubicBezTo>
                  <a:pt x="81" y="117"/>
                  <a:pt x="81" y="117"/>
                  <a:pt x="81" y="116"/>
                </a:cubicBezTo>
                <a:cubicBezTo>
                  <a:pt x="80" y="115"/>
                  <a:pt x="80" y="114"/>
                  <a:pt x="80" y="112"/>
                </a:cubicBezTo>
                <a:cubicBezTo>
                  <a:pt x="80" y="109"/>
                  <a:pt x="80" y="107"/>
                  <a:pt x="82" y="106"/>
                </a:cubicBezTo>
                <a:cubicBezTo>
                  <a:pt x="83" y="105"/>
                  <a:pt x="85" y="104"/>
                  <a:pt x="88" y="104"/>
                </a:cubicBezTo>
                <a:cubicBezTo>
                  <a:pt x="90" y="104"/>
                  <a:pt x="92" y="105"/>
                  <a:pt x="94" y="106"/>
                </a:cubicBezTo>
                <a:close/>
                <a:moveTo>
                  <a:pt x="91" y="112"/>
                </a:moveTo>
                <a:cubicBezTo>
                  <a:pt x="91" y="110"/>
                  <a:pt x="91" y="109"/>
                  <a:pt x="90" y="109"/>
                </a:cubicBezTo>
                <a:cubicBezTo>
                  <a:pt x="89" y="108"/>
                  <a:pt x="89" y="108"/>
                  <a:pt x="88" y="108"/>
                </a:cubicBezTo>
                <a:cubicBezTo>
                  <a:pt x="87" y="108"/>
                  <a:pt x="86" y="108"/>
                  <a:pt x="85" y="109"/>
                </a:cubicBezTo>
                <a:cubicBezTo>
                  <a:pt x="85" y="109"/>
                  <a:pt x="84" y="110"/>
                  <a:pt x="84" y="112"/>
                </a:cubicBezTo>
                <a:cubicBezTo>
                  <a:pt x="84" y="114"/>
                  <a:pt x="85" y="115"/>
                  <a:pt x="85" y="115"/>
                </a:cubicBezTo>
                <a:cubicBezTo>
                  <a:pt x="86" y="116"/>
                  <a:pt x="87" y="116"/>
                  <a:pt x="88" y="116"/>
                </a:cubicBezTo>
                <a:cubicBezTo>
                  <a:pt x="89" y="116"/>
                  <a:pt x="89" y="116"/>
                  <a:pt x="90" y="115"/>
                </a:cubicBezTo>
                <a:cubicBezTo>
                  <a:pt x="91" y="115"/>
                  <a:pt x="91" y="113"/>
                  <a:pt x="91" y="112"/>
                </a:cubicBezTo>
                <a:close/>
                <a:moveTo>
                  <a:pt x="112" y="109"/>
                </a:moveTo>
                <a:cubicBezTo>
                  <a:pt x="112" y="110"/>
                  <a:pt x="112" y="111"/>
                  <a:pt x="112" y="112"/>
                </a:cubicBezTo>
                <a:cubicBezTo>
                  <a:pt x="112" y="114"/>
                  <a:pt x="112" y="115"/>
                  <a:pt x="112" y="116"/>
                </a:cubicBezTo>
                <a:cubicBezTo>
                  <a:pt x="112" y="117"/>
                  <a:pt x="111" y="117"/>
                  <a:pt x="110" y="118"/>
                </a:cubicBezTo>
                <a:cubicBezTo>
                  <a:pt x="110" y="118"/>
                  <a:pt x="110" y="118"/>
                  <a:pt x="110" y="118"/>
                </a:cubicBezTo>
                <a:cubicBezTo>
                  <a:pt x="110" y="119"/>
                  <a:pt x="109" y="119"/>
                  <a:pt x="108" y="119"/>
                </a:cubicBezTo>
                <a:cubicBezTo>
                  <a:pt x="107" y="119"/>
                  <a:pt x="106" y="120"/>
                  <a:pt x="105" y="120"/>
                </a:cubicBezTo>
                <a:cubicBezTo>
                  <a:pt x="98" y="120"/>
                  <a:pt x="98" y="120"/>
                  <a:pt x="98" y="120"/>
                </a:cubicBezTo>
                <a:cubicBezTo>
                  <a:pt x="98" y="118"/>
                  <a:pt x="98" y="118"/>
                  <a:pt x="98" y="118"/>
                </a:cubicBezTo>
                <a:cubicBezTo>
                  <a:pt x="98" y="104"/>
                  <a:pt x="98" y="104"/>
                  <a:pt x="98" y="104"/>
                </a:cubicBezTo>
                <a:cubicBezTo>
                  <a:pt x="105" y="104"/>
                  <a:pt x="105" y="104"/>
                  <a:pt x="105" y="104"/>
                </a:cubicBezTo>
                <a:cubicBezTo>
                  <a:pt x="107" y="104"/>
                  <a:pt x="108" y="104"/>
                  <a:pt x="109" y="105"/>
                </a:cubicBezTo>
                <a:cubicBezTo>
                  <a:pt x="110" y="105"/>
                  <a:pt x="110" y="106"/>
                  <a:pt x="111" y="106"/>
                </a:cubicBezTo>
                <a:cubicBezTo>
                  <a:pt x="111" y="107"/>
                  <a:pt x="112" y="108"/>
                  <a:pt x="112" y="109"/>
                </a:cubicBezTo>
                <a:close/>
                <a:moveTo>
                  <a:pt x="108" y="112"/>
                </a:moveTo>
                <a:cubicBezTo>
                  <a:pt x="108" y="110"/>
                  <a:pt x="107" y="109"/>
                  <a:pt x="107" y="109"/>
                </a:cubicBezTo>
                <a:cubicBezTo>
                  <a:pt x="106" y="108"/>
                  <a:pt x="105" y="108"/>
                  <a:pt x="104" y="108"/>
                </a:cubicBezTo>
                <a:cubicBezTo>
                  <a:pt x="103" y="108"/>
                  <a:pt x="103" y="108"/>
                  <a:pt x="103" y="108"/>
                </a:cubicBezTo>
                <a:cubicBezTo>
                  <a:pt x="103" y="116"/>
                  <a:pt x="103" y="116"/>
                  <a:pt x="103" y="116"/>
                </a:cubicBezTo>
                <a:cubicBezTo>
                  <a:pt x="104" y="116"/>
                  <a:pt x="104" y="116"/>
                  <a:pt x="104" y="116"/>
                </a:cubicBezTo>
                <a:cubicBezTo>
                  <a:pt x="105" y="116"/>
                  <a:pt x="106" y="116"/>
                  <a:pt x="106" y="116"/>
                </a:cubicBezTo>
                <a:cubicBezTo>
                  <a:pt x="107" y="116"/>
                  <a:pt x="107" y="115"/>
                  <a:pt x="107" y="115"/>
                </a:cubicBezTo>
                <a:cubicBezTo>
                  <a:pt x="108" y="114"/>
                  <a:pt x="108" y="113"/>
                  <a:pt x="108" y="112"/>
                </a:cubicBezTo>
                <a:close/>
                <a:moveTo>
                  <a:pt x="120" y="113"/>
                </a:moveTo>
                <a:cubicBezTo>
                  <a:pt x="127" y="113"/>
                  <a:pt x="127" y="113"/>
                  <a:pt x="127" y="113"/>
                </a:cubicBezTo>
                <a:cubicBezTo>
                  <a:pt x="127" y="110"/>
                  <a:pt x="127" y="110"/>
                  <a:pt x="127" y="110"/>
                </a:cubicBezTo>
                <a:cubicBezTo>
                  <a:pt x="120" y="110"/>
                  <a:pt x="120" y="110"/>
                  <a:pt x="120" y="110"/>
                </a:cubicBezTo>
                <a:cubicBezTo>
                  <a:pt x="120" y="108"/>
                  <a:pt x="120" y="108"/>
                  <a:pt x="120" y="108"/>
                </a:cubicBezTo>
                <a:cubicBezTo>
                  <a:pt x="128" y="108"/>
                  <a:pt x="128" y="108"/>
                  <a:pt x="128" y="108"/>
                </a:cubicBezTo>
                <a:cubicBezTo>
                  <a:pt x="128" y="104"/>
                  <a:pt x="128" y="104"/>
                  <a:pt x="128" y="104"/>
                </a:cubicBezTo>
                <a:cubicBezTo>
                  <a:pt x="115" y="104"/>
                  <a:pt x="115" y="104"/>
                  <a:pt x="115" y="104"/>
                </a:cubicBezTo>
                <a:cubicBezTo>
                  <a:pt x="115" y="118"/>
                  <a:pt x="115" y="118"/>
                  <a:pt x="115" y="118"/>
                </a:cubicBezTo>
                <a:cubicBezTo>
                  <a:pt x="115" y="120"/>
                  <a:pt x="115" y="120"/>
                  <a:pt x="115" y="120"/>
                </a:cubicBezTo>
                <a:cubicBezTo>
                  <a:pt x="128" y="120"/>
                  <a:pt x="128" y="120"/>
                  <a:pt x="128" y="120"/>
                </a:cubicBezTo>
                <a:cubicBezTo>
                  <a:pt x="128" y="118"/>
                  <a:pt x="128" y="118"/>
                  <a:pt x="128" y="118"/>
                </a:cubicBezTo>
                <a:cubicBezTo>
                  <a:pt x="128" y="116"/>
                  <a:pt x="128" y="116"/>
                  <a:pt x="128" y="116"/>
                </a:cubicBezTo>
                <a:cubicBezTo>
                  <a:pt x="120" y="116"/>
                  <a:pt x="120" y="116"/>
                  <a:pt x="120" y="116"/>
                </a:cubicBezTo>
                <a:lnTo>
                  <a:pt x="120" y="113"/>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1" name="Freeform 9"/>
          <p:cNvSpPr>
            <a:spLocks noEditPoints="1"/>
          </p:cNvSpPr>
          <p:nvPr/>
        </p:nvSpPr>
        <p:spPr bwMode="auto">
          <a:xfrm>
            <a:off x="6492066" y="2941405"/>
            <a:ext cx="431314" cy="450363"/>
          </a:xfrm>
          <a:custGeom>
            <a:avLst/>
            <a:gdLst>
              <a:gd name="T0" fmla="*/ 86 w 134"/>
              <a:gd name="T1" fmla="*/ 115 h 140"/>
              <a:gd name="T2" fmla="*/ 82 w 134"/>
              <a:gd name="T3" fmla="*/ 118 h 140"/>
              <a:gd name="T4" fmla="*/ 10 w 134"/>
              <a:gd name="T5" fmla="*/ 115 h 140"/>
              <a:gd name="T6" fmla="*/ 14 w 134"/>
              <a:gd name="T7" fmla="*/ 11 h 140"/>
              <a:gd name="T8" fmla="*/ 86 w 134"/>
              <a:gd name="T9" fmla="*/ 15 h 140"/>
              <a:gd name="T10" fmla="*/ 96 w 134"/>
              <a:gd name="T11" fmla="*/ 16 h 140"/>
              <a:gd name="T12" fmla="*/ 82 w 134"/>
              <a:gd name="T13" fmla="*/ 0 h 140"/>
              <a:gd name="T14" fmla="*/ 0 w 134"/>
              <a:gd name="T15" fmla="*/ 14 h 140"/>
              <a:gd name="T16" fmla="*/ 14 w 134"/>
              <a:gd name="T17" fmla="*/ 140 h 140"/>
              <a:gd name="T18" fmla="*/ 96 w 134"/>
              <a:gd name="T19" fmla="*/ 126 h 140"/>
              <a:gd name="T20" fmla="*/ 96 w 134"/>
              <a:gd name="T21" fmla="*/ 125 h 140"/>
              <a:gd name="T22" fmla="*/ 86 w 134"/>
              <a:gd name="T23" fmla="*/ 87 h 140"/>
              <a:gd name="T24" fmla="*/ 55 w 134"/>
              <a:gd name="T25" fmla="*/ 4 h 140"/>
              <a:gd name="T26" fmla="*/ 55 w 134"/>
              <a:gd name="T27" fmla="*/ 7 h 140"/>
              <a:gd name="T28" fmla="*/ 40 w 134"/>
              <a:gd name="T29" fmla="*/ 5 h 140"/>
              <a:gd name="T30" fmla="*/ 48 w 134"/>
              <a:gd name="T31" fmla="*/ 135 h 140"/>
              <a:gd name="T32" fmla="*/ 48 w 134"/>
              <a:gd name="T33" fmla="*/ 123 h 140"/>
              <a:gd name="T34" fmla="*/ 48 w 134"/>
              <a:gd name="T35" fmla="*/ 135 h 140"/>
              <a:gd name="T36" fmla="*/ 96 w 134"/>
              <a:gd name="T37" fmla="*/ 22 h 140"/>
              <a:gd name="T38" fmla="*/ 62 w 134"/>
              <a:gd name="T39" fmla="*/ 22 h 140"/>
              <a:gd name="T40" fmla="*/ 51 w 134"/>
              <a:gd name="T41" fmla="*/ 70 h 140"/>
              <a:gd name="T42" fmla="*/ 66 w 134"/>
              <a:gd name="T43" fmla="*/ 81 h 140"/>
              <a:gd name="T44" fmla="*/ 83 w 134"/>
              <a:gd name="T45" fmla="*/ 81 h 140"/>
              <a:gd name="T46" fmla="*/ 96 w 134"/>
              <a:gd name="T47" fmla="*/ 81 h 140"/>
              <a:gd name="T48" fmla="*/ 134 w 134"/>
              <a:gd name="T49" fmla="*/ 70 h 140"/>
              <a:gd name="T50" fmla="*/ 124 w 134"/>
              <a:gd name="T51" fmla="*/ 22 h 140"/>
              <a:gd name="T52" fmla="*/ 124 w 134"/>
              <a:gd name="T53" fmla="*/ 74 h 140"/>
              <a:gd name="T54" fmla="*/ 86 w 134"/>
              <a:gd name="T55" fmla="*/ 74 h 140"/>
              <a:gd name="T56" fmla="*/ 58 w 134"/>
              <a:gd name="T57" fmla="*/ 70 h 140"/>
              <a:gd name="T58" fmla="*/ 62 w 134"/>
              <a:gd name="T59" fmla="*/ 29 h 140"/>
              <a:gd name="T60" fmla="*/ 96 w 134"/>
              <a:gd name="T61" fmla="*/ 29 h 140"/>
              <a:gd name="T62" fmla="*/ 127 w 134"/>
              <a:gd name="T63" fmla="*/ 33 h 140"/>
              <a:gd name="T64" fmla="*/ 82 w 134"/>
              <a:gd name="T65" fmla="*/ 37 h 140"/>
              <a:gd name="T66" fmla="*/ 109 w 134"/>
              <a:gd name="T67" fmla="*/ 56 h 140"/>
              <a:gd name="T68" fmla="*/ 88 w 134"/>
              <a:gd name="T69" fmla="*/ 62 h 140"/>
              <a:gd name="T70" fmla="*/ 101 w 134"/>
              <a:gd name="T71" fmla="*/ 64 h 140"/>
              <a:gd name="T72" fmla="*/ 109 w 134"/>
              <a:gd name="T73" fmla="*/ 65 h 140"/>
              <a:gd name="T74" fmla="*/ 102 w 134"/>
              <a:gd name="T75" fmla="*/ 66 h 140"/>
              <a:gd name="T76" fmla="*/ 86 w 134"/>
              <a:gd name="T77" fmla="*/ 69 h 140"/>
              <a:gd name="T78" fmla="*/ 86 w 134"/>
              <a:gd name="T79" fmla="*/ 61 h 140"/>
              <a:gd name="T80" fmla="*/ 87 w 134"/>
              <a:gd name="T81" fmla="*/ 57 h 140"/>
              <a:gd name="T82" fmla="*/ 81 w 134"/>
              <a:gd name="T83" fmla="*/ 39 h 140"/>
              <a:gd name="T84" fmla="*/ 78 w 134"/>
              <a:gd name="T85" fmla="*/ 37 h 140"/>
              <a:gd name="T86" fmla="*/ 78 w 134"/>
              <a:gd name="T87" fmla="*/ 33 h 140"/>
              <a:gd name="T88" fmla="*/ 80 w 134"/>
              <a:gd name="T89" fmla="*/ 3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4" h="140">
                <a:moveTo>
                  <a:pt x="86" y="87"/>
                </a:moveTo>
                <a:cubicBezTo>
                  <a:pt x="86" y="115"/>
                  <a:pt x="86" y="115"/>
                  <a:pt x="86" y="115"/>
                </a:cubicBezTo>
                <a:cubicBezTo>
                  <a:pt x="86" y="115"/>
                  <a:pt x="86" y="115"/>
                  <a:pt x="86" y="115"/>
                </a:cubicBezTo>
                <a:cubicBezTo>
                  <a:pt x="86" y="117"/>
                  <a:pt x="84" y="118"/>
                  <a:pt x="82" y="118"/>
                </a:cubicBezTo>
                <a:cubicBezTo>
                  <a:pt x="14" y="118"/>
                  <a:pt x="14" y="118"/>
                  <a:pt x="14" y="118"/>
                </a:cubicBezTo>
                <a:cubicBezTo>
                  <a:pt x="12" y="118"/>
                  <a:pt x="10" y="117"/>
                  <a:pt x="10" y="115"/>
                </a:cubicBezTo>
                <a:cubicBezTo>
                  <a:pt x="10" y="15"/>
                  <a:pt x="10" y="15"/>
                  <a:pt x="10" y="15"/>
                </a:cubicBezTo>
                <a:cubicBezTo>
                  <a:pt x="10" y="13"/>
                  <a:pt x="12" y="11"/>
                  <a:pt x="14" y="11"/>
                </a:cubicBezTo>
                <a:cubicBezTo>
                  <a:pt x="82" y="11"/>
                  <a:pt x="82" y="11"/>
                  <a:pt x="82" y="11"/>
                </a:cubicBezTo>
                <a:cubicBezTo>
                  <a:pt x="84" y="11"/>
                  <a:pt x="86" y="13"/>
                  <a:pt x="86" y="15"/>
                </a:cubicBezTo>
                <a:cubicBezTo>
                  <a:pt x="86" y="16"/>
                  <a:pt x="86" y="16"/>
                  <a:pt x="86" y="16"/>
                </a:cubicBezTo>
                <a:cubicBezTo>
                  <a:pt x="96" y="16"/>
                  <a:pt x="96" y="16"/>
                  <a:pt x="96" y="16"/>
                </a:cubicBezTo>
                <a:cubicBezTo>
                  <a:pt x="96" y="14"/>
                  <a:pt x="96" y="14"/>
                  <a:pt x="96" y="14"/>
                </a:cubicBezTo>
                <a:cubicBezTo>
                  <a:pt x="96" y="6"/>
                  <a:pt x="90" y="0"/>
                  <a:pt x="82" y="0"/>
                </a:cubicBezTo>
                <a:cubicBezTo>
                  <a:pt x="14" y="0"/>
                  <a:pt x="14" y="0"/>
                  <a:pt x="14" y="0"/>
                </a:cubicBezTo>
                <a:cubicBezTo>
                  <a:pt x="6" y="0"/>
                  <a:pt x="0" y="6"/>
                  <a:pt x="0" y="14"/>
                </a:cubicBezTo>
                <a:cubicBezTo>
                  <a:pt x="0" y="126"/>
                  <a:pt x="0" y="126"/>
                  <a:pt x="0" y="126"/>
                </a:cubicBezTo>
                <a:cubicBezTo>
                  <a:pt x="0" y="134"/>
                  <a:pt x="6" y="140"/>
                  <a:pt x="14" y="140"/>
                </a:cubicBezTo>
                <a:cubicBezTo>
                  <a:pt x="82" y="140"/>
                  <a:pt x="82" y="140"/>
                  <a:pt x="82" y="140"/>
                </a:cubicBezTo>
                <a:cubicBezTo>
                  <a:pt x="90" y="140"/>
                  <a:pt x="96" y="134"/>
                  <a:pt x="96" y="126"/>
                </a:cubicBezTo>
                <a:cubicBezTo>
                  <a:pt x="96" y="126"/>
                  <a:pt x="96" y="126"/>
                  <a:pt x="96" y="126"/>
                </a:cubicBezTo>
                <a:cubicBezTo>
                  <a:pt x="96" y="125"/>
                  <a:pt x="96" y="125"/>
                  <a:pt x="96" y="125"/>
                </a:cubicBezTo>
                <a:cubicBezTo>
                  <a:pt x="96" y="87"/>
                  <a:pt x="96" y="87"/>
                  <a:pt x="96" y="87"/>
                </a:cubicBezTo>
                <a:cubicBezTo>
                  <a:pt x="86" y="87"/>
                  <a:pt x="86" y="87"/>
                  <a:pt x="86" y="87"/>
                </a:cubicBezTo>
                <a:close/>
                <a:moveTo>
                  <a:pt x="42" y="4"/>
                </a:moveTo>
                <a:cubicBezTo>
                  <a:pt x="55" y="4"/>
                  <a:pt x="55" y="4"/>
                  <a:pt x="55" y="4"/>
                </a:cubicBezTo>
                <a:cubicBezTo>
                  <a:pt x="55" y="4"/>
                  <a:pt x="56" y="4"/>
                  <a:pt x="56" y="5"/>
                </a:cubicBezTo>
                <a:cubicBezTo>
                  <a:pt x="56" y="6"/>
                  <a:pt x="55" y="7"/>
                  <a:pt x="55" y="7"/>
                </a:cubicBezTo>
                <a:cubicBezTo>
                  <a:pt x="42" y="7"/>
                  <a:pt x="42" y="7"/>
                  <a:pt x="42" y="7"/>
                </a:cubicBezTo>
                <a:cubicBezTo>
                  <a:pt x="41" y="7"/>
                  <a:pt x="40" y="6"/>
                  <a:pt x="40" y="5"/>
                </a:cubicBezTo>
                <a:cubicBezTo>
                  <a:pt x="40" y="4"/>
                  <a:pt x="41" y="4"/>
                  <a:pt x="42" y="4"/>
                </a:cubicBezTo>
                <a:close/>
                <a:moveTo>
                  <a:pt x="48" y="135"/>
                </a:moveTo>
                <a:cubicBezTo>
                  <a:pt x="45" y="135"/>
                  <a:pt x="42" y="133"/>
                  <a:pt x="42" y="129"/>
                </a:cubicBezTo>
                <a:cubicBezTo>
                  <a:pt x="42" y="125"/>
                  <a:pt x="45" y="123"/>
                  <a:pt x="48" y="123"/>
                </a:cubicBezTo>
                <a:cubicBezTo>
                  <a:pt x="52" y="123"/>
                  <a:pt x="54" y="125"/>
                  <a:pt x="54" y="129"/>
                </a:cubicBezTo>
                <a:cubicBezTo>
                  <a:pt x="54" y="133"/>
                  <a:pt x="52" y="135"/>
                  <a:pt x="48" y="135"/>
                </a:cubicBezTo>
                <a:close/>
                <a:moveTo>
                  <a:pt x="124" y="22"/>
                </a:moveTo>
                <a:cubicBezTo>
                  <a:pt x="96" y="22"/>
                  <a:pt x="96" y="22"/>
                  <a:pt x="96" y="22"/>
                </a:cubicBezTo>
                <a:cubicBezTo>
                  <a:pt x="86" y="22"/>
                  <a:pt x="86" y="22"/>
                  <a:pt x="86" y="22"/>
                </a:cubicBezTo>
                <a:cubicBezTo>
                  <a:pt x="62" y="22"/>
                  <a:pt x="62" y="22"/>
                  <a:pt x="62" y="22"/>
                </a:cubicBezTo>
                <a:cubicBezTo>
                  <a:pt x="56" y="22"/>
                  <a:pt x="51" y="27"/>
                  <a:pt x="51" y="33"/>
                </a:cubicBezTo>
                <a:cubicBezTo>
                  <a:pt x="51" y="70"/>
                  <a:pt x="51" y="70"/>
                  <a:pt x="51" y="70"/>
                </a:cubicBezTo>
                <a:cubicBezTo>
                  <a:pt x="51" y="76"/>
                  <a:pt x="56" y="81"/>
                  <a:pt x="62" y="81"/>
                </a:cubicBezTo>
                <a:cubicBezTo>
                  <a:pt x="66" y="81"/>
                  <a:pt x="66" y="81"/>
                  <a:pt x="66" y="81"/>
                </a:cubicBezTo>
                <a:cubicBezTo>
                  <a:pt x="66" y="102"/>
                  <a:pt x="66" y="102"/>
                  <a:pt x="66" y="102"/>
                </a:cubicBezTo>
                <a:cubicBezTo>
                  <a:pt x="83" y="81"/>
                  <a:pt x="83" y="81"/>
                  <a:pt x="83" y="81"/>
                </a:cubicBezTo>
                <a:cubicBezTo>
                  <a:pt x="86" y="81"/>
                  <a:pt x="86" y="81"/>
                  <a:pt x="86" y="81"/>
                </a:cubicBezTo>
                <a:cubicBezTo>
                  <a:pt x="96" y="81"/>
                  <a:pt x="96" y="81"/>
                  <a:pt x="96" y="81"/>
                </a:cubicBezTo>
                <a:cubicBezTo>
                  <a:pt x="124" y="81"/>
                  <a:pt x="124" y="81"/>
                  <a:pt x="124" y="81"/>
                </a:cubicBezTo>
                <a:cubicBezTo>
                  <a:pt x="129" y="81"/>
                  <a:pt x="134" y="76"/>
                  <a:pt x="134" y="70"/>
                </a:cubicBezTo>
                <a:cubicBezTo>
                  <a:pt x="134" y="33"/>
                  <a:pt x="134" y="33"/>
                  <a:pt x="134" y="33"/>
                </a:cubicBezTo>
                <a:cubicBezTo>
                  <a:pt x="134" y="27"/>
                  <a:pt x="129" y="22"/>
                  <a:pt x="124" y="22"/>
                </a:cubicBezTo>
                <a:close/>
                <a:moveTo>
                  <a:pt x="127" y="70"/>
                </a:moveTo>
                <a:cubicBezTo>
                  <a:pt x="127" y="72"/>
                  <a:pt x="126" y="74"/>
                  <a:pt x="124" y="74"/>
                </a:cubicBezTo>
                <a:cubicBezTo>
                  <a:pt x="96" y="74"/>
                  <a:pt x="96" y="74"/>
                  <a:pt x="96" y="74"/>
                </a:cubicBezTo>
                <a:cubicBezTo>
                  <a:pt x="86" y="74"/>
                  <a:pt x="86" y="74"/>
                  <a:pt x="86" y="74"/>
                </a:cubicBezTo>
                <a:cubicBezTo>
                  <a:pt x="62" y="74"/>
                  <a:pt x="62" y="74"/>
                  <a:pt x="62" y="74"/>
                </a:cubicBezTo>
                <a:cubicBezTo>
                  <a:pt x="60" y="74"/>
                  <a:pt x="58" y="72"/>
                  <a:pt x="58" y="70"/>
                </a:cubicBezTo>
                <a:cubicBezTo>
                  <a:pt x="58" y="33"/>
                  <a:pt x="58" y="33"/>
                  <a:pt x="58" y="33"/>
                </a:cubicBezTo>
                <a:cubicBezTo>
                  <a:pt x="58" y="30"/>
                  <a:pt x="60" y="29"/>
                  <a:pt x="62" y="29"/>
                </a:cubicBezTo>
                <a:cubicBezTo>
                  <a:pt x="86" y="29"/>
                  <a:pt x="86" y="29"/>
                  <a:pt x="86" y="29"/>
                </a:cubicBezTo>
                <a:cubicBezTo>
                  <a:pt x="96" y="29"/>
                  <a:pt x="96" y="29"/>
                  <a:pt x="96" y="29"/>
                </a:cubicBezTo>
                <a:cubicBezTo>
                  <a:pt x="124" y="29"/>
                  <a:pt x="124" y="29"/>
                  <a:pt x="124" y="29"/>
                </a:cubicBezTo>
                <a:cubicBezTo>
                  <a:pt x="126" y="29"/>
                  <a:pt x="127" y="30"/>
                  <a:pt x="127" y="33"/>
                </a:cubicBezTo>
                <a:lnTo>
                  <a:pt x="127" y="70"/>
                </a:lnTo>
                <a:close/>
                <a:moveTo>
                  <a:pt x="82" y="37"/>
                </a:moveTo>
                <a:cubicBezTo>
                  <a:pt x="112" y="41"/>
                  <a:pt x="112" y="41"/>
                  <a:pt x="112" y="41"/>
                </a:cubicBezTo>
                <a:cubicBezTo>
                  <a:pt x="109" y="56"/>
                  <a:pt x="109" y="56"/>
                  <a:pt x="109" y="56"/>
                </a:cubicBezTo>
                <a:cubicBezTo>
                  <a:pt x="90" y="57"/>
                  <a:pt x="90" y="57"/>
                  <a:pt x="90" y="57"/>
                </a:cubicBezTo>
                <a:cubicBezTo>
                  <a:pt x="88" y="62"/>
                  <a:pt x="88" y="62"/>
                  <a:pt x="88" y="62"/>
                </a:cubicBezTo>
                <a:cubicBezTo>
                  <a:pt x="89" y="62"/>
                  <a:pt x="89" y="63"/>
                  <a:pt x="90" y="64"/>
                </a:cubicBezTo>
                <a:cubicBezTo>
                  <a:pt x="101" y="64"/>
                  <a:pt x="101" y="64"/>
                  <a:pt x="101" y="64"/>
                </a:cubicBezTo>
                <a:cubicBezTo>
                  <a:pt x="102" y="62"/>
                  <a:pt x="103" y="61"/>
                  <a:pt x="105" y="61"/>
                </a:cubicBezTo>
                <a:cubicBezTo>
                  <a:pt x="107" y="61"/>
                  <a:pt x="109" y="63"/>
                  <a:pt x="109" y="65"/>
                </a:cubicBezTo>
                <a:cubicBezTo>
                  <a:pt x="109" y="67"/>
                  <a:pt x="107" y="69"/>
                  <a:pt x="105" y="69"/>
                </a:cubicBezTo>
                <a:cubicBezTo>
                  <a:pt x="103" y="69"/>
                  <a:pt x="102" y="68"/>
                  <a:pt x="102" y="66"/>
                </a:cubicBezTo>
                <a:cubicBezTo>
                  <a:pt x="89" y="66"/>
                  <a:pt x="89" y="66"/>
                  <a:pt x="89" y="66"/>
                </a:cubicBezTo>
                <a:cubicBezTo>
                  <a:pt x="89" y="68"/>
                  <a:pt x="87" y="69"/>
                  <a:pt x="86" y="69"/>
                </a:cubicBezTo>
                <a:cubicBezTo>
                  <a:pt x="84" y="69"/>
                  <a:pt x="82" y="67"/>
                  <a:pt x="82" y="65"/>
                </a:cubicBezTo>
                <a:cubicBezTo>
                  <a:pt x="82" y="63"/>
                  <a:pt x="84" y="61"/>
                  <a:pt x="86" y="61"/>
                </a:cubicBezTo>
                <a:cubicBezTo>
                  <a:pt x="86" y="61"/>
                  <a:pt x="86" y="61"/>
                  <a:pt x="86" y="61"/>
                </a:cubicBezTo>
                <a:cubicBezTo>
                  <a:pt x="87" y="57"/>
                  <a:pt x="87" y="57"/>
                  <a:pt x="87" y="57"/>
                </a:cubicBezTo>
                <a:cubicBezTo>
                  <a:pt x="86" y="57"/>
                  <a:pt x="86" y="57"/>
                  <a:pt x="86" y="57"/>
                </a:cubicBezTo>
                <a:cubicBezTo>
                  <a:pt x="81" y="39"/>
                  <a:pt x="81" y="39"/>
                  <a:pt x="81" y="39"/>
                </a:cubicBezTo>
                <a:cubicBezTo>
                  <a:pt x="78" y="37"/>
                  <a:pt x="78" y="37"/>
                  <a:pt x="78" y="37"/>
                </a:cubicBezTo>
                <a:cubicBezTo>
                  <a:pt x="78" y="37"/>
                  <a:pt x="78" y="37"/>
                  <a:pt x="78" y="37"/>
                </a:cubicBezTo>
                <a:cubicBezTo>
                  <a:pt x="77" y="37"/>
                  <a:pt x="76" y="36"/>
                  <a:pt x="76" y="35"/>
                </a:cubicBezTo>
                <a:cubicBezTo>
                  <a:pt x="76" y="34"/>
                  <a:pt x="77" y="33"/>
                  <a:pt x="78" y="33"/>
                </a:cubicBezTo>
                <a:cubicBezTo>
                  <a:pt x="79" y="33"/>
                  <a:pt x="80" y="34"/>
                  <a:pt x="80" y="35"/>
                </a:cubicBezTo>
                <a:cubicBezTo>
                  <a:pt x="80" y="35"/>
                  <a:pt x="80" y="35"/>
                  <a:pt x="80" y="35"/>
                </a:cubicBezTo>
                <a:lnTo>
                  <a:pt x="82" y="37"/>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2" name="Freeform 11"/>
          <p:cNvSpPr>
            <a:spLocks noEditPoints="1"/>
          </p:cNvSpPr>
          <p:nvPr/>
        </p:nvSpPr>
        <p:spPr bwMode="auto">
          <a:xfrm>
            <a:off x="6527103" y="1844665"/>
            <a:ext cx="366005" cy="478935"/>
          </a:xfrm>
          <a:custGeom>
            <a:avLst/>
            <a:gdLst>
              <a:gd name="T0" fmla="*/ 95 w 114"/>
              <a:gd name="T1" fmla="*/ 99 h 149"/>
              <a:gd name="T2" fmla="*/ 93 w 114"/>
              <a:gd name="T3" fmla="*/ 98 h 149"/>
              <a:gd name="T4" fmla="*/ 89 w 114"/>
              <a:gd name="T5" fmla="*/ 96 h 149"/>
              <a:gd name="T6" fmla="*/ 74 w 114"/>
              <a:gd name="T7" fmla="*/ 85 h 149"/>
              <a:gd name="T8" fmla="*/ 90 w 114"/>
              <a:gd name="T9" fmla="*/ 58 h 149"/>
              <a:gd name="T10" fmla="*/ 57 w 114"/>
              <a:gd name="T11" fmla="*/ 1 h 149"/>
              <a:gd name="T12" fmla="*/ 19 w 114"/>
              <a:gd name="T13" fmla="*/ 41 h 149"/>
              <a:gd name="T14" fmla="*/ 42 w 114"/>
              <a:gd name="T15" fmla="*/ 87 h 149"/>
              <a:gd name="T16" fmla="*/ 25 w 114"/>
              <a:gd name="T17" fmla="*/ 96 h 149"/>
              <a:gd name="T18" fmla="*/ 21 w 114"/>
              <a:gd name="T19" fmla="*/ 98 h 149"/>
              <a:gd name="T20" fmla="*/ 19 w 114"/>
              <a:gd name="T21" fmla="*/ 99 h 149"/>
              <a:gd name="T22" fmla="*/ 0 w 114"/>
              <a:gd name="T23" fmla="*/ 123 h 149"/>
              <a:gd name="T24" fmla="*/ 1 w 114"/>
              <a:gd name="T25" fmla="*/ 149 h 149"/>
              <a:gd name="T26" fmla="*/ 113 w 114"/>
              <a:gd name="T27" fmla="*/ 149 h 149"/>
              <a:gd name="T28" fmla="*/ 114 w 114"/>
              <a:gd name="T29" fmla="*/ 147 h 149"/>
              <a:gd name="T30" fmla="*/ 95 w 114"/>
              <a:gd name="T31" fmla="*/ 99 h 149"/>
              <a:gd name="T32" fmla="*/ 82 w 114"/>
              <a:gd name="T33" fmla="*/ 28 h 149"/>
              <a:gd name="T34" fmla="*/ 30 w 114"/>
              <a:gd name="T35" fmla="*/ 26 h 149"/>
              <a:gd name="T36" fmla="*/ 40 w 114"/>
              <a:gd name="T37" fmla="*/ 74 h 149"/>
              <a:gd name="T38" fmla="*/ 33 w 114"/>
              <a:gd name="T39" fmla="*/ 61 h 149"/>
              <a:gd name="T40" fmla="*/ 43 w 114"/>
              <a:gd name="T41" fmla="*/ 25 h 149"/>
              <a:gd name="T42" fmla="*/ 62 w 114"/>
              <a:gd name="T43" fmla="*/ 42 h 149"/>
              <a:gd name="T44" fmla="*/ 50 w 114"/>
              <a:gd name="T45" fmla="*/ 29 h 149"/>
              <a:gd name="T46" fmla="*/ 77 w 114"/>
              <a:gd name="T47" fmla="*/ 43 h 149"/>
              <a:gd name="T48" fmla="*/ 80 w 114"/>
              <a:gd name="T49" fmla="*/ 47 h 149"/>
              <a:gd name="T50" fmla="*/ 67 w 114"/>
              <a:gd name="T51" fmla="*/ 68 h 149"/>
              <a:gd name="T52" fmla="*/ 56 w 114"/>
              <a:gd name="T53" fmla="*/ 70 h 149"/>
              <a:gd name="T54" fmla="*/ 67 w 114"/>
              <a:gd name="T55" fmla="*/ 70 h 149"/>
              <a:gd name="T56" fmla="*/ 81 w 114"/>
              <a:gd name="T57" fmla="*/ 50 h 149"/>
              <a:gd name="T58" fmla="*/ 82 w 114"/>
              <a:gd name="T59" fmla="*/ 57 h 149"/>
              <a:gd name="T60" fmla="*/ 73 w 114"/>
              <a:gd name="T61" fmla="*/ 74 h 149"/>
              <a:gd name="T62" fmla="*/ 73 w 114"/>
              <a:gd name="T63" fmla="*/ 74 h 149"/>
              <a:gd name="T64" fmla="*/ 57 w 114"/>
              <a:gd name="T65" fmla="*/ 85 h 149"/>
              <a:gd name="T66" fmla="*/ 42 w 114"/>
              <a:gd name="T67" fmla="*/ 76 h 149"/>
              <a:gd name="T68" fmla="*/ 79 w 114"/>
              <a:gd name="T69" fmla="*/ 99 h 149"/>
              <a:gd name="T70" fmla="*/ 57 w 114"/>
              <a:gd name="T71" fmla="*/ 113 h 149"/>
              <a:gd name="T72" fmla="*/ 36 w 114"/>
              <a:gd name="T73" fmla="*/ 100 h 149"/>
              <a:gd name="T74" fmla="*/ 41 w 114"/>
              <a:gd name="T75" fmla="*/ 93 h 149"/>
              <a:gd name="T76" fmla="*/ 42 w 114"/>
              <a:gd name="T77" fmla="*/ 92 h 149"/>
              <a:gd name="T78" fmla="*/ 42 w 114"/>
              <a:gd name="T79" fmla="*/ 91 h 149"/>
              <a:gd name="T80" fmla="*/ 43 w 114"/>
              <a:gd name="T81" fmla="*/ 86 h 149"/>
              <a:gd name="T82" fmla="*/ 53 w 114"/>
              <a:gd name="T83" fmla="*/ 86 h 149"/>
              <a:gd name="T84" fmla="*/ 57 w 114"/>
              <a:gd name="T85" fmla="*/ 87 h 149"/>
              <a:gd name="T86" fmla="*/ 73 w 114"/>
              <a:gd name="T87" fmla="*/ 76 h 149"/>
              <a:gd name="T88" fmla="*/ 74 w 114"/>
              <a:gd name="T89" fmla="*/ 92 h 149"/>
              <a:gd name="T90" fmla="*/ 74 w 114"/>
              <a:gd name="T91" fmla="*/ 92 h 149"/>
              <a:gd name="T92" fmla="*/ 75 w 114"/>
              <a:gd name="T93" fmla="*/ 93 h 149"/>
              <a:gd name="T94" fmla="*/ 82 w 114"/>
              <a:gd name="T95" fmla="*/ 95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4" h="149">
                <a:moveTo>
                  <a:pt x="95" y="99"/>
                </a:moveTo>
                <a:cubicBezTo>
                  <a:pt x="95" y="99"/>
                  <a:pt x="95" y="99"/>
                  <a:pt x="95" y="99"/>
                </a:cubicBezTo>
                <a:cubicBezTo>
                  <a:pt x="95" y="99"/>
                  <a:pt x="94" y="98"/>
                  <a:pt x="94" y="98"/>
                </a:cubicBezTo>
                <a:cubicBezTo>
                  <a:pt x="93" y="98"/>
                  <a:pt x="93" y="98"/>
                  <a:pt x="93" y="98"/>
                </a:cubicBezTo>
                <a:cubicBezTo>
                  <a:pt x="92" y="97"/>
                  <a:pt x="90" y="97"/>
                  <a:pt x="89" y="96"/>
                </a:cubicBezTo>
                <a:cubicBezTo>
                  <a:pt x="89" y="96"/>
                  <a:pt x="89" y="96"/>
                  <a:pt x="89" y="96"/>
                </a:cubicBezTo>
                <a:cubicBezTo>
                  <a:pt x="84" y="94"/>
                  <a:pt x="80" y="93"/>
                  <a:pt x="75" y="92"/>
                </a:cubicBezTo>
                <a:cubicBezTo>
                  <a:pt x="75" y="90"/>
                  <a:pt x="74" y="88"/>
                  <a:pt x="74" y="85"/>
                </a:cubicBezTo>
                <a:cubicBezTo>
                  <a:pt x="79" y="85"/>
                  <a:pt x="93" y="81"/>
                  <a:pt x="92" y="79"/>
                </a:cubicBezTo>
                <a:cubicBezTo>
                  <a:pt x="87" y="74"/>
                  <a:pt x="89" y="64"/>
                  <a:pt x="90" y="58"/>
                </a:cubicBezTo>
                <a:cubicBezTo>
                  <a:pt x="92" y="44"/>
                  <a:pt x="94" y="38"/>
                  <a:pt x="89" y="22"/>
                </a:cubicBezTo>
                <a:cubicBezTo>
                  <a:pt x="85" y="11"/>
                  <a:pt x="72" y="0"/>
                  <a:pt x="57" y="1"/>
                </a:cubicBezTo>
                <a:cubicBezTo>
                  <a:pt x="51" y="1"/>
                  <a:pt x="46" y="3"/>
                  <a:pt x="40" y="7"/>
                </a:cubicBezTo>
                <a:cubicBezTo>
                  <a:pt x="27" y="9"/>
                  <a:pt x="18" y="20"/>
                  <a:pt x="19" y="41"/>
                </a:cubicBezTo>
                <a:cubicBezTo>
                  <a:pt x="20" y="52"/>
                  <a:pt x="29" y="65"/>
                  <a:pt x="21" y="79"/>
                </a:cubicBezTo>
                <a:cubicBezTo>
                  <a:pt x="19" y="81"/>
                  <a:pt x="34" y="88"/>
                  <a:pt x="42" y="87"/>
                </a:cubicBezTo>
                <a:cubicBezTo>
                  <a:pt x="42" y="89"/>
                  <a:pt x="41" y="90"/>
                  <a:pt x="41" y="91"/>
                </a:cubicBezTo>
                <a:cubicBezTo>
                  <a:pt x="35" y="92"/>
                  <a:pt x="30" y="94"/>
                  <a:pt x="25" y="96"/>
                </a:cubicBezTo>
                <a:cubicBezTo>
                  <a:pt x="25" y="96"/>
                  <a:pt x="25" y="96"/>
                  <a:pt x="25" y="96"/>
                </a:cubicBezTo>
                <a:cubicBezTo>
                  <a:pt x="24" y="97"/>
                  <a:pt x="22" y="97"/>
                  <a:pt x="21" y="98"/>
                </a:cubicBezTo>
                <a:cubicBezTo>
                  <a:pt x="21" y="98"/>
                  <a:pt x="21" y="98"/>
                  <a:pt x="20" y="98"/>
                </a:cubicBezTo>
                <a:cubicBezTo>
                  <a:pt x="20" y="98"/>
                  <a:pt x="19" y="99"/>
                  <a:pt x="19" y="99"/>
                </a:cubicBezTo>
                <a:cubicBezTo>
                  <a:pt x="19" y="99"/>
                  <a:pt x="19" y="99"/>
                  <a:pt x="19" y="99"/>
                </a:cubicBezTo>
                <a:cubicBezTo>
                  <a:pt x="7" y="105"/>
                  <a:pt x="0" y="114"/>
                  <a:pt x="0" y="123"/>
                </a:cubicBezTo>
                <a:cubicBezTo>
                  <a:pt x="0" y="149"/>
                  <a:pt x="0" y="149"/>
                  <a:pt x="0" y="149"/>
                </a:cubicBezTo>
                <a:cubicBezTo>
                  <a:pt x="0" y="149"/>
                  <a:pt x="1" y="149"/>
                  <a:pt x="1" y="149"/>
                </a:cubicBezTo>
                <a:cubicBezTo>
                  <a:pt x="1" y="149"/>
                  <a:pt x="1" y="149"/>
                  <a:pt x="1" y="149"/>
                </a:cubicBezTo>
                <a:cubicBezTo>
                  <a:pt x="113" y="149"/>
                  <a:pt x="113" y="149"/>
                  <a:pt x="113" y="149"/>
                </a:cubicBezTo>
                <a:cubicBezTo>
                  <a:pt x="113" y="149"/>
                  <a:pt x="113" y="148"/>
                  <a:pt x="113" y="148"/>
                </a:cubicBezTo>
                <a:cubicBezTo>
                  <a:pt x="113" y="147"/>
                  <a:pt x="114" y="147"/>
                  <a:pt x="114" y="147"/>
                </a:cubicBezTo>
                <a:cubicBezTo>
                  <a:pt x="114" y="123"/>
                  <a:pt x="114" y="123"/>
                  <a:pt x="114" y="123"/>
                </a:cubicBezTo>
                <a:cubicBezTo>
                  <a:pt x="114" y="114"/>
                  <a:pt x="107" y="105"/>
                  <a:pt x="95" y="99"/>
                </a:cubicBezTo>
                <a:close/>
                <a:moveTo>
                  <a:pt x="59" y="7"/>
                </a:moveTo>
                <a:cubicBezTo>
                  <a:pt x="70" y="8"/>
                  <a:pt x="78" y="17"/>
                  <a:pt x="82" y="28"/>
                </a:cubicBezTo>
                <a:cubicBezTo>
                  <a:pt x="77" y="20"/>
                  <a:pt x="69" y="14"/>
                  <a:pt x="59" y="12"/>
                </a:cubicBezTo>
                <a:cubicBezTo>
                  <a:pt x="47" y="11"/>
                  <a:pt x="36" y="17"/>
                  <a:pt x="30" y="26"/>
                </a:cubicBezTo>
                <a:cubicBezTo>
                  <a:pt x="34" y="13"/>
                  <a:pt x="46" y="5"/>
                  <a:pt x="59" y="7"/>
                </a:cubicBezTo>
                <a:close/>
                <a:moveTo>
                  <a:pt x="40" y="74"/>
                </a:moveTo>
                <a:cubicBezTo>
                  <a:pt x="40" y="73"/>
                  <a:pt x="40" y="73"/>
                  <a:pt x="40" y="73"/>
                </a:cubicBezTo>
                <a:cubicBezTo>
                  <a:pt x="37" y="69"/>
                  <a:pt x="34" y="65"/>
                  <a:pt x="33" y="61"/>
                </a:cubicBezTo>
                <a:cubicBezTo>
                  <a:pt x="32" y="56"/>
                  <a:pt x="32" y="52"/>
                  <a:pt x="33" y="47"/>
                </a:cubicBezTo>
                <a:cubicBezTo>
                  <a:pt x="34" y="39"/>
                  <a:pt x="37" y="32"/>
                  <a:pt x="43" y="25"/>
                </a:cubicBezTo>
                <a:cubicBezTo>
                  <a:pt x="44" y="28"/>
                  <a:pt x="46" y="30"/>
                  <a:pt x="48" y="33"/>
                </a:cubicBezTo>
                <a:cubicBezTo>
                  <a:pt x="51" y="37"/>
                  <a:pt x="56" y="41"/>
                  <a:pt x="62" y="42"/>
                </a:cubicBezTo>
                <a:cubicBezTo>
                  <a:pt x="59" y="40"/>
                  <a:pt x="55" y="37"/>
                  <a:pt x="52" y="32"/>
                </a:cubicBezTo>
                <a:cubicBezTo>
                  <a:pt x="52" y="31"/>
                  <a:pt x="51" y="30"/>
                  <a:pt x="50" y="29"/>
                </a:cubicBezTo>
                <a:cubicBezTo>
                  <a:pt x="51" y="30"/>
                  <a:pt x="52" y="31"/>
                  <a:pt x="53" y="32"/>
                </a:cubicBezTo>
                <a:cubicBezTo>
                  <a:pt x="62" y="39"/>
                  <a:pt x="73" y="42"/>
                  <a:pt x="77" y="43"/>
                </a:cubicBezTo>
                <a:cubicBezTo>
                  <a:pt x="72" y="40"/>
                  <a:pt x="68" y="37"/>
                  <a:pt x="64" y="33"/>
                </a:cubicBezTo>
                <a:cubicBezTo>
                  <a:pt x="70" y="36"/>
                  <a:pt x="75" y="39"/>
                  <a:pt x="80" y="47"/>
                </a:cubicBezTo>
                <a:cubicBezTo>
                  <a:pt x="80" y="47"/>
                  <a:pt x="80" y="47"/>
                  <a:pt x="80" y="47"/>
                </a:cubicBezTo>
                <a:cubicBezTo>
                  <a:pt x="80" y="56"/>
                  <a:pt x="74" y="64"/>
                  <a:pt x="67" y="68"/>
                </a:cubicBezTo>
                <a:cubicBezTo>
                  <a:pt x="66" y="66"/>
                  <a:pt x="64" y="65"/>
                  <a:pt x="62" y="65"/>
                </a:cubicBezTo>
                <a:cubicBezTo>
                  <a:pt x="59" y="65"/>
                  <a:pt x="56" y="67"/>
                  <a:pt x="56" y="70"/>
                </a:cubicBezTo>
                <a:cubicBezTo>
                  <a:pt x="56" y="72"/>
                  <a:pt x="59" y="74"/>
                  <a:pt x="62" y="74"/>
                </a:cubicBezTo>
                <a:cubicBezTo>
                  <a:pt x="65" y="74"/>
                  <a:pt x="67" y="72"/>
                  <a:pt x="67" y="70"/>
                </a:cubicBezTo>
                <a:cubicBezTo>
                  <a:pt x="67" y="69"/>
                  <a:pt x="67" y="69"/>
                  <a:pt x="67" y="69"/>
                </a:cubicBezTo>
                <a:cubicBezTo>
                  <a:pt x="75" y="65"/>
                  <a:pt x="80" y="58"/>
                  <a:pt x="81" y="50"/>
                </a:cubicBezTo>
                <a:cubicBezTo>
                  <a:pt x="81" y="50"/>
                  <a:pt x="81" y="50"/>
                  <a:pt x="81" y="50"/>
                </a:cubicBezTo>
                <a:cubicBezTo>
                  <a:pt x="82" y="52"/>
                  <a:pt x="82" y="54"/>
                  <a:pt x="82" y="57"/>
                </a:cubicBezTo>
                <a:cubicBezTo>
                  <a:pt x="81" y="62"/>
                  <a:pt x="78" y="68"/>
                  <a:pt x="74" y="73"/>
                </a:cubicBezTo>
                <a:cubicBezTo>
                  <a:pt x="74" y="73"/>
                  <a:pt x="74" y="73"/>
                  <a:pt x="73" y="74"/>
                </a:cubicBezTo>
                <a:cubicBezTo>
                  <a:pt x="73" y="74"/>
                  <a:pt x="73" y="74"/>
                  <a:pt x="73" y="74"/>
                </a:cubicBezTo>
                <a:cubicBezTo>
                  <a:pt x="73" y="74"/>
                  <a:pt x="73" y="74"/>
                  <a:pt x="73" y="74"/>
                </a:cubicBezTo>
                <a:cubicBezTo>
                  <a:pt x="68" y="80"/>
                  <a:pt x="63" y="84"/>
                  <a:pt x="59" y="85"/>
                </a:cubicBezTo>
                <a:cubicBezTo>
                  <a:pt x="58" y="85"/>
                  <a:pt x="58" y="86"/>
                  <a:pt x="57" y="85"/>
                </a:cubicBezTo>
                <a:cubicBezTo>
                  <a:pt x="57" y="85"/>
                  <a:pt x="56" y="85"/>
                  <a:pt x="56" y="85"/>
                </a:cubicBezTo>
                <a:cubicBezTo>
                  <a:pt x="52" y="85"/>
                  <a:pt x="47" y="81"/>
                  <a:pt x="42" y="76"/>
                </a:cubicBezTo>
                <a:cubicBezTo>
                  <a:pt x="42" y="75"/>
                  <a:pt x="41" y="74"/>
                  <a:pt x="40" y="74"/>
                </a:cubicBezTo>
                <a:close/>
                <a:moveTo>
                  <a:pt x="79" y="99"/>
                </a:moveTo>
                <a:cubicBezTo>
                  <a:pt x="78" y="99"/>
                  <a:pt x="78" y="99"/>
                  <a:pt x="78" y="100"/>
                </a:cubicBezTo>
                <a:cubicBezTo>
                  <a:pt x="72" y="106"/>
                  <a:pt x="65" y="113"/>
                  <a:pt x="57" y="113"/>
                </a:cubicBezTo>
                <a:cubicBezTo>
                  <a:pt x="50" y="113"/>
                  <a:pt x="43" y="107"/>
                  <a:pt x="37" y="101"/>
                </a:cubicBezTo>
                <a:cubicBezTo>
                  <a:pt x="37" y="100"/>
                  <a:pt x="37" y="100"/>
                  <a:pt x="36" y="100"/>
                </a:cubicBezTo>
                <a:cubicBezTo>
                  <a:pt x="35" y="98"/>
                  <a:pt x="33" y="97"/>
                  <a:pt x="32" y="95"/>
                </a:cubicBezTo>
                <a:cubicBezTo>
                  <a:pt x="35" y="94"/>
                  <a:pt x="38" y="94"/>
                  <a:pt x="41" y="93"/>
                </a:cubicBezTo>
                <a:cubicBezTo>
                  <a:pt x="41" y="93"/>
                  <a:pt x="42" y="93"/>
                  <a:pt x="42" y="93"/>
                </a:cubicBezTo>
                <a:cubicBezTo>
                  <a:pt x="42" y="93"/>
                  <a:pt x="42" y="93"/>
                  <a:pt x="42" y="92"/>
                </a:cubicBezTo>
                <a:cubicBezTo>
                  <a:pt x="42" y="92"/>
                  <a:pt x="42" y="92"/>
                  <a:pt x="42" y="92"/>
                </a:cubicBezTo>
                <a:cubicBezTo>
                  <a:pt x="42" y="92"/>
                  <a:pt x="42" y="92"/>
                  <a:pt x="42" y="91"/>
                </a:cubicBezTo>
                <a:cubicBezTo>
                  <a:pt x="42" y="91"/>
                  <a:pt x="42" y="91"/>
                  <a:pt x="42" y="91"/>
                </a:cubicBezTo>
                <a:cubicBezTo>
                  <a:pt x="43" y="90"/>
                  <a:pt x="43" y="88"/>
                  <a:pt x="43" y="86"/>
                </a:cubicBezTo>
                <a:cubicBezTo>
                  <a:pt x="43" y="83"/>
                  <a:pt x="43" y="80"/>
                  <a:pt x="42" y="78"/>
                </a:cubicBezTo>
                <a:cubicBezTo>
                  <a:pt x="46" y="81"/>
                  <a:pt x="50" y="84"/>
                  <a:pt x="53" y="86"/>
                </a:cubicBezTo>
                <a:cubicBezTo>
                  <a:pt x="55" y="86"/>
                  <a:pt x="56" y="87"/>
                  <a:pt x="57" y="87"/>
                </a:cubicBezTo>
                <a:cubicBezTo>
                  <a:pt x="57" y="87"/>
                  <a:pt x="57" y="87"/>
                  <a:pt x="57" y="87"/>
                </a:cubicBezTo>
                <a:cubicBezTo>
                  <a:pt x="59" y="87"/>
                  <a:pt x="61" y="86"/>
                  <a:pt x="62" y="85"/>
                </a:cubicBezTo>
                <a:cubicBezTo>
                  <a:pt x="66" y="83"/>
                  <a:pt x="69" y="80"/>
                  <a:pt x="73" y="76"/>
                </a:cubicBezTo>
                <a:cubicBezTo>
                  <a:pt x="73" y="79"/>
                  <a:pt x="73" y="85"/>
                  <a:pt x="73" y="85"/>
                </a:cubicBezTo>
                <a:cubicBezTo>
                  <a:pt x="73" y="85"/>
                  <a:pt x="73" y="90"/>
                  <a:pt x="74" y="92"/>
                </a:cubicBezTo>
                <a:cubicBezTo>
                  <a:pt x="74" y="92"/>
                  <a:pt x="74" y="92"/>
                  <a:pt x="74" y="92"/>
                </a:cubicBezTo>
                <a:cubicBezTo>
                  <a:pt x="74" y="92"/>
                  <a:pt x="74" y="92"/>
                  <a:pt x="74" y="92"/>
                </a:cubicBezTo>
                <a:cubicBezTo>
                  <a:pt x="74" y="93"/>
                  <a:pt x="74" y="93"/>
                  <a:pt x="74" y="93"/>
                </a:cubicBezTo>
                <a:cubicBezTo>
                  <a:pt x="74" y="93"/>
                  <a:pt x="75" y="93"/>
                  <a:pt x="75" y="93"/>
                </a:cubicBezTo>
                <a:cubicBezTo>
                  <a:pt x="75" y="93"/>
                  <a:pt x="75" y="94"/>
                  <a:pt x="76" y="94"/>
                </a:cubicBezTo>
                <a:cubicBezTo>
                  <a:pt x="78" y="94"/>
                  <a:pt x="80" y="94"/>
                  <a:pt x="82" y="95"/>
                </a:cubicBezTo>
                <a:cubicBezTo>
                  <a:pt x="81" y="96"/>
                  <a:pt x="80" y="98"/>
                  <a:pt x="79" y="9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43" name="Freeform 19"/>
          <p:cNvSpPr>
            <a:spLocks noEditPoints="1"/>
          </p:cNvSpPr>
          <p:nvPr/>
        </p:nvSpPr>
        <p:spPr bwMode="auto">
          <a:xfrm>
            <a:off x="6482543" y="5111944"/>
            <a:ext cx="450363" cy="389135"/>
          </a:xfrm>
          <a:custGeom>
            <a:avLst/>
            <a:gdLst>
              <a:gd name="T0" fmla="*/ 33 w 140"/>
              <a:gd name="T1" fmla="*/ 121 h 121"/>
              <a:gd name="T2" fmla="*/ 33 w 140"/>
              <a:gd name="T3" fmla="*/ 97 h 121"/>
              <a:gd name="T4" fmla="*/ 115 w 140"/>
              <a:gd name="T5" fmla="*/ 97 h 121"/>
              <a:gd name="T6" fmla="*/ 115 w 140"/>
              <a:gd name="T7" fmla="*/ 121 h 121"/>
              <a:gd name="T8" fmla="*/ 115 w 140"/>
              <a:gd name="T9" fmla="*/ 97 h 121"/>
              <a:gd name="T10" fmla="*/ 133 w 140"/>
              <a:gd name="T11" fmla="*/ 103 h 121"/>
              <a:gd name="T12" fmla="*/ 115 w 140"/>
              <a:gd name="T13" fmla="*/ 95 h 121"/>
              <a:gd name="T14" fmla="*/ 45 w 140"/>
              <a:gd name="T15" fmla="*/ 103 h 121"/>
              <a:gd name="T16" fmla="*/ 20 w 140"/>
              <a:gd name="T17" fmla="*/ 103 h 121"/>
              <a:gd name="T18" fmla="*/ 6 w 140"/>
              <a:gd name="T19" fmla="*/ 103 h 121"/>
              <a:gd name="T20" fmla="*/ 0 w 140"/>
              <a:gd name="T21" fmla="*/ 72 h 121"/>
              <a:gd name="T22" fmla="*/ 17 w 140"/>
              <a:gd name="T23" fmla="*/ 44 h 121"/>
              <a:gd name="T24" fmla="*/ 44 w 140"/>
              <a:gd name="T25" fmla="*/ 40 h 121"/>
              <a:gd name="T26" fmla="*/ 49 w 140"/>
              <a:gd name="T27" fmla="*/ 88 h 121"/>
              <a:gd name="T28" fmla="*/ 140 w 140"/>
              <a:gd name="T29" fmla="*/ 96 h 121"/>
              <a:gd name="T30" fmla="*/ 39 w 140"/>
              <a:gd name="T31" fmla="*/ 47 h 121"/>
              <a:gd name="T32" fmla="*/ 23 w 140"/>
              <a:gd name="T33" fmla="*/ 48 h 121"/>
              <a:gd name="T34" fmla="*/ 9 w 140"/>
              <a:gd name="T35" fmla="*/ 69 h 121"/>
              <a:gd name="T36" fmla="*/ 12 w 140"/>
              <a:gd name="T37" fmla="*/ 73 h 121"/>
              <a:gd name="T38" fmla="*/ 41 w 140"/>
              <a:gd name="T39" fmla="*/ 71 h 121"/>
              <a:gd name="T40" fmla="*/ 139 w 140"/>
              <a:gd name="T41" fmla="*/ 73 h 121"/>
              <a:gd name="T42" fmla="*/ 99 w 140"/>
              <a:gd name="T43" fmla="*/ 56 h 121"/>
              <a:gd name="T44" fmla="*/ 129 w 140"/>
              <a:gd name="T45" fmla="*/ 84 h 121"/>
              <a:gd name="T46" fmla="*/ 139 w 140"/>
              <a:gd name="T47" fmla="*/ 34 h 121"/>
              <a:gd name="T48" fmla="*/ 99 w 140"/>
              <a:gd name="T49" fmla="*/ 23 h 121"/>
              <a:gd name="T50" fmla="*/ 139 w 140"/>
              <a:gd name="T51" fmla="*/ 51 h 121"/>
              <a:gd name="T52" fmla="*/ 64 w 140"/>
              <a:gd name="T53" fmla="*/ 84 h 121"/>
              <a:gd name="T54" fmla="*/ 94 w 140"/>
              <a:gd name="T55" fmla="*/ 56 h 121"/>
              <a:gd name="T56" fmla="*/ 53 w 140"/>
              <a:gd name="T57" fmla="*/ 73 h 121"/>
              <a:gd name="T58" fmla="*/ 94 w 140"/>
              <a:gd name="T59" fmla="*/ 23 h 121"/>
              <a:gd name="T60" fmla="*/ 53 w 140"/>
              <a:gd name="T61" fmla="*/ 34 h 121"/>
              <a:gd name="T62" fmla="*/ 94 w 140"/>
              <a:gd name="T63" fmla="*/ 51 h 121"/>
              <a:gd name="T64" fmla="*/ 69 w 140"/>
              <a:gd name="T65" fmla="*/ 11 h 121"/>
              <a:gd name="T66" fmla="*/ 69 w 140"/>
              <a:gd name="T67" fmla="*/ 11 h 121"/>
              <a:gd name="T68" fmla="*/ 78 w 140"/>
              <a:gd name="T69" fmla="*/ 10 h 121"/>
              <a:gd name="T70" fmla="*/ 99 w 140"/>
              <a:gd name="T71" fmla="*/ 21 h 121"/>
              <a:gd name="T72" fmla="*/ 99 w 140"/>
              <a:gd name="T73" fmla="*/ 21 h 121"/>
              <a:gd name="T74" fmla="*/ 114 w 140"/>
              <a:gd name="T75" fmla="*/ 1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0" h="121">
                <a:moveTo>
                  <a:pt x="45" y="109"/>
                </a:moveTo>
                <a:cubicBezTo>
                  <a:pt x="45" y="116"/>
                  <a:pt x="39" y="121"/>
                  <a:pt x="33" y="121"/>
                </a:cubicBezTo>
                <a:cubicBezTo>
                  <a:pt x="26" y="121"/>
                  <a:pt x="21" y="116"/>
                  <a:pt x="21" y="109"/>
                </a:cubicBezTo>
                <a:cubicBezTo>
                  <a:pt x="21" y="103"/>
                  <a:pt x="26" y="97"/>
                  <a:pt x="33" y="97"/>
                </a:cubicBezTo>
                <a:cubicBezTo>
                  <a:pt x="39" y="97"/>
                  <a:pt x="45" y="103"/>
                  <a:pt x="45" y="109"/>
                </a:cubicBezTo>
                <a:close/>
                <a:moveTo>
                  <a:pt x="115" y="97"/>
                </a:moveTo>
                <a:cubicBezTo>
                  <a:pt x="108" y="97"/>
                  <a:pt x="103" y="103"/>
                  <a:pt x="103" y="109"/>
                </a:cubicBezTo>
                <a:cubicBezTo>
                  <a:pt x="103" y="116"/>
                  <a:pt x="108" y="121"/>
                  <a:pt x="115" y="121"/>
                </a:cubicBezTo>
                <a:cubicBezTo>
                  <a:pt x="121" y="121"/>
                  <a:pt x="126" y="116"/>
                  <a:pt x="126" y="109"/>
                </a:cubicBezTo>
                <a:cubicBezTo>
                  <a:pt x="126" y="103"/>
                  <a:pt x="121" y="97"/>
                  <a:pt x="115" y="97"/>
                </a:cubicBezTo>
                <a:close/>
                <a:moveTo>
                  <a:pt x="140" y="96"/>
                </a:moveTo>
                <a:cubicBezTo>
                  <a:pt x="140" y="100"/>
                  <a:pt x="137" y="103"/>
                  <a:pt x="133" y="103"/>
                </a:cubicBezTo>
                <a:cubicBezTo>
                  <a:pt x="127" y="103"/>
                  <a:pt x="127" y="103"/>
                  <a:pt x="127" y="103"/>
                </a:cubicBezTo>
                <a:cubicBezTo>
                  <a:pt x="125" y="98"/>
                  <a:pt x="120" y="95"/>
                  <a:pt x="115" y="95"/>
                </a:cubicBezTo>
                <a:cubicBezTo>
                  <a:pt x="109" y="95"/>
                  <a:pt x="104" y="98"/>
                  <a:pt x="102" y="103"/>
                </a:cubicBezTo>
                <a:cubicBezTo>
                  <a:pt x="45" y="103"/>
                  <a:pt x="45" y="103"/>
                  <a:pt x="45" y="103"/>
                </a:cubicBezTo>
                <a:cubicBezTo>
                  <a:pt x="43" y="98"/>
                  <a:pt x="38" y="95"/>
                  <a:pt x="33" y="95"/>
                </a:cubicBezTo>
                <a:cubicBezTo>
                  <a:pt x="27" y="95"/>
                  <a:pt x="22" y="98"/>
                  <a:pt x="20" y="103"/>
                </a:cubicBezTo>
                <a:cubicBezTo>
                  <a:pt x="13" y="103"/>
                  <a:pt x="13" y="103"/>
                  <a:pt x="13" y="103"/>
                </a:cubicBezTo>
                <a:cubicBezTo>
                  <a:pt x="6" y="103"/>
                  <a:pt x="6" y="103"/>
                  <a:pt x="6" y="103"/>
                </a:cubicBezTo>
                <a:cubicBezTo>
                  <a:pt x="3" y="103"/>
                  <a:pt x="0" y="101"/>
                  <a:pt x="0" y="98"/>
                </a:cubicBezTo>
                <a:cubicBezTo>
                  <a:pt x="0" y="72"/>
                  <a:pt x="0" y="72"/>
                  <a:pt x="0" y="72"/>
                </a:cubicBezTo>
                <a:cubicBezTo>
                  <a:pt x="0" y="69"/>
                  <a:pt x="2" y="65"/>
                  <a:pt x="3" y="63"/>
                </a:cubicBezTo>
                <a:cubicBezTo>
                  <a:pt x="17" y="44"/>
                  <a:pt x="17" y="44"/>
                  <a:pt x="17" y="44"/>
                </a:cubicBezTo>
                <a:cubicBezTo>
                  <a:pt x="19" y="42"/>
                  <a:pt x="23" y="40"/>
                  <a:pt x="25" y="40"/>
                </a:cubicBezTo>
                <a:cubicBezTo>
                  <a:pt x="44" y="40"/>
                  <a:pt x="44" y="40"/>
                  <a:pt x="44" y="40"/>
                </a:cubicBezTo>
                <a:cubicBezTo>
                  <a:pt x="47" y="40"/>
                  <a:pt x="49" y="42"/>
                  <a:pt x="49" y="45"/>
                </a:cubicBezTo>
                <a:cubicBezTo>
                  <a:pt x="49" y="88"/>
                  <a:pt x="49" y="88"/>
                  <a:pt x="49" y="88"/>
                </a:cubicBezTo>
                <a:cubicBezTo>
                  <a:pt x="133" y="88"/>
                  <a:pt x="133" y="88"/>
                  <a:pt x="133" y="88"/>
                </a:cubicBezTo>
                <a:cubicBezTo>
                  <a:pt x="137" y="88"/>
                  <a:pt x="140" y="91"/>
                  <a:pt x="140" y="96"/>
                </a:cubicBezTo>
                <a:close/>
                <a:moveTo>
                  <a:pt x="41" y="49"/>
                </a:moveTo>
                <a:cubicBezTo>
                  <a:pt x="41" y="48"/>
                  <a:pt x="40" y="47"/>
                  <a:pt x="39" y="47"/>
                </a:cubicBezTo>
                <a:cubicBezTo>
                  <a:pt x="26" y="47"/>
                  <a:pt x="26" y="47"/>
                  <a:pt x="26" y="47"/>
                </a:cubicBezTo>
                <a:cubicBezTo>
                  <a:pt x="25" y="47"/>
                  <a:pt x="24" y="47"/>
                  <a:pt x="23" y="48"/>
                </a:cubicBezTo>
                <a:cubicBezTo>
                  <a:pt x="11" y="65"/>
                  <a:pt x="11" y="65"/>
                  <a:pt x="11" y="65"/>
                </a:cubicBezTo>
                <a:cubicBezTo>
                  <a:pt x="10" y="66"/>
                  <a:pt x="9" y="68"/>
                  <a:pt x="9" y="69"/>
                </a:cubicBezTo>
                <a:cubicBezTo>
                  <a:pt x="9" y="71"/>
                  <a:pt x="9" y="71"/>
                  <a:pt x="9" y="71"/>
                </a:cubicBezTo>
                <a:cubicBezTo>
                  <a:pt x="9" y="72"/>
                  <a:pt x="10" y="73"/>
                  <a:pt x="12" y="73"/>
                </a:cubicBezTo>
                <a:cubicBezTo>
                  <a:pt x="39" y="73"/>
                  <a:pt x="39" y="73"/>
                  <a:pt x="39" y="73"/>
                </a:cubicBezTo>
                <a:cubicBezTo>
                  <a:pt x="40" y="73"/>
                  <a:pt x="41" y="72"/>
                  <a:pt x="41" y="71"/>
                </a:cubicBezTo>
                <a:lnTo>
                  <a:pt x="41" y="49"/>
                </a:lnTo>
                <a:close/>
                <a:moveTo>
                  <a:pt x="139" y="73"/>
                </a:moveTo>
                <a:cubicBezTo>
                  <a:pt x="139" y="56"/>
                  <a:pt x="139" y="56"/>
                  <a:pt x="139" y="56"/>
                </a:cubicBezTo>
                <a:cubicBezTo>
                  <a:pt x="99" y="56"/>
                  <a:pt x="99" y="56"/>
                  <a:pt x="99" y="56"/>
                </a:cubicBezTo>
                <a:cubicBezTo>
                  <a:pt x="99" y="84"/>
                  <a:pt x="99" y="84"/>
                  <a:pt x="99" y="84"/>
                </a:cubicBezTo>
                <a:cubicBezTo>
                  <a:pt x="129" y="84"/>
                  <a:pt x="129" y="84"/>
                  <a:pt x="129" y="84"/>
                </a:cubicBezTo>
                <a:cubicBezTo>
                  <a:pt x="135" y="84"/>
                  <a:pt x="139" y="79"/>
                  <a:pt x="139" y="73"/>
                </a:cubicBezTo>
                <a:close/>
                <a:moveTo>
                  <a:pt x="139" y="34"/>
                </a:moveTo>
                <a:cubicBezTo>
                  <a:pt x="139" y="28"/>
                  <a:pt x="135" y="23"/>
                  <a:pt x="129" y="23"/>
                </a:cubicBezTo>
                <a:cubicBezTo>
                  <a:pt x="99" y="23"/>
                  <a:pt x="99" y="23"/>
                  <a:pt x="99" y="23"/>
                </a:cubicBezTo>
                <a:cubicBezTo>
                  <a:pt x="99" y="51"/>
                  <a:pt x="99" y="51"/>
                  <a:pt x="99" y="51"/>
                </a:cubicBezTo>
                <a:cubicBezTo>
                  <a:pt x="139" y="51"/>
                  <a:pt x="139" y="51"/>
                  <a:pt x="139" y="51"/>
                </a:cubicBezTo>
                <a:lnTo>
                  <a:pt x="139" y="34"/>
                </a:lnTo>
                <a:close/>
                <a:moveTo>
                  <a:pt x="64" y="84"/>
                </a:moveTo>
                <a:cubicBezTo>
                  <a:pt x="94" y="84"/>
                  <a:pt x="94" y="84"/>
                  <a:pt x="94" y="84"/>
                </a:cubicBezTo>
                <a:cubicBezTo>
                  <a:pt x="94" y="56"/>
                  <a:pt x="94" y="56"/>
                  <a:pt x="94" y="56"/>
                </a:cubicBezTo>
                <a:cubicBezTo>
                  <a:pt x="53" y="56"/>
                  <a:pt x="53" y="56"/>
                  <a:pt x="53" y="56"/>
                </a:cubicBezTo>
                <a:cubicBezTo>
                  <a:pt x="53" y="73"/>
                  <a:pt x="53" y="73"/>
                  <a:pt x="53" y="73"/>
                </a:cubicBezTo>
                <a:cubicBezTo>
                  <a:pt x="53" y="79"/>
                  <a:pt x="58" y="84"/>
                  <a:pt x="64" y="84"/>
                </a:cubicBezTo>
                <a:close/>
                <a:moveTo>
                  <a:pt x="94" y="23"/>
                </a:moveTo>
                <a:cubicBezTo>
                  <a:pt x="64" y="23"/>
                  <a:pt x="64" y="23"/>
                  <a:pt x="64" y="23"/>
                </a:cubicBezTo>
                <a:cubicBezTo>
                  <a:pt x="58" y="23"/>
                  <a:pt x="53" y="28"/>
                  <a:pt x="53" y="34"/>
                </a:cubicBezTo>
                <a:cubicBezTo>
                  <a:pt x="53" y="51"/>
                  <a:pt x="53" y="51"/>
                  <a:pt x="53" y="51"/>
                </a:cubicBezTo>
                <a:cubicBezTo>
                  <a:pt x="94" y="51"/>
                  <a:pt x="94" y="51"/>
                  <a:pt x="94" y="51"/>
                </a:cubicBezTo>
                <a:lnTo>
                  <a:pt x="94" y="23"/>
                </a:lnTo>
                <a:close/>
                <a:moveTo>
                  <a:pt x="69" y="11"/>
                </a:moveTo>
                <a:cubicBezTo>
                  <a:pt x="72" y="0"/>
                  <a:pt x="90" y="5"/>
                  <a:pt x="94" y="21"/>
                </a:cubicBezTo>
                <a:cubicBezTo>
                  <a:pt x="94" y="21"/>
                  <a:pt x="65" y="24"/>
                  <a:pt x="69" y="11"/>
                </a:cubicBezTo>
                <a:close/>
                <a:moveTo>
                  <a:pt x="91" y="19"/>
                </a:moveTo>
                <a:cubicBezTo>
                  <a:pt x="91" y="19"/>
                  <a:pt x="84" y="10"/>
                  <a:pt x="78" y="10"/>
                </a:cubicBezTo>
                <a:cubicBezTo>
                  <a:pt x="72" y="10"/>
                  <a:pt x="75" y="18"/>
                  <a:pt x="91" y="19"/>
                </a:cubicBezTo>
                <a:close/>
                <a:moveTo>
                  <a:pt x="99" y="21"/>
                </a:moveTo>
                <a:cubicBezTo>
                  <a:pt x="102" y="5"/>
                  <a:pt x="121" y="0"/>
                  <a:pt x="124" y="11"/>
                </a:cubicBezTo>
                <a:cubicBezTo>
                  <a:pt x="127" y="24"/>
                  <a:pt x="99" y="21"/>
                  <a:pt x="99" y="21"/>
                </a:cubicBezTo>
                <a:close/>
                <a:moveTo>
                  <a:pt x="102" y="19"/>
                </a:moveTo>
                <a:cubicBezTo>
                  <a:pt x="117" y="18"/>
                  <a:pt x="120" y="10"/>
                  <a:pt x="114" y="10"/>
                </a:cubicBezTo>
                <a:cubicBezTo>
                  <a:pt x="108" y="10"/>
                  <a:pt x="102" y="19"/>
                  <a:pt x="102" y="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191"/>
                                        </p:tgtEl>
                                        <p:attrNameLst>
                                          <p:attrName>style.visibility</p:attrName>
                                        </p:attrNameLst>
                                      </p:cBhvr>
                                      <p:to>
                                        <p:strVal val="visible"/>
                                      </p:to>
                                    </p:set>
                                    <p:animEffect transition="in" filter="circle(in)">
                                      <p:cBhvr>
                                        <p:cTn id="7" dur="1000"/>
                                        <p:tgtEl>
                                          <p:spTgt spid="4191"/>
                                        </p:tgtEl>
                                      </p:cBhvr>
                                    </p:animEffect>
                                  </p:childTnLst>
                                </p:cTn>
                              </p:par>
                            </p:childTnLst>
                          </p:cTn>
                        </p:par>
                        <p:par>
                          <p:cTn id="8" fill="hold">
                            <p:stCondLst>
                              <p:cond delay="1000"/>
                            </p:stCondLst>
                            <p:childTnLst>
                              <p:par>
                                <p:cTn id="9" presetID="19" presetClass="entr" presetSubtype="10"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fmla="#ppt_w*sin(2.5*pi*$)">
                                          <p:val>
                                            <p:fltVal val="0"/>
                                          </p:val>
                                        </p:tav>
                                        <p:tav tm="100000">
                                          <p:val>
                                            <p:fltVal val="1"/>
                                          </p:val>
                                        </p:tav>
                                      </p:tavLst>
                                    </p:anim>
                                    <p:anim calcmode="lin" valueType="num">
                                      <p:cBhvr>
                                        <p:cTn id="12" dur="500" fill="hold"/>
                                        <p:tgtEl>
                                          <p:spTgt spid="128"/>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129"/>
                                        </p:tgtEl>
                                        <p:attrNameLst>
                                          <p:attrName>style.visibility</p:attrName>
                                        </p:attrNameLst>
                                      </p:cBhvr>
                                      <p:to>
                                        <p:strVal val="visible"/>
                                      </p:to>
                                    </p:set>
                                    <p:anim calcmode="lin" valueType="num">
                                      <p:cBhvr>
                                        <p:cTn id="15" dur="500" fill="hold"/>
                                        <p:tgtEl>
                                          <p:spTgt spid="129"/>
                                        </p:tgtEl>
                                        <p:attrNameLst>
                                          <p:attrName>ppt_w</p:attrName>
                                        </p:attrNameLst>
                                      </p:cBhvr>
                                      <p:tavLst>
                                        <p:tav tm="0" fmla="#ppt_w*sin(2.5*pi*$)">
                                          <p:val>
                                            <p:fltVal val="0"/>
                                          </p:val>
                                        </p:tav>
                                        <p:tav tm="100000">
                                          <p:val>
                                            <p:fltVal val="1"/>
                                          </p:val>
                                        </p:tav>
                                      </p:tavLst>
                                    </p:anim>
                                    <p:anim calcmode="lin" valueType="num">
                                      <p:cBhvr>
                                        <p:cTn id="16" dur="500" fill="hold"/>
                                        <p:tgtEl>
                                          <p:spTgt spid="129"/>
                                        </p:tgtEl>
                                        <p:attrNameLst>
                                          <p:attrName>ppt_h</p:attrName>
                                        </p:attrNameLst>
                                      </p:cBhvr>
                                      <p:tavLst>
                                        <p:tav tm="0">
                                          <p:val>
                                            <p:strVal val="#ppt_h"/>
                                          </p:val>
                                        </p:tav>
                                        <p:tav tm="100000">
                                          <p:val>
                                            <p:strVal val="#ppt_h"/>
                                          </p:val>
                                        </p:tav>
                                      </p:tavLst>
                                    </p:anim>
                                  </p:childTnLst>
                                </p:cTn>
                              </p:par>
                              <p:par>
                                <p:cTn id="17" presetID="19" presetClass="entr" presetSubtype="10" fill="hold" grpId="0" nodeType="withEffect">
                                  <p:stCondLst>
                                    <p:cond delay="0"/>
                                  </p:stCondLst>
                                  <p:childTnLst>
                                    <p:set>
                                      <p:cBhvr>
                                        <p:cTn id="18" dur="1" fill="hold">
                                          <p:stCondLst>
                                            <p:cond delay="0"/>
                                          </p:stCondLst>
                                        </p:cTn>
                                        <p:tgtEl>
                                          <p:spTgt spid="130"/>
                                        </p:tgtEl>
                                        <p:attrNameLst>
                                          <p:attrName>style.visibility</p:attrName>
                                        </p:attrNameLst>
                                      </p:cBhvr>
                                      <p:to>
                                        <p:strVal val="visible"/>
                                      </p:to>
                                    </p:set>
                                    <p:anim calcmode="lin" valueType="num">
                                      <p:cBhvr>
                                        <p:cTn id="19" dur="500" fill="hold"/>
                                        <p:tgtEl>
                                          <p:spTgt spid="130"/>
                                        </p:tgtEl>
                                        <p:attrNameLst>
                                          <p:attrName>ppt_w</p:attrName>
                                        </p:attrNameLst>
                                      </p:cBhvr>
                                      <p:tavLst>
                                        <p:tav tm="0" fmla="#ppt_w*sin(2.5*pi*$)">
                                          <p:val>
                                            <p:fltVal val="0"/>
                                          </p:val>
                                        </p:tav>
                                        <p:tav tm="100000">
                                          <p:val>
                                            <p:fltVal val="1"/>
                                          </p:val>
                                        </p:tav>
                                      </p:tavLst>
                                    </p:anim>
                                    <p:anim calcmode="lin" valueType="num">
                                      <p:cBhvr>
                                        <p:cTn id="20" dur="500" fill="hold"/>
                                        <p:tgtEl>
                                          <p:spTgt spid="130"/>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131"/>
                                        </p:tgtEl>
                                        <p:attrNameLst>
                                          <p:attrName>style.visibility</p:attrName>
                                        </p:attrNameLst>
                                      </p:cBhvr>
                                      <p:to>
                                        <p:strVal val="visible"/>
                                      </p:to>
                                    </p:set>
                                    <p:anim calcmode="lin" valueType="num">
                                      <p:cBhvr>
                                        <p:cTn id="23" dur="500" fill="hold"/>
                                        <p:tgtEl>
                                          <p:spTgt spid="131"/>
                                        </p:tgtEl>
                                        <p:attrNameLst>
                                          <p:attrName>ppt_w</p:attrName>
                                        </p:attrNameLst>
                                      </p:cBhvr>
                                      <p:tavLst>
                                        <p:tav tm="0" fmla="#ppt_w*sin(2.5*pi*$)">
                                          <p:val>
                                            <p:fltVal val="0"/>
                                          </p:val>
                                        </p:tav>
                                        <p:tav tm="100000">
                                          <p:val>
                                            <p:fltVal val="1"/>
                                          </p:val>
                                        </p:tav>
                                      </p:tavLst>
                                    </p:anim>
                                    <p:anim calcmode="lin" valueType="num">
                                      <p:cBhvr>
                                        <p:cTn id="24" dur="500" fill="hold"/>
                                        <p:tgtEl>
                                          <p:spTgt spid="131"/>
                                        </p:tgtEl>
                                        <p:attrNameLst>
                                          <p:attrName>ppt_h</p:attrName>
                                        </p:attrNameLst>
                                      </p:cBhvr>
                                      <p:tavLst>
                                        <p:tav tm="0">
                                          <p:val>
                                            <p:strVal val="#ppt_h"/>
                                          </p:val>
                                        </p:tav>
                                        <p:tav tm="100000">
                                          <p:val>
                                            <p:strVal val="#ppt_h"/>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142"/>
                                        </p:tgtEl>
                                        <p:attrNameLst>
                                          <p:attrName>style.visibility</p:attrName>
                                        </p:attrNameLst>
                                      </p:cBhvr>
                                      <p:to>
                                        <p:strVal val="visible"/>
                                      </p:to>
                                    </p:set>
                                    <p:animEffect transition="in" filter="fade">
                                      <p:cBhvr>
                                        <p:cTn id="27" dur="500"/>
                                        <p:tgtEl>
                                          <p:spTgt spid="14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1"/>
                                        </p:tgtEl>
                                        <p:attrNameLst>
                                          <p:attrName>style.visibility</p:attrName>
                                        </p:attrNameLst>
                                      </p:cBhvr>
                                      <p:to>
                                        <p:strVal val="visible"/>
                                      </p:to>
                                    </p:set>
                                    <p:animEffect transition="in" filter="fade">
                                      <p:cBhvr>
                                        <p:cTn id="30" dur="500"/>
                                        <p:tgtEl>
                                          <p:spTgt spid="1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0"/>
                                        </p:tgtEl>
                                        <p:attrNameLst>
                                          <p:attrName>style.visibility</p:attrName>
                                        </p:attrNameLst>
                                      </p:cBhvr>
                                      <p:to>
                                        <p:strVal val="visible"/>
                                      </p:to>
                                    </p:set>
                                    <p:animEffect transition="in" filter="fade">
                                      <p:cBhvr>
                                        <p:cTn id="33" dur="500"/>
                                        <p:tgtEl>
                                          <p:spTgt spid="1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3"/>
                                        </p:tgtEl>
                                        <p:attrNameLst>
                                          <p:attrName>style.visibility</p:attrName>
                                        </p:attrNameLst>
                                      </p:cBhvr>
                                      <p:to>
                                        <p:strVal val="visible"/>
                                      </p:to>
                                    </p:set>
                                    <p:animEffect transition="in" filter="fade">
                                      <p:cBhvr>
                                        <p:cTn id="36" dur="500"/>
                                        <p:tgtEl>
                                          <p:spTgt spid="143"/>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32"/>
                                        </p:tgtEl>
                                        <p:attrNameLst>
                                          <p:attrName>style.visibility</p:attrName>
                                        </p:attrNameLst>
                                      </p:cBhvr>
                                      <p:to>
                                        <p:strVal val="visible"/>
                                      </p:to>
                                    </p:set>
                                    <p:animEffect transition="in" filter="wipe(left)">
                                      <p:cBhvr>
                                        <p:cTn id="40" dur="500"/>
                                        <p:tgtEl>
                                          <p:spTgt spid="132"/>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wipe(left)">
                                      <p:cBhvr>
                                        <p:cTn id="43" dur="500"/>
                                        <p:tgtEl>
                                          <p:spTgt spid="133"/>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34"/>
                                        </p:tgtEl>
                                        <p:attrNameLst>
                                          <p:attrName>style.visibility</p:attrName>
                                        </p:attrNameLst>
                                      </p:cBhvr>
                                      <p:to>
                                        <p:strVal val="visible"/>
                                      </p:to>
                                    </p:set>
                                    <p:animEffect transition="in" filter="wipe(left)">
                                      <p:cBhvr>
                                        <p:cTn id="46" dur="500"/>
                                        <p:tgtEl>
                                          <p:spTgt spid="13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35"/>
                                        </p:tgtEl>
                                        <p:attrNameLst>
                                          <p:attrName>style.visibility</p:attrName>
                                        </p:attrNameLst>
                                      </p:cBhvr>
                                      <p:to>
                                        <p:strVal val="visible"/>
                                      </p:to>
                                    </p:set>
                                    <p:animEffect transition="in" filter="wipe(left)">
                                      <p:cBhvr>
                                        <p:cTn id="49" dur="500"/>
                                        <p:tgtEl>
                                          <p:spTgt spid="135"/>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6"/>
                                        </p:tgtEl>
                                        <p:attrNameLst>
                                          <p:attrName>style.visibility</p:attrName>
                                        </p:attrNameLst>
                                      </p:cBhvr>
                                      <p:to>
                                        <p:strVal val="visible"/>
                                      </p:to>
                                    </p:set>
                                    <p:animEffect transition="in" filter="wipe(left)">
                                      <p:cBhvr>
                                        <p:cTn id="52" dur="500"/>
                                        <p:tgtEl>
                                          <p:spTgt spid="1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wipe(left)">
                                      <p:cBhvr>
                                        <p:cTn id="55" dur="500"/>
                                        <p:tgtEl>
                                          <p:spTgt spid="13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38"/>
                                        </p:tgtEl>
                                        <p:attrNameLst>
                                          <p:attrName>style.visibility</p:attrName>
                                        </p:attrNameLst>
                                      </p:cBhvr>
                                      <p:to>
                                        <p:strVal val="visible"/>
                                      </p:to>
                                    </p:set>
                                    <p:animEffect transition="in" filter="wipe(left)">
                                      <p:cBhvr>
                                        <p:cTn id="58" dur="500"/>
                                        <p:tgtEl>
                                          <p:spTgt spid="13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wipe(left)">
                                      <p:cBhvr>
                                        <p:cTn id="6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P spid="129" grpId="0" animBg="1"/>
      <p:bldP spid="130" grpId="0" animBg="1"/>
      <p:bldP spid="131" grpId="0" animBg="1"/>
      <p:bldP spid="132" grpId="0"/>
      <p:bldP spid="133" grpId="0"/>
      <p:bldP spid="134" grpId="0"/>
      <p:bldP spid="135" grpId="0"/>
      <p:bldP spid="136" grpId="0"/>
      <p:bldP spid="137" grpId="0"/>
      <p:bldP spid="138" grpId="0"/>
      <p:bldP spid="139" grpId="0"/>
      <p:bldP spid="140" grpId="0" animBg="1"/>
      <p:bldP spid="141" grpId="0" animBg="1"/>
      <p:bldP spid="142" grpId="0" animBg="1"/>
      <p:bldP spid="1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105903" y="1100132"/>
            <a:ext cx="2066592"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02</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anose="020B0503020204020204" pitchFamily="34" charset="-122"/>
                <a:ea typeface="微软雅黑" panose="020B0503020204020204" pitchFamily="34" charset="-122"/>
              </a:rPr>
              <a:t>工作完成情况</a:t>
            </a:r>
            <a:endParaRPr lang="en-US" altLang="zh-CN" sz="4800" b="1" dirty="0">
              <a:solidFill>
                <a:srgbClr val="519B42"/>
              </a:solidFill>
              <a:latin typeface="微软雅黑" panose="020B0503020204020204" pitchFamily="34" charset="-122"/>
              <a:ea typeface="微软雅黑" panose="020B0503020204020204"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anose="020B0503020204020204" pitchFamily="34" charset="-122"/>
                <a:ea typeface="微软雅黑" panose="020B0503020204020204" pitchFamily="34" charset="-122"/>
              </a:rPr>
              <a:t>ADD DIRECTORY ONE TITLESADD DIRECTORY ONE TITLES</a:t>
            </a:r>
            <a:endParaRPr lang="en-US" altLang="zh-CN" sz="1100" dirty="0">
              <a:solidFill>
                <a:srgbClr val="519B4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screen"/>
          <a:stretch>
            <a:fillRect/>
          </a:stretch>
        </p:blipFill>
        <p:spPr>
          <a:xfrm>
            <a:off x="6291904" y="2215716"/>
            <a:ext cx="817626" cy="754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1861015" y="1642290"/>
            <a:ext cx="689792" cy="2294305"/>
          </a:xfrm>
          <a:custGeom>
            <a:avLst/>
            <a:gdLst/>
            <a:ahLst/>
            <a:cxnLst/>
            <a:rect l="l" t="t" r="r" b="b"/>
            <a:pathLst>
              <a:path w="689792" h="2294305">
                <a:moveTo>
                  <a:pt x="437721" y="335982"/>
                </a:moveTo>
                <a:cubicBezTo>
                  <a:pt x="437721" y="335982"/>
                  <a:pt x="479409" y="342902"/>
                  <a:pt x="486357" y="349822"/>
                </a:cubicBezTo>
                <a:cubicBezTo>
                  <a:pt x="500253" y="349822"/>
                  <a:pt x="534992" y="356742"/>
                  <a:pt x="555836" y="377501"/>
                </a:cubicBezTo>
                <a:cubicBezTo>
                  <a:pt x="576672" y="391335"/>
                  <a:pt x="611391" y="384427"/>
                  <a:pt x="611420" y="384421"/>
                </a:cubicBezTo>
                <a:cubicBezTo>
                  <a:pt x="611420"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5"/>
                  <a:pt x="618368" y="1214787"/>
                  <a:pt x="618368" y="1214806"/>
                </a:cubicBezTo>
                <a:cubicBezTo>
                  <a:pt x="597539" y="1235550"/>
                  <a:pt x="590586" y="1249384"/>
                  <a:pt x="590576" y="1249405"/>
                </a:cubicBezTo>
                <a:cubicBezTo>
                  <a:pt x="590576" y="1311684"/>
                  <a:pt x="583628" y="1408562"/>
                  <a:pt x="583628" y="1450081"/>
                </a:cubicBezTo>
                <a:cubicBezTo>
                  <a:pt x="590576" y="1505440"/>
                  <a:pt x="576680" y="1623078"/>
                  <a:pt x="583628" y="1685357"/>
                </a:cubicBezTo>
                <a:cubicBezTo>
                  <a:pt x="590576" y="1740716"/>
                  <a:pt x="590576" y="1982911"/>
                  <a:pt x="583628" y="2059030"/>
                </a:cubicBezTo>
                <a:cubicBezTo>
                  <a:pt x="583628" y="2121309"/>
                  <a:pt x="583628" y="2117416"/>
                  <a:pt x="583628" y="2121308"/>
                </a:cubicBezTo>
                <a:cubicBezTo>
                  <a:pt x="576687" y="2142048"/>
                  <a:pt x="583614" y="2148975"/>
                  <a:pt x="583628" y="2148988"/>
                </a:cubicBezTo>
                <a:cubicBezTo>
                  <a:pt x="583628" y="2148988"/>
                  <a:pt x="583628" y="2162828"/>
                  <a:pt x="583628" y="2183587"/>
                </a:cubicBezTo>
                <a:cubicBezTo>
                  <a:pt x="583628" y="2204334"/>
                  <a:pt x="569750" y="2204347"/>
                  <a:pt x="569732" y="2204347"/>
                </a:cubicBezTo>
                <a:cubicBezTo>
                  <a:pt x="569732" y="2204347"/>
                  <a:pt x="569732" y="2204347"/>
                  <a:pt x="590576" y="2266626"/>
                </a:cubicBezTo>
                <a:cubicBezTo>
                  <a:pt x="590576" y="2266626"/>
                  <a:pt x="590576" y="2266626"/>
                  <a:pt x="591444" y="2266626"/>
                </a:cubicBezTo>
                <a:lnTo>
                  <a:pt x="597524" y="2266626"/>
                </a:lnTo>
                <a:cubicBezTo>
                  <a:pt x="597524" y="2266626"/>
                  <a:pt x="597524" y="2266626"/>
                  <a:pt x="597524" y="2287385"/>
                </a:cubicBezTo>
                <a:cubicBezTo>
                  <a:pt x="576680" y="2294305"/>
                  <a:pt x="562784" y="2294305"/>
                  <a:pt x="521096" y="2294305"/>
                </a:cubicBezTo>
                <a:cubicBezTo>
                  <a:pt x="486373" y="2294305"/>
                  <a:pt x="458591" y="2287392"/>
                  <a:pt x="458565" y="2287385"/>
                </a:cubicBezTo>
                <a:cubicBezTo>
                  <a:pt x="458565" y="2287385"/>
                  <a:pt x="458565" y="2287385"/>
                  <a:pt x="458565" y="2266626"/>
                </a:cubicBezTo>
                <a:cubicBezTo>
                  <a:pt x="458565" y="2266626"/>
                  <a:pt x="458565" y="2266626"/>
                  <a:pt x="458565" y="2265761"/>
                </a:cubicBezTo>
                <a:lnTo>
                  <a:pt x="458565" y="2259706"/>
                </a:lnTo>
                <a:cubicBezTo>
                  <a:pt x="458565" y="2259706"/>
                  <a:pt x="458565"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44669"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1"/>
                  <a:pt x="361302" y="1429364"/>
                  <a:pt x="361294" y="1429322"/>
                </a:cubicBezTo>
                <a:cubicBezTo>
                  <a:pt x="361294" y="1429322"/>
                  <a:pt x="340450" y="1574639"/>
                  <a:pt x="340450" y="1602318"/>
                </a:cubicBezTo>
                <a:cubicBezTo>
                  <a:pt x="340450" y="1629998"/>
                  <a:pt x="291814" y="1886033"/>
                  <a:pt x="291814" y="1920632"/>
                </a:cubicBezTo>
                <a:cubicBezTo>
                  <a:pt x="291814" y="1955232"/>
                  <a:pt x="319606" y="2135148"/>
                  <a:pt x="319606" y="2162828"/>
                </a:cubicBezTo>
                <a:cubicBezTo>
                  <a:pt x="319606"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43178" y="2280465"/>
                </a:cubicBezTo>
                <a:cubicBezTo>
                  <a:pt x="243178" y="2280465"/>
                  <a:pt x="243178" y="2280465"/>
                  <a:pt x="243178" y="2259706"/>
                </a:cubicBezTo>
                <a:cubicBezTo>
                  <a:pt x="243178" y="2259706"/>
                  <a:pt x="180647" y="2280465"/>
                  <a:pt x="111167" y="2287385"/>
                </a:cubicBezTo>
                <a:cubicBezTo>
                  <a:pt x="41707" y="2287385"/>
                  <a:pt x="23" y="2273554"/>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0844" y="2238946"/>
                  <a:pt x="69479" y="2245866"/>
                  <a:pt x="90323" y="2238946"/>
                </a:cubicBezTo>
                <a:cubicBezTo>
                  <a:pt x="111159" y="2232029"/>
                  <a:pt x="145879" y="2211283"/>
                  <a:pt x="145907" y="2211267"/>
                </a:cubicBezTo>
                <a:cubicBezTo>
                  <a:pt x="145907" y="2211267"/>
                  <a:pt x="145907" y="2211267"/>
                  <a:pt x="145038" y="2210402"/>
                </a:cubicBezTo>
                <a:lnTo>
                  <a:pt x="138959" y="2204347"/>
                </a:lnTo>
                <a:cubicBezTo>
                  <a:pt x="138959" y="2204347"/>
                  <a:pt x="145907" y="2197427"/>
                  <a:pt x="152855" y="2197427"/>
                </a:cubicBezTo>
                <a:cubicBezTo>
                  <a:pt x="152855" y="2190507"/>
                  <a:pt x="152855" y="2169748"/>
                  <a:pt x="145907" y="2162828"/>
                </a:cubicBezTo>
                <a:cubicBezTo>
                  <a:pt x="132011" y="2148988"/>
                  <a:pt x="166751" y="2128228"/>
                  <a:pt x="152855" y="2114389"/>
                </a:cubicBezTo>
                <a:cubicBezTo>
                  <a:pt x="145907" y="2107469"/>
                  <a:pt x="138959" y="2079789"/>
                  <a:pt x="138959" y="2045190"/>
                </a:cubicBezTo>
                <a:cubicBezTo>
                  <a:pt x="138959" y="2003671"/>
                  <a:pt x="145907" y="1713036"/>
                  <a:pt x="138959" y="1664597"/>
                </a:cubicBezTo>
                <a:cubicBezTo>
                  <a:pt x="132011" y="1616158"/>
                  <a:pt x="132011" y="1498520"/>
                  <a:pt x="125063" y="1429322"/>
                </a:cubicBezTo>
                <a:cubicBezTo>
                  <a:pt x="118116" y="1360132"/>
                  <a:pt x="111169" y="1201007"/>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4" y="854972"/>
                  <a:pt x="62531" y="778854"/>
                </a:cubicBezTo>
                <a:cubicBezTo>
                  <a:pt x="76427" y="695815"/>
                  <a:pt x="41688" y="522819"/>
                  <a:pt x="41688" y="502059"/>
                </a:cubicBezTo>
                <a:cubicBezTo>
                  <a:pt x="48636" y="481299"/>
                  <a:pt x="55584" y="474380"/>
                  <a:pt x="55584" y="453620"/>
                </a:cubicBezTo>
                <a:cubicBezTo>
                  <a:pt x="62531" y="432860"/>
                  <a:pt x="55584" y="405181"/>
                  <a:pt x="76427" y="391341"/>
                </a:cubicBezTo>
                <a:cubicBezTo>
                  <a:pt x="83371" y="391341"/>
                  <a:pt x="97253" y="391341"/>
                  <a:pt x="97271" y="391341"/>
                </a:cubicBezTo>
                <a:cubicBezTo>
                  <a:pt x="97271" y="391341"/>
                  <a:pt x="97271" y="391341"/>
                  <a:pt x="159803" y="370581"/>
                </a:cubicBezTo>
                <a:cubicBezTo>
                  <a:pt x="159803" y="370581"/>
                  <a:pt x="173699" y="363662"/>
                  <a:pt x="180647" y="363662"/>
                </a:cubicBezTo>
                <a:cubicBezTo>
                  <a:pt x="194543" y="356742"/>
                  <a:pt x="229282" y="342902"/>
                  <a:pt x="236230" y="342902"/>
                </a:cubicBezTo>
                <a:cubicBezTo>
                  <a:pt x="250121" y="335985"/>
                  <a:pt x="257069" y="356726"/>
                  <a:pt x="257074" y="356742"/>
                </a:cubicBezTo>
                <a:cubicBezTo>
                  <a:pt x="257074" y="356742"/>
                  <a:pt x="243178" y="356742"/>
                  <a:pt x="236230" y="356742"/>
                </a:cubicBezTo>
                <a:cubicBezTo>
                  <a:pt x="236230" y="363662"/>
                  <a:pt x="264022" y="412101"/>
                  <a:pt x="277918" y="460540"/>
                </a:cubicBezTo>
                <a:cubicBezTo>
                  <a:pt x="291810" y="508963"/>
                  <a:pt x="312644" y="557386"/>
                  <a:pt x="312658" y="557418"/>
                </a:cubicBezTo>
                <a:cubicBezTo>
                  <a:pt x="312658" y="557418"/>
                  <a:pt x="333502" y="502059"/>
                  <a:pt x="333502" y="495139"/>
                </a:cubicBezTo>
                <a:cubicBezTo>
                  <a:pt x="340444" y="495139"/>
                  <a:pt x="347386" y="488231"/>
                  <a:pt x="347398" y="488219"/>
                </a:cubicBezTo>
                <a:cubicBezTo>
                  <a:pt x="347398" y="488219"/>
                  <a:pt x="347398" y="488219"/>
                  <a:pt x="345661" y="488219"/>
                </a:cubicBezTo>
                <a:lnTo>
                  <a:pt x="333502" y="488219"/>
                </a:lnTo>
                <a:cubicBezTo>
                  <a:pt x="333502" y="488219"/>
                  <a:pt x="319606" y="474380"/>
                  <a:pt x="326554" y="467460"/>
                </a:cubicBezTo>
                <a:cubicBezTo>
                  <a:pt x="326554" y="460540"/>
                  <a:pt x="347398" y="425940"/>
                  <a:pt x="354346" y="425940"/>
                </a:cubicBezTo>
                <a:cubicBezTo>
                  <a:pt x="361290" y="419024"/>
                  <a:pt x="375176" y="460499"/>
                  <a:pt x="375189" y="460540"/>
                </a:cubicBezTo>
                <a:cubicBezTo>
                  <a:pt x="375189" y="467455"/>
                  <a:pt x="368250" y="481282"/>
                  <a:pt x="368242" y="481299"/>
                </a:cubicBezTo>
                <a:cubicBezTo>
                  <a:pt x="368242" y="481299"/>
                  <a:pt x="368242" y="508979"/>
                  <a:pt x="375189" y="529738"/>
                </a:cubicBezTo>
                <a:cubicBezTo>
                  <a:pt x="375189" y="550489"/>
                  <a:pt x="375189" y="564326"/>
                  <a:pt x="375189" y="564338"/>
                </a:cubicBezTo>
                <a:cubicBezTo>
                  <a:pt x="375189" y="564338"/>
                  <a:pt x="409929" y="522819"/>
                  <a:pt x="416877" y="508979"/>
                </a:cubicBezTo>
                <a:cubicBezTo>
                  <a:pt x="423825" y="495139"/>
                  <a:pt x="458565" y="419021"/>
                  <a:pt x="458565" y="384421"/>
                </a:cubicBezTo>
                <a:cubicBezTo>
                  <a:pt x="465509" y="342926"/>
                  <a:pt x="437754" y="335990"/>
                  <a:pt x="437721" y="335982"/>
                </a:cubicBezTo>
                <a:close/>
                <a:moveTo>
                  <a:pt x="337948" y="198"/>
                </a:moveTo>
                <a:cubicBezTo>
                  <a:pt x="363221" y="1594"/>
                  <a:pt x="382444" y="10005"/>
                  <a:pt x="391237" y="14708"/>
                </a:cubicBezTo>
                <a:cubicBezTo>
                  <a:pt x="393386" y="15193"/>
                  <a:pt x="395440" y="15806"/>
                  <a:pt x="397115" y="17369"/>
                </a:cubicBezTo>
                <a:cubicBezTo>
                  <a:pt x="399547" y="15061"/>
                  <a:pt x="412661" y="4582"/>
                  <a:pt x="431367" y="10780"/>
                </a:cubicBezTo>
                <a:cubicBezTo>
                  <a:pt x="445272" y="24600"/>
                  <a:pt x="466128" y="52241"/>
                  <a:pt x="466128" y="79882"/>
                </a:cubicBezTo>
                <a:cubicBezTo>
                  <a:pt x="459176" y="107523"/>
                  <a:pt x="466128" y="121344"/>
                  <a:pt x="466128" y="121344"/>
                </a:cubicBezTo>
                <a:lnTo>
                  <a:pt x="460045" y="115297"/>
                </a:lnTo>
                <a:cubicBezTo>
                  <a:pt x="459172" y="114449"/>
                  <a:pt x="457585" y="120759"/>
                  <a:pt x="455937" y="128101"/>
                </a:cubicBezTo>
                <a:cubicBezTo>
                  <a:pt x="460991" y="129268"/>
                  <a:pt x="465039" y="139860"/>
                  <a:pt x="465039" y="150452"/>
                </a:cubicBezTo>
                <a:cubicBezTo>
                  <a:pt x="465039" y="164332"/>
                  <a:pt x="465039" y="185152"/>
                  <a:pt x="465039" y="192093"/>
                </a:cubicBezTo>
                <a:cubicBezTo>
                  <a:pt x="458087" y="199033"/>
                  <a:pt x="451135" y="205973"/>
                  <a:pt x="451135" y="205973"/>
                </a:cubicBezTo>
                <a:lnTo>
                  <a:pt x="447659" y="198165"/>
                </a:lnTo>
                <a:cubicBezTo>
                  <a:pt x="445921" y="197298"/>
                  <a:pt x="444183" y="199033"/>
                  <a:pt x="444183" y="205973"/>
                </a:cubicBezTo>
                <a:cubicBezTo>
                  <a:pt x="444183" y="212913"/>
                  <a:pt x="437230" y="233734"/>
                  <a:pt x="437230" y="247614"/>
                </a:cubicBezTo>
                <a:cubicBezTo>
                  <a:pt x="430278" y="261494"/>
                  <a:pt x="423326" y="275375"/>
                  <a:pt x="423326" y="275375"/>
                </a:cubicBezTo>
                <a:cubicBezTo>
                  <a:pt x="423306" y="275395"/>
                  <a:pt x="416374" y="282345"/>
                  <a:pt x="416374" y="303135"/>
                </a:cubicBezTo>
                <a:cubicBezTo>
                  <a:pt x="416374" y="323956"/>
                  <a:pt x="360757" y="344776"/>
                  <a:pt x="360757" y="344776"/>
                </a:cubicBezTo>
                <a:cubicBezTo>
                  <a:pt x="360720" y="344769"/>
                  <a:pt x="291235" y="330890"/>
                  <a:pt x="291235" y="310075"/>
                </a:cubicBezTo>
                <a:cubicBezTo>
                  <a:pt x="291235" y="282315"/>
                  <a:pt x="284283" y="289255"/>
                  <a:pt x="284283" y="289255"/>
                </a:cubicBezTo>
                <a:cubicBezTo>
                  <a:pt x="284274" y="289236"/>
                  <a:pt x="277326" y="275361"/>
                  <a:pt x="270379" y="254554"/>
                </a:cubicBezTo>
                <a:cubicBezTo>
                  <a:pt x="263427" y="233734"/>
                  <a:pt x="256475" y="212913"/>
                  <a:pt x="256475" y="212913"/>
                </a:cubicBezTo>
                <a:cubicBezTo>
                  <a:pt x="256461" y="212940"/>
                  <a:pt x="249523" y="226787"/>
                  <a:pt x="249523" y="219853"/>
                </a:cubicBezTo>
                <a:cubicBezTo>
                  <a:pt x="242570" y="205973"/>
                  <a:pt x="242570" y="185152"/>
                  <a:pt x="235618" y="171272"/>
                </a:cubicBezTo>
                <a:cubicBezTo>
                  <a:pt x="228666" y="157392"/>
                  <a:pt x="235618" y="143511"/>
                  <a:pt x="242570" y="143511"/>
                </a:cubicBezTo>
                <a:lnTo>
                  <a:pt x="244451" y="142712"/>
                </a:lnTo>
                <a:cubicBezTo>
                  <a:pt x="244244" y="142093"/>
                  <a:pt x="243955" y="142075"/>
                  <a:pt x="243660" y="142075"/>
                </a:cubicBezTo>
                <a:lnTo>
                  <a:pt x="231493" y="139483"/>
                </a:lnTo>
                <a:cubicBezTo>
                  <a:pt x="229755" y="142050"/>
                  <a:pt x="229761" y="128254"/>
                  <a:pt x="236707" y="128254"/>
                </a:cubicBezTo>
                <a:cubicBezTo>
                  <a:pt x="243660" y="128254"/>
                  <a:pt x="243660" y="114434"/>
                  <a:pt x="243660" y="114434"/>
                </a:cubicBezTo>
                <a:cubicBezTo>
                  <a:pt x="243647" y="114447"/>
                  <a:pt x="236701" y="121344"/>
                  <a:pt x="229755" y="121344"/>
                </a:cubicBezTo>
                <a:cubicBezTo>
                  <a:pt x="229738" y="121344"/>
                  <a:pt x="222803" y="121344"/>
                  <a:pt x="222803" y="121344"/>
                </a:cubicBezTo>
                <a:cubicBezTo>
                  <a:pt x="222818" y="121336"/>
                  <a:pt x="236707" y="11442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3" name="Freeform 9"/>
          <p:cNvSpPr/>
          <p:nvPr/>
        </p:nvSpPr>
        <p:spPr bwMode="auto">
          <a:xfrm>
            <a:off x="2678940" y="1642290"/>
            <a:ext cx="686881" cy="2294305"/>
          </a:xfrm>
          <a:custGeom>
            <a:avLst/>
            <a:gdLst/>
            <a:ahLst/>
            <a:cxnLst/>
            <a:rect l="l" t="t" r="r" b="b"/>
            <a:pathLst>
              <a:path w="686881" h="2294305">
                <a:moveTo>
                  <a:pt x="435874" y="335982"/>
                </a:moveTo>
                <a:cubicBezTo>
                  <a:pt x="435874" y="335982"/>
                  <a:pt x="477386" y="342902"/>
                  <a:pt x="491223" y="349822"/>
                </a:cubicBezTo>
                <a:cubicBezTo>
                  <a:pt x="498141" y="349822"/>
                  <a:pt x="539653" y="356742"/>
                  <a:pt x="553491" y="377501"/>
                </a:cubicBezTo>
                <a:cubicBezTo>
                  <a:pt x="574238" y="391336"/>
                  <a:pt x="615725" y="384427"/>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3" y="802944"/>
                  <a:pt x="678026" y="799613"/>
                </a:cubicBezTo>
                <a:cubicBezTo>
                  <a:pt x="678026" y="813453"/>
                  <a:pt x="691863" y="931091"/>
                  <a:pt x="684945" y="944931"/>
                </a:cubicBezTo>
                <a:cubicBezTo>
                  <a:pt x="678026" y="965690"/>
                  <a:pt x="622677" y="1145607"/>
                  <a:pt x="615758" y="1159447"/>
                </a:cubicBezTo>
                <a:cubicBezTo>
                  <a:pt x="615758" y="1166365"/>
                  <a:pt x="615758" y="1214787"/>
                  <a:pt x="615758" y="1214806"/>
                </a:cubicBezTo>
                <a:cubicBezTo>
                  <a:pt x="595017" y="1235550"/>
                  <a:pt x="588094" y="1249385"/>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81165" y="2142040"/>
                  <a:pt x="581165" y="2148969"/>
                  <a:pt x="581165" y="2148988"/>
                </a:cubicBezTo>
                <a:cubicBezTo>
                  <a:pt x="581165" y="2148988"/>
                  <a:pt x="588084" y="2162828"/>
                  <a:pt x="581165" y="2183587"/>
                </a:cubicBezTo>
                <a:cubicBezTo>
                  <a:pt x="581165" y="2204311"/>
                  <a:pt x="574270" y="2204347"/>
                  <a:pt x="574246" y="2204347"/>
                </a:cubicBezTo>
                <a:cubicBezTo>
                  <a:pt x="574246" y="2204347"/>
                  <a:pt x="574246" y="2204347"/>
                  <a:pt x="588084" y="2266626"/>
                </a:cubicBezTo>
                <a:cubicBezTo>
                  <a:pt x="588084" y="2266626"/>
                  <a:pt x="588084" y="2266626"/>
                  <a:pt x="588948" y="2266626"/>
                </a:cubicBezTo>
                <a:lnTo>
                  <a:pt x="595002" y="2266626"/>
                </a:lnTo>
                <a:cubicBezTo>
                  <a:pt x="595002" y="2266626"/>
                  <a:pt x="595002" y="2266626"/>
                  <a:pt x="595002" y="2287385"/>
                </a:cubicBezTo>
                <a:cubicBezTo>
                  <a:pt x="574246" y="2294305"/>
                  <a:pt x="560409" y="2294305"/>
                  <a:pt x="525816" y="2294305"/>
                </a:cubicBezTo>
                <a:cubicBezTo>
                  <a:pt x="484328" y="2294305"/>
                  <a:pt x="456662" y="2287393"/>
                  <a:pt x="456630" y="2287385"/>
                </a:cubicBezTo>
                <a:cubicBezTo>
                  <a:pt x="456630" y="2287385"/>
                  <a:pt x="456630" y="2287385"/>
                  <a:pt x="456630" y="2266626"/>
                </a:cubicBezTo>
                <a:cubicBezTo>
                  <a:pt x="456630" y="2266626"/>
                  <a:pt x="456630" y="2266626"/>
                  <a:pt x="457494" y="2265761"/>
                </a:cubicBezTo>
                <a:lnTo>
                  <a:pt x="463548" y="2259706"/>
                </a:lnTo>
                <a:cubicBezTo>
                  <a:pt x="463548" y="2259706"/>
                  <a:pt x="463548" y="2259706"/>
                  <a:pt x="463548" y="2232026"/>
                </a:cubicBezTo>
                <a:cubicBezTo>
                  <a:pt x="463548" y="2232026"/>
                  <a:pt x="463548" y="2232026"/>
                  <a:pt x="463548" y="2231161"/>
                </a:cubicBezTo>
                <a:lnTo>
                  <a:pt x="463548" y="2225106"/>
                </a:lnTo>
                <a:cubicBezTo>
                  <a:pt x="463548" y="2225106"/>
                  <a:pt x="463548" y="2225106"/>
                  <a:pt x="462684" y="2224241"/>
                </a:cubicBezTo>
                <a:lnTo>
                  <a:pt x="456630" y="2218187"/>
                </a:lnTo>
                <a:cubicBezTo>
                  <a:pt x="456630" y="2218187"/>
                  <a:pt x="456630" y="2218187"/>
                  <a:pt x="455765" y="2218187"/>
                </a:cubicBezTo>
                <a:lnTo>
                  <a:pt x="449711" y="2218187"/>
                </a:lnTo>
                <a:cubicBezTo>
                  <a:pt x="449711" y="2211267"/>
                  <a:pt x="463548" y="2197427"/>
                  <a:pt x="449711" y="2190507"/>
                </a:cubicBezTo>
                <a:cubicBezTo>
                  <a:pt x="435874" y="2190507"/>
                  <a:pt x="428955" y="2155908"/>
                  <a:pt x="428955" y="2135148"/>
                </a:cubicBezTo>
                <a:cubicBezTo>
                  <a:pt x="428955" y="2107469"/>
                  <a:pt x="408199" y="1941392"/>
                  <a:pt x="401281" y="1872193"/>
                </a:cubicBezTo>
                <a:cubicBezTo>
                  <a:pt x="387443" y="1796075"/>
                  <a:pt x="394362" y="1650757"/>
                  <a:pt x="387443" y="1588479"/>
                </a:cubicBezTo>
                <a:cubicBezTo>
                  <a:pt x="380526" y="1533130"/>
                  <a:pt x="366693" y="1429361"/>
                  <a:pt x="366688" y="1429322"/>
                </a:cubicBezTo>
                <a:cubicBezTo>
                  <a:pt x="366688" y="1429322"/>
                  <a:pt x="339013" y="1574639"/>
                  <a:pt x="339013" y="1602318"/>
                </a:cubicBezTo>
                <a:cubicBezTo>
                  <a:pt x="339013" y="1629998"/>
                  <a:pt x="290583" y="1886033"/>
                  <a:pt x="290583" y="1920632"/>
                </a:cubicBezTo>
                <a:cubicBezTo>
                  <a:pt x="290583" y="1955232"/>
                  <a:pt x="318257" y="2135148"/>
                  <a:pt x="325176" y="2162828"/>
                </a:cubicBezTo>
                <a:cubicBezTo>
                  <a:pt x="325176" y="2183587"/>
                  <a:pt x="325176" y="2225106"/>
                  <a:pt x="325176" y="2232026"/>
                </a:cubicBezTo>
                <a:cubicBezTo>
                  <a:pt x="325176" y="2238938"/>
                  <a:pt x="332077" y="2245849"/>
                  <a:pt x="332094" y="2245866"/>
                </a:cubicBezTo>
                <a:cubicBezTo>
                  <a:pt x="332094" y="2245866"/>
                  <a:pt x="332094" y="2245866"/>
                  <a:pt x="332094" y="2266626"/>
                </a:cubicBezTo>
                <a:cubicBezTo>
                  <a:pt x="332094" y="2266626"/>
                  <a:pt x="332094" y="2266626"/>
                  <a:pt x="249071" y="2280465"/>
                </a:cubicBezTo>
                <a:cubicBezTo>
                  <a:pt x="249071" y="2280465"/>
                  <a:pt x="249071" y="2280465"/>
                  <a:pt x="249071" y="2259706"/>
                </a:cubicBezTo>
                <a:cubicBezTo>
                  <a:pt x="249071" y="2259706"/>
                  <a:pt x="179884" y="2280465"/>
                  <a:pt x="110698" y="2287385"/>
                </a:cubicBezTo>
                <a:cubicBezTo>
                  <a:pt x="41531" y="2287385"/>
                  <a:pt x="23" y="2273554"/>
                  <a:pt x="0" y="2273546"/>
                </a:cubicBezTo>
                <a:cubicBezTo>
                  <a:pt x="0" y="2273546"/>
                  <a:pt x="0" y="2273546"/>
                  <a:pt x="0" y="2272681"/>
                </a:cubicBezTo>
                <a:lnTo>
                  <a:pt x="0" y="2266626"/>
                </a:lnTo>
                <a:cubicBezTo>
                  <a:pt x="0" y="2266626"/>
                  <a:pt x="0" y="2266626"/>
                  <a:pt x="865" y="2266626"/>
                </a:cubicBezTo>
                <a:lnTo>
                  <a:pt x="6919" y="2266626"/>
                </a:lnTo>
                <a:cubicBezTo>
                  <a:pt x="6919" y="2266626"/>
                  <a:pt x="6919" y="2245866"/>
                  <a:pt x="13837" y="2245866"/>
                </a:cubicBezTo>
                <a:cubicBezTo>
                  <a:pt x="27674" y="2238946"/>
                  <a:pt x="69186" y="2245866"/>
                  <a:pt x="96861" y="2238946"/>
                </a:cubicBezTo>
                <a:cubicBezTo>
                  <a:pt x="117608" y="2232029"/>
                  <a:pt x="145267" y="2211285"/>
                  <a:pt x="145291" y="2211267"/>
                </a:cubicBezTo>
                <a:cubicBezTo>
                  <a:pt x="145291" y="2211267"/>
                  <a:pt x="145291" y="2211267"/>
                  <a:pt x="144426" y="2210402"/>
                </a:cubicBezTo>
                <a:lnTo>
                  <a:pt x="138372" y="2204347"/>
                </a:lnTo>
                <a:cubicBezTo>
                  <a:pt x="138372" y="2204347"/>
                  <a:pt x="145291" y="2197427"/>
                  <a:pt x="152210" y="2197427"/>
                </a:cubicBezTo>
                <a:cubicBezTo>
                  <a:pt x="159128" y="2190507"/>
                  <a:pt x="152210" y="2169748"/>
                  <a:pt x="145291" y="2162828"/>
                </a:cubicBezTo>
                <a:cubicBezTo>
                  <a:pt x="138372"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8" y="1360132"/>
                  <a:pt x="110700" y="1201009"/>
                  <a:pt x="110698" y="1200966"/>
                </a:cubicBezTo>
                <a:cubicBezTo>
                  <a:pt x="110698" y="1200966"/>
                  <a:pt x="110698" y="1200966"/>
                  <a:pt x="89942" y="1194046"/>
                </a:cubicBezTo>
                <a:cubicBezTo>
                  <a:pt x="89942" y="1194046"/>
                  <a:pt x="76105" y="1194046"/>
                  <a:pt x="76105" y="1180206"/>
                </a:cubicBezTo>
                <a:cubicBezTo>
                  <a:pt x="69186" y="1166366"/>
                  <a:pt x="62268" y="1069488"/>
                  <a:pt x="69186" y="1034889"/>
                </a:cubicBezTo>
                <a:cubicBezTo>
                  <a:pt x="76105" y="1000290"/>
                  <a:pt x="55349" y="854972"/>
                  <a:pt x="69186" y="778854"/>
                </a:cubicBezTo>
                <a:cubicBezTo>
                  <a:pt x="76105" y="695815"/>
                  <a:pt x="41512" y="522819"/>
                  <a:pt x="48430" y="502059"/>
                </a:cubicBezTo>
                <a:cubicBezTo>
                  <a:pt x="48430" y="481299"/>
                  <a:pt x="55349" y="474380"/>
                  <a:pt x="62268" y="453620"/>
                </a:cubicBezTo>
                <a:cubicBezTo>
                  <a:pt x="62268" y="432860"/>
                  <a:pt x="62268" y="405181"/>
                  <a:pt x="76105" y="391341"/>
                </a:cubicBezTo>
                <a:cubicBezTo>
                  <a:pt x="83019" y="391341"/>
                  <a:pt x="96845" y="391341"/>
                  <a:pt x="96861" y="391341"/>
                </a:cubicBezTo>
                <a:cubicBezTo>
                  <a:pt x="96861" y="391341"/>
                  <a:pt x="96861" y="391341"/>
                  <a:pt x="166047" y="370581"/>
                </a:cubicBezTo>
                <a:cubicBezTo>
                  <a:pt x="166047" y="370581"/>
                  <a:pt x="172966" y="363662"/>
                  <a:pt x="186803" y="363662"/>
                </a:cubicBezTo>
                <a:cubicBezTo>
                  <a:pt x="193722" y="356742"/>
                  <a:pt x="228315" y="342902"/>
                  <a:pt x="242152" y="342902"/>
                </a:cubicBezTo>
                <a:cubicBezTo>
                  <a:pt x="249066" y="335987"/>
                  <a:pt x="255980" y="356712"/>
                  <a:pt x="255989" y="356742"/>
                </a:cubicBezTo>
                <a:cubicBezTo>
                  <a:pt x="255989" y="356742"/>
                  <a:pt x="242175" y="356742"/>
                  <a:pt x="242152" y="356742"/>
                </a:cubicBezTo>
                <a:cubicBezTo>
                  <a:pt x="235234" y="363662"/>
                  <a:pt x="262908" y="412101"/>
                  <a:pt x="276745" y="460540"/>
                </a:cubicBezTo>
                <a:cubicBezTo>
                  <a:pt x="290578" y="508961"/>
                  <a:pt x="311323" y="557383"/>
                  <a:pt x="311338" y="557418"/>
                </a:cubicBezTo>
                <a:cubicBezTo>
                  <a:pt x="311338" y="557418"/>
                  <a:pt x="332094" y="502059"/>
                  <a:pt x="339013" y="495139"/>
                </a:cubicBezTo>
                <a:cubicBezTo>
                  <a:pt x="339013" y="495139"/>
                  <a:pt x="352827" y="488231"/>
                  <a:pt x="352850" y="488219"/>
                </a:cubicBezTo>
                <a:cubicBezTo>
                  <a:pt x="352850" y="488219"/>
                  <a:pt x="352850" y="488219"/>
                  <a:pt x="332094" y="488219"/>
                </a:cubicBezTo>
                <a:cubicBezTo>
                  <a:pt x="332094" y="488219"/>
                  <a:pt x="325176" y="474380"/>
                  <a:pt x="325176" y="467460"/>
                </a:cubicBezTo>
                <a:cubicBezTo>
                  <a:pt x="325176" y="460540"/>
                  <a:pt x="345932" y="425940"/>
                  <a:pt x="352850" y="425940"/>
                </a:cubicBezTo>
                <a:cubicBezTo>
                  <a:pt x="359765" y="419024"/>
                  <a:pt x="380503" y="460497"/>
                  <a:pt x="380525" y="460540"/>
                </a:cubicBezTo>
                <a:cubicBezTo>
                  <a:pt x="380525" y="467456"/>
                  <a:pt x="366703" y="481284"/>
                  <a:pt x="366688" y="481299"/>
                </a:cubicBezTo>
                <a:cubicBezTo>
                  <a:pt x="366688" y="481299"/>
                  <a:pt x="373606" y="508979"/>
                  <a:pt x="373606" y="529738"/>
                </a:cubicBezTo>
                <a:cubicBezTo>
                  <a:pt x="373606" y="550488"/>
                  <a:pt x="380518" y="564325"/>
                  <a:pt x="380525" y="564338"/>
                </a:cubicBezTo>
                <a:cubicBezTo>
                  <a:pt x="380525" y="564338"/>
                  <a:pt x="408199" y="522819"/>
                  <a:pt x="415118" y="508979"/>
                </a:cubicBezTo>
                <a:cubicBezTo>
                  <a:pt x="422037" y="495139"/>
                  <a:pt x="456630" y="419021"/>
                  <a:pt x="463548" y="384421"/>
                </a:cubicBezTo>
                <a:cubicBezTo>
                  <a:pt x="463548" y="342921"/>
                  <a:pt x="435899" y="335988"/>
                  <a:pt x="435874" y="335982"/>
                </a:cubicBezTo>
                <a:close/>
                <a:moveTo>
                  <a:pt x="337948" y="198"/>
                </a:moveTo>
                <a:cubicBezTo>
                  <a:pt x="363174" y="1591"/>
                  <a:pt x="382373" y="9973"/>
                  <a:pt x="391189" y="14681"/>
                </a:cubicBezTo>
                <a:cubicBezTo>
                  <a:pt x="393415" y="15113"/>
                  <a:pt x="395535" y="15727"/>
                  <a:pt x="397298" y="17253"/>
                </a:cubicBezTo>
                <a:cubicBezTo>
                  <a:pt x="400070" y="14651"/>
                  <a:pt x="413032" y="4705"/>
                  <a:pt x="431367" y="10780"/>
                </a:cubicBezTo>
                <a:cubicBezTo>
                  <a:pt x="452224" y="24600"/>
                  <a:pt x="466128" y="52241"/>
                  <a:pt x="466128" y="79882"/>
                </a:cubicBezTo>
                <a:cubicBezTo>
                  <a:pt x="459176" y="107523"/>
                  <a:pt x="466128" y="121344"/>
                  <a:pt x="466128" y="121344"/>
                </a:cubicBezTo>
                <a:lnTo>
                  <a:pt x="460045" y="115297"/>
                </a:lnTo>
                <a:cubicBezTo>
                  <a:pt x="459171" y="114454"/>
                  <a:pt x="456916" y="123419"/>
                  <a:pt x="455017" y="132418"/>
                </a:cubicBezTo>
                <a:cubicBezTo>
                  <a:pt x="456113" y="131603"/>
                  <a:pt x="457100" y="130617"/>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1" y="233734"/>
                  <a:pt x="437231" y="247614"/>
                </a:cubicBezTo>
                <a:cubicBezTo>
                  <a:pt x="430279" y="261494"/>
                  <a:pt x="423327" y="275375"/>
                  <a:pt x="423327" y="275375"/>
                </a:cubicBezTo>
                <a:cubicBezTo>
                  <a:pt x="423306" y="275395"/>
                  <a:pt x="416375" y="282346"/>
                  <a:pt x="416375" y="303135"/>
                </a:cubicBezTo>
                <a:cubicBezTo>
                  <a:pt x="416375" y="323956"/>
                  <a:pt x="360758" y="344776"/>
                  <a:pt x="360758" y="344776"/>
                </a:cubicBezTo>
                <a:cubicBezTo>
                  <a:pt x="360715" y="344768"/>
                  <a:pt x="291236" y="330890"/>
                  <a:pt x="291236" y="310075"/>
                </a:cubicBezTo>
                <a:cubicBezTo>
                  <a:pt x="291236" y="296195"/>
                  <a:pt x="291236" y="290990"/>
                  <a:pt x="291236" y="289255"/>
                </a:cubicBezTo>
                <a:cubicBezTo>
                  <a:pt x="291221" y="289239"/>
                  <a:pt x="277328" y="275363"/>
                  <a:pt x="270380" y="254554"/>
                </a:cubicBezTo>
                <a:cubicBezTo>
                  <a:pt x="263428" y="233734"/>
                  <a:pt x="263428" y="212913"/>
                  <a:pt x="263428" y="212913"/>
                </a:cubicBezTo>
                <a:cubicBezTo>
                  <a:pt x="263414" y="212942"/>
                  <a:pt x="256468" y="226786"/>
                  <a:pt x="249524" y="219853"/>
                </a:cubicBezTo>
                <a:cubicBezTo>
                  <a:pt x="242571" y="205973"/>
                  <a:pt x="242571" y="185152"/>
                  <a:pt x="235619" y="171272"/>
                </a:cubicBezTo>
                <a:cubicBezTo>
                  <a:pt x="228667" y="157392"/>
                  <a:pt x="235619" y="143511"/>
                  <a:pt x="242571" y="143511"/>
                </a:cubicBezTo>
                <a:lnTo>
                  <a:pt x="244562" y="142802"/>
                </a:lnTo>
                <a:cubicBezTo>
                  <a:pt x="244335" y="142100"/>
                  <a:pt x="244001" y="142075"/>
                  <a:pt x="243660" y="142075"/>
                </a:cubicBezTo>
                <a:cubicBezTo>
                  <a:pt x="236707" y="135164"/>
                  <a:pt x="229755" y="142075"/>
                  <a:pt x="229755" y="142075"/>
                </a:cubicBezTo>
                <a:cubicBezTo>
                  <a:pt x="229755" y="142038"/>
                  <a:pt x="229764" y="128254"/>
                  <a:pt x="236707" y="128254"/>
                </a:cubicBezTo>
                <a:cubicBezTo>
                  <a:pt x="243660" y="128254"/>
                  <a:pt x="243660" y="114434"/>
                  <a:pt x="243660" y="114434"/>
                </a:cubicBezTo>
                <a:cubicBezTo>
                  <a:pt x="243647" y="114447"/>
                  <a:pt x="236701" y="121344"/>
                  <a:pt x="229755" y="121344"/>
                </a:cubicBezTo>
                <a:cubicBezTo>
                  <a:pt x="229730" y="121344"/>
                  <a:pt x="222803" y="121344"/>
                  <a:pt x="222803" y="121344"/>
                </a:cubicBezTo>
                <a:cubicBezTo>
                  <a:pt x="222831" y="121330"/>
                  <a:pt x="236707" y="114412"/>
                  <a:pt x="236707" y="93703"/>
                </a:cubicBezTo>
                <a:cubicBezTo>
                  <a:pt x="236707" y="72972"/>
                  <a:pt x="243660" y="24600"/>
                  <a:pt x="299277" y="3869"/>
                </a:cubicBezTo>
                <a:cubicBezTo>
                  <a:pt x="313181" y="414"/>
                  <a:pt x="326216" y="-450"/>
                  <a:pt x="337948"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4" name="Freeform 12"/>
          <p:cNvSpPr/>
          <p:nvPr/>
        </p:nvSpPr>
        <p:spPr bwMode="auto">
          <a:xfrm>
            <a:off x="3496861" y="1642290"/>
            <a:ext cx="695136" cy="2294305"/>
          </a:xfrm>
          <a:custGeom>
            <a:avLst/>
            <a:gdLst/>
            <a:ahLst/>
            <a:cxnLst/>
            <a:rect l="l" t="t" r="r" b="b"/>
            <a:pathLst>
              <a:path w="695136" h="2294305">
                <a:moveTo>
                  <a:pt x="443981" y="335982"/>
                </a:moveTo>
                <a:cubicBezTo>
                  <a:pt x="443981" y="335982"/>
                  <a:pt x="478667"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15" y="1235550"/>
                  <a:pt x="589673" y="1249384"/>
                  <a:pt x="589663" y="1249405"/>
                </a:cubicBezTo>
                <a:cubicBezTo>
                  <a:pt x="596600" y="1311684"/>
                  <a:pt x="582726" y="1408562"/>
                  <a:pt x="589663" y="1450081"/>
                </a:cubicBezTo>
                <a:cubicBezTo>
                  <a:pt x="589663" y="1505440"/>
                  <a:pt x="575788" y="1623078"/>
                  <a:pt x="582726"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3" y="2204326"/>
                  <a:pt x="575802" y="2204347"/>
                  <a:pt x="575788" y="2204347"/>
                </a:cubicBezTo>
                <a:cubicBezTo>
                  <a:pt x="575788" y="2204347"/>
                  <a:pt x="575788" y="2204347"/>
                  <a:pt x="589663" y="2266626"/>
                </a:cubicBezTo>
                <a:cubicBezTo>
                  <a:pt x="589663" y="2266626"/>
                  <a:pt x="589663" y="2266626"/>
                  <a:pt x="590530" y="2266626"/>
                </a:cubicBezTo>
                <a:lnTo>
                  <a:pt x="596600" y="2266626"/>
                </a:lnTo>
                <a:cubicBezTo>
                  <a:pt x="596600" y="2266626"/>
                  <a:pt x="596600" y="2266626"/>
                  <a:pt x="596600" y="2287385"/>
                </a:cubicBezTo>
                <a:cubicBezTo>
                  <a:pt x="575788" y="2294305"/>
                  <a:pt x="561914" y="2294305"/>
                  <a:pt x="527228" y="2294305"/>
                </a:cubicBezTo>
                <a:cubicBezTo>
                  <a:pt x="485624" y="2294305"/>
                  <a:pt x="457881" y="2287392"/>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1" y="2190507"/>
                  <a:pt x="437044" y="2155908"/>
                  <a:pt x="437044" y="2135148"/>
                </a:cubicBezTo>
                <a:cubicBezTo>
                  <a:pt x="437044" y="2107469"/>
                  <a:pt x="416233" y="1941392"/>
                  <a:pt x="402358" y="1872193"/>
                </a:cubicBezTo>
                <a:cubicBezTo>
                  <a:pt x="388484" y="1796075"/>
                  <a:pt x="402358" y="1650757"/>
                  <a:pt x="388484" y="1588479"/>
                </a:cubicBezTo>
                <a:cubicBezTo>
                  <a:pt x="381548" y="1533131"/>
                  <a:pt x="367678" y="1429363"/>
                  <a:pt x="367672" y="1429322"/>
                </a:cubicBezTo>
                <a:cubicBezTo>
                  <a:pt x="367672" y="1429322"/>
                  <a:pt x="339923" y="1574639"/>
                  <a:pt x="339923" y="1602318"/>
                </a:cubicBezTo>
                <a:cubicBezTo>
                  <a:pt x="339923" y="1629998"/>
                  <a:pt x="291363" y="1886033"/>
                  <a:pt x="291363" y="1920632"/>
                </a:cubicBezTo>
                <a:cubicBezTo>
                  <a:pt x="291363" y="1955232"/>
                  <a:pt x="319112"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84" y="2287385"/>
                  <a:pt x="37" y="2273556"/>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70" y="1429322"/>
                </a:cubicBezTo>
                <a:cubicBezTo>
                  <a:pt x="117933" y="1360132"/>
                  <a:pt x="110997" y="1201008"/>
                  <a:pt x="110995" y="1200966"/>
                </a:cubicBezTo>
                <a:cubicBezTo>
                  <a:pt x="110995" y="1200966"/>
                  <a:pt x="110995" y="1200966"/>
                  <a:pt x="90184" y="1194046"/>
                </a:cubicBezTo>
                <a:cubicBezTo>
                  <a:pt x="90184"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0" y="391341"/>
                  <a:pt x="97097" y="391341"/>
                  <a:pt x="97121" y="391341"/>
                </a:cubicBezTo>
                <a:cubicBezTo>
                  <a:pt x="97121" y="391341"/>
                  <a:pt x="97121" y="391341"/>
                  <a:pt x="166493" y="370581"/>
                </a:cubicBezTo>
                <a:cubicBezTo>
                  <a:pt x="166493" y="370581"/>
                  <a:pt x="173430" y="363662"/>
                  <a:pt x="187304" y="363662"/>
                </a:cubicBezTo>
                <a:cubicBezTo>
                  <a:pt x="201179" y="356742"/>
                  <a:pt x="228928" y="342902"/>
                  <a:pt x="242802" y="342902"/>
                </a:cubicBezTo>
                <a:cubicBezTo>
                  <a:pt x="249735" y="335987"/>
                  <a:pt x="256667" y="356712"/>
                  <a:pt x="256677" y="356742"/>
                </a:cubicBezTo>
                <a:cubicBezTo>
                  <a:pt x="256677" y="356742"/>
                  <a:pt x="242830" y="356742"/>
                  <a:pt x="242802" y="356742"/>
                </a:cubicBezTo>
                <a:cubicBezTo>
                  <a:pt x="235865" y="363662"/>
                  <a:pt x="263614" y="412101"/>
                  <a:pt x="277488" y="460540"/>
                </a:cubicBezTo>
                <a:cubicBezTo>
                  <a:pt x="291359" y="508964"/>
                  <a:pt x="319095" y="557388"/>
                  <a:pt x="319112" y="557418"/>
                </a:cubicBezTo>
                <a:cubicBezTo>
                  <a:pt x="319112" y="557418"/>
                  <a:pt x="332986" y="502059"/>
                  <a:pt x="339923" y="495139"/>
                </a:cubicBezTo>
                <a:cubicBezTo>
                  <a:pt x="346852" y="495139"/>
                  <a:pt x="353780"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5" y="522819"/>
                  <a:pt x="416233" y="508979"/>
                </a:cubicBezTo>
                <a:cubicBezTo>
                  <a:pt x="423170" y="495139"/>
                  <a:pt x="464793" y="419021"/>
                  <a:pt x="464793" y="384421"/>
                </a:cubicBezTo>
                <a:cubicBezTo>
                  <a:pt x="464793" y="342929"/>
                  <a:pt x="444009" y="335991"/>
                  <a:pt x="443981" y="335982"/>
                </a:cubicBezTo>
                <a:close/>
                <a:moveTo>
                  <a:pt x="344369" y="198"/>
                </a:moveTo>
                <a:cubicBezTo>
                  <a:pt x="379411" y="2142"/>
                  <a:pt x="402773" y="17690"/>
                  <a:pt x="402773" y="17690"/>
                </a:cubicBezTo>
                <a:cubicBezTo>
                  <a:pt x="402787" y="17662"/>
                  <a:pt x="409716" y="3877"/>
                  <a:pt x="430461" y="10780"/>
                </a:cubicBezTo>
                <a:cubicBezTo>
                  <a:pt x="451226" y="24600"/>
                  <a:pt x="471992" y="52241"/>
                  <a:pt x="465070" y="79882"/>
                </a:cubicBezTo>
                <a:cubicBezTo>
                  <a:pt x="458148" y="107523"/>
                  <a:pt x="471992" y="121344"/>
                  <a:pt x="471992" y="121344"/>
                </a:cubicBezTo>
                <a:lnTo>
                  <a:pt x="459879" y="115297"/>
                </a:lnTo>
                <a:cubicBezTo>
                  <a:pt x="458142" y="114458"/>
                  <a:pt x="455156" y="126386"/>
                  <a:pt x="453160" y="136534"/>
                </a:cubicBezTo>
                <a:cubicBezTo>
                  <a:pt x="453947" y="134555"/>
                  <a:pt x="455545" y="132093"/>
                  <a:pt x="458023" y="129631"/>
                </a:cubicBezTo>
                <a:cubicBezTo>
                  <a:pt x="461078" y="129631"/>
                  <a:pt x="465007" y="140041"/>
                  <a:pt x="465007" y="150452"/>
                </a:cubicBezTo>
                <a:cubicBezTo>
                  <a:pt x="465007" y="164332"/>
                  <a:pt x="465007" y="185152"/>
                  <a:pt x="465007" y="192093"/>
                </a:cubicBezTo>
                <a:cubicBezTo>
                  <a:pt x="465007" y="199033"/>
                  <a:pt x="451039" y="205973"/>
                  <a:pt x="451039" y="205973"/>
                </a:cubicBezTo>
                <a:lnTo>
                  <a:pt x="447546" y="198165"/>
                </a:lnTo>
                <a:cubicBezTo>
                  <a:pt x="445800" y="197298"/>
                  <a:pt x="444054" y="199033"/>
                  <a:pt x="444054" y="205973"/>
                </a:cubicBezTo>
                <a:cubicBezTo>
                  <a:pt x="444054" y="212913"/>
                  <a:pt x="437070" y="233734"/>
                  <a:pt x="437070" y="247614"/>
                </a:cubicBezTo>
                <a:cubicBezTo>
                  <a:pt x="430086" y="261494"/>
                  <a:pt x="423102" y="275375"/>
                  <a:pt x="423102" y="275375"/>
                </a:cubicBezTo>
                <a:cubicBezTo>
                  <a:pt x="423102" y="275399"/>
                  <a:pt x="423102" y="282351"/>
                  <a:pt x="423102" y="303135"/>
                </a:cubicBezTo>
                <a:cubicBezTo>
                  <a:pt x="423102" y="323956"/>
                  <a:pt x="360244" y="344776"/>
                  <a:pt x="360244" y="344776"/>
                </a:cubicBezTo>
                <a:cubicBezTo>
                  <a:pt x="360190" y="344765"/>
                  <a:pt x="290403" y="330888"/>
                  <a:pt x="290403" y="310075"/>
                </a:cubicBezTo>
                <a:cubicBezTo>
                  <a:pt x="290403" y="296195"/>
                  <a:pt x="290403" y="290990"/>
                  <a:pt x="290403" y="289255"/>
                </a:cubicBezTo>
                <a:cubicBezTo>
                  <a:pt x="290386" y="289238"/>
                  <a:pt x="276430" y="275362"/>
                  <a:pt x="269450" y="254554"/>
                </a:cubicBezTo>
                <a:cubicBezTo>
                  <a:pt x="262466" y="233734"/>
                  <a:pt x="262466" y="212913"/>
                  <a:pt x="262466" y="212913"/>
                </a:cubicBezTo>
                <a:cubicBezTo>
                  <a:pt x="262452" y="212941"/>
                  <a:pt x="255474" y="226786"/>
                  <a:pt x="248497" y="219853"/>
                </a:cubicBezTo>
                <a:cubicBezTo>
                  <a:pt x="241513" y="205973"/>
                  <a:pt x="241513" y="185152"/>
                  <a:pt x="234529" y="171272"/>
                </a:cubicBezTo>
                <a:cubicBezTo>
                  <a:pt x="234529" y="157392"/>
                  <a:pt x="234529" y="143511"/>
                  <a:pt x="241513" y="143511"/>
                </a:cubicBezTo>
                <a:lnTo>
                  <a:pt x="244469" y="142804"/>
                </a:lnTo>
                <a:cubicBezTo>
                  <a:pt x="244244" y="142100"/>
                  <a:pt x="243910"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53" y="114449"/>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69"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5" name="Freeform 15"/>
          <p:cNvSpPr/>
          <p:nvPr/>
        </p:nvSpPr>
        <p:spPr bwMode="auto">
          <a:xfrm>
            <a:off x="4314784" y="1642290"/>
            <a:ext cx="692752" cy="2294305"/>
          </a:xfrm>
          <a:custGeom>
            <a:avLst/>
            <a:gdLst/>
            <a:ahLst/>
            <a:cxnLst/>
            <a:rect l="l" t="t" r="r" b="b"/>
            <a:pathLst>
              <a:path w="692752" h="2294305">
                <a:moveTo>
                  <a:pt x="442124" y="335982"/>
                </a:moveTo>
                <a:cubicBezTo>
                  <a:pt x="442124" y="335982"/>
                  <a:pt x="476665" y="342902"/>
                  <a:pt x="490481" y="349822"/>
                </a:cubicBezTo>
                <a:cubicBezTo>
                  <a:pt x="504297" y="349822"/>
                  <a:pt x="538838" y="356742"/>
                  <a:pt x="559563" y="377501"/>
                </a:cubicBezTo>
                <a:cubicBezTo>
                  <a:pt x="580277" y="391335"/>
                  <a:pt x="614796" y="384428"/>
                  <a:pt x="614828" y="384421"/>
                </a:cubicBezTo>
                <a:cubicBezTo>
                  <a:pt x="614828" y="384421"/>
                  <a:pt x="670094" y="405181"/>
                  <a:pt x="670094" y="412101"/>
                </a:cubicBezTo>
                <a:cubicBezTo>
                  <a:pt x="677002" y="419021"/>
                  <a:pt x="670094" y="474380"/>
                  <a:pt x="677002" y="515899"/>
                </a:cubicBezTo>
                <a:cubicBezTo>
                  <a:pt x="677002" y="515899"/>
                  <a:pt x="677002" y="654296"/>
                  <a:pt x="677002" y="744254"/>
                </a:cubicBezTo>
                <a:cubicBezTo>
                  <a:pt x="677002" y="819070"/>
                  <a:pt x="681780" y="802946"/>
                  <a:pt x="683910" y="799613"/>
                </a:cubicBezTo>
                <a:cubicBezTo>
                  <a:pt x="683910" y="813453"/>
                  <a:pt x="697726" y="931091"/>
                  <a:pt x="690818" y="944931"/>
                </a:cubicBezTo>
                <a:cubicBezTo>
                  <a:pt x="683910" y="965690"/>
                  <a:pt x="628644" y="1145607"/>
                  <a:pt x="621736" y="1159447"/>
                </a:cubicBezTo>
                <a:cubicBezTo>
                  <a:pt x="614828" y="1166366"/>
                  <a:pt x="621736" y="1214806"/>
                  <a:pt x="614828" y="1214806"/>
                </a:cubicBezTo>
                <a:cubicBezTo>
                  <a:pt x="594127" y="1235541"/>
                  <a:pt x="594104" y="1249373"/>
                  <a:pt x="594104" y="1249405"/>
                </a:cubicBezTo>
                <a:cubicBezTo>
                  <a:pt x="594104" y="1249405"/>
                  <a:pt x="594104" y="1249405"/>
                  <a:pt x="593240" y="1249405"/>
                </a:cubicBezTo>
                <a:lnTo>
                  <a:pt x="587195" y="1249405"/>
                </a:lnTo>
                <a:cubicBezTo>
                  <a:pt x="594104" y="1311684"/>
                  <a:pt x="580287" y="1408562"/>
                  <a:pt x="587195" y="1450081"/>
                </a:cubicBezTo>
                <a:cubicBezTo>
                  <a:pt x="587195" y="1505440"/>
                  <a:pt x="573379" y="1623078"/>
                  <a:pt x="587195" y="1685357"/>
                </a:cubicBezTo>
                <a:cubicBezTo>
                  <a:pt x="594104" y="1740716"/>
                  <a:pt x="587195" y="1982911"/>
                  <a:pt x="587195" y="2059030"/>
                </a:cubicBezTo>
                <a:cubicBezTo>
                  <a:pt x="582014" y="2121309"/>
                  <a:pt x="584605" y="2117416"/>
                  <a:pt x="580287" y="2121308"/>
                </a:cubicBezTo>
                <a:cubicBezTo>
                  <a:pt x="580287" y="2142043"/>
                  <a:pt x="587179" y="2148972"/>
                  <a:pt x="587195" y="2148988"/>
                </a:cubicBezTo>
                <a:cubicBezTo>
                  <a:pt x="587195" y="2148988"/>
                  <a:pt x="587195" y="2162828"/>
                  <a:pt x="587195" y="2183587"/>
                </a:cubicBezTo>
                <a:cubicBezTo>
                  <a:pt x="580296" y="2204321"/>
                  <a:pt x="573396" y="2204347"/>
                  <a:pt x="573379" y="2204347"/>
                </a:cubicBezTo>
                <a:cubicBezTo>
                  <a:pt x="573379" y="2204347"/>
                  <a:pt x="573379" y="2204347"/>
                  <a:pt x="594104" y="2266626"/>
                </a:cubicBezTo>
                <a:cubicBezTo>
                  <a:pt x="594104" y="2266626"/>
                  <a:pt x="594104" y="2266626"/>
                  <a:pt x="594967" y="2266626"/>
                </a:cubicBezTo>
                <a:lnTo>
                  <a:pt x="601012" y="2266626"/>
                </a:lnTo>
                <a:cubicBezTo>
                  <a:pt x="601012" y="2266626"/>
                  <a:pt x="601012" y="2266626"/>
                  <a:pt x="601012" y="2287385"/>
                </a:cubicBezTo>
                <a:cubicBezTo>
                  <a:pt x="573379" y="2294305"/>
                  <a:pt x="559563" y="2294305"/>
                  <a:pt x="525022" y="2294305"/>
                </a:cubicBezTo>
                <a:cubicBezTo>
                  <a:pt x="490499" y="2294305"/>
                  <a:pt x="455978" y="2287393"/>
                  <a:pt x="455940" y="2287385"/>
                </a:cubicBezTo>
                <a:cubicBezTo>
                  <a:pt x="455940" y="2287385"/>
                  <a:pt x="455940" y="2287385"/>
                  <a:pt x="455940" y="2266626"/>
                </a:cubicBezTo>
                <a:cubicBezTo>
                  <a:pt x="455940" y="2266626"/>
                  <a:pt x="455940" y="2266626"/>
                  <a:pt x="456804" y="2265761"/>
                </a:cubicBezTo>
                <a:lnTo>
                  <a:pt x="462848" y="2259706"/>
                </a:lnTo>
                <a:cubicBezTo>
                  <a:pt x="462848" y="2259706"/>
                  <a:pt x="462848" y="2259706"/>
                  <a:pt x="462848" y="2232026"/>
                </a:cubicBezTo>
                <a:cubicBezTo>
                  <a:pt x="462848" y="2232026"/>
                  <a:pt x="462848" y="2232026"/>
                  <a:pt x="462848" y="2231161"/>
                </a:cubicBezTo>
                <a:lnTo>
                  <a:pt x="462848" y="2225106"/>
                </a:lnTo>
                <a:cubicBezTo>
                  <a:pt x="462848" y="2225106"/>
                  <a:pt x="462848" y="2225106"/>
                  <a:pt x="462848" y="2224241"/>
                </a:cubicBezTo>
                <a:lnTo>
                  <a:pt x="462848" y="2218187"/>
                </a:lnTo>
                <a:cubicBezTo>
                  <a:pt x="462848" y="2218187"/>
                  <a:pt x="455961" y="2218187"/>
                  <a:pt x="455940" y="2218187"/>
                </a:cubicBezTo>
                <a:cubicBezTo>
                  <a:pt x="449032" y="2211267"/>
                  <a:pt x="469756" y="2197427"/>
                  <a:pt x="455940" y="2190507"/>
                </a:cubicBezTo>
                <a:cubicBezTo>
                  <a:pt x="442124" y="2190507"/>
                  <a:pt x="435215" y="2155908"/>
                  <a:pt x="435215" y="2135148"/>
                </a:cubicBezTo>
                <a:cubicBezTo>
                  <a:pt x="435215" y="2107469"/>
                  <a:pt x="414491" y="1941392"/>
                  <a:pt x="400675" y="1872193"/>
                </a:cubicBezTo>
                <a:cubicBezTo>
                  <a:pt x="393766" y="1796075"/>
                  <a:pt x="400675" y="1650757"/>
                  <a:pt x="393766" y="1588479"/>
                </a:cubicBezTo>
                <a:cubicBezTo>
                  <a:pt x="386860" y="1533131"/>
                  <a:pt x="366142" y="1429364"/>
                  <a:pt x="366134" y="1429322"/>
                </a:cubicBezTo>
                <a:cubicBezTo>
                  <a:pt x="366134" y="1429322"/>
                  <a:pt x="345409" y="1574639"/>
                  <a:pt x="338501" y="1602318"/>
                </a:cubicBezTo>
                <a:cubicBezTo>
                  <a:pt x="338501" y="1629998"/>
                  <a:pt x="290144" y="1886033"/>
                  <a:pt x="290144" y="1920632"/>
                </a:cubicBezTo>
                <a:cubicBezTo>
                  <a:pt x="290144" y="1955232"/>
                  <a:pt x="324685" y="2135148"/>
                  <a:pt x="324685" y="2162828"/>
                </a:cubicBezTo>
                <a:cubicBezTo>
                  <a:pt x="324685" y="2183587"/>
                  <a:pt x="331593" y="2225106"/>
                  <a:pt x="331593" y="2232026"/>
                </a:cubicBezTo>
                <a:cubicBezTo>
                  <a:pt x="331593" y="2238936"/>
                  <a:pt x="331593" y="2245846"/>
                  <a:pt x="331593" y="2245866"/>
                </a:cubicBezTo>
                <a:cubicBezTo>
                  <a:pt x="331593" y="2245866"/>
                  <a:pt x="331593" y="2245866"/>
                  <a:pt x="338501" y="2266626"/>
                </a:cubicBezTo>
                <a:cubicBezTo>
                  <a:pt x="338501" y="2266626"/>
                  <a:pt x="338501" y="2266626"/>
                  <a:pt x="248695" y="2280465"/>
                </a:cubicBezTo>
                <a:cubicBezTo>
                  <a:pt x="248695" y="2280465"/>
                  <a:pt x="248695" y="2280465"/>
                  <a:pt x="248695" y="2259706"/>
                </a:cubicBezTo>
                <a:cubicBezTo>
                  <a:pt x="248695" y="2259706"/>
                  <a:pt x="179612" y="2280465"/>
                  <a:pt x="117439" y="2287385"/>
                </a:cubicBezTo>
                <a:cubicBezTo>
                  <a:pt x="48375" y="2287385"/>
                  <a:pt x="26" y="2273553"/>
                  <a:pt x="0" y="2273546"/>
                </a:cubicBezTo>
                <a:cubicBezTo>
                  <a:pt x="0" y="2273546"/>
                  <a:pt x="0" y="2273546"/>
                  <a:pt x="0" y="2272681"/>
                </a:cubicBezTo>
                <a:lnTo>
                  <a:pt x="0" y="2266626"/>
                </a:lnTo>
                <a:cubicBezTo>
                  <a:pt x="0" y="2266626"/>
                  <a:pt x="0" y="2266626"/>
                  <a:pt x="863" y="2266626"/>
                </a:cubicBezTo>
                <a:lnTo>
                  <a:pt x="6908" y="2266626"/>
                </a:lnTo>
                <a:cubicBezTo>
                  <a:pt x="6908" y="2266626"/>
                  <a:pt x="6908" y="2245866"/>
                  <a:pt x="20724" y="2245866"/>
                </a:cubicBezTo>
                <a:cubicBezTo>
                  <a:pt x="27632" y="2238946"/>
                  <a:pt x="75990" y="2245866"/>
                  <a:pt x="96714" y="2238946"/>
                </a:cubicBezTo>
                <a:cubicBezTo>
                  <a:pt x="117430" y="2232029"/>
                  <a:pt x="145049" y="2211284"/>
                  <a:pt x="145072" y="2211267"/>
                </a:cubicBezTo>
                <a:cubicBezTo>
                  <a:pt x="145072" y="2211267"/>
                  <a:pt x="145072" y="2211267"/>
                  <a:pt x="145072" y="2210402"/>
                </a:cubicBezTo>
                <a:lnTo>
                  <a:pt x="145072" y="2204347"/>
                </a:lnTo>
                <a:cubicBezTo>
                  <a:pt x="145072" y="2204347"/>
                  <a:pt x="145072" y="2197427"/>
                  <a:pt x="151980" y="2197427"/>
                </a:cubicBezTo>
                <a:cubicBezTo>
                  <a:pt x="158888" y="2190507"/>
                  <a:pt x="151980" y="2169748"/>
                  <a:pt x="145072" y="2162828"/>
                </a:cubicBezTo>
                <a:cubicBezTo>
                  <a:pt x="138163" y="2148988"/>
                  <a:pt x="165796" y="2128228"/>
                  <a:pt x="158888" y="2114389"/>
                </a:cubicBezTo>
                <a:cubicBezTo>
                  <a:pt x="145072" y="2107469"/>
                  <a:pt x="138163" y="2079789"/>
                  <a:pt x="145072" y="2045190"/>
                </a:cubicBezTo>
                <a:cubicBezTo>
                  <a:pt x="145072" y="2003671"/>
                  <a:pt x="151980" y="1713036"/>
                  <a:pt x="138163" y="1664597"/>
                </a:cubicBezTo>
                <a:cubicBezTo>
                  <a:pt x="131255" y="1616158"/>
                  <a:pt x="138163" y="1498520"/>
                  <a:pt x="131255" y="1429322"/>
                </a:cubicBezTo>
                <a:cubicBezTo>
                  <a:pt x="117441" y="1360132"/>
                  <a:pt x="110533" y="1201008"/>
                  <a:pt x="110531" y="1200966"/>
                </a:cubicBezTo>
                <a:cubicBezTo>
                  <a:pt x="110531" y="1200966"/>
                  <a:pt x="110531" y="1200966"/>
                  <a:pt x="108804" y="1200101"/>
                </a:cubicBezTo>
                <a:lnTo>
                  <a:pt x="96714" y="1194046"/>
                </a:lnTo>
                <a:cubicBezTo>
                  <a:pt x="96714" y="1194046"/>
                  <a:pt x="82898" y="1194046"/>
                  <a:pt x="75990" y="1180206"/>
                </a:cubicBezTo>
                <a:cubicBezTo>
                  <a:pt x="75990" y="1166366"/>
                  <a:pt x="69082" y="1069488"/>
                  <a:pt x="75990" y="1034889"/>
                </a:cubicBezTo>
                <a:cubicBezTo>
                  <a:pt x="75990" y="1000290"/>
                  <a:pt x="62173" y="854972"/>
                  <a:pt x="69082" y="778854"/>
                </a:cubicBezTo>
                <a:cubicBezTo>
                  <a:pt x="75990" y="695815"/>
                  <a:pt x="48357" y="522819"/>
                  <a:pt x="48357" y="502059"/>
                </a:cubicBezTo>
                <a:cubicBezTo>
                  <a:pt x="48357" y="481299"/>
                  <a:pt x="62173" y="474380"/>
                  <a:pt x="62173" y="453620"/>
                </a:cubicBezTo>
                <a:cubicBezTo>
                  <a:pt x="62173" y="432860"/>
                  <a:pt x="62173" y="405181"/>
                  <a:pt x="75990" y="391341"/>
                </a:cubicBezTo>
                <a:cubicBezTo>
                  <a:pt x="82892" y="391341"/>
                  <a:pt x="103591" y="391341"/>
                  <a:pt x="103622" y="391341"/>
                </a:cubicBezTo>
                <a:cubicBezTo>
                  <a:pt x="103622" y="391341"/>
                  <a:pt x="103622" y="391341"/>
                  <a:pt x="165796" y="370581"/>
                </a:cubicBezTo>
                <a:cubicBezTo>
                  <a:pt x="165796" y="370581"/>
                  <a:pt x="172704" y="363662"/>
                  <a:pt x="186521" y="363662"/>
                </a:cubicBezTo>
                <a:cubicBezTo>
                  <a:pt x="200337" y="356742"/>
                  <a:pt x="227970" y="342902"/>
                  <a:pt x="241786" y="342902"/>
                </a:cubicBezTo>
                <a:cubicBezTo>
                  <a:pt x="255594" y="335987"/>
                  <a:pt x="255603" y="356714"/>
                  <a:pt x="255603" y="356742"/>
                </a:cubicBezTo>
                <a:cubicBezTo>
                  <a:pt x="255603" y="356742"/>
                  <a:pt x="248695" y="356742"/>
                  <a:pt x="241786" y="356742"/>
                </a:cubicBezTo>
                <a:cubicBezTo>
                  <a:pt x="234878" y="363662"/>
                  <a:pt x="262511" y="412101"/>
                  <a:pt x="276327" y="460540"/>
                </a:cubicBezTo>
                <a:cubicBezTo>
                  <a:pt x="290140" y="508964"/>
                  <a:pt x="317760" y="557389"/>
                  <a:pt x="317776" y="557418"/>
                </a:cubicBezTo>
                <a:cubicBezTo>
                  <a:pt x="317776" y="557418"/>
                  <a:pt x="331593" y="502059"/>
                  <a:pt x="338501" y="495139"/>
                </a:cubicBezTo>
                <a:cubicBezTo>
                  <a:pt x="345400" y="495139"/>
                  <a:pt x="352298" y="488238"/>
                  <a:pt x="352317" y="488219"/>
                </a:cubicBezTo>
                <a:cubicBezTo>
                  <a:pt x="352317" y="488219"/>
                  <a:pt x="352317" y="488219"/>
                  <a:pt x="350590" y="488219"/>
                </a:cubicBezTo>
                <a:lnTo>
                  <a:pt x="338501" y="488219"/>
                </a:lnTo>
                <a:cubicBezTo>
                  <a:pt x="338501" y="488219"/>
                  <a:pt x="324685" y="474380"/>
                  <a:pt x="324685" y="467460"/>
                </a:cubicBezTo>
                <a:cubicBezTo>
                  <a:pt x="331593" y="460540"/>
                  <a:pt x="352317" y="425940"/>
                  <a:pt x="359226" y="425940"/>
                </a:cubicBezTo>
                <a:cubicBezTo>
                  <a:pt x="366130" y="419024"/>
                  <a:pt x="379937" y="460499"/>
                  <a:pt x="379950" y="460540"/>
                </a:cubicBezTo>
                <a:cubicBezTo>
                  <a:pt x="379950" y="467455"/>
                  <a:pt x="366152" y="481281"/>
                  <a:pt x="366134" y="481299"/>
                </a:cubicBezTo>
                <a:cubicBezTo>
                  <a:pt x="366134" y="481299"/>
                  <a:pt x="373042" y="508979"/>
                  <a:pt x="373042" y="529738"/>
                </a:cubicBezTo>
                <a:cubicBezTo>
                  <a:pt x="373042" y="550481"/>
                  <a:pt x="379939" y="564315"/>
                  <a:pt x="379950" y="564338"/>
                </a:cubicBezTo>
                <a:cubicBezTo>
                  <a:pt x="379950" y="564338"/>
                  <a:pt x="414491" y="522819"/>
                  <a:pt x="414491" y="508979"/>
                </a:cubicBezTo>
                <a:cubicBezTo>
                  <a:pt x="421399" y="495139"/>
                  <a:pt x="462848" y="419021"/>
                  <a:pt x="462848" y="384421"/>
                </a:cubicBezTo>
                <a:cubicBezTo>
                  <a:pt x="462848" y="342940"/>
                  <a:pt x="442162" y="335995"/>
                  <a:pt x="442124" y="335982"/>
                </a:cubicBezTo>
                <a:close/>
                <a:moveTo>
                  <a:pt x="342424" y="198"/>
                </a:moveTo>
                <a:cubicBezTo>
                  <a:pt x="377195" y="2142"/>
                  <a:pt x="400376" y="17690"/>
                  <a:pt x="400376" y="17690"/>
                </a:cubicBezTo>
                <a:cubicBezTo>
                  <a:pt x="400391" y="17660"/>
                  <a:pt x="407266" y="3877"/>
                  <a:pt x="427849" y="10780"/>
                </a:cubicBezTo>
                <a:cubicBezTo>
                  <a:pt x="448454" y="24600"/>
                  <a:pt x="469059" y="52241"/>
                  <a:pt x="462191" y="79882"/>
                </a:cubicBezTo>
                <a:cubicBezTo>
                  <a:pt x="462191" y="107523"/>
                  <a:pt x="469059" y="121344"/>
                  <a:pt x="469059" y="121344"/>
                </a:cubicBezTo>
                <a:lnTo>
                  <a:pt x="463049" y="115297"/>
                </a:lnTo>
                <a:cubicBezTo>
                  <a:pt x="462178" y="114458"/>
                  <a:pt x="458443" y="121976"/>
                  <a:pt x="454898" y="130155"/>
                </a:cubicBezTo>
                <a:cubicBezTo>
                  <a:pt x="454967" y="129933"/>
                  <a:pt x="455113" y="129782"/>
                  <a:pt x="455263" y="129631"/>
                </a:cubicBezTo>
                <a:cubicBezTo>
                  <a:pt x="462161" y="122691"/>
                  <a:pt x="462161" y="136571"/>
                  <a:pt x="462161" y="150452"/>
                </a:cubicBezTo>
                <a:cubicBezTo>
                  <a:pt x="462161" y="164332"/>
                  <a:pt x="462161" y="185152"/>
                  <a:pt x="462161" y="192093"/>
                </a:cubicBezTo>
                <a:cubicBezTo>
                  <a:pt x="462161" y="199033"/>
                  <a:pt x="455263" y="205973"/>
                  <a:pt x="448365" y="205973"/>
                </a:cubicBezTo>
                <a:lnTo>
                  <a:pt x="444916" y="198165"/>
                </a:lnTo>
                <a:cubicBezTo>
                  <a:pt x="443192" y="197298"/>
                  <a:pt x="441467" y="199033"/>
                  <a:pt x="441467" y="205973"/>
                </a:cubicBezTo>
                <a:cubicBezTo>
                  <a:pt x="441467" y="212913"/>
                  <a:pt x="441467" y="233734"/>
                  <a:pt x="434570" y="247614"/>
                </a:cubicBezTo>
                <a:cubicBezTo>
                  <a:pt x="434570" y="261494"/>
                  <a:pt x="420774" y="275375"/>
                  <a:pt x="420774" y="275375"/>
                </a:cubicBezTo>
                <a:cubicBezTo>
                  <a:pt x="420774" y="275399"/>
                  <a:pt x="420774" y="282351"/>
                  <a:pt x="420774" y="303135"/>
                </a:cubicBezTo>
                <a:cubicBezTo>
                  <a:pt x="420774" y="323956"/>
                  <a:pt x="358692" y="344776"/>
                  <a:pt x="358692" y="344776"/>
                </a:cubicBezTo>
                <a:cubicBezTo>
                  <a:pt x="358639" y="344765"/>
                  <a:pt x="289713" y="330888"/>
                  <a:pt x="289713" y="310075"/>
                </a:cubicBezTo>
                <a:cubicBezTo>
                  <a:pt x="289713" y="296195"/>
                  <a:pt x="289713" y="290990"/>
                  <a:pt x="289713" y="289255"/>
                </a:cubicBezTo>
                <a:cubicBezTo>
                  <a:pt x="289683" y="289225"/>
                  <a:pt x="275909" y="275353"/>
                  <a:pt x="269019" y="254554"/>
                </a:cubicBezTo>
                <a:cubicBezTo>
                  <a:pt x="262121" y="233734"/>
                  <a:pt x="262121" y="212913"/>
                  <a:pt x="262121" y="212913"/>
                </a:cubicBezTo>
                <a:cubicBezTo>
                  <a:pt x="262107" y="212943"/>
                  <a:pt x="255216" y="226786"/>
                  <a:pt x="248325" y="219853"/>
                </a:cubicBezTo>
                <a:cubicBezTo>
                  <a:pt x="241427" y="205973"/>
                  <a:pt x="241427" y="185152"/>
                  <a:pt x="241427" y="171272"/>
                </a:cubicBezTo>
                <a:cubicBezTo>
                  <a:pt x="234529" y="157392"/>
                  <a:pt x="241427" y="143511"/>
                  <a:pt x="248325" y="143511"/>
                </a:cubicBezTo>
                <a:lnTo>
                  <a:pt x="249874" y="142848"/>
                </a:lnTo>
                <a:cubicBezTo>
                  <a:pt x="249856" y="142150"/>
                  <a:pt x="249563" y="142075"/>
                  <a:pt x="249271" y="142075"/>
                </a:cubicBezTo>
                <a:lnTo>
                  <a:pt x="237252" y="139483"/>
                </a:lnTo>
                <a:cubicBezTo>
                  <a:pt x="235520" y="142046"/>
                  <a:pt x="228673" y="128254"/>
                  <a:pt x="235535" y="128254"/>
                </a:cubicBezTo>
                <a:cubicBezTo>
                  <a:pt x="242403" y="128254"/>
                  <a:pt x="242403" y="114434"/>
                  <a:pt x="242403" y="114434"/>
                </a:cubicBezTo>
                <a:cubicBezTo>
                  <a:pt x="242386" y="114451"/>
                  <a:pt x="235535" y="121344"/>
                  <a:pt x="235535" y="121344"/>
                </a:cubicBezTo>
                <a:lnTo>
                  <a:pt x="229524" y="121344"/>
                </a:lnTo>
                <a:cubicBezTo>
                  <a:pt x="228695" y="121329"/>
                  <a:pt x="242403" y="114412"/>
                  <a:pt x="242403" y="93703"/>
                </a:cubicBezTo>
                <a:cubicBezTo>
                  <a:pt x="242403" y="72972"/>
                  <a:pt x="249271" y="24600"/>
                  <a:pt x="304218" y="3869"/>
                </a:cubicBezTo>
                <a:cubicBezTo>
                  <a:pt x="317955" y="414"/>
                  <a:pt x="330833" y="-450"/>
                  <a:pt x="342424"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6" name="Freeform 18"/>
          <p:cNvSpPr/>
          <p:nvPr/>
        </p:nvSpPr>
        <p:spPr bwMode="auto">
          <a:xfrm>
            <a:off x="5138569"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7" y="391335"/>
                  <a:pt x="608809" y="384427"/>
                  <a:pt x="608840" y="384421"/>
                </a:cubicBezTo>
                <a:cubicBezTo>
                  <a:pt x="608840" y="384421"/>
                  <a:pt x="664189" y="405181"/>
                  <a:pt x="664189" y="412101"/>
                </a:cubicBezTo>
                <a:cubicBezTo>
                  <a:pt x="671107" y="419021"/>
                  <a:pt x="671107" y="474380"/>
                  <a:pt x="671107" y="515899"/>
                </a:cubicBezTo>
                <a:cubicBezTo>
                  <a:pt x="671107"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6"/>
                  <a:pt x="615758" y="1214806"/>
                  <a:pt x="608840" y="1214806"/>
                </a:cubicBezTo>
                <a:cubicBezTo>
                  <a:pt x="595017" y="1235543"/>
                  <a:pt x="588099" y="1249375"/>
                  <a:pt x="588084" y="1249405"/>
                </a:cubicBezTo>
                <a:cubicBezTo>
                  <a:pt x="588084" y="1311684"/>
                  <a:pt x="581165" y="1408562"/>
                  <a:pt x="581165" y="1450081"/>
                </a:cubicBezTo>
                <a:cubicBezTo>
                  <a:pt x="581165" y="1505440"/>
                  <a:pt x="567328" y="1623078"/>
                  <a:pt x="581165" y="1685357"/>
                </a:cubicBezTo>
                <a:cubicBezTo>
                  <a:pt x="588084" y="1740716"/>
                  <a:pt x="588084" y="1982911"/>
                  <a:pt x="581165" y="2059030"/>
                </a:cubicBezTo>
                <a:cubicBezTo>
                  <a:pt x="575976" y="2121309"/>
                  <a:pt x="578571" y="2117416"/>
                  <a:pt x="581165" y="2121308"/>
                </a:cubicBezTo>
                <a:cubicBezTo>
                  <a:pt x="574254" y="2142044"/>
                  <a:pt x="581149" y="2148972"/>
                  <a:pt x="581165" y="2148988"/>
                </a:cubicBezTo>
                <a:cubicBezTo>
                  <a:pt x="581165" y="2148988"/>
                  <a:pt x="581165" y="2162828"/>
                  <a:pt x="581165" y="2183587"/>
                </a:cubicBezTo>
                <a:cubicBezTo>
                  <a:pt x="574254" y="2204322"/>
                  <a:pt x="567344"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53491"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2683" y="2231161"/>
                </a:cubicBezTo>
                <a:lnTo>
                  <a:pt x="456630" y="2225106"/>
                </a:lnTo>
                <a:cubicBezTo>
                  <a:pt x="456630" y="2225106"/>
                  <a:pt x="456630" y="2225106"/>
                  <a:pt x="456630"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394362"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2094" y="1629998"/>
                  <a:pt x="290583" y="1886033"/>
                  <a:pt x="290583" y="1920632"/>
                </a:cubicBezTo>
                <a:cubicBezTo>
                  <a:pt x="290583" y="1955232"/>
                  <a:pt x="318257" y="2135148"/>
                  <a:pt x="318257" y="2162828"/>
                </a:cubicBezTo>
                <a:cubicBezTo>
                  <a:pt x="318257"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2966"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0"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70" y="2197448"/>
                  <a:pt x="145291" y="2197427"/>
                </a:cubicBezTo>
                <a:cubicBezTo>
                  <a:pt x="152210" y="2190507"/>
                  <a:pt x="145291" y="2169748"/>
                  <a:pt x="138372" y="2162828"/>
                </a:cubicBezTo>
                <a:cubicBezTo>
                  <a:pt x="131454" y="2148988"/>
                  <a:pt x="159128" y="2128228"/>
                  <a:pt x="152210" y="2114389"/>
                </a:cubicBezTo>
                <a:cubicBezTo>
                  <a:pt x="138372" y="2107469"/>
                  <a:pt x="138372" y="2079789"/>
                  <a:pt x="138372" y="2045190"/>
                </a:cubicBezTo>
                <a:cubicBezTo>
                  <a:pt x="138372" y="2003671"/>
                  <a:pt x="145291" y="1713036"/>
                  <a:pt x="138372" y="1664597"/>
                </a:cubicBezTo>
                <a:cubicBezTo>
                  <a:pt x="124535"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69186" y="1180206"/>
                </a:cubicBezTo>
                <a:cubicBezTo>
                  <a:pt x="69186" y="1166366"/>
                  <a:pt x="62267" y="1069488"/>
                  <a:pt x="69186" y="1034889"/>
                </a:cubicBezTo>
                <a:cubicBezTo>
                  <a:pt x="76105" y="1000290"/>
                  <a:pt x="55349" y="854972"/>
                  <a:pt x="62267"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9" y="391341"/>
                  <a:pt x="96845" y="391341"/>
                  <a:pt x="96861" y="391341"/>
                </a:cubicBezTo>
                <a:cubicBezTo>
                  <a:pt x="96861" y="391341"/>
                  <a:pt x="96861" y="391341"/>
                  <a:pt x="159128" y="370581"/>
                </a:cubicBezTo>
                <a:cubicBezTo>
                  <a:pt x="159128" y="370581"/>
                  <a:pt x="166047" y="363662"/>
                  <a:pt x="179884" y="363662"/>
                </a:cubicBezTo>
                <a:cubicBezTo>
                  <a:pt x="193721" y="356742"/>
                  <a:pt x="228315" y="342902"/>
                  <a:pt x="235234" y="342902"/>
                </a:cubicBezTo>
                <a:cubicBezTo>
                  <a:pt x="249062" y="335987"/>
                  <a:pt x="249071" y="356714"/>
                  <a:pt x="249071" y="356742"/>
                </a:cubicBezTo>
                <a:cubicBezTo>
                  <a:pt x="249071" y="356742"/>
                  <a:pt x="242152" y="356742"/>
                  <a:pt x="235234" y="356742"/>
                </a:cubicBezTo>
                <a:cubicBezTo>
                  <a:pt x="235234" y="363662"/>
                  <a:pt x="255990" y="412101"/>
                  <a:pt x="269827" y="460540"/>
                </a:cubicBezTo>
                <a:cubicBezTo>
                  <a:pt x="283659" y="508962"/>
                  <a:pt x="311319" y="557384"/>
                  <a:pt x="311339" y="557418"/>
                </a:cubicBezTo>
                <a:cubicBezTo>
                  <a:pt x="311339" y="557418"/>
                  <a:pt x="325176" y="502059"/>
                  <a:pt x="332094" y="495139"/>
                </a:cubicBezTo>
                <a:cubicBezTo>
                  <a:pt x="339004" y="495139"/>
                  <a:pt x="345914" y="488237"/>
                  <a:pt x="345932" y="488219"/>
                </a:cubicBezTo>
                <a:cubicBezTo>
                  <a:pt x="345932" y="488219"/>
                  <a:pt x="345932" y="488219"/>
                  <a:pt x="344202" y="488219"/>
                </a:cubicBezTo>
                <a:lnTo>
                  <a:pt x="332094" y="488219"/>
                </a:lnTo>
                <a:cubicBezTo>
                  <a:pt x="332094" y="488219"/>
                  <a:pt x="318257"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66688"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6" y="342916"/>
                  <a:pt x="435893" y="335987"/>
                  <a:pt x="435874" y="335982"/>
                </a:cubicBezTo>
                <a:close/>
                <a:moveTo>
                  <a:pt x="336562" y="198"/>
                </a:moveTo>
                <a:cubicBezTo>
                  <a:pt x="361201" y="1576"/>
                  <a:pt x="380021" y="9785"/>
                  <a:pt x="388864" y="14513"/>
                </a:cubicBezTo>
                <a:cubicBezTo>
                  <a:pt x="391432" y="14653"/>
                  <a:pt x="393800" y="15305"/>
                  <a:pt x="395838" y="16757"/>
                </a:cubicBezTo>
                <a:cubicBezTo>
                  <a:pt x="399328" y="13483"/>
                  <a:pt x="410657" y="5081"/>
                  <a:pt x="421987" y="10780"/>
                </a:cubicBezTo>
                <a:cubicBezTo>
                  <a:pt x="442592" y="24600"/>
                  <a:pt x="463197" y="52241"/>
                  <a:pt x="456329" y="79882"/>
                </a:cubicBezTo>
                <a:cubicBezTo>
                  <a:pt x="456329" y="107523"/>
                  <a:pt x="463197" y="121344"/>
                  <a:pt x="463197" y="121344"/>
                </a:cubicBezTo>
                <a:lnTo>
                  <a:pt x="457187" y="115297"/>
                </a:lnTo>
                <a:cubicBezTo>
                  <a:pt x="456316" y="114459"/>
                  <a:pt x="450016" y="127139"/>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5053" y="198165"/>
                </a:lnTo>
                <a:cubicBezTo>
                  <a:pt x="444184" y="197298"/>
                  <a:pt x="444184" y="199033"/>
                  <a:pt x="444184" y="205973"/>
                </a:cubicBezTo>
                <a:cubicBezTo>
                  <a:pt x="444184" y="212913"/>
                  <a:pt x="437232" y="233734"/>
                  <a:pt x="430279" y="247614"/>
                </a:cubicBezTo>
                <a:cubicBezTo>
                  <a:pt x="430279" y="261494"/>
                  <a:pt x="416375" y="275375"/>
                  <a:pt x="416375" y="275375"/>
                </a:cubicBezTo>
                <a:cubicBezTo>
                  <a:pt x="416375" y="275399"/>
                  <a:pt x="416375" y="282351"/>
                  <a:pt x="416375" y="303135"/>
                </a:cubicBezTo>
                <a:cubicBezTo>
                  <a:pt x="416375" y="323956"/>
                  <a:pt x="360758" y="344776"/>
                  <a:pt x="360758" y="344776"/>
                </a:cubicBezTo>
                <a:cubicBezTo>
                  <a:pt x="360703" y="344766"/>
                  <a:pt x="284284" y="330888"/>
                  <a:pt x="284284" y="310075"/>
                </a:cubicBezTo>
                <a:cubicBezTo>
                  <a:pt x="284284" y="296195"/>
                  <a:pt x="284284" y="290990"/>
                  <a:pt x="284284" y="289255"/>
                </a:cubicBezTo>
                <a:cubicBezTo>
                  <a:pt x="284257" y="289227"/>
                  <a:pt x="270380" y="275354"/>
                  <a:pt x="270380" y="254554"/>
                </a:cubicBezTo>
                <a:cubicBezTo>
                  <a:pt x="263428" y="233734"/>
                  <a:pt x="256476" y="212913"/>
                  <a:pt x="256476" y="212913"/>
                </a:cubicBezTo>
                <a:cubicBezTo>
                  <a:pt x="256461" y="212942"/>
                  <a:pt x="249517" y="226786"/>
                  <a:pt x="242572" y="219853"/>
                </a:cubicBezTo>
                <a:cubicBezTo>
                  <a:pt x="242572" y="205973"/>
                  <a:pt x="235619" y="185152"/>
                  <a:pt x="235619" y="171272"/>
                </a:cubicBezTo>
                <a:cubicBezTo>
                  <a:pt x="228667" y="157392"/>
                  <a:pt x="235619" y="143511"/>
                  <a:pt x="242572" y="143511"/>
                </a:cubicBezTo>
                <a:lnTo>
                  <a:pt x="244042" y="142887"/>
                </a:lnTo>
                <a:cubicBezTo>
                  <a:pt x="244028" y="142159"/>
                  <a:pt x="243719" y="142075"/>
                  <a:pt x="243409" y="142075"/>
                </a:cubicBezTo>
                <a:lnTo>
                  <a:pt x="231390" y="139483"/>
                </a:lnTo>
                <a:cubicBezTo>
                  <a:pt x="229673" y="142039"/>
                  <a:pt x="229682" y="128254"/>
                  <a:pt x="236541" y="128254"/>
                </a:cubicBezTo>
                <a:cubicBezTo>
                  <a:pt x="236556" y="128223"/>
                  <a:pt x="243409" y="114434"/>
                  <a:pt x="243409" y="114434"/>
                </a:cubicBezTo>
                <a:cubicBezTo>
                  <a:pt x="243386" y="114457"/>
                  <a:pt x="236529" y="121344"/>
                  <a:pt x="229673" y="121344"/>
                </a:cubicBezTo>
                <a:cubicBezTo>
                  <a:pt x="229647" y="121344"/>
                  <a:pt x="222804" y="121344"/>
                  <a:pt x="222804" y="121344"/>
                </a:cubicBezTo>
                <a:cubicBezTo>
                  <a:pt x="222833" y="121329"/>
                  <a:pt x="236541" y="114412"/>
                  <a:pt x="236541" y="93703"/>
                </a:cubicBezTo>
                <a:cubicBezTo>
                  <a:pt x="236541" y="72972"/>
                  <a:pt x="243409" y="24600"/>
                  <a:pt x="298356" y="3869"/>
                </a:cubicBezTo>
                <a:cubicBezTo>
                  <a:pt x="312093" y="414"/>
                  <a:pt x="324971" y="-450"/>
                  <a:pt x="336562"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7" name="Freeform 21"/>
          <p:cNvSpPr/>
          <p:nvPr/>
        </p:nvSpPr>
        <p:spPr bwMode="auto">
          <a:xfrm>
            <a:off x="5956493" y="1642290"/>
            <a:ext cx="686881" cy="2294305"/>
          </a:xfrm>
          <a:custGeom>
            <a:avLst/>
            <a:gdLst/>
            <a:ahLst/>
            <a:cxnLst/>
            <a:rect l="l" t="t" r="r" b="b"/>
            <a:pathLst>
              <a:path w="686881" h="2294305">
                <a:moveTo>
                  <a:pt x="435874" y="335982"/>
                </a:moveTo>
                <a:cubicBezTo>
                  <a:pt x="435874" y="335982"/>
                  <a:pt x="477386" y="342902"/>
                  <a:pt x="484304" y="349822"/>
                </a:cubicBezTo>
                <a:cubicBezTo>
                  <a:pt x="498142" y="349822"/>
                  <a:pt x="532735" y="356742"/>
                  <a:pt x="553491" y="377501"/>
                </a:cubicBezTo>
                <a:cubicBezTo>
                  <a:pt x="574236" y="391334"/>
                  <a:pt x="615716" y="384428"/>
                  <a:pt x="615758" y="384421"/>
                </a:cubicBezTo>
                <a:cubicBezTo>
                  <a:pt x="615758" y="384421"/>
                  <a:pt x="664189" y="405181"/>
                  <a:pt x="671107" y="412101"/>
                </a:cubicBezTo>
                <a:cubicBezTo>
                  <a:pt x="671107" y="419021"/>
                  <a:pt x="671107" y="474380"/>
                  <a:pt x="678026" y="515899"/>
                </a:cubicBezTo>
                <a:cubicBezTo>
                  <a:pt x="678026" y="515899"/>
                  <a:pt x="671107" y="654296"/>
                  <a:pt x="671107" y="744254"/>
                </a:cubicBezTo>
                <a:cubicBezTo>
                  <a:pt x="671107" y="819075"/>
                  <a:pt x="675894" y="802944"/>
                  <a:pt x="678026" y="799613"/>
                </a:cubicBezTo>
                <a:cubicBezTo>
                  <a:pt x="678026" y="813453"/>
                  <a:pt x="691863" y="931091"/>
                  <a:pt x="684945" y="944931"/>
                </a:cubicBezTo>
                <a:cubicBezTo>
                  <a:pt x="678026" y="965690"/>
                  <a:pt x="622677" y="1145607"/>
                  <a:pt x="615758" y="1159447"/>
                </a:cubicBezTo>
                <a:cubicBezTo>
                  <a:pt x="615758" y="1166364"/>
                  <a:pt x="615758" y="1214767"/>
                  <a:pt x="615758" y="1214806"/>
                </a:cubicBezTo>
                <a:cubicBezTo>
                  <a:pt x="595026" y="1235541"/>
                  <a:pt x="588100" y="1249373"/>
                  <a:pt x="588084" y="1249405"/>
                </a:cubicBezTo>
                <a:cubicBezTo>
                  <a:pt x="588084" y="1311684"/>
                  <a:pt x="581165" y="1408562"/>
                  <a:pt x="581165" y="1450081"/>
                </a:cubicBezTo>
                <a:cubicBezTo>
                  <a:pt x="588084" y="1505440"/>
                  <a:pt x="574246" y="1623078"/>
                  <a:pt x="581165" y="1685357"/>
                </a:cubicBezTo>
                <a:cubicBezTo>
                  <a:pt x="595002" y="1740716"/>
                  <a:pt x="588084" y="1982911"/>
                  <a:pt x="581165" y="2059030"/>
                </a:cubicBezTo>
                <a:cubicBezTo>
                  <a:pt x="581165" y="2121309"/>
                  <a:pt x="581165" y="2117416"/>
                  <a:pt x="581165" y="2121308"/>
                </a:cubicBezTo>
                <a:cubicBezTo>
                  <a:pt x="574254" y="2142044"/>
                  <a:pt x="581149" y="2148972"/>
                  <a:pt x="581165" y="2148988"/>
                </a:cubicBezTo>
                <a:cubicBezTo>
                  <a:pt x="581165" y="2148988"/>
                  <a:pt x="581165" y="2162828"/>
                  <a:pt x="581165" y="2183587"/>
                </a:cubicBezTo>
                <a:cubicBezTo>
                  <a:pt x="581165" y="2204331"/>
                  <a:pt x="567349"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74246" y="2294305"/>
                  <a:pt x="560409" y="2294305"/>
                  <a:pt x="518897" y="2294305"/>
                </a:cubicBezTo>
                <a:cubicBezTo>
                  <a:pt x="484319" y="2294305"/>
                  <a:pt x="456653" y="2287391"/>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3" y="2211267"/>
                  <a:pt x="463548" y="2197427"/>
                  <a:pt x="449711" y="2190507"/>
                </a:cubicBezTo>
                <a:cubicBezTo>
                  <a:pt x="435874" y="2190507"/>
                  <a:pt x="428955" y="2155908"/>
                  <a:pt x="428955" y="2135148"/>
                </a:cubicBezTo>
                <a:cubicBezTo>
                  <a:pt x="428955" y="2107469"/>
                  <a:pt x="408199" y="1941392"/>
                  <a:pt x="401281" y="1872193"/>
                </a:cubicBezTo>
                <a:cubicBezTo>
                  <a:pt x="387444" y="1796075"/>
                  <a:pt x="394362" y="1650757"/>
                  <a:pt x="387444" y="1588479"/>
                </a:cubicBezTo>
                <a:cubicBezTo>
                  <a:pt x="380526" y="1533130"/>
                  <a:pt x="359777" y="1429360"/>
                  <a:pt x="359769" y="1429322"/>
                </a:cubicBezTo>
                <a:cubicBezTo>
                  <a:pt x="359769" y="1429322"/>
                  <a:pt x="339013" y="1574639"/>
                  <a:pt x="339013" y="1602318"/>
                </a:cubicBezTo>
                <a:cubicBezTo>
                  <a:pt x="339013" y="1629998"/>
                  <a:pt x="290583" y="1886033"/>
                  <a:pt x="290583" y="1920632"/>
                </a:cubicBezTo>
                <a:cubicBezTo>
                  <a:pt x="290583" y="1955232"/>
                  <a:pt x="318257" y="2135148"/>
                  <a:pt x="318257" y="2162828"/>
                </a:cubicBezTo>
                <a:cubicBezTo>
                  <a:pt x="325176" y="2183587"/>
                  <a:pt x="325176" y="2225106"/>
                  <a:pt x="325176" y="2232026"/>
                </a:cubicBezTo>
                <a:cubicBezTo>
                  <a:pt x="325176" y="2238937"/>
                  <a:pt x="332076" y="2245848"/>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50" y="2287385"/>
                  <a:pt x="45" y="2273561"/>
                  <a:pt x="0" y="2273546"/>
                </a:cubicBezTo>
                <a:cubicBezTo>
                  <a:pt x="0" y="2273546"/>
                  <a:pt x="0" y="2273546"/>
                  <a:pt x="0" y="2272681"/>
                </a:cubicBezTo>
                <a:lnTo>
                  <a:pt x="0" y="2266626"/>
                </a:lnTo>
                <a:cubicBezTo>
                  <a:pt x="0" y="2266626"/>
                  <a:pt x="0" y="2266626"/>
                  <a:pt x="865" y="2266626"/>
                </a:cubicBezTo>
                <a:lnTo>
                  <a:pt x="6918" y="2266626"/>
                </a:lnTo>
                <a:cubicBezTo>
                  <a:pt x="6918" y="2266626"/>
                  <a:pt x="6918" y="2245866"/>
                  <a:pt x="13837" y="2245866"/>
                </a:cubicBezTo>
                <a:cubicBezTo>
                  <a:pt x="20756" y="2238946"/>
                  <a:pt x="69186" y="2245866"/>
                  <a:pt x="89942" y="2238946"/>
                </a:cubicBezTo>
                <a:cubicBezTo>
                  <a:pt x="110688" y="2232030"/>
                  <a:pt x="145257" y="2211287"/>
                  <a:pt x="145291" y="2211267"/>
                </a:cubicBezTo>
                <a:cubicBezTo>
                  <a:pt x="145291" y="2211267"/>
                  <a:pt x="145291" y="2211267"/>
                  <a:pt x="144426" y="2210402"/>
                </a:cubicBezTo>
                <a:lnTo>
                  <a:pt x="138372" y="2204347"/>
                </a:lnTo>
                <a:cubicBezTo>
                  <a:pt x="138372" y="2204347"/>
                  <a:pt x="145291" y="2197427"/>
                  <a:pt x="152210" y="2197427"/>
                </a:cubicBezTo>
                <a:cubicBezTo>
                  <a:pt x="152210" y="2190507"/>
                  <a:pt x="152210" y="2169748"/>
                  <a:pt x="145291" y="2162828"/>
                </a:cubicBezTo>
                <a:cubicBezTo>
                  <a:pt x="131454" y="2148988"/>
                  <a:pt x="166047" y="2128228"/>
                  <a:pt x="152210" y="2114389"/>
                </a:cubicBezTo>
                <a:cubicBezTo>
                  <a:pt x="145291" y="2107469"/>
                  <a:pt x="138372" y="2079789"/>
                  <a:pt x="138372" y="2045190"/>
                </a:cubicBezTo>
                <a:cubicBezTo>
                  <a:pt x="138372" y="2003671"/>
                  <a:pt x="145291" y="1713036"/>
                  <a:pt x="138372" y="1664597"/>
                </a:cubicBezTo>
                <a:cubicBezTo>
                  <a:pt x="131454" y="1616158"/>
                  <a:pt x="131454" y="1498520"/>
                  <a:pt x="124535" y="1429322"/>
                </a:cubicBezTo>
                <a:cubicBezTo>
                  <a:pt x="117617" y="1360132"/>
                  <a:pt x="110700" y="1201007"/>
                  <a:pt x="110698" y="1200966"/>
                </a:cubicBezTo>
                <a:cubicBezTo>
                  <a:pt x="110698" y="1200966"/>
                  <a:pt x="110698" y="1200966"/>
                  <a:pt x="89942" y="1194046"/>
                </a:cubicBezTo>
                <a:cubicBezTo>
                  <a:pt x="89942" y="1194046"/>
                  <a:pt x="76105" y="1194046"/>
                  <a:pt x="76105" y="1180206"/>
                </a:cubicBezTo>
                <a:cubicBezTo>
                  <a:pt x="69186" y="1166366"/>
                  <a:pt x="62267" y="1069488"/>
                  <a:pt x="69186" y="1034889"/>
                </a:cubicBezTo>
                <a:cubicBezTo>
                  <a:pt x="76105" y="1000290"/>
                  <a:pt x="55349" y="854972"/>
                  <a:pt x="62267" y="778854"/>
                </a:cubicBezTo>
                <a:cubicBezTo>
                  <a:pt x="76105" y="695815"/>
                  <a:pt x="41512" y="522819"/>
                  <a:pt x="41512" y="502059"/>
                </a:cubicBezTo>
                <a:cubicBezTo>
                  <a:pt x="48430" y="481299"/>
                  <a:pt x="55349" y="474380"/>
                  <a:pt x="55349" y="453620"/>
                </a:cubicBezTo>
                <a:cubicBezTo>
                  <a:pt x="62267" y="432860"/>
                  <a:pt x="55349" y="405181"/>
                  <a:pt x="76105" y="391341"/>
                </a:cubicBezTo>
                <a:cubicBezTo>
                  <a:pt x="83019" y="391341"/>
                  <a:pt x="96845" y="391341"/>
                  <a:pt x="96861" y="391341"/>
                </a:cubicBezTo>
                <a:cubicBezTo>
                  <a:pt x="96861" y="391341"/>
                  <a:pt x="96861" y="391341"/>
                  <a:pt x="159128" y="370581"/>
                </a:cubicBezTo>
                <a:cubicBezTo>
                  <a:pt x="159128" y="370581"/>
                  <a:pt x="172966" y="363662"/>
                  <a:pt x="179884" y="363662"/>
                </a:cubicBezTo>
                <a:cubicBezTo>
                  <a:pt x="193721" y="356742"/>
                  <a:pt x="228315" y="342902"/>
                  <a:pt x="235234" y="342902"/>
                </a:cubicBezTo>
                <a:cubicBezTo>
                  <a:pt x="249061" y="335987"/>
                  <a:pt x="255980" y="356712"/>
                  <a:pt x="255990" y="356742"/>
                </a:cubicBezTo>
                <a:cubicBezTo>
                  <a:pt x="255990" y="356742"/>
                  <a:pt x="242152" y="356742"/>
                  <a:pt x="235234" y="356742"/>
                </a:cubicBezTo>
                <a:cubicBezTo>
                  <a:pt x="235234" y="363662"/>
                  <a:pt x="262908" y="412101"/>
                  <a:pt x="276745" y="460540"/>
                </a:cubicBezTo>
                <a:cubicBezTo>
                  <a:pt x="290575" y="508953"/>
                  <a:pt x="311317" y="557367"/>
                  <a:pt x="311339" y="557418"/>
                </a:cubicBezTo>
                <a:cubicBezTo>
                  <a:pt x="311339" y="557418"/>
                  <a:pt x="332094" y="502059"/>
                  <a:pt x="332094" y="495139"/>
                </a:cubicBezTo>
                <a:cubicBezTo>
                  <a:pt x="339004" y="495139"/>
                  <a:pt x="345914" y="488237"/>
                  <a:pt x="345932" y="488219"/>
                </a:cubicBezTo>
                <a:cubicBezTo>
                  <a:pt x="345932" y="488219"/>
                  <a:pt x="345932" y="488219"/>
                  <a:pt x="344202" y="488219"/>
                </a:cubicBezTo>
                <a:lnTo>
                  <a:pt x="332094" y="488219"/>
                </a:lnTo>
                <a:cubicBezTo>
                  <a:pt x="332094" y="488219"/>
                  <a:pt x="325176" y="474380"/>
                  <a:pt x="325176" y="467460"/>
                </a:cubicBezTo>
                <a:cubicBezTo>
                  <a:pt x="325176" y="460540"/>
                  <a:pt x="345932" y="425940"/>
                  <a:pt x="352850" y="425940"/>
                </a:cubicBezTo>
                <a:cubicBezTo>
                  <a:pt x="359766" y="419024"/>
                  <a:pt x="373592" y="460498"/>
                  <a:pt x="373606" y="460540"/>
                </a:cubicBezTo>
                <a:cubicBezTo>
                  <a:pt x="373606" y="467455"/>
                  <a:pt x="366697" y="481282"/>
                  <a:pt x="366688" y="481299"/>
                </a:cubicBezTo>
                <a:cubicBezTo>
                  <a:pt x="366688" y="481299"/>
                  <a:pt x="366688" y="508979"/>
                  <a:pt x="373606" y="529738"/>
                </a:cubicBezTo>
                <a:cubicBezTo>
                  <a:pt x="373606" y="550480"/>
                  <a:pt x="373606" y="564314"/>
                  <a:pt x="373606" y="564338"/>
                </a:cubicBezTo>
                <a:cubicBezTo>
                  <a:pt x="373606" y="564338"/>
                  <a:pt x="408199" y="522819"/>
                  <a:pt x="415118" y="508979"/>
                </a:cubicBezTo>
                <a:cubicBezTo>
                  <a:pt x="422037" y="495139"/>
                  <a:pt x="456630" y="419021"/>
                  <a:pt x="463548" y="384421"/>
                </a:cubicBezTo>
                <a:cubicBezTo>
                  <a:pt x="463548" y="342917"/>
                  <a:pt x="435894" y="335987"/>
                  <a:pt x="435874" y="335982"/>
                </a:cubicBezTo>
                <a:close/>
                <a:moveTo>
                  <a:pt x="335015" y="198"/>
                </a:moveTo>
                <a:cubicBezTo>
                  <a:pt x="360124" y="1585"/>
                  <a:pt x="379262" y="9896"/>
                  <a:pt x="388134" y="14613"/>
                </a:cubicBezTo>
                <a:cubicBezTo>
                  <a:pt x="390504" y="14935"/>
                  <a:pt x="392722" y="15581"/>
                  <a:pt x="394574" y="17121"/>
                </a:cubicBezTo>
                <a:cubicBezTo>
                  <a:pt x="397664" y="14255"/>
                  <a:pt x="410471" y="4828"/>
                  <a:pt x="428435" y="10780"/>
                </a:cubicBezTo>
                <a:cubicBezTo>
                  <a:pt x="449291" y="24600"/>
                  <a:pt x="463195" y="52241"/>
                  <a:pt x="463195" y="79882"/>
                </a:cubicBezTo>
                <a:cubicBezTo>
                  <a:pt x="456243" y="107523"/>
                  <a:pt x="463195" y="121344"/>
                  <a:pt x="463195" y="121344"/>
                </a:cubicBezTo>
                <a:lnTo>
                  <a:pt x="457112" y="115297"/>
                </a:lnTo>
                <a:cubicBezTo>
                  <a:pt x="456237" y="114459"/>
                  <a:pt x="454641" y="120804"/>
                  <a:pt x="452988" y="128169"/>
                </a:cubicBezTo>
                <a:cubicBezTo>
                  <a:pt x="458087" y="128994"/>
                  <a:pt x="462191" y="139723"/>
                  <a:pt x="462191" y="150452"/>
                </a:cubicBezTo>
                <a:cubicBezTo>
                  <a:pt x="462191" y="164332"/>
                  <a:pt x="462191" y="185152"/>
                  <a:pt x="462191" y="192093"/>
                </a:cubicBezTo>
                <a:cubicBezTo>
                  <a:pt x="455323" y="199033"/>
                  <a:pt x="448454" y="205973"/>
                  <a:pt x="448454" y="205973"/>
                </a:cubicBezTo>
                <a:lnTo>
                  <a:pt x="445020" y="198165"/>
                </a:lnTo>
                <a:cubicBezTo>
                  <a:pt x="443303" y="197298"/>
                  <a:pt x="441586" y="199033"/>
                  <a:pt x="441586" y="205973"/>
                </a:cubicBezTo>
                <a:cubicBezTo>
                  <a:pt x="441586" y="212913"/>
                  <a:pt x="434717" y="233734"/>
                  <a:pt x="434717" y="247614"/>
                </a:cubicBezTo>
                <a:cubicBezTo>
                  <a:pt x="427849" y="261494"/>
                  <a:pt x="420981" y="275375"/>
                  <a:pt x="420981" y="275375"/>
                </a:cubicBezTo>
                <a:cubicBezTo>
                  <a:pt x="420960" y="275396"/>
                  <a:pt x="414112" y="282346"/>
                  <a:pt x="414112" y="303135"/>
                </a:cubicBezTo>
                <a:cubicBezTo>
                  <a:pt x="414112" y="323956"/>
                  <a:pt x="359165" y="344776"/>
                  <a:pt x="359165" y="344776"/>
                </a:cubicBezTo>
                <a:cubicBezTo>
                  <a:pt x="359113" y="344765"/>
                  <a:pt x="290482" y="330888"/>
                  <a:pt x="290482" y="310075"/>
                </a:cubicBezTo>
                <a:cubicBezTo>
                  <a:pt x="290482" y="282315"/>
                  <a:pt x="283613" y="289255"/>
                  <a:pt x="283613" y="289255"/>
                </a:cubicBezTo>
                <a:cubicBezTo>
                  <a:pt x="283597" y="289223"/>
                  <a:pt x="276737" y="275350"/>
                  <a:pt x="269876" y="254554"/>
                </a:cubicBezTo>
                <a:cubicBezTo>
                  <a:pt x="263008" y="233734"/>
                  <a:pt x="256140" y="212913"/>
                  <a:pt x="256140" y="212913"/>
                </a:cubicBezTo>
                <a:cubicBezTo>
                  <a:pt x="256127" y="212939"/>
                  <a:pt x="249271" y="226787"/>
                  <a:pt x="249271" y="219853"/>
                </a:cubicBezTo>
                <a:cubicBezTo>
                  <a:pt x="242403" y="205973"/>
                  <a:pt x="242403" y="185152"/>
                  <a:pt x="235535" y="171272"/>
                </a:cubicBezTo>
                <a:cubicBezTo>
                  <a:pt x="228666" y="157392"/>
                  <a:pt x="235535" y="143511"/>
                  <a:pt x="242403" y="143511"/>
                </a:cubicBezTo>
                <a:lnTo>
                  <a:pt x="242472" y="143481"/>
                </a:lnTo>
                <a:cubicBezTo>
                  <a:pt x="242167" y="142192"/>
                  <a:pt x="241466" y="142075"/>
                  <a:pt x="240727" y="142075"/>
                </a:cubicBezTo>
                <a:lnTo>
                  <a:pt x="228560" y="139483"/>
                </a:lnTo>
                <a:cubicBezTo>
                  <a:pt x="226822" y="142038"/>
                  <a:pt x="226831" y="128254"/>
                  <a:pt x="233775" y="128254"/>
                </a:cubicBezTo>
                <a:cubicBezTo>
                  <a:pt x="240727" y="128254"/>
                  <a:pt x="240727" y="114434"/>
                  <a:pt x="240727" y="114434"/>
                </a:cubicBezTo>
                <a:cubicBezTo>
                  <a:pt x="240705" y="114455"/>
                  <a:pt x="233764" y="121344"/>
                  <a:pt x="226822" y="121344"/>
                </a:cubicBezTo>
                <a:cubicBezTo>
                  <a:pt x="226794" y="121344"/>
                  <a:pt x="219870" y="121344"/>
                  <a:pt x="219870" y="121344"/>
                </a:cubicBezTo>
                <a:cubicBezTo>
                  <a:pt x="219899" y="121329"/>
                  <a:pt x="233775" y="114412"/>
                  <a:pt x="233775" y="93703"/>
                </a:cubicBezTo>
                <a:cubicBezTo>
                  <a:pt x="233775" y="72972"/>
                  <a:pt x="240727" y="24600"/>
                  <a:pt x="296344" y="3869"/>
                </a:cubicBezTo>
                <a:cubicBezTo>
                  <a:pt x="310248" y="414"/>
                  <a:pt x="323283" y="-450"/>
                  <a:pt x="335015"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8" name="Freeform 24"/>
          <p:cNvSpPr/>
          <p:nvPr/>
        </p:nvSpPr>
        <p:spPr bwMode="auto">
          <a:xfrm>
            <a:off x="6771481" y="1642290"/>
            <a:ext cx="689792" cy="2294305"/>
          </a:xfrm>
          <a:custGeom>
            <a:avLst/>
            <a:gdLst/>
            <a:ahLst/>
            <a:cxnLst/>
            <a:rect l="l" t="t" r="r" b="b"/>
            <a:pathLst>
              <a:path w="689792" h="2294305">
                <a:moveTo>
                  <a:pt x="437721" y="335982"/>
                </a:moveTo>
                <a:cubicBezTo>
                  <a:pt x="437721" y="335982"/>
                  <a:pt x="479409" y="342902"/>
                  <a:pt x="493305" y="349822"/>
                </a:cubicBezTo>
                <a:cubicBezTo>
                  <a:pt x="500253" y="349822"/>
                  <a:pt x="541940" y="356742"/>
                  <a:pt x="555836" y="377501"/>
                </a:cubicBezTo>
                <a:cubicBezTo>
                  <a:pt x="576671" y="391335"/>
                  <a:pt x="618329" y="384428"/>
                  <a:pt x="618368" y="384421"/>
                </a:cubicBezTo>
                <a:cubicBezTo>
                  <a:pt x="618368" y="384421"/>
                  <a:pt x="667003" y="405181"/>
                  <a:pt x="673951" y="412101"/>
                </a:cubicBezTo>
                <a:cubicBezTo>
                  <a:pt x="673951" y="419021"/>
                  <a:pt x="673951" y="474380"/>
                  <a:pt x="680899" y="515899"/>
                </a:cubicBezTo>
                <a:cubicBezTo>
                  <a:pt x="680899" y="515899"/>
                  <a:pt x="673951" y="654296"/>
                  <a:pt x="673951" y="744254"/>
                </a:cubicBezTo>
                <a:cubicBezTo>
                  <a:pt x="673951" y="819087"/>
                  <a:pt x="678759" y="802939"/>
                  <a:pt x="680899" y="799613"/>
                </a:cubicBezTo>
                <a:cubicBezTo>
                  <a:pt x="680899" y="813453"/>
                  <a:pt x="694795" y="931091"/>
                  <a:pt x="687847" y="944931"/>
                </a:cubicBezTo>
                <a:cubicBezTo>
                  <a:pt x="680899" y="965690"/>
                  <a:pt x="625316" y="1145607"/>
                  <a:pt x="618368" y="1159447"/>
                </a:cubicBezTo>
                <a:cubicBezTo>
                  <a:pt x="618368" y="1166364"/>
                  <a:pt x="618368" y="1214767"/>
                  <a:pt x="618368" y="1214806"/>
                </a:cubicBezTo>
                <a:cubicBezTo>
                  <a:pt x="597547" y="1235542"/>
                  <a:pt x="590592" y="1249374"/>
                  <a:pt x="590576" y="1249405"/>
                </a:cubicBezTo>
                <a:cubicBezTo>
                  <a:pt x="590576" y="1311684"/>
                  <a:pt x="583628" y="1408562"/>
                  <a:pt x="583628" y="1450081"/>
                </a:cubicBezTo>
                <a:cubicBezTo>
                  <a:pt x="590576" y="1505440"/>
                  <a:pt x="576680" y="1623078"/>
                  <a:pt x="583628" y="1685357"/>
                </a:cubicBezTo>
                <a:cubicBezTo>
                  <a:pt x="597524" y="1740716"/>
                  <a:pt x="590576" y="1982911"/>
                  <a:pt x="583628" y="2059030"/>
                </a:cubicBezTo>
                <a:cubicBezTo>
                  <a:pt x="583628" y="2121309"/>
                  <a:pt x="583628" y="2117416"/>
                  <a:pt x="583628" y="2121308"/>
                </a:cubicBezTo>
                <a:cubicBezTo>
                  <a:pt x="583628" y="2142040"/>
                  <a:pt x="583628" y="2148969"/>
                  <a:pt x="583628" y="2148988"/>
                </a:cubicBezTo>
                <a:cubicBezTo>
                  <a:pt x="583628" y="2148988"/>
                  <a:pt x="590576" y="2162828"/>
                  <a:pt x="590576" y="2183587"/>
                </a:cubicBezTo>
                <a:cubicBezTo>
                  <a:pt x="583642" y="2204305"/>
                  <a:pt x="576708" y="2204347"/>
                  <a:pt x="576680" y="2204347"/>
                </a:cubicBezTo>
                <a:cubicBezTo>
                  <a:pt x="576680" y="2204347"/>
                  <a:pt x="576680" y="2204347"/>
                  <a:pt x="590576" y="2266626"/>
                </a:cubicBezTo>
                <a:cubicBezTo>
                  <a:pt x="590576" y="2266626"/>
                  <a:pt x="590576" y="2266626"/>
                  <a:pt x="591445" y="2266626"/>
                </a:cubicBezTo>
                <a:lnTo>
                  <a:pt x="597524" y="2266626"/>
                </a:lnTo>
                <a:cubicBezTo>
                  <a:pt x="597524" y="2266626"/>
                  <a:pt x="597524" y="2266626"/>
                  <a:pt x="597524" y="2287385"/>
                </a:cubicBezTo>
                <a:cubicBezTo>
                  <a:pt x="576680" y="2294305"/>
                  <a:pt x="562784" y="2294305"/>
                  <a:pt x="528044" y="2294305"/>
                </a:cubicBezTo>
                <a:cubicBezTo>
                  <a:pt x="486380" y="2294305"/>
                  <a:pt x="458596" y="2287393"/>
                  <a:pt x="458565" y="2287385"/>
                </a:cubicBezTo>
                <a:cubicBezTo>
                  <a:pt x="458565" y="2287385"/>
                  <a:pt x="458565" y="2287385"/>
                  <a:pt x="458565" y="2266626"/>
                </a:cubicBezTo>
                <a:cubicBezTo>
                  <a:pt x="458565" y="2266626"/>
                  <a:pt x="458565" y="2266626"/>
                  <a:pt x="459433" y="2265761"/>
                </a:cubicBezTo>
                <a:lnTo>
                  <a:pt x="465513" y="2259706"/>
                </a:lnTo>
                <a:cubicBezTo>
                  <a:pt x="465513" y="2259706"/>
                  <a:pt x="465513" y="2259706"/>
                  <a:pt x="465513" y="2232026"/>
                </a:cubicBezTo>
                <a:cubicBezTo>
                  <a:pt x="465513" y="2232026"/>
                  <a:pt x="465513" y="2232026"/>
                  <a:pt x="465513" y="2231161"/>
                </a:cubicBezTo>
                <a:lnTo>
                  <a:pt x="465513" y="2225106"/>
                </a:lnTo>
                <a:cubicBezTo>
                  <a:pt x="465513" y="2225106"/>
                  <a:pt x="465513" y="2225106"/>
                  <a:pt x="464644" y="2224241"/>
                </a:cubicBezTo>
                <a:lnTo>
                  <a:pt x="458565" y="2218187"/>
                </a:lnTo>
                <a:cubicBezTo>
                  <a:pt x="458565" y="2218187"/>
                  <a:pt x="458565" y="2218187"/>
                  <a:pt x="457696" y="2218187"/>
                </a:cubicBezTo>
                <a:lnTo>
                  <a:pt x="451617" y="2218187"/>
                </a:lnTo>
                <a:cubicBezTo>
                  <a:pt x="451617" y="2211267"/>
                  <a:pt x="465513" y="2197427"/>
                  <a:pt x="451617" y="2190507"/>
                </a:cubicBezTo>
                <a:cubicBezTo>
                  <a:pt x="437721" y="2190507"/>
                  <a:pt x="430773" y="2155908"/>
                  <a:pt x="430773" y="2135148"/>
                </a:cubicBezTo>
                <a:cubicBezTo>
                  <a:pt x="430773" y="2107469"/>
                  <a:pt x="409929" y="1941392"/>
                  <a:pt x="402981" y="1872193"/>
                </a:cubicBezTo>
                <a:cubicBezTo>
                  <a:pt x="389085" y="1796075"/>
                  <a:pt x="396033" y="1650757"/>
                  <a:pt x="389085" y="1588479"/>
                </a:cubicBezTo>
                <a:cubicBezTo>
                  <a:pt x="382139" y="1533130"/>
                  <a:pt x="368247" y="1429362"/>
                  <a:pt x="368242" y="1429322"/>
                </a:cubicBezTo>
                <a:cubicBezTo>
                  <a:pt x="368242" y="1429322"/>
                  <a:pt x="340450" y="1574639"/>
                  <a:pt x="340450" y="1602318"/>
                </a:cubicBezTo>
                <a:cubicBezTo>
                  <a:pt x="340450" y="1629998"/>
                  <a:pt x="291814" y="1886033"/>
                  <a:pt x="291814" y="1920632"/>
                </a:cubicBezTo>
                <a:cubicBezTo>
                  <a:pt x="291814" y="1955232"/>
                  <a:pt x="319606" y="2135148"/>
                  <a:pt x="326554" y="2162828"/>
                </a:cubicBezTo>
                <a:cubicBezTo>
                  <a:pt x="326554" y="2183587"/>
                  <a:pt x="326554" y="2225106"/>
                  <a:pt x="326554" y="2232026"/>
                </a:cubicBezTo>
                <a:cubicBezTo>
                  <a:pt x="326554" y="2238937"/>
                  <a:pt x="333483" y="2245848"/>
                  <a:pt x="333502" y="2245866"/>
                </a:cubicBezTo>
                <a:cubicBezTo>
                  <a:pt x="333502" y="2245866"/>
                  <a:pt x="333502" y="2245866"/>
                  <a:pt x="333502" y="2266626"/>
                </a:cubicBezTo>
                <a:cubicBezTo>
                  <a:pt x="333502" y="2266626"/>
                  <a:pt x="333502" y="2266626"/>
                  <a:pt x="250126" y="2280465"/>
                </a:cubicBezTo>
                <a:cubicBezTo>
                  <a:pt x="250126" y="2280465"/>
                  <a:pt x="250126" y="2280465"/>
                  <a:pt x="250126" y="2259706"/>
                </a:cubicBezTo>
                <a:cubicBezTo>
                  <a:pt x="250126" y="2259706"/>
                  <a:pt x="180646" y="2280465"/>
                  <a:pt x="111167" y="2287385"/>
                </a:cubicBezTo>
                <a:cubicBezTo>
                  <a:pt x="41722" y="2287385"/>
                  <a:pt x="41" y="2273560"/>
                  <a:pt x="0" y="2273546"/>
                </a:cubicBezTo>
                <a:cubicBezTo>
                  <a:pt x="0" y="2273546"/>
                  <a:pt x="0" y="2273546"/>
                  <a:pt x="0" y="2272681"/>
                </a:cubicBezTo>
                <a:lnTo>
                  <a:pt x="0" y="2266626"/>
                </a:lnTo>
                <a:cubicBezTo>
                  <a:pt x="0" y="2266626"/>
                  <a:pt x="0" y="2266626"/>
                  <a:pt x="868" y="2266626"/>
                </a:cubicBezTo>
                <a:lnTo>
                  <a:pt x="6948" y="2266626"/>
                </a:lnTo>
                <a:cubicBezTo>
                  <a:pt x="6948" y="2266626"/>
                  <a:pt x="6948" y="2245866"/>
                  <a:pt x="13896" y="2245866"/>
                </a:cubicBezTo>
                <a:cubicBezTo>
                  <a:pt x="27792" y="2238946"/>
                  <a:pt x="69479" y="2245866"/>
                  <a:pt x="97271" y="2238946"/>
                </a:cubicBezTo>
                <a:cubicBezTo>
                  <a:pt x="118106" y="2232029"/>
                  <a:pt x="145885" y="2211283"/>
                  <a:pt x="145907" y="2211267"/>
                </a:cubicBezTo>
                <a:cubicBezTo>
                  <a:pt x="145907" y="2211267"/>
                  <a:pt x="145907" y="2211267"/>
                  <a:pt x="145038" y="2210402"/>
                </a:cubicBezTo>
                <a:lnTo>
                  <a:pt x="138959" y="2204347"/>
                </a:lnTo>
                <a:cubicBezTo>
                  <a:pt x="138959" y="2204347"/>
                  <a:pt x="145907" y="2197427"/>
                  <a:pt x="152855" y="2197427"/>
                </a:cubicBezTo>
                <a:cubicBezTo>
                  <a:pt x="159803" y="2190507"/>
                  <a:pt x="152855" y="2169748"/>
                  <a:pt x="145907" y="2162828"/>
                </a:cubicBezTo>
                <a:cubicBezTo>
                  <a:pt x="138959" y="2148988"/>
                  <a:pt x="166751" y="2128228"/>
                  <a:pt x="152855" y="2114389"/>
                </a:cubicBezTo>
                <a:cubicBezTo>
                  <a:pt x="145907" y="2107469"/>
                  <a:pt x="138959" y="2079789"/>
                  <a:pt x="138959" y="2045190"/>
                </a:cubicBezTo>
                <a:cubicBezTo>
                  <a:pt x="145907" y="2003671"/>
                  <a:pt x="145907" y="1713036"/>
                  <a:pt x="138959" y="1664597"/>
                </a:cubicBezTo>
                <a:cubicBezTo>
                  <a:pt x="132011" y="1616158"/>
                  <a:pt x="132011" y="1498520"/>
                  <a:pt x="125063" y="1429322"/>
                </a:cubicBezTo>
                <a:cubicBezTo>
                  <a:pt x="118116" y="1360132"/>
                  <a:pt x="111169" y="1201008"/>
                  <a:pt x="111167" y="1200966"/>
                </a:cubicBezTo>
                <a:cubicBezTo>
                  <a:pt x="111167" y="1200966"/>
                  <a:pt x="111167" y="1200966"/>
                  <a:pt x="90323" y="1194046"/>
                </a:cubicBezTo>
                <a:cubicBezTo>
                  <a:pt x="90323" y="1194046"/>
                  <a:pt x="76427" y="1194046"/>
                  <a:pt x="76427" y="1180206"/>
                </a:cubicBezTo>
                <a:cubicBezTo>
                  <a:pt x="69479" y="1166366"/>
                  <a:pt x="62531" y="1069488"/>
                  <a:pt x="69479" y="1034889"/>
                </a:cubicBezTo>
                <a:cubicBezTo>
                  <a:pt x="76427" y="1000290"/>
                  <a:pt x="55583" y="854972"/>
                  <a:pt x="69479" y="778854"/>
                </a:cubicBezTo>
                <a:cubicBezTo>
                  <a:pt x="76427" y="695815"/>
                  <a:pt x="41687" y="522819"/>
                  <a:pt x="48635" y="502059"/>
                </a:cubicBezTo>
                <a:cubicBezTo>
                  <a:pt x="48635" y="481299"/>
                  <a:pt x="55583" y="474380"/>
                  <a:pt x="62531" y="453620"/>
                </a:cubicBezTo>
                <a:cubicBezTo>
                  <a:pt x="62531" y="432860"/>
                  <a:pt x="62531" y="405181"/>
                  <a:pt x="76427" y="391341"/>
                </a:cubicBezTo>
                <a:cubicBezTo>
                  <a:pt x="83367" y="391341"/>
                  <a:pt x="97237" y="391341"/>
                  <a:pt x="97271" y="391341"/>
                </a:cubicBezTo>
                <a:cubicBezTo>
                  <a:pt x="97271" y="391341"/>
                  <a:pt x="97271" y="391341"/>
                  <a:pt x="166751" y="370581"/>
                </a:cubicBezTo>
                <a:cubicBezTo>
                  <a:pt x="166751" y="370581"/>
                  <a:pt x="173699" y="363662"/>
                  <a:pt x="187594" y="363662"/>
                </a:cubicBezTo>
                <a:cubicBezTo>
                  <a:pt x="201490" y="356742"/>
                  <a:pt x="229283" y="342902"/>
                  <a:pt x="243178" y="342902"/>
                </a:cubicBezTo>
                <a:cubicBezTo>
                  <a:pt x="250122" y="335987"/>
                  <a:pt x="257065" y="356715"/>
                  <a:pt x="257074" y="356742"/>
                </a:cubicBezTo>
                <a:cubicBezTo>
                  <a:pt x="257074" y="356742"/>
                  <a:pt x="243203" y="356742"/>
                  <a:pt x="243178" y="356742"/>
                </a:cubicBezTo>
                <a:cubicBezTo>
                  <a:pt x="236231" y="363662"/>
                  <a:pt x="264022" y="412101"/>
                  <a:pt x="277918" y="460540"/>
                </a:cubicBezTo>
                <a:cubicBezTo>
                  <a:pt x="291807" y="508953"/>
                  <a:pt x="312636" y="557367"/>
                  <a:pt x="312658" y="557418"/>
                </a:cubicBezTo>
                <a:cubicBezTo>
                  <a:pt x="312658" y="557418"/>
                  <a:pt x="333502" y="502059"/>
                  <a:pt x="340450" y="495139"/>
                </a:cubicBezTo>
                <a:cubicBezTo>
                  <a:pt x="340450" y="495139"/>
                  <a:pt x="354318" y="488233"/>
                  <a:pt x="354346" y="488219"/>
                </a:cubicBezTo>
                <a:cubicBezTo>
                  <a:pt x="354346" y="488219"/>
                  <a:pt x="354346" y="488219"/>
                  <a:pt x="333502" y="488219"/>
                </a:cubicBezTo>
                <a:cubicBezTo>
                  <a:pt x="333502" y="488219"/>
                  <a:pt x="326554" y="474380"/>
                  <a:pt x="326554" y="467460"/>
                </a:cubicBezTo>
                <a:cubicBezTo>
                  <a:pt x="326554" y="460540"/>
                  <a:pt x="347398" y="425940"/>
                  <a:pt x="354346" y="425940"/>
                </a:cubicBezTo>
                <a:cubicBezTo>
                  <a:pt x="361290" y="419024"/>
                  <a:pt x="382117" y="460499"/>
                  <a:pt x="382137" y="460540"/>
                </a:cubicBezTo>
                <a:cubicBezTo>
                  <a:pt x="382137" y="467456"/>
                  <a:pt x="368258" y="481283"/>
                  <a:pt x="368242" y="481299"/>
                </a:cubicBezTo>
                <a:cubicBezTo>
                  <a:pt x="368242" y="481299"/>
                  <a:pt x="375190" y="508979"/>
                  <a:pt x="375190" y="529738"/>
                </a:cubicBezTo>
                <a:cubicBezTo>
                  <a:pt x="375190" y="550481"/>
                  <a:pt x="382126" y="564315"/>
                  <a:pt x="382137" y="564338"/>
                </a:cubicBezTo>
                <a:cubicBezTo>
                  <a:pt x="382137" y="564338"/>
                  <a:pt x="409929" y="522819"/>
                  <a:pt x="416877" y="508979"/>
                </a:cubicBezTo>
                <a:cubicBezTo>
                  <a:pt x="423825" y="495139"/>
                  <a:pt x="465513" y="419021"/>
                  <a:pt x="465513" y="384421"/>
                </a:cubicBezTo>
                <a:cubicBezTo>
                  <a:pt x="465513" y="342937"/>
                  <a:pt x="437769" y="335994"/>
                  <a:pt x="437721" y="335982"/>
                </a:cubicBezTo>
                <a:close/>
                <a:moveTo>
                  <a:pt x="337448" y="198"/>
                </a:moveTo>
                <a:cubicBezTo>
                  <a:pt x="362443" y="1585"/>
                  <a:pt x="381495" y="9893"/>
                  <a:pt x="390330" y="14610"/>
                </a:cubicBezTo>
                <a:cubicBezTo>
                  <a:pt x="392721" y="14917"/>
                  <a:pt x="394967" y="15549"/>
                  <a:pt x="396874" y="17041"/>
                </a:cubicBezTo>
                <a:cubicBezTo>
                  <a:pt x="400117" y="14041"/>
                  <a:pt x="412780" y="4896"/>
                  <a:pt x="430461" y="10780"/>
                </a:cubicBezTo>
                <a:cubicBezTo>
                  <a:pt x="451226" y="24600"/>
                  <a:pt x="471992" y="52241"/>
                  <a:pt x="465070" y="79882"/>
                </a:cubicBezTo>
                <a:cubicBezTo>
                  <a:pt x="458148" y="107523"/>
                  <a:pt x="465070" y="121344"/>
                  <a:pt x="465070" y="121344"/>
                </a:cubicBezTo>
                <a:lnTo>
                  <a:pt x="459014" y="115297"/>
                </a:lnTo>
                <a:cubicBezTo>
                  <a:pt x="458140" y="114469"/>
                  <a:pt x="455620" y="124534"/>
                  <a:pt x="453674" y="134037"/>
                </a:cubicBezTo>
                <a:cubicBezTo>
                  <a:pt x="455048" y="132665"/>
                  <a:pt x="456568" y="131148"/>
                  <a:pt x="458088" y="129631"/>
                </a:cubicBezTo>
                <a:cubicBezTo>
                  <a:pt x="461129" y="129631"/>
                  <a:pt x="465040" y="140041"/>
                  <a:pt x="465040" y="150452"/>
                </a:cubicBezTo>
                <a:cubicBezTo>
                  <a:pt x="465040" y="164332"/>
                  <a:pt x="465040" y="185152"/>
                  <a:pt x="465040" y="192093"/>
                </a:cubicBezTo>
                <a:cubicBezTo>
                  <a:pt x="458088" y="199033"/>
                  <a:pt x="451136" y="205973"/>
                  <a:pt x="451136" y="205973"/>
                </a:cubicBezTo>
                <a:lnTo>
                  <a:pt x="447660" y="198165"/>
                </a:lnTo>
                <a:cubicBezTo>
                  <a:pt x="445922" y="197298"/>
                  <a:pt x="444184" y="199033"/>
                  <a:pt x="444184" y="205973"/>
                </a:cubicBezTo>
                <a:cubicBezTo>
                  <a:pt x="444184" y="212913"/>
                  <a:pt x="437232" y="233734"/>
                  <a:pt x="437232" y="247614"/>
                </a:cubicBezTo>
                <a:cubicBezTo>
                  <a:pt x="430279" y="261494"/>
                  <a:pt x="423327" y="275375"/>
                  <a:pt x="423327" y="275375"/>
                </a:cubicBezTo>
                <a:cubicBezTo>
                  <a:pt x="423307" y="275395"/>
                  <a:pt x="416375" y="282346"/>
                  <a:pt x="416375" y="303135"/>
                </a:cubicBezTo>
                <a:cubicBezTo>
                  <a:pt x="416375" y="323956"/>
                  <a:pt x="360758" y="344776"/>
                  <a:pt x="360758" y="344776"/>
                </a:cubicBezTo>
                <a:cubicBezTo>
                  <a:pt x="360720" y="344769"/>
                  <a:pt x="291237" y="330890"/>
                  <a:pt x="291237" y="310075"/>
                </a:cubicBezTo>
                <a:cubicBezTo>
                  <a:pt x="291237" y="296195"/>
                  <a:pt x="291237" y="290990"/>
                  <a:pt x="291237" y="289255"/>
                </a:cubicBezTo>
                <a:cubicBezTo>
                  <a:pt x="291206" y="289224"/>
                  <a:pt x="277325" y="275352"/>
                  <a:pt x="270380" y="254554"/>
                </a:cubicBezTo>
                <a:cubicBezTo>
                  <a:pt x="263428" y="233734"/>
                  <a:pt x="263428" y="212913"/>
                  <a:pt x="263428" y="212913"/>
                </a:cubicBezTo>
                <a:cubicBezTo>
                  <a:pt x="263414" y="212941"/>
                  <a:pt x="256469" y="226787"/>
                  <a:pt x="249524" y="219853"/>
                </a:cubicBezTo>
                <a:cubicBezTo>
                  <a:pt x="242572" y="205973"/>
                  <a:pt x="242572" y="185152"/>
                  <a:pt x="235619" y="171272"/>
                </a:cubicBezTo>
                <a:cubicBezTo>
                  <a:pt x="228667" y="157392"/>
                  <a:pt x="235619" y="143511"/>
                  <a:pt x="242572" y="143511"/>
                </a:cubicBezTo>
                <a:lnTo>
                  <a:pt x="244496" y="142825"/>
                </a:lnTo>
                <a:cubicBezTo>
                  <a:pt x="244266" y="142102"/>
                  <a:pt x="243922" y="142075"/>
                  <a:pt x="243569" y="142075"/>
                </a:cubicBezTo>
                <a:cubicBezTo>
                  <a:pt x="236647" y="135164"/>
                  <a:pt x="229725" y="142075"/>
                  <a:pt x="229725" y="142075"/>
                </a:cubicBezTo>
                <a:cubicBezTo>
                  <a:pt x="229725" y="142038"/>
                  <a:pt x="229734" y="128254"/>
                  <a:pt x="236647" y="128254"/>
                </a:cubicBezTo>
                <a:cubicBezTo>
                  <a:pt x="243569" y="128254"/>
                  <a:pt x="243569" y="114434"/>
                  <a:pt x="243569" y="114434"/>
                </a:cubicBezTo>
                <a:cubicBezTo>
                  <a:pt x="243548" y="114455"/>
                  <a:pt x="236636" y="121344"/>
                  <a:pt x="229725" y="121344"/>
                </a:cubicBezTo>
                <a:cubicBezTo>
                  <a:pt x="229699" y="121344"/>
                  <a:pt x="222803" y="121344"/>
                  <a:pt x="222803" y="121344"/>
                </a:cubicBezTo>
                <a:cubicBezTo>
                  <a:pt x="222832" y="121329"/>
                  <a:pt x="236647" y="114412"/>
                  <a:pt x="236647" y="93703"/>
                </a:cubicBezTo>
                <a:cubicBezTo>
                  <a:pt x="236647" y="72972"/>
                  <a:pt x="243569" y="24600"/>
                  <a:pt x="298944" y="3869"/>
                </a:cubicBezTo>
                <a:cubicBezTo>
                  <a:pt x="312788" y="414"/>
                  <a:pt x="325767" y="-450"/>
                  <a:pt x="337448"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9" name="Freeform 27"/>
          <p:cNvSpPr/>
          <p:nvPr/>
        </p:nvSpPr>
        <p:spPr bwMode="auto">
          <a:xfrm>
            <a:off x="7589404" y="1642290"/>
            <a:ext cx="695136" cy="2294305"/>
          </a:xfrm>
          <a:custGeom>
            <a:avLst/>
            <a:gdLst/>
            <a:ahLst/>
            <a:cxnLst/>
            <a:rect l="l" t="t" r="r" b="b"/>
            <a:pathLst>
              <a:path w="695136" h="2294305">
                <a:moveTo>
                  <a:pt x="443982" y="335982"/>
                </a:moveTo>
                <a:cubicBezTo>
                  <a:pt x="443982" y="335982"/>
                  <a:pt x="478668" y="342902"/>
                  <a:pt x="492542" y="349822"/>
                </a:cubicBezTo>
                <a:cubicBezTo>
                  <a:pt x="499479" y="349822"/>
                  <a:pt x="541102" y="356742"/>
                  <a:pt x="561914" y="377501"/>
                </a:cubicBezTo>
                <a:cubicBezTo>
                  <a:pt x="575781" y="391334"/>
                  <a:pt x="617369" y="384428"/>
                  <a:pt x="617412" y="384421"/>
                </a:cubicBezTo>
                <a:cubicBezTo>
                  <a:pt x="617412" y="384421"/>
                  <a:pt x="665972" y="405181"/>
                  <a:pt x="672909" y="412101"/>
                </a:cubicBezTo>
                <a:cubicBezTo>
                  <a:pt x="679847" y="419021"/>
                  <a:pt x="672909" y="474380"/>
                  <a:pt x="679847" y="515899"/>
                </a:cubicBezTo>
                <a:cubicBezTo>
                  <a:pt x="679847" y="515899"/>
                  <a:pt x="679847" y="654296"/>
                  <a:pt x="679847" y="744254"/>
                </a:cubicBezTo>
                <a:cubicBezTo>
                  <a:pt x="679847" y="778235"/>
                  <a:pt x="679847" y="793455"/>
                  <a:pt x="679847" y="799613"/>
                </a:cubicBezTo>
                <a:cubicBezTo>
                  <a:pt x="679847" y="813453"/>
                  <a:pt x="700658" y="931091"/>
                  <a:pt x="693721" y="944931"/>
                </a:cubicBezTo>
                <a:cubicBezTo>
                  <a:pt x="686784" y="965690"/>
                  <a:pt x="624349" y="1145607"/>
                  <a:pt x="624349" y="1159447"/>
                </a:cubicBezTo>
                <a:cubicBezTo>
                  <a:pt x="617412" y="1166366"/>
                  <a:pt x="624349" y="1214806"/>
                  <a:pt x="617412" y="1214806"/>
                </a:cubicBezTo>
                <a:cubicBezTo>
                  <a:pt x="596624" y="1235541"/>
                  <a:pt x="589679" y="1249373"/>
                  <a:pt x="589663" y="1249405"/>
                </a:cubicBezTo>
                <a:cubicBezTo>
                  <a:pt x="596600" y="1311684"/>
                  <a:pt x="582726" y="1408562"/>
                  <a:pt x="589663" y="1450081"/>
                </a:cubicBezTo>
                <a:cubicBezTo>
                  <a:pt x="589663" y="1505440"/>
                  <a:pt x="575788" y="1623078"/>
                  <a:pt x="589663" y="1685357"/>
                </a:cubicBezTo>
                <a:cubicBezTo>
                  <a:pt x="596600" y="1740716"/>
                  <a:pt x="589663" y="1982911"/>
                  <a:pt x="589663" y="2059030"/>
                </a:cubicBezTo>
                <a:cubicBezTo>
                  <a:pt x="584460" y="2121309"/>
                  <a:pt x="587061" y="2117416"/>
                  <a:pt x="582726" y="2121308"/>
                </a:cubicBezTo>
                <a:cubicBezTo>
                  <a:pt x="582726" y="2142040"/>
                  <a:pt x="582726" y="2148969"/>
                  <a:pt x="582726" y="2148988"/>
                </a:cubicBezTo>
                <a:cubicBezTo>
                  <a:pt x="582726" y="2148988"/>
                  <a:pt x="589663" y="2162828"/>
                  <a:pt x="589663" y="2183587"/>
                </a:cubicBezTo>
                <a:cubicBezTo>
                  <a:pt x="582739" y="2204307"/>
                  <a:pt x="575815" y="2204347"/>
                  <a:pt x="575788" y="2204347"/>
                </a:cubicBezTo>
                <a:cubicBezTo>
                  <a:pt x="575788" y="2204347"/>
                  <a:pt x="575788" y="2204347"/>
                  <a:pt x="596600" y="2266626"/>
                </a:cubicBezTo>
                <a:cubicBezTo>
                  <a:pt x="596600" y="2266626"/>
                  <a:pt x="596600" y="2266626"/>
                  <a:pt x="596600" y="2287385"/>
                </a:cubicBezTo>
                <a:cubicBezTo>
                  <a:pt x="575788" y="2294305"/>
                  <a:pt x="561914" y="2294305"/>
                  <a:pt x="527228" y="2294305"/>
                </a:cubicBezTo>
                <a:cubicBezTo>
                  <a:pt x="485627" y="2294305"/>
                  <a:pt x="457885"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3926" y="2224241"/>
                </a:cubicBezTo>
                <a:lnTo>
                  <a:pt x="457856" y="2218187"/>
                </a:lnTo>
                <a:cubicBezTo>
                  <a:pt x="457856" y="2218187"/>
                  <a:pt x="457856" y="2218187"/>
                  <a:pt x="456989" y="2218187"/>
                </a:cubicBezTo>
                <a:lnTo>
                  <a:pt x="450919" y="2218187"/>
                </a:lnTo>
                <a:cubicBezTo>
                  <a:pt x="450919" y="2211267"/>
                  <a:pt x="471730" y="2197427"/>
                  <a:pt x="457856" y="2190507"/>
                </a:cubicBezTo>
                <a:cubicBezTo>
                  <a:pt x="443982" y="2190507"/>
                  <a:pt x="437044" y="2155908"/>
                  <a:pt x="437044" y="2135148"/>
                </a:cubicBezTo>
                <a:cubicBezTo>
                  <a:pt x="437044" y="2107469"/>
                  <a:pt x="416233" y="1941392"/>
                  <a:pt x="402358" y="1872193"/>
                </a:cubicBezTo>
                <a:cubicBezTo>
                  <a:pt x="388484" y="1796075"/>
                  <a:pt x="402358" y="1650757"/>
                  <a:pt x="395421" y="1588479"/>
                </a:cubicBezTo>
                <a:cubicBezTo>
                  <a:pt x="388485" y="1533131"/>
                  <a:pt x="367681" y="1429364"/>
                  <a:pt x="367672" y="1429322"/>
                </a:cubicBezTo>
                <a:cubicBezTo>
                  <a:pt x="367672" y="1429322"/>
                  <a:pt x="339923" y="1574639"/>
                  <a:pt x="339923" y="1602318"/>
                </a:cubicBezTo>
                <a:cubicBezTo>
                  <a:pt x="339923" y="1629998"/>
                  <a:pt x="291363" y="1886033"/>
                  <a:pt x="291363" y="1920632"/>
                </a:cubicBezTo>
                <a:cubicBezTo>
                  <a:pt x="291363" y="1955232"/>
                  <a:pt x="326049" y="2135148"/>
                  <a:pt x="326049" y="2162828"/>
                </a:cubicBezTo>
                <a:cubicBezTo>
                  <a:pt x="326049" y="2183587"/>
                  <a:pt x="326049" y="2225106"/>
                  <a:pt x="326049" y="2232026"/>
                </a:cubicBezTo>
                <a:cubicBezTo>
                  <a:pt x="326049" y="2238937"/>
                  <a:pt x="332968" y="2245848"/>
                  <a:pt x="332986" y="2245866"/>
                </a:cubicBezTo>
                <a:cubicBezTo>
                  <a:pt x="332986" y="2245866"/>
                  <a:pt x="332986" y="2245866"/>
                  <a:pt x="332986" y="2266626"/>
                </a:cubicBezTo>
                <a:cubicBezTo>
                  <a:pt x="332986" y="2266626"/>
                  <a:pt x="332986" y="2266626"/>
                  <a:pt x="249740" y="2280465"/>
                </a:cubicBezTo>
                <a:cubicBezTo>
                  <a:pt x="249740" y="2280465"/>
                  <a:pt x="249740" y="2280465"/>
                  <a:pt x="249740" y="2259706"/>
                </a:cubicBezTo>
                <a:cubicBezTo>
                  <a:pt x="249740" y="2259706"/>
                  <a:pt x="180367" y="2280465"/>
                  <a:pt x="110995" y="2287385"/>
                </a:cubicBezTo>
                <a:cubicBezTo>
                  <a:pt x="48594" y="2287385"/>
                  <a:pt x="53"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13874" y="2245866"/>
                </a:cubicBezTo>
                <a:cubicBezTo>
                  <a:pt x="27749" y="2238946"/>
                  <a:pt x="76309" y="2245866"/>
                  <a:pt x="97121" y="2238946"/>
                </a:cubicBezTo>
                <a:cubicBezTo>
                  <a:pt x="117922" y="2232030"/>
                  <a:pt x="145654" y="2211287"/>
                  <a:pt x="145681" y="2211267"/>
                </a:cubicBezTo>
                <a:cubicBezTo>
                  <a:pt x="145681" y="2211267"/>
                  <a:pt x="145681" y="2211267"/>
                  <a:pt x="144814" y="2210402"/>
                </a:cubicBezTo>
                <a:lnTo>
                  <a:pt x="138744" y="2204347"/>
                </a:lnTo>
                <a:cubicBezTo>
                  <a:pt x="138744" y="2204347"/>
                  <a:pt x="145681" y="2197427"/>
                  <a:pt x="152618" y="2197427"/>
                </a:cubicBezTo>
                <a:cubicBezTo>
                  <a:pt x="159556" y="2190507"/>
                  <a:pt x="152618" y="2169748"/>
                  <a:pt x="145681" y="2162828"/>
                </a:cubicBezTo>
                <a:cubicBezTo>
                  <a:pt x="138744" y="2148988"/>
                  <a:pt x="166493" y="2128228"/>
                  <a:pt x="159556" y="2114389"/>
                </a:cubicBezTo>
                <a:cubicBezTo>
                  <a:pt x="145681" y="2107469"/>
                  <a:pt x="138744" y="2079789"/>
                  <a:pt x="138744" y="2045190"/>
                </a:cubicBezTo>
                <a:cubicBezTo>
                  <a:pt x="145681" y="2003671"/>
                  <a:pt x="145681" y="1713036"/>
                  <a:pt x="138744" y="1664597"/>
                </a:cubicBezTo>
                <a:cubicBezTo>
                  <a:pt x="131807" y="1616158"/>
                  <a:pt x="138744" y="1498520"/>
                  <a:pt x="124869" y="1429322"/>
                </a:cubicBezTo>
                <a:cubicBezTo>
                  <a:pt x="117934" y="1360139"/>
                  <a:pt x="110999" y="1201042"/>
                  <a:pt x="110995" y="1200966"/>
                </a:cubicBezTo>
                <a:cubicBezTo>
                  <a:pt x="110995" y="1200966"/>
                  <a:pt x="110995" y="1200966"/>
                  <a:pt x="90183" y="1194046"/>
                </a:cubicBezTo>
                <a:cubicBezTo>
                  <a:pt x="90183" y="1194046"/>
                  <a:pt x="83246" y="1194046"/>
                  <a:pt x="76309" y="1180206"/>
                </a:cubicBezTo>
                <a:cubicBezTo>
                  <a:pt x="69372" y="1166366"/>
                  <a:pt x="69372" y="1069488"/>
                  <a:pt x="69372" y="1034889"/>
                </a:cubicBezTo>
                <a:cubicBezTo>
                  <a:pt x="76309" y="1000290"/>
                  <a:pt x="62435" y="854972"/>
                  <a:pt x="69372" y="778854"/>
                </a:cubicBezTo>
                <a:cubicBezTo>
                  <a:pt x="76309" y="695815"/>
                  <a:pt x="41623" y="522819"/>
                  <a:pt x="48560" y="502059"/>
                </a:cubicBezTo>
                <a:cubicBezTo>
                  <a:pt x="48560" y="481299"/>
                  <a:pt x="62435" y="474380"/>
                  <a:pt x="62435" y="453620"/>
                </a:cubicBezTo>
                <a:cubicBezTo>
                  <a:pt x="62435" y="432860"/>
                  <a:pt x="62435" y="405181"/>
                  <a:pt x="76309" y="391341"/>
                </a:cubicBezTo>
                <a:cubicBezTo>
                  <a:pt x="83241" y="391341"/>
                  <a:pt x="104027" y="391341"/>
                  <a:pt x="104058" y="391341"/>
                </a:cubicBezTo>
                <a:cubicBezTo>
                  <a:pt x="104058" y="391341"/>
                  <a:pt x="104058" y="391341"/>
                  <a:pt x="166493" y="370581"/>
                </a:cubicBezTo>
                <a:cubicBezTo>
                  <a:pt x="166493" y="370581"/>
                  <a:pt x="173430" y="363662"/>
                  <a:pt x="187304" y="363662"/>
                </a:cubicBezTo>
                <a:cubicBezTo>
                  <a:pt x="201179" y="356742"/>
                  <a:pt x="228928" y="342902"/>
                  <a:pt x="242803" y="342902"/>
                </a:cubicBezTo>
                <a:cubicBezTo>
                  <a:pt x="249735" y="335987"/>
                  <a:pt x="256667" y="356713"/>
                  <a:pt x="256677" y="356742"/>
                </a:cubicBezTo>
                <a:cubicBezTo>
                  <a:pt x="256677" y="356742"/>
                  <a:pt x="242827" y="356742"/>
                  <a:pt x="242803" y="356742"/>
                </a:cubicBezTo>
                <a:cubicBezTo>
                  <a:pt x="235865" y="363662"/>
                  <a:pt x="263614" y="412101"/>
                  <a:pt x="277489" y="460540"/>
                </a:cubicBezTo>
                <a:cubicBezTo>
                  <a:pt x="291356" y="508955"/>
                  <a:pt x="319084" y="557370"/>
                  <a:pt x="319112" y="557418"/>
                </a:cubicBezTo>
                <a:cubicBezTo>
                  <a:pt x="319112" y="557418"/>
                  <a:pt x="332986" y="502059"/>
                  <a:pt x="339923" y="495139"/>
                </a:cubicBezTo>
                <a:cubicBezTo>
                  <a:pt x="346852" y="495139"/>
                  <a:pt x="353781" y="488236"/>
                  <a:pt x="353798" y="488219"/>
                </a:cubicBezTo>
                <a:cubicBezTo>
                  <a:pt x="353798" y="488219"/>
                  <a:pt x="353798" y="488219"/>
                  <a:pt x="352063" y="488219"/>
                </a:cubicBezTo>
                <a:lnTo>
                  <a:pt x="339923" y="488219"/>
                </a:lnTo>
                <a:cubicBezTo>
                  <a:pt x="339923" y="488219"/>
                  <a:pt x="326049" y="474380"/>
                  <a:pt x="326049" y="467460"/>
                </a:cubicBezTo>
                <a:cubicBezTo>
                  <a:pt x="326049" y="460540"/>
                  <a:pt x="353798" y="425940"/>
                  <a:pt x="360735" y="425940"/>
                </a:cubicBezTo>
                <a:cubicBezTo>
                  <a:pt x="367669" y="419024"/>
                  <a:pt x="381533" y="460498"/>
                  <a:pt x="381547" y="460540"/>
                </a:cubicBezTo>
                <a:cubicBezTo>
                  <a:pt x="381547" y="467455"/>
                  <a:pt x="367691" y="481280"/>
                  <a:pt x="367672" y="481299"/>
                </a:cubicBezTo>
                <a:cubicBezTo>
                  <a:pt x="367672" y="481299"/>
                  <a:pt x="374609" y="508979"/>
                  <a:pt x="374609" y="529738"/>
                </a:cubicBezTo>
                <a:cubicBezTo>
                  <a:pt x="374609" y="550480"/>
                  <a:pt x="381535" y="564314"/>
                  <a:pt x="381547" y="564338"/>
                </a:cubicBezTo>
                <a:cubicBezTo>
                  <a:pt x="381547" y="564338"/>
                  <a:pt x="409296" y="522819"/>
                  <a:pt x="416233" y="508979"/>
                </a:cubicBezTo>
                <a:cubicBezTo>
                  <a:pt x="423170" y="495139"/>
                  <a:pt x="464793" y="419021"/>
                  <a:pt x="464793" y="384421"/>
                </a:cubicBezTo>
                <a:cubicBezTo>
                  <a:pt x="464793" y="342937"/>
                  <a:pt x="444017" y="335994"/>
                  <a:pt x="443982" y="335982"/>
                </a:cubicBezTo>
                <a:close/>
                <a:moveTo>
                  <a:pt x="344370" y="198"/>
                </a:moveTo>
                <a:cubicBezTo>
                  <a:pt x="379412" y="2142"/>
                  <a:pt x="402773" y="17690"/>
                  <a:pt x="402773" y="17690"/>
                </a:cubicBezTo>
                <a:cubicBezTo>
                  <a:pt x="402787" y="17663"/>
                  <a:pt x="409716" y="3876"/>
                  <a:pt x="430461" y="10780"/>
                </a:cubicBezTo>
                <a:cubicBezTo>
                  <a:pt x="451226" y="24600"/>
                  <a:pt x="471992" y="52241"/>
                  <a:pt x="465070" y="79882"/>
                </a:cubicBezTo>
                <a:cubicBezTo>
                  <a:pt x="458148" y="107523"/>
                  <a:pt x="471992" y="121344"/>
                  <a:pt x="471992" y="121344"/>
                </a:cubicBezTo>
                <a:lnTo>
                  <a:pt x="459879" y="115297"/>
                </a:lnTo>
                <a:cubicBezTo>
                  <a:pt x="458138" y="114474"/>
                  <a:pt x="455059" y="126771"/>
                  <a:pt x="453062" y="137011"/>
                </a:cubicBezTo>
                <a:cubicBezTo>
                  <a:pt x="453875" y="135028"/>
                  <a:pt x="455514" y="132330"/>
                  <a:pt x="458196" y="129631"/>
                </a:cubicBezTo>
                <a:cubicBezTo>
                  <a:pt x="465094" y="122691"/>
                  <a:pt x="465094" y="136571"/>
                  <a:pt x="465094" y="150452"/>
                </a:cubicBezTo>
                <a:cubicBezTo>
                  <a:pt x="465094" y="164332"/>
                  <a:pt x="465094" y="185152"/>
                  <a:pt x="465094" y="192093"/>
                </a:cubicBezTo>
                <a:cubicBezTo>
                  <a:pt x="465094" y="199033"/>
                  <a:pt x="451298" y="205973"/>
                  <a:pt x="451298" y="205973"/>
                </a:cubicBezTo>
                <a:lnTo>
                  <a:pt x="447849" y="198165"/>
                </a:lnTo>
                <a:cubicBezTo>
                  <a:pt x="446125" y="197298"/>
                  <a:pt x="444400" y="199033"/>
                  <a:pt x="444400" y="205973"/>
                </a:cubicBezTo>
                <a:cubicBezTo>
                  <a:pt x="444400" y="212913"/>
                  <a:pt x="437503" y="233734"/>
                  <a:pt x="437503" y="247614"/>
                </a:cubicBezTo>
                <a:cubicBezTo>
                  <a:pt x="430605" y="261494"/>
                  <a:pt x="423707" y="275375"/>
                  <a:pt x="423707" y="275375"/>
                </a:cubicBezTo>
                <a:cubicBezTo>
                  <a:pt x="423707" y="275399"/>
                  <a:pt x="423707" y="282351"/>
                  <a:pt x="423707" y="303135"/>
                </a:cubicBezTo>
                <a:cubicBezTo>
                  <a:pt x="423707" y="323956"/>
                  <a:pt x="361625" y="344776"/>
                  <a:pt x="361625" y="344776"/>
                </a:cubicBezTo>
                <a:cubicBezTo>
                  <a:pt x="361554" y="344762"/>
                  <a:pt x="292646" y="330885"/>
                  <a:pt x="292646" y="310075"/>
                </a:cubicBezTo>
                <a:cubicBezTo>
                  <a:pt x="292646" y="296195"/>
                  <a:pt x="292646" y="290990"/>
                  <a:pt x="292646" y="289255"/>
                </a:cubicBezTo>
                <a:cubicBezTo>
                  <a:pt x="292616" y="289224"/>
                  <a:pt x="278842" y="275352"/>
                  <a:pt x="271952" y="254554"/>
                </a:cubicBezTo>
                <a:cubicBezTo>
                  <a:pt x="265054" y="233734"/>
                  <a:pt x="265054" y="212913"/>
                  <a:pt x="265054" y="212913"/>
                </a:cubicBezTo>
                <a:cubicBezTo>
                  <a:pt x="265041" y="212940"/>
                  <a:pt x="258149" y="226787"/>
                  <a:pt x="251258" y="219853"/>
                </a:cubicBezTo>
                <a:cubicBezTo>
                  <a:pt x="244360" y="205973"/>
                  <a:pt x="244360" y="185152"/>
                  <a:pt x="237462" y="171272"/>
                </a:cubicBezTo>
                <a:cubicBezTo>
                  <a:pt x="237462" y="157392"/>
                  <a:pt x="237462" y="143511"/>
                  <a:pt x="244360" y="143511"/>
                </a:cubicBezTo>
                <a:lnTo>
                  <a:pt x="245117" y="143328"/>
                </a:lnTo>
                <a:cubicBezTo>
                  <a:pt x="244823" y="142164"/>
                  <a:pt x="244211" y="142075"/>
                  <a:pt x="243569" y="142075"/>
                </a:cubicBezTo>
                <a:lnTo>
                  <a:pt x="237512" y="139483"/>
                </a:lnTo>
                <a:cubicBezTo>
                  <a:pt x="236624" y="142029"/>
                  <a:pt x="229736" y="128254"/>
                  <a:pt x="236647" y="128254"/>
                </a:cubicBezTo>
                <a:cubicBezTo>
                  <a:pt x="243569" y="128254"/>
                  <a:pt x="243569" y="114434"/>
                  <a:pt x="243569" y="114434"/>
                </a:cubicBezTo>
                <a:cubicBezTo>
                  <a:pt x="243542" y="114460"/>
                  <a:pt x="236647" y="121344"/>
                  <a:pt x="236647" y="121344"/>
                </a:cubicBezTo>
                <a:cubicBezTo>
                  <a:pt x="229725" y="121344"/>
                  <a:pt x="222803" y="121344"/>
                  <a:pt x="222803" y="121344"/>
                </a:cubicBezTo>
                <a:cubicBezTo>
                  <a:pt x="222834" y="121328"/>
                  <a:pt x="236647" y="114410"/>
                  <a:pt x="236647" y="93703"/>
                </a:cubicBezTo>
                <a:cubicBezTo>
                  <a:pt x="236647" y="72972"/>
                  <a:pt x="250491" y="24600"/>
                  <a:pt x="305866" y="3869"/>
                </a:cubicBezTo>
                <a:cubicBezTo>
                  <a:pt x="319710" y="414"/>
                  <a:pt x="332689" y="-450"/>
                  <a:pt x="344370"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0" name="Freeform 30"/>
          <p:cNvSpPr/>
          <p:nvPr/>
        </p:nvSpPr>
        <p:spPr bwMode="auto">
          <a:xfrm>
            <a:off x="8407328" y="1642290"/>
            <a:ext cx="695663" cy="2294305"/>
          </a:xfrm>
          <a:custGeom>
            <a:avLst/>
            <a:gdLst/>
            <a:ahLst/>
            <a:cxnLst/>
            <a:rect l="l" t="t" r="r" b="b"/>
            <a:pathLst>
              <a:path w="695663" h="2294305">
                <a:moveTo>
                  <a:pt x="443981" y="335982"/>
                </a:moveTo>
                <a:cubicBezTo>
                  <a:pt x="443981" y="335982"/>
                  <a:pt x="478667" y="342902"/>
                  <a:pt x="492542" y="349822"/>
                </a:cubicBezTo>
                <a:cubicBezTo>
                  <a:pt x="506416" y="349822"/>
                  <a:pt x="541102" y="356742"/>
                  <a:pt x="561914" y="377501"/>
                </a:cubicBezTo>
                <a:cubicBezTo>
                  <a:pt x="582717" y="391336"/>
                  <a:pt x="617384" y="384426"/>
                  <a:pt x="617411" y="384421"/>
                </a:cubicBezTo>
                <a:cubicBezTo>
                  <a:pt x="617411" y="384421"/>
                  <a:pt x="672909" y="405181"/>
                  <a:pt x="672909" y="412101"/>
                </a:cubicBezTo>
                <a:cubicBezTo>
                  <a:pt x="679846" y="419021"/>
                  <a:pt x="672909" y="474380"/>
                  <a:pt x="679846" y="515899"/>
                </a:cubicBezTo>
                <a:cubicBezTo>
                  <a:pt x="679846" y="515899"/>
                  <a:pt x="679846" y="654296"/>
                  <a:pt x="679846" y="744254"/>
                </a:cubicBezTo>
                <a:cubicBezTo>
                  <a:pt x="679846" y="819083"/>
                  <a:pt x="684646" y="802940"/>
                  <a:pt x="686784" y="799613"/>
                </a:cubicBezTo>
                <a:cubicBezTo>
                  <a:pt x="686784" y="813453"/>
                  <a:pt x="700658" y="931091"/>
                  <a:pt x="693721" y="944931"/>
                </a:cubicBezTo>
                <a:cubicBezTo>
                  <a:pt x="686784" y="965690"/>
                  <a:pt x="631286" y="1145607"/>
                  <a:pt x="624349" y="1159447"/>
                </a:cubicBezTo>
                <a:cubicBezTo>
                  <a:pt x="617411" y="1166366"/>
                  <a:pt x="624349" y="1214806"/>
                  <a:pt x="617411" y="1214806"/>
                </a:cubicBezTo>
                <a:cubicBezTo>
                  <a:pt x="596624" y="1235541"/>
                  <a:pt x="596600" y="1249373"/>
                  <a:pt x="596600" y="1249405"/>
                </a:cubicBezTo>
                <a:cubicBezTo>
                  <a:pt x="596600" y="1249405"/>
                  <a:pt x="596600" y="1249405"/>
                  <a:pt x="595733" y="1249405"/>
                </a:cubicBezTo>
                <a:lnTo>
                  <a:pt x="589663" y="1249405"/>
                </a:lnTo>
                <a:cubicBezTo>
                  <a:pt x="596600" y="1311684"/>
                  <a:pt x="582725" y="1408562"/>
                  <a:pt x="589663" y="1450081"/>
                </a:cubicBezTo>
                <a:cubicBezTo>
                  <a:pt x="589663" y="1505440"/>
                  <a:pt x="575788" y="1623078"/>
                  <a:pt x="589663" y="1685357"/>
                </a:cubicBezTo>
                <a:cubicBezTo>
                  <a:pt x="596600" y="1740716"/>
                  <a:pt x="589663" y="1982911"/>
                  <a:pt x="589663" y="2059030"/>
                </a:cubicBezTo>
                <a:cubicBezTo>
                  <a:pt x="584459" y="2121309"/>
                  <a:pt x="587061" y="2117416"/>
                  <a:pt x="582725" y="2121308"/>
                </a:cubicBezTo>
                <a:cubicBezTo>
                  <a:pt x="582725" y="2142044"/>
                  <a:pt x="589647" y="2148972"/>
                  <a:pt x="589663" y="2148988"/>
                </a:cubicBezTo>
                <a:cubicBezTo>
                  <a:pt x="589663" y="2148988"/>
                  <a:pt x="589663" y="2162828"/>
                  <a:pt x="589663" y="2183587"/>
                </a:cubicBezTo>
                <a:cubicBezTo>
                  <a:pt x="582739" y="2204306"/>
                  <a:pt x="575815" y="2204347"/>
                  <a:pt x="575788" y="2204347"/>
                </a:cubicBezTo>
                <a:cubicBezTo>
                  <a:pt x="575788" y="2204347"/>
                  <a:pt x="575788" y="2204347"/>
                  <a:pt x="596600" y="2266626"/>
                </a:cubicBezTo>
                <a:cubicBezTo>
                  <a:pt x="596600" y="2266626"/>
                  <a:pt x="596600" y="2266626"/>
                  <a:pt x="597467" y="2266626"/>
                </a:cubicBezTo>
                <a:lnTo>
                  <a:pt x="603537" y="2266626"/>
                </a:lnTo>
                <a:cubicBezTo>
                  <a:pt x="603537" y="2266626"/>
                  <a:pt x="603537" y="2266626"/>
                  <a:pt x="603537" y="2287385"/>
                </a:cubicBezTo>
                <a:cubicBezTo>
                  <a:pt x="575788" y="2294305"/>
                  <a:pt x="561914" y="2294305"/>
                  <a:pt x="527228" y="2294305"/>
                </a:cubicBezTo>
                <a:cubicBezTo>
                  <a:pt x="492563" y="2294305"/>
                  <a:pt x="457897" y="2287393"/>
                  <a:pt x="457856" y="2287385"/>
                </a:cubicBezTo>
                <a:cubicBezTo>
                  <a:pt x="457856" y="2287385"/>
                  <a:pt x="457856" y="2287385"/>
                  <a:pt x="457856" y="2266626"/>
                </a:cubicBezTo>
                <a:cubicBezTo>
                  <a:pt x="457856" y="2266626"/>
                  <a:pt x="457856" y="2266626"/>
                  <a:pt x="458723" y="2265761"/>
                </a:cubicBezTo>
                <a:lnTo>
                  <a:pt x="464793" y="2259706"/>
                </a:lnTo>
                <a:cubicBezTo>
                  <a:pt x="464793" y="2259706"/>
                  <a:pt x="464793" y="2259706"/>
                  <a:pt x="464793" y="2232026"/>
                </a:cubicBezTo>
                <a:cubicBezTo>
                  <a:pt x="464793" y="2232026"/>
                  <a:pt x="464793" y="2232026"/>
                  <a:pt x="464793" y="2231161"/>
                </a:cubicBezTo>
                <a:lnTo>
                  <a:pt x="464793" y="2225106"/>
                </a:lnTo>
                <a:cubicBezTo>
                  <a:pt x="464793" y="2225106"/>
                  <a:pt x="464793" y="2225106"/>
                  <a:pt x="464793" y="2224241"/>
                </a:cubicBezTo>
                <a:lnTo>
                  <a:pt x="464793" y="2218187"/>
                </a:lnTo>
                <a:cubicBezTo>
                  <a:pt x="464793" y="2218187"/>
                  <a:pt x="457878" y="2218187"/>
                  <a:pt x="457856" y="2218187"/>
                </a:cubicBezTo>
                <a:cubicBezTo>
                  <a:pt x="450919" y="2211267"/>
                  <a:pt x="471730" y="2197427"/>
                  <a:pt x="457856" y="2190507"/>
                </a:cubicBezTo>
                <a:cubicBezTo>
                  <a:pt x="443981" y="2190507"/>
                  <a:pt x="437044" y="2155908"/>
                  <a:pt x="437044" y="2135148"/>
                </a:cubicBezTo>
                <a:cubicBezTo>
                  <a:pt x="437044" y="2107469"/>
                  <a:pt x="416232" y="1941392"/>
                  <a:pt x="402358" y="1872193"/>
                </a:cubicBezTo>
                <a:cubicBezTo>
                  <a:pt x="395421" y="1796075"/>
                  <a:pt x="402358" y="1650757"/>
                  <a:pt x="395421" y="1588479"/>
                </a:cubicBezTo>
                <a:cubicBezTo>
                  <a:pt x="388485" y="1533130"/>
                  <a:pt x="367680" y="1429360"/>
                  <a:pt x="367672" y="1429322"/>
                </a:cubicBezTo>
                <a:cubicBezTo>
                  <a:pt x="367672" y="1429322"/>
                  <a:pt x="346860" y="1574639"/>
                  <a:pt x="339923" y="1602318"/>
                </a:cubicBezTo>
                <a:cubicBezTo>
                  <a:pt x="339923" y="1629998"/>
                  <a:pt x="291363" y="1886033"/>
                  <a:pt x="291363" y="1920632"/>
                </a:cubicBezTo>
                <a:cubicBezTo>
                  <a:pt x="291363" y="1955232"/>
                  <a:pt x="326049" y="2135148"/>
                  <a:pt x="326049" y="2162828"/>
                </a:cubicBezTo>
                <a:cubicBezTo>
                  <a:pt x="326049" y="2183587"/>
                  <a:pt x="332986" y="2225106"/>
                  <a:pt x="332986" y="2232026"/>
                </a:cubicBezTo>
                <a:cubicBezTo>
                  <a:pt x="332986" y="2238936"/>
                  <a:pt x="332986" y="2245846"/>
                  <a:pt x="332986" y="2245866"/>
                </a:cubicBezTo>
                <a:cubicBezTo>
                  <a:pt x="332986" y="2245866"/>
                  <a:pt x="332986" y="2245866"/>
                  <a:pt x="339923" y="2266626"/>
                </a:cubicBezTo>
                <a:cubicBezTo>
                  <a:pt x="339923" y="2266626"/>
                  <a:pt x="339923" y="2266626"/>
                  <a:pt x="249739" y="2280465"/>
                </a:cubicBezTo>
                <a:cubicBezTo>
                  <a:pt x="249739" y="2280465"/>
                  <a:pt x="249739" y="2280465"/>
                  <a:pt x="249739" y="2259706"/>
                </a:cubicBezTo>
                <a:cubicBezTo>
                  <a:pt x="249739" y="2259706"/>
                  <a:pt x="180367" y="2280465"/>
                  <a:pt x="117933" y="2287385"/>
                </a:cubicBezTo>
                <a:cubicBezTo>
                  <a:pt x="48599" y="2287385"/>
                  <a:pt x="55" y="2273561"/>
                  <a:pt x="0" y="2273546"/>
                </a:cubicBezTo>
                <a:cubicBezTo>
                  <a:pt x="0" y="2273546"/>
                  <a:pt x="0" y="2273546"/>
                  <a:pt x="0" y="2272681"/>
                </a:cubicBezTo>
                <a:lnTo>
                  <a:pt x="0" y="2266626"/>
                </a:lnTo>
                <a:cubicBezTo>
                  <a:pt x="0" y="2266626"/>
                  <a:pt x="0" y="2266626"/>
                  <a:pt x="867" y="2266626"/>
                </a:cubicBezTo>
                <a:lnTo>
                  <a:pt x="6937" y="2266626"/>
                </a:lnTo>
                <a:cubicBezTo>
                  <a:pt x="6937" y="2266626"/>
                  <a:pt x="6937" y="2245866"/>
                  <a:pt x="20812" y="2245866"/>
                </a:cubicBezTo>
                <a:cubicBezTo>
                  <a:pt x="27749" y="2238946"/>
                  <a:pt x="76309" y="2245866"/>
                  <a:pt x="97121" y="2238946"/>
                </a:cubicBezTo>
                <a:cubicBezTo>
                  <a:pt x="117925" y="2232029"/>
                  <a:pt x="145661" y="2211282"/>
                  <a:pt x="145681" y="2211267"/>
                </a:cubicBezTo>
                <a:cubicBezTo>
                  <a:pt x="145681" y="2211267"/>
                  <a:pt x="145681" y="2211267"/>
                  <a:pt x="145681" y="2210402"/>
                </a:cubicBezTo>
                <a:lnTo>
                  <a:pt x="145681" y="2204347"/>
                </a:lnTo>
                <a:cubicBezTo>
                  <a:pt x="145681" y="2204347"/>
                  <a:pt x="145681" y="2197427"/>
                  <a:pt x="152619" y="2197427"/>
                </a:cubicBezTo>
                <a:cubicBezTo>
                  <a:pt x="159556" y="2190507"/>
                  <a:pt x="152619" y="2169748"/>
                  <a:pt x="145681" y="2162828"/>
                </a:cubicBezTo>
                <a:cubicBezTo>
                  <a:pt x="138744" y="2148988"/>
                  <a:pt x="166493" y="2128228"/>
                  <a:pt x="159556" y="2114389"/>
                </a:cubicBezTo>
                <a:cubicBezTo>
                  <a:pt x="145681" y="2107469"/>
                  <a:pt x="138744" y="2079789"/>
                  <a:pt x="145681" y="2045190"/>
                </a:cubicBezTo>
                <a:cubicBezTo>
                  <a:pt x="145681" y="2003671"/>
                  <a:pt x="152619" y="1713036"/>
                  <a:pt x="138744" y="1664597"/>
                </a:cubicBezTo>
                <a:cubicBezTo>
                  <a:pt x="131807" y="1616158"/>
                  <a:pt x="138744" y="1498520"/>
                  <a:pt x="131807" y="1429322"/>
                </a:cubicBezTo>
                <a:cubicBezTo>
                  <a:pt x="117936" y="1360139"/>
                  <a:pt x="110998" y="1201042"/>
                  <a:pt x="110995" y="1200966"/>
                </a:cubicBezTo>
                <a:cubicBezTo>
                  <a:pt x="110995" y="1200966"/>
                  <a:pt x="110995" y="1200966"/>
                  <a:pt x="109261" y="1200101"/>
                </a:cubicBezTo>
                <a:lnTo>
                  <a:pt x="97121" y="1194046"/>
                </a:lnTo>
                <a:cubicBezTo>
                  <a:pt x="97121" y="1194046"/>
                  <a:pt x="83247" y="1194046"/>
                  <a:pt x="76309" y="1180206"/>
                </a:cubicBezTo>
                <a:cubicBezTo>
                  <a:pt x="76309" y="1166366"/>
                  <a:pt x="69372" y="1069488"/>
                  <a:pt x="76309" y="1034889"/>
                </a:cubicBezTo>
                <a:cubicBezTo>
                  <a:pt x="76309" y="1000290"/>
                  <a:pt x="62435" y="854972"/>
                  <a:pt x="69372" y="778854"/>
                </a:cubicBezTo>
                <a:cubicBezTo>
                  <a:pt x="76309" y="695815"/>
                  <a:pt x="48560" y="522819"/>
                  <a:pt x="48560" y="502059"/>
                </a:cubicBezTo>
                <a:cubicBezTo>
                  <a:pt x="48560" y="481299"/>
                  <a:pt x="62435" y="474380"/>
                  <a:pt x="62435" y="453620"/>
                </a:cubicBezTo>
                <a:cubicBezTo>
                  <a:pt x="62435" y="432860"/>
                  <a:pt x="62435" y="405181"/>
                  <a:pt x="76309" y="391341"/>
                </a:cubicBezTo>
                <a:cubicBezTo>
                  <a:pt x="83242" y="391341"/>
                  <a:pt x="104028" y="391341"/>
                  <a:pt x="104058" y="391341"/>
                </a:cubicBezTo>
                <a:cubicBezTo>
                  <a:pt x="104058" y="391341"/>
                  <a:pt x="104058" y="391341"/>
                  <a:pt x="166493" y="370581"/>
                </a:cubicBezTo>
                <a:cubicBezTo>
                  <a:pt x="166493" y="370581"/>
                  <a:pt x="173430" y="363662"/>
                  <a:pt x="187305" y="363662"/>
                </a:cubicBezTo>
                <a:cubicBezTo>
                  <a:pt x="201179" y="356742"/>
                  <a:pt x="228928" y="342902"/>
                  <a:pt x="242802" y="342902"/>
                </a:cubicBezTo>
                <a:cubicBezTo>
                  <a:pt x="256668" y="335987"/>
                  <a:pt x="256677" y="356714"/>
                  <a:pt x="256677" y="356742"/>
                </a:cubicBezTo>
                <a:cubicBezTo>
                  <a:pt x="256677" y="356742"/>
                  <a:pt x="249739" y="356742"/>
                  <a:pt x="242802" y="356742"/>
                </a:cubicBezTo>
                <a:cubicBezTo>
                  <a:pt x="235865" y="363662"/>
                  <a:pt x="263614" y="412101"/>
                  <a:pt x="277488" y="460540"/>
                </a:cubicBezTo>
                <a:cubicBezTo>
                  <a:pt x="291356" y="508953"/>
                  <a:pt x="319083" y="557367"/>
                  <a:pt x="319112" y="557418"/>
                </a:cubicBezTo>
                <a:cubicBezTo>
                  <a:pt x="319112" y="557418"/>
                  <a:pt x="332986" y="502059"/>
                  <a:pt x="339923" y="495139"/>
                </a:cubicBezTo>
                <a:cubicBezTo>
                  <a:pt x="346851" y="495139"/>
                  <a:pt x="353779" y="488238"/>
                  <a:pt x="353798" y="488219"/>
                </a:cubicBezTo>
                <a:cubicBezTo>
                  <a:pt x="353798" y="488219"/>
                  <a:pt x="353798" y="488219"/>
                  <a:pt x="352064" y="488219"/>
                </a:cubicBezTo>
                <a:lnTo>
                  <a:pt x="339923" y="488219"/>
                </a:lnTo>
                <a:cubicBezTo>
                  <a:pt x="339923" y="488219"/>
                  <a:pt x="326049" y="474380"/>
                  <a:pt x="326049" y="467460"/>
                </a:cubicBezTo>
                <a:cubicBezTo>
                  <a:pt x="332986" y="460540"/>
                  <a:pt x="353798" y="425940"/>
                  <a:pt x="360735" y="425940"/>
                </a:cubicBezTo>
                <a:cubicBezTo>
                  <a:pt x="367669" y="419024"/>
                  <a:pt x="381533" y="460501"/>
                  <a:pt x="381546" y="460540"/>
                </a:cubicBezTo>
                <a:cubicBezTo>
                  <a:pt x="381546" y="467453"/>
                  <a:pt x="367700" y="481272"/>
                  <a:pt x="367672" y="481299"/>
                </a:cubicBezTo>
                <a:cubicBezTo>
                  <a:pt x="367672" y="481299"/>
                  <a:pt x="374609" y="508979"/>
                  <a:pt x="374609" y="529738"/>
                </a:cubicBezTo>
                <a:cubicBezTo>
                  <a:pt x="374609" y="550482"/>
                  <a:pt x="381535" y="564316"/>
                  <a:pt x="381546" y="564338"/>
                </a:cubicBezTo>
                <a:cubicBezTo>
                  <a:pt x="381546" y="564338"/>
                  <a:pt x="416232" y="522819"/>
                  <a:pt x="416232" y="508979"/>
                </a:cubicBezTo>
                <a:cubicBezTo>
                  <a:pt x="423170" y="495139"/>
                  <a:pt x="464793" y="419021"/>
                  <a:pt x="464793" y="384421"/>
                </a:cubicBezTo>
                <a:cubicBezTo>
                  <a:pt x="464793" y="342935"/>
                  <a:pt x="444015" y="335993"/>
                  <a:pt x="443981" y="335982"/>
                </a:cubicBezTo>
                <a:close/>
                <a:moveTo>
                  <a:pt x="343811" y="198"/>
                </a:moveTo>
                <a:cubicBezTo>
                  <a:pt x="379006" y="2142"/>
                  <a:pt x="402470" y="17690"/>
                  <a:pt x="402470" y="17690"/>
                </a:cubicBezTo>
                <a:cubicBezTo>
                  <a:pt x="402484" y="17663"/>
                  <a:pt x="409442" y="3876"/>
                  <a:pt x="430278" y="10780"/>
                </a:cubicBezTo>
                <a:cubicBezTo>
                  <a:pt x="451135" y="24600"/>
                  <a:pt x="471991" y="52241"/>
                  <a:pt x="465039" y="79882"/>
                </a:cubicBezTo>
                <a:cubicBezTo>
                  <a:pt x="465039" y="107523"/>
                  <a:pt x="471991" y="121344"/>
                  <a:pt x="471991" y="121344"/>
                </a:cubicBezTo>
                <a:lnTo>
                  <a:pt x="465908" y="115297"/>
                </a:lnTo>
                <a:cubicBezTo>
                  <a:pt x="465025" y="114461"/>
                  <a:pt x="461248" y="121971"/>
                  <a:pt x="457662" y="130145"/>
                </a:cubicBezTo>
                <a:cubicBezTo>
                  <a:pt x="457730" y="129926"/>
                  <a:pt x="457876" y="129779"/>
                  <a:pt x="458024" y="129631"/>
                </a:cubicBezTo>
                <a:cubicBezTo>
                  <a:pt x="465008" y="122691"/>
                  <a:pt x="465008" y="136571"/>
                  <a:pt x="465008" y="150452"/>
                </a:cubicBezTo>
                <a:cubicBezTo>
                  <a:pt x="471992" y="164332"/>
                  <a:pt x="465008" y="185152"/>
                  <a:pt x="465008" y="192093"/>
                </a:cubicBezTo>
                <a:cubicBezTo>
                  <a:pt x="465008" y="199033"/>
                  <a:pt x="458024" y="205973"/>
                  <a:pt x="451039" y="205973"/>
                </a:cubicBezTo>
                <a:lnTo>
                  <a:pt x="447547" y="198165"/>
                </a:lnTo>
                <a:cubicBezTo>
                  <a:pt x="445801" y="197298"/>
                  <a:pt x="444055" y="199033"/>
                  <a:pt x="444055" y="205973"/>
                </a:cubicBezTo>
                <a:cubicBezTo>
                  <a:pt x="444055" y="212913"/>
                  <a:pt x="444055" y="233734"/>
                  <a:pt x="437071" y="247614"/>
                </a:cubicBezTo>
                <a:cubicBezTo>
                  <a:pt x="437071" y="261494"/>
                  <a:pt x="423103" y="275375"/>
                  <a:pt x="423103" y="275375"/>
                </a:cubicBezTo>
                <a:cubicBezTo>
                  <a:pt x="423103" y="275414"/>
                  <a:pt x="423103" y="282374"/>
                  <a:pt x="423103" y="303135"/>
                </a:cubicBezTo>
                <a:cubicBezTo>
                  <a:pt x="423103" y="323956"/>
                  <a:pt x="367229" y="344776"/>
                  <a:pt x="367229" y="344776"/>
                </a:cubicBezTo>
                <a:cubicBezTo>
                  <a:pt x="367187" y="344769"/>
                  <a:pt x="290403" y="330890"/>
                  <a:pt x="290403" y="310075"/>
                </a:cubicBezTo>
                <a:cubicBezTo>
                  <a:pt x="290403" y="296195"/>
                  <a:pt x="290403" y="290990"/>
                  <a:pt x="290403" y="289255"/>
                </a:cubicBezTo>
                <a:cubicBezTo>
                  <a:pt x="290371" y="289223"/>
                  <a:pt x="276427" y="275351"/>
                  <a:pt x="269451" y="254554"/>
                </a:cubicBezTo>
                <a:cubicBezTo>
                  <a:pt x="262467" y="233734"/>
                  <a:pt x="262467" y="212913"/>
                  <a:pt x="262467" y="212913"/>
                </a:cubicBezTo>
                <a:cubicBezTo>
                  <a:pt x="262452" y="212943"/>
                  <a:pt x="255475" y="226786"/>
                  <a:pt x="248498" y="219853"/>
                </a:cubicBezTo>
                <a:cubicBezTo>
                  <a:pt x="241514" y="205973"/>
                  <a:pt x="241514" y="185152"/>
                  <a:pt x="241514" y="171272"/>
                </a:cubicBezTo>
                <a:cubicBezTo>
                  <a:pt x="234530" y="157392"/>
                  <a:pt x="241514" y="143511"/>
                  <a:pt x="248498" y="143511"/>
                </a:cubicBezTo>
                <a:lnTo>
                  <a:pt x="250115" y="142828"/>
                </a:lnTo>
                <a:cubicBezTo>
                  <a:pt x="250090" y="142144"/>
                  <a:pt x="249806" y="142075"/>
                  <a:pt x="249522" y="142075"/>
                </a:cubicBezTo>
                <a:lnTo>
                  <a:pt x="237356" y="139483"/>
                </a:lnTo>
                <a:cubicBezTo>
                  <a:pt x="235596" y="142031"/>
                  <a:pt x="228677" y="128254"/>
                  <a:pt x="235618" y="128254"/>
                </a:cubicBezTo>
                <a:cubicBezTo>
                  <a:pt x="242570" y="128254"/>
                  <a:pt x="242570" y="114434"/>
                  <a:pt x="242570" y="114434"/>
                </a:cubicBezTo>
                <a:cubicBezTo>
                  <a:pt x="242544" y="114460"/>
                  <a:pt x="235618" y="121344"/>
                  <a:pt x="235618" y="121344"/>
                </a:cubicBezTo>
                <a:lnTo>
                  <a:pt x="229535" y="121344"/>
                </a:lnTo>
                <a:cubicBezTo>
                  <a:pt x="228699" y="121327"/>
                  <a:pt x="242570" y="114409"/>
                  <a:pt x="242570" y="93703"/>
                </a:cubicBezTo>
                <a:cubicBezTo>
                  <a:pt x="242570" y="72972"/>
                  <a:pt x="249522" y="24600"/>
                  <a:pt x="305140" y="3869"/>
                </a:cubicBezTo>
                <a:cubicBezTo>
                  <a:pt x="319044" y="414"/>
                  <a:pt x="332079" y="-450"/>
                  <a:pt x="343811"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1" name="Freeform 33"/>
          <p:cNvSpPr/>
          <p:nvPr/>
        </p:nvSpPr>
        <p:spPr bwMode="auto">
          <a:xfrm>
            <a:off x="9231112" y="1642290"/>
            <a:ext cx="686881" cy="2294305"/>
          </a:xfrm>
          <a:custGeom>
            <a:avLst/>
            <a:gdLst/>
            <a:ahLst/>
            <a:cxnLst/>
            <a:rect l="l" t="t" r="r" b="b"/>
            <a:pathLst>
              <a:path w="686881" h="2294305">
                <a:moveTo>
                  <a:pt x="435874" y="335982"/>
                </a:moveTo>
                <a:cubicBezTo>
                  <a:pt x="435874" y="335982"/>
                  <a:pt x="477385" y="342902"/>
                  <a:pt x="484304" y="349822"/>
                </a:cubicBezTo>
                <a:cubicBezTo>
                  <a:pt x="498141" y="349822"/>
                  <a:pt x="532735" y="356742"/>
                  <a:pt x="553490" y="377501"/>
                </a:cubicBezTo>
                <a:cubicBezTo>
                  <a:pt x="574234" y="391333"/>
                  <a:pt x="608799" y="384429"/>
                  <a:pt x="608839" y="384421"/>
                </a:cubicBezTo>
                <a:cubicBezTo>
                  <a:pt x="608839" y="384421"/>
                  <a:pt x="664189" y="405181"/>
                  <a:pt x="664189" y="412101"/>
                </a:cubicBezTo>
                <a:cubicBezTo>
                  <a:pt x="671107" y="419021"/>
                  <a:pt x="671107" y="474380"/>
                  <a:pt x="671107" y="515899"/>
                </a:cubicBezTo>
                <a:cubicBezTo>
                  <a:pt x="671107" y="515899"/>
                  <a:pt x="671107" y="654296"/>
                  <a:pt x="671107" y="744254"/>
                </a:cubicBezTo>
                <a:cubicBezTo>
                  <a:pt x="671107" y="819075"/>
                  <a:pt x="675893" y="802944"/>
                  <a:pt x="678026" y="799613"/>
                </a:cubicBezTo>
                <a:cubicBezTo>
                  <a:pt x="678026" y="813453"/>
                  <a:pt x="691863" y="931091"/>
                  <a:pt x="684944" y="944931"/>
                </a:cubicBezTo>
                <a:cubicBezTo>
                  <a:pt x="678026" y="965690"/>
                  <a:pt x="622677" y="1145607"/>
                  <a:pt x="615758" y="1159447"/>
                </a:cubicBezTo>
                <a:cubicBezTo>
                  <a:pt x="615758" y="1166366"/>
                  <a:pt x="615758" y="1214806"/>
                  <a:pt x="608839" y="1214806"/>
                </a:cubicBezTo>
                <a:cubicBezTo>
                  <a:pt x="595017" y="1235542"/>
                  <a:pt x="588099" y="1249375"/>
                  <a:pt x="588084" y="1249405"/>
                </a:cubicBezTo>
                <a:cubicBezTo>
                  <a:pt x="588084" y="1311684"/>
                  <a:pt x="581165" y="1408562"/>
                  <a:pt x="581165" y="1450081"/>
                </a:cubicBezTo>
                <a:cubicBezTo>
                  <a:pt x="581165" y="1505440"/>
                  <a:pt x="574246" y="1623078"/>
                  <a:pt x="581165" y="1685357"/>
                </a:cubicBezTo>
                <a:cubicBezTo>
                  <a:pt x="588084" y="1740716"/>
                  <a:pt x="588084" y="1982911"/>
                  <a:pt x="581165" y="2059030"/>
                </a:cubicBezTo>
                <a:cubicBezTo>
                  <a:pt x="575976" y="2121309"/>
                  <a:pt x="578570" y="2117416"/>
                  <a:pt x="581165" y="2121308"/>
                </a:cubicBezTo>
                <a:cubicBezTo>
                  <a:pt x="574258" y="2142033"/>
                  <a:pt x="581142" y="2148965"/>
                  <a:pt x="581165" y="2148988"/>
                </a:cubicBezTo>
                <a:cubicBezTo>
                  <a:pt x="581165" y="2148988"/>
                  <a:pt x="581165" y="2162828"/>
                  <a:pt x="581165" y="2183587"/>
                </a:cubicBezTo>
                <a:cubicBezTo>
                  <a:pt x="581165" y="2204320"/>
                  <a:pt x="567363" y="2204347"/>
                  <a:pt x="567328" y="2204347"/>
                </a:cubicBezTo>
                <a:cubicBezTo>
                  <a:pt x="567328" y="2204347"/>
                  <a:pt x="567328" y="2204347"/>
                  <a:pt x="588084" y="2266626"/>
                </a:cubicBezTo>
                <a:cubicBezTo>
                  <a:pt x="588084" y="2266626"/>
                  <a:pt x="588084" y="2266626"/>
                  <a:pt x="588949" y="2266626"/>
                </a:cubicBezTo>
                <a:lnTo>
                  <a:pt x="595002" y="2266626"/>
                </a:lnTo>
                <a:cubicBezTo>
                  <a:pt x="595002" y="2266626"/>
                  <a:pt x="595002" y="2266626"/>
                  <a:pt x="595002" y="2287385"/>
                </a:cubicBezTo>
                <a:cubicBezTo>
                  <a:pt x="567328" y="2294305"/>
                  <a:pt x="560409" y="2294305"/>
                  <a:pt x="518897" y="2294305"/>
                </a:cubicBezTo>
                <a:cubicBezTo>
                  <a:pt x="484331" y="2294305"/>
                  <a:pt x="456674" y="2287396"/>
                  <a:pt x="456630" y="2287385"/>
                </a:cubicBezTo>
                <a:cubicBezTo>
                  <a:pt x="456630" y="2287385"/>
                  <a:pt x="456630" y="2287385"/>
                  <a:pt x="456630" y="2266626"/>
                </a:cubicBezTo>
                <a:cubicBezTo>
                  <a:pt x="456630" y="2266626"/>
                  <a:pt x="456630" y="2266626"/>
                  <a:pt x="456630" y="2265761"/>
                </a:cubicBezTo>
                <a:lnTo>
                  <a:pt x="456630" y="2259706"/>
                </a:lnTo>
                <a:cubicBezTo>
                  <a:pt x="456630" y="2259706"/>
                  <a:pt x="456630" y="2259706"/>
                  <a:pt x="463548" y="2232026"/>
                </a:cubicBezTo>
                <a:cubicBezTo>
                  <a:pt x="463548" y="2232026"/>
                  <a:pt x="463548" y="2232026"/>
                  <a:pt x="463548" y="2231161"/>
                </a:cubicBezTo>
                <a:lnTo>
                  <a:pt x="463548" y="2225106"/>
                </a:lnTo>
                <a:cubicBezTo>
                  <a:pt x="463548" y="2225106"/>
                  <a:pt x="463548" y="2225106"/>
                  <a:pt x="462683" y="2224241"/>
                </a:cubicBezTo>
                <a:lnTo>
                  <a:pt x="456630" y="2218187"/>
                </a:lnTo>
                <a:cubicBezTo>
                  <a:pt x="456630" y="2218187"/>
                  <a:pt x="456630" y="2218187"/>
                  <a:pt x="455765" y="2218187"/>
                </a:cubicBezTo>
                <a:lnTo>
                  <a:pt x="449711" y="2218187"/>
                </a:lnTo>
                <a:cubicBezTo>
                  <a:pt x="442792" y="2211267"/>
                  <a:pt x="463548" y="2197427"/>
                  <a:pt x="449711" y="2190507"/>
                </a:cubicBezTo>
                <a:cubicBezTo>
                  <a:pt x="435874" y="2190507"/>
                  <a:pt x="428955" y="2155908"/>
                  <a:pt x="428955" y="2135148"/>
                </a:cubicBezTo>
                <a:cubicBezTo>
                  <a:pt x="428955" y="2107469"/>
                  <a:pt x="408199" y="1941392"/>
                  <a:pt x="394362" y="1872193"/>
                </a:cubicBezTo>
                <a:cubicBezTo>
                  <a:pt x="387443" y="1796075"/>
                  <a:pt x="394362" y="1650757"/>
                  <a:pt x="387443" y="1588479"/>
                </a:cubicBezTo>
                <a:cubicBezTo>
                  <a:pt x="380526" y="1533131"/>
                  <a:pt x="359777" y="1429363"/>
                  <a:pt x="359769" y="1429322"/>
                </a:cubicBezTo>
                <a:cubicBezTo>
                  <a:pt x="359769" y="1429322"/>
                  <a:pt x="339013" y="1574639"/>
                  <a:pt x="339013" y="1602318"/>
                </a:cubicBezTo>
                <a:cubicBezTo>
                  <a:pt x="332094" y="1629998"/>
                  <a:pt x="290582" y="1886033"/>
                  <a:pt x="290582" y="1920632"/>
                </a:cubicBezTo>
                <a:cubicBezTo>
                  <a:pt x="290582" y="1955232"/>
                  <a:pt x="318257" y="2135148"/>
                  <a:pt x="318257" y="2162828"/>
                </a:cubicBezTo>
                <a:cubicBezTo>
                  <a:pt x="318257" y="2183587"/>
                  <a:pt x="325176" y="2225106"/>
                  <a:pt x="325176" y="2232026"/>
                </a:cubicBezTo>
                <a:cubicBezTo>
                  <a:pt x="325176" y="2238938"/>
                  <a:pt x="332078" y="2245850"/>
                  <a:pt x="332094" y="2245866"/>
                </a:cubicBezTo>
                <a:cubicBezTo>
                  <a:pt x="332094" y="2245866"/>
                  <a:pt x="332094" y="2245866"/>
                  <a:pt x="332094" y="2266626"/>
                </a:cubicBezTo>
                <a:cubicBezTo>
                  <a:pt x="332094" y="2266626"/>
                  <a:pt x="332094" y="2266626"/>
                  <a:pt x="242152" y="2280465"/>
                </a:cubicBezTo>
                <a:cubicBezTo>
                  <a:pt x="242152" y="2280465"/>
                  <a:pt x="242152" y="2280465"/>
                  <a:pt x="242152" y="2259706"/>
                </a:cubicBezTo>
                <a:cubicBezTo>
                  <a:pt x="242152" y="2259706"/>
                  <a:pt x="179884" y="2280465"/>
                  <a:pt x="110698" y="2287385"/>
                </a:cubicBezTo>
                <a:cubicBezTo>
                  <a:pt x="41547" y="2287385"/>
                  <a:pt x="42" y="2273560"/>
                  <a:pt x="0" y="2273546"/>
                </a:cubicBezTo>
                <a:cubicBezTo>
                  <a:pt x="0" y="2273546"/>
                  <a:pt x="0" y="2273546"/>
                  <a:pt x="0" y="2272681"/>
                </a:cubicBezTo>
                <a:lnTo>
                  <a:pt x="0" y="2266626"/>
                </a:lnTo>
                <a:cubicBezTo>
                  <a:pt x="0" y="2266626"/>
                  <a:pt x="0" y="2266626"/>
                  <a:pt x="865" y="2266626"/>
                </a:cubicBezTo>
                <a:lnTo>
                  <a:pt x="6919" y="2266626"/>
                </a:lnTo>
                <a:cubicBezTo>
                  <a:pt x="6919" y="2266626"/>
                  <a:pt x="0" y="2245866"/>
                  <a:pt x="13837" y="2245866"/>
                </a:cubicBezTo>
                <a:cubicBezTo>
                  <a:pt x="20756" y="2238946"/>
                  <a:pt x="69186" y="2245866"/>
                  <a:pt x="89942" y="2238946"/>
                </a:cubicBezTo>
                <a:cubicBezTo>
                  <a:pt x="110690" y="2232029"/>
                  <a:pt x="145265" y="2211282"/>
                  <a:pt x="145291" y="2211267"/>
                </a:cubicBezTo>
                <a:cubicBezTo>
                  <a:pt x="145291" y="2211267"/>
                  <a:pt x="145291" y="2211267"/>
                  <a:pt x="144426" y="2210402"/>
                </a:cubicBezTo>
                <a:lnTo>
                  <a:pt x="138373" y="2204347"/>
                </a:lnTo>
                <a:cubicBezTo>
                  <a:pt x="138373" y="2204347"/>
                  <a:pt x="145272" y="2197446"/>
                  <a:pt x="145291" y="2197427"/>
                </a:cubicBezTo>
                <a:cubicBezTo>
                  <a:pt x="152210" y="2190507"/>
                  <a:pt x="145291" y="2169748"/>
                  <a:pt x="138373" y="2162828"/>
                </a:cubicBezTo>
                <a:cubicBezTo>
                  <a:pt x="131454" y="2148988"/>
                  <a:pt x="159128" y="2128228"/>
                  <a:pt x="152210" y="2114389"/>
                </a:cubicBezTo>
                <a:cubicBezTo>
                  <a:pt x="138373" y="2107469"/>
                  <a:pt x="138373" y="2079789"/>
                  <a:pt x="138373" y="2045190"/>
                </a:cubicBezTo>
                <a:cubicBezTo>
                  <a:pt x="138373" y="2003671"/>
                  <a:pt x="145291" y="1713036"/>
                  <a:pt x="138373" y="1664597"/>
                </a:cubicBezTo>
                <a:cubicBezTo>
                  <a:pt x="124535" y="1616158"/>
                  <a:pt x="131454" y="1498520"/>
                  <a:pt x="124535" y="1429322"/>
                </a:cubicBezTo>
                <a:cubicBezTo>
                  <a:pt x="117619" y="1360139"/>
                  <a:pt x="110701" y="1201043"/>
                  <a:pt x="110698" y="1200966"/>
                </a:cubicBezTo>
                <a:cubicBezTo>
                  <a:pt x="110698" y="1200966"/>
                  <a:pt x="110698" y="1200966"/>
                  <a:pt x="89942" y="1194046"/>
                </a:cubicBezTo>
                <a:cubicBezTo>
                  <a:pt x="89942" y="1194046"/>
                  <a:pt x="76105" y="1194046"/>
                  <a:pt x="69186" y="1180206"/>
                </a:cubicBezTo>
                <a:cubicBezTo>
                  <a:pt x="69186" y="1166366"/>
                  <a:pt x="62268" y="1069488"/>
                  <a:pt x="69186" y="1034889"/>
                </a:cubicBezTo>
                <a:cubicBezTo>
                  <a:pt x="76105" y="1000290"/>
                  <a:pt x="55349" y="854972"/>
                  <a:pt x="62268" y="778854"/>
                </a:cubicBezTo>
                <a:cubicBezTo>
                  <a:pt x="69186" y="695815"/>
                  <a:pt x="41512" y="522819"/>
                  <a:pt x="41512" y="502059"/>
                </a:cubicBezTo>
                <a:cubicBezTo>
                  <a:pt x="48430" y="481299"/>
                  <a:pt x="55349" y="474380"/>
                  <a:pt x="55349" y="453620"/>
                </a:cubicBezTo>
                <a:cubicBezTo>
                  <a:pt x="55349" y="432860"/>
                  <a:pt x="55349" y="405181"/>
                  <a:pt x="76105" y="391341"/>
                </a:cubicBezTo>
                <a:cubicBezTo>
                  <a:pt x="83016" y="391341"/>
                  <a:pt x="96829" y="391341"/>
                  <a:pt x="96861" y="391341"/>
                </a:cubicBezTo>
                <a:cubicBezTo>
                  <a:pt x="96861" y="391341"/>
                  <a:pt x="96861" y="391341"/>
                  <a:pt x="159128" y="370581"/>
                </a:cubicBezTo>
                <a:cubicBezTo>
                  <a:pt x="159128" y="370581"/>
                  <a:pt x="166047" y="363662"/>
                  <a:pt x="179884" y="363662"/>
                </a:cubicBezTo>
                <a:cubicBezTo>
                  <a:pt x="193722" y="356742"/>
                  <a:pt x="228315" y="342902"/>
                  <a:pt x="235233" y="342902"/>
                </a:cubicBezTo>
                <a:cubicBezTo>
                  <a:pt x="249062" y="335987"/>
                  <a:pt x="249071" y="356714"/>
                  <a:pt x="249071" y="356742"/>
                </a:cubicBezTo>
                <a:cubicBezTo>
                  <a:pt x="249071" y="356742"/>
                  <a:pt x="242152" y="356742"/>
                  <a:pt x="235233" y="356742"/>
                </a:cubicBezTo>
                <a:cubicBezTo>
                  <a:pt x="235233" y="363662"/>
                  <a:pt x="255989" y="412101"/>
                  <a:pt x="269827" y="460540"/>
                </a:cubicBezTo>
                <a:cubicBezTo>
                  <a:pt x="283657" y="508955"/>
                  <a:pt x="311310" y="557369"/>
                  <a:pt x="311338" y="557418"/>
                </a:cubicBezTo>
                <a:cubicBezTo>
                  <a:pt x="311338" y="557418"/>
                  <a:pt x="325176" y="502059"/>
                  <a:pt x="332094" y="495139"/>
                </a:cubicBezTo>
                <a:cubicBezTo>
                  <a:pt x="339005" y="495139"/>
                  <a:pt x="345914" y="488236"/>
                  <a:pt x="345931" y="488219"/>
                </a:cubicBezTo>
                <a:cubicBezTo>
                  <a:pt x="345931" y="488219"/>
                  <a:pt x="345931" y="488219"/>
                  <a:pt x="344201" y="488219"/>
                </a:cubicBezTo>
                <a:lnTo>
                  <a:pt x="332094" y="488219"/>
                </a:lnTo>
                <a:cubicBezTo>
                  <a:pt x="332094" y="488219"/>
                  <a:pt x="318257" y="474380"/>
                  <a:pt x="325176" y="467460"/>
                </a:cubicBezTo>
                <a:cubicBezTo>
                  <a:pt x="325176" y="460540"/>
                  <a:pt x="345931" y="425940"/>
                  <a:pt x="352850" y="425940"/>
                </a:cubicBezTo>
                <a:cubicBezTo>
                  <a:pt x="359766" y="419024"/>
                  <a:pt x="373593" y="460501"/>
                  <a:pt x="373606" y="460540"/>
                </a:cubicBezTo>
                <a:cubicBezTo>
                  <a:pt x="373606" y="467452"/>
                  <a:pt x="366703" y="481268"/>
                  <a:pt x="366687" y="481299"/>
                </a:cubicBezTo>
                <a:cubicBezTo>
                  <a:pt x="366687" y="481299"/>
                  <a:pt x="366687" y="508979"/>
                  <a:pt x="366687" y="529738"/>
                </a:cubicBezTo>
                <a:cubicBezTo>
                  <a:pt x="373600" y="550480"/>
                  <a:pt x="373606" y="564313"/>
                  <a:pt x="373606" y="564338"/>
                </a:cubicBezTo>
                <a:cubicBezTo>
                  <a:pt x="373606" y="564338"/>
                  <a:pt x="408199" y="522819"/>
                  <a:pt x="415118" y="508979"/>
                </a:cubicBezTo>
                <a:cubicBezTo>
                  <a:pt x="415118" y="495139"/>
                  <a:pt x="456630" y="419021"/>
                  <a:pt x="456630" y="384421"/>
                </a:cubicBezTo>
                <a:cubicBezTo>
                  <a:pt x="463543" y="342931"/>
                  <a:pt x="435913" y="335992"/>
                  <a:pt x="435874" y="335982"/>
                </a:cubicBezTo>
                <a:close/>
                <a:moveTo>
                  <a:pt x="336561" y="198"/>
                </a:moveTo>
                <a:cubicBezTo>
                  <a:pt x="361201" y="1576"/>
                  <a:pt x="380020" y="9784"/>
                  <a:pt x="388863" y="14513"/>
                </a:cubicBezTo>
                <a:cubicBezTo>
                  <a:pt x="391431" y="14653"/>
                  <a:pt x="393800" y="15304"/>
                  <a:pt x="395838" y="16757"/>
                </a:cubicBezTo>
                <a:cubicBezTo>
                  <a:pt x="399328" y="13483"/>
                  <a:pt x="410658" y="5081"/>
                  <a:pt x="421987" y="10780"/>
                </a:cubicBezTo>
                <a:cubicBezTo>
                  <a:pt x="442592" y="24600"/>
                  <a:pt x="463197" y="52241"/>
                  <a:pt x="456329" y="79882"/>
                </a:cubicBezTo>
                <a:cubicBezTo>
                  <a:pt x="456329" y="107523"/>
                  <a:pt x="463197" y="121344"/>
                  <a:pt x="463197" y="121344"/>
                </a:cubicBezTo>
                <a:lnTo>
                  <a:pt x="457188" y="115297"/>
                </a:lnTo>
                <a:cubicBezTo>
                  <a:pt x="456308" y="114475"/>
                  <a:pt x="450013" y="127146"/>
                  <a:pt x="446036" y="137496"/>
                </a:cubicBezTo>
                <a:cubicBezTo>
                  <a:pt x="448973" y="137373"/>
                  <a:pt x="451136" y="133502"/>
                  <a:pt x="451136" y="129631"/>
                </a:cubicBezTo>
                <a:cubicBezTo>
                  <a:pt x="458088" y="122691"/>
                  <a:pt x="465040" y="136571"/>
                  <a:pt x="465040" y="150452"/>
                </a:cubicBezTo>
                <a:cubicBezTo>
                  <a:pt x="465040" y="164332"/>
                  <a:pt x="465040" y="185152"/>
                  <a:pt x="458088" y="192093"/>
                </a:cubicBezTo>
                <a:cubicBezTo>
                  <a:pt x="458088" y="199033"/>
                  <a:pt x="451136" y="205973"/>
                  <a:pt x="451136" y="205973"/>
                </a:cubicBezTo>
                <a:lnTo>
                  <a:pt x="447660" y="198165"/>
                </a:lnTo>
                <a:cubicBezTo>
                  <a:pt x="445921" y="197298"/>
                  <a:pt x="444183" y="199033"/>
                  <a:pt x="444183" y="205973"/>
                </a:cubicBezTo>
                <a:cubicBezTo>
                  <a:pt x="444183" y="212913"/>
                  <a:pt x="437231" y="233734"/>
                  <a:pt x="430279" y="247614"/>
                </a:cubicBezTo>
                <a:cubicBezTo>
                  <a:pt x="430279" y="261494"/>
                  <a:pt x="416375" y="275375"/>
                  <a:pt x="416375" y="275375"/>
                </a:cubicBezTo>
                <a:cubicBezTo>
                  <a:pt x="416375" y="275414"/>
                  <a:pt x="416375" y="282374"/>
                  <a:pt x="416375" y="303135"/>
                </a:cubicBezTo>
                <a:cubicBezTo>
                  <a:pt x="416375" y="323956"/>
                  <a:pt x="360758" y="344776"/>
                  <a:pt x="360758" y="344776"/>
                </a:cubicBezTo>
                <a:cubicBezTo>
                  <a:pt x="360671" y="344760"/>
                  <a:pt x="284284" y="330884"/>
                  <a:pt x="284284" y="310075"/>
                </a:cubicBezTo>
                <a:cubicBezTo>
                  <a:pt x="284284" y="296195"/>
                  <a:pt x="284284" y="290990"/>
                  <a:pt x="284284" y="289255"/>
                </a:cubicBezTo>
                <a:cubicBezTo>
                  <a:pt x="284255" y="289226"/>
                  <a:pt x="270380" y="275353"/>
                  <a:pt x="270380" y="254554"/>
                </a:cubicBezTo>
                <a:cubicBezTo>
                  <a:pt x="263428" y="233734"/>
                  <a:pt x="256476" y="212913"/>
                  <a:pt x="256476" y="212913"/>
                </a:cubicBezTo>
                <a:cubicBezTo>
                  <a:pt x="256462" y="212942"/>
                  <a:pt x="249515" y="226786"/>
                  <a:pt x="242571" y="219853"/>
                </a:cubicBezTo>
                <a:cubicBezTo>
                  <a:pt x="242571" y="205973"/>
                  <a:pt x="235619" y="185152"/>
                  <a:pt x="235619" y="171272"/>
                </a:cubicBezTo>
                <a:cubicBezTo>
                  <a:pt x="228667" y="157392"/>
                  <a:pt x="235619" y="143511"/>
                  <a:pt x="242571" y="143511"/>
                </a:cubicBezTo>
                <a:lnTo>
                  <a:pt x="244041" y="142887"/>
                </a:lnTo>
                <a:cubicBezTo>
                  <a:pt x="244028" y="142159"/>
                  <a:pt x="243718" y="142075"/>
                  <a:pt x="243409" y="142075"/>
                </a:cubicBezTo>
                <a:lnTo>
                  <a:pt x="231389" y="139483"/>
                </a:lnTo>
                <a:cubicBezTo>
                  <a:pt x="229672" y="142039"/>
                  <a:pt x="229681" y="128254"/>
                  <a:pt x="236541" y="128254"/>
                </a:cubicBezTo>
                <a:cubicBezTo>
                  <a:pt x="236556" y="128223"/>
                  <a:pt x="243409" y="114434"/>
                  <a:pt x="243409" y="114434"/>
                </a:cubicBezTo>
                <a:cubicBezTo>
                  <a:pt x="243388" y="114455"/>
                  <a:pt x="236531" y="121344"/>
                  <a:pt x="229672" y="121344"/>
                </a:cubicBezTo>
                <a:cubicBezTo>
                  <a:pt x="229647" y="121344"/>
                  <a:pt x="222804" y="121344"/>
                  <a:pt x="222804" y="121344"/>
                </a:cubicBezTo>
                <a:cubicBezTo>
                  <a:pt x="222831" y="121330"/>
                  <a:pt x="236541" y="114413"/>
                  <a:pt x="236541" y="93703"/>
                </a:cubicBezTo>
                <a:cubicBezTo>
                  <a:pt x="236541" y="72972"/>
                  <a:pt x="243409" y="24600"/>
                  <a:pt x="298356" y="3869"/>
                </a:cubicBezTo>
                <a:cubicBezTo>
                  <a:pt x="312093" y="414"/>
                  <a:pt x="324971" y="-450"/>
                  <a:pt x="336561" y="198"/>
                </a:cubicBezTo>
                <a:close/>
              </a:path>
            </a:pathLst>
          </a:custGeom>
          <a:solidFill>
            <a:schemeClr val="bg1">
              <a:lumMod val="75000"/>
            </a:schemeClr>
          </a:solidFill>
          <a:ln>
            <a:noFill/>
          </a:ln>
        </p:spPr>
        <p:txBody>
          <a:bodyPr vert="horz" wrap="square" lIns="91440" tIns="45720" rIns="91440" bIns="45720" numCol="1" anchor="t" anchorCtr="0" compatLnSpc="1"/>
          <a:lstStyle/>
          <a:p>
            <a:endParaRPr lang="zh-CN" altLang="en-US"/>
          </a:p>
        </p:txBody>
      </p:sp>
      <p:sp>
        <p:nvSpPr>
          <p:cNvPr id="12" name="矩形 11"/>
          <p:cNvSpPr/>
          <p:nvPr/>
        </p:nvSpPr>
        <p:spPr>
          <a:xfrm>
            <a:off x="8407328" y="4166107"/>
            <a:ext cx="1510665" cy="504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20%</a:t>
            </a:r>
            <a:endParaRPr lang="zh-CN" altLang="en-US" sz="2800" dirty="0">
              <a:latin typeface="Bebas" pitchFamily="2" charset="0"/>
              <a:cs typeface="UKIJ Qolyazma" pitchFamily="18" charset="0"/>
            </a:endParaRPr>
          </a:p>
        </p:txBody>
      </p:sp>
      <p:sp>
        <p:nvSpPr>
          <p:cNvPr id="13" name="矩形 12"/>
          <p:cNvSpPr/>
          <p:nvPr/>
        </p:nvSpPr>
        <p:spPr>
          <a:xfrm>
            <a:off x="1861016" y="4166107"/>
            <a:ext cx="6355590"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ctr"/>
          <a:lstStyle/>
          <a:p>
            <a:pPr algn="ctr"/>
            <a:r>
              <a:rPr lang="en-US" altLang="zh-CN" sz="2800" dirty="0">
                <a:latin typeface="Bebas" pitchFamily="2" charset="0"/>
                <a:ea typeface="UKIJ Qolyazma" pitchFamily="18" charset="0"/>
                <a:cs typeface="UKIJ Qolyazma" pitchFamily="18" charset="0"/>
              </a:rPr>
              <a:t>80%</a:t>
            </a:r>
            <a:endParaRPr lang="zh-CN" altLang="en-US" sz="2800" dirty="0">
              <a:latin typeface="Bebas" pitchFamily="2" charset="0"/>
              <a:cs typeface="UKIJ Qolyazma" pitchFamily="18" charset="0"/>
            </a:endParaRPr>
          </a:p>
        </p:txBody>
      </p:sp>
      <p:sp>
        <p:nvSpPr>
          <p:cNvPr id="14" name="TextBox 13"/>
          <p:cNvSpPr txBox="1"/>
          <p:nvPr/>
        </p:nvSpPr>
        <p:spPr>
          <a:xfrm flipH="1">
            <a:off x="1847427" y="5090949"/>
            <a:ext cx="2786907" cy="289310"/>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itchFamily="34" charset="0"/>
                <a:ea typeface="微软雅黑" panose="020B0503020204020204" pitchFamily="34" charset="-122"/>
              </a:defRPr>
            </a:lvl1pPr>
          </a:lstStyle>
          <a:p>
            <a:pPr>
              <a:defRPr/>
            </a:pPr>
            <a:r>
              <a:rPr lang="zh-CN" altLang="en-US" sz="1600" b="0" dirty="0">
                <a:solidFill>
                  <a:schemeClr val="tx1">
                    <a:lumMod val="65000"/>
                    <a:lumOff val="35000"/>
                  </a:schemeClr>
                </a:solidFill>
                <a:latin typeface="Arial Rounded MT Bold" pitchFamily="34" charset="0"/>
                <a:cs typeface="Times New Roman" panose="02020603050405020304" pitchFamily="18" charset="0"/>
              </a:rPr>
              <a:t>点击添加标题</a:t>
            </a:r>
            <a:endParaRPr lang="zh-CN" altLang="en-US" sz="1600" b="0" dirty="0">
              <a:solidFill>
                <a:schemeClr val="tx1">
                  <a:lumMod val="65000"/>
                  <a:lumOff val="35000"/>
                </a:schemeClr>
              </a:solidFill>
              <a:latin typeface="Arial Rounded MT Bold" pitchFamily="34" charset="0"/>
              <a:cs typeface="Times New Roman" panose="02020603050405020304" pitchFamily="18" charset="0"/>
            </a:endParaRPr>
          </a:p>
        </p:txBody>
      </p:sp>
      <p:sp>
        <p:nvSpPr>
          <p:cNvPr id="15" name="TextBox 14"/>
          <p:cNvSpPr txBox="1"/>
          <p:nvPr/>
        </p:nvSpPr>
        <p:spPr>
          <a:xfrm>
            <a:off x="1847426" y="5400800"/>
            <a:ext cx="7848975" cy="692497"/>
          </a:xfrm>
          <a:prstGeom prst="rect">
            <a:avLst/>
          </a:prstGeom>
          <a:noFill/>
        </p:spPr>
        <p:txBody>
          <a:bodyPr wrap="square" rtlCol="0">
            <a:spAutoFit/>
          </a:bodyPr>
          <a:lstStyle/>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标题 1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35" presetClass="path" presetSubtype="0" decel="100000" fill="hold" grpId="1" nodeType="withEffect">
                                  <p:stCondLst>
                                    <p:cond delay="0"/>
                                  </p:stCondLst>
                                  <p:childTnLst>
                                    <p:animMotion origin="layout" path="M 8.23024E-7 3.33333E-6 L -0.06707 3.33333E-6 " pathEditMode="relative" rAng="0" ptsTypes="AA">
                                      <p:cBhvr>
                                        <p:cTn id="12" dur="500" spd="-100000" fill="hold"/>
                                        <p:tgtEl>
                                          <p:spTgt spid="3"/>
                                        </p:tgtEl>
                                        <p:attrNameLst>
                                          <p:attrName>ppt_x</p:attrName>
                                          <p:attrName>ppt_y</p:attrName>
                                        </p:attrNameLst>
                                      </p:cBhvr>
                                      <p:rCtr x="-3360" y="0"/>
                                    </p:animMotion>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35" presetClass="path" presetSubtype="0" decel="100000" fill="hold" grpId="1" nodeType="withEffect">
                                  <p:stCondLst>
                                    <p:cond delay="0"/>
                                  </p:stCondLst>
                                  <p:childTnLst>
                                    <p:animMotion origin="layout" path="M -4.79167E-6 3.33333E-6 L -0.1345 3.33333E-6 " pathEditMode="relative" rAng="0" ptsTypes="AA">
                                      <p:cBhvr>
                                        <p:cTn id="16" dur="500" spd="-100000" fill="hold"/>
                                        <p:tgtEl>
                                          <p:spTgt spid="4"/>
                                        </p:tgtEl>
                                        <p:attrNameLst>
                                          <p:attrName>ppt_x</p:attrName>
                                          <p:attrName>ppt_y</p:attrName>
                                        </p:attrNameLst>
                                      </p:cBhvr>
                                      <p:rCtr x="-6732" y="0"/>
                                    </p:animMotion>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35" presetClass="path" presetSubtype="0" decel="100000" fill="hold" grpId="1" nodeType="withEffect">
                                  <p:stCondLst>
                                    <p:cond delay="0"/>
                                  </p:stCondLst>
                                  <p:childTnLst>
                                    <p:animMotion origin="layout" path="M -1.875E-6 3.33333E-6 L -0.20143 3.33333E-6 " pathEditMode="relative" rAng="0" ptsTypes="AA">
                                      <p:cBhvr>
                                        <p:cTn id="20" dur="500" spd="-100000" fill="hold"/>
                                        <p:tgtEl>
                                          <p:spTgt spid="5"/>
                                        </p:tgtEl>
                                        <p:attrNameLst>
                                          <p:attrName>ppt_x</p:attrName>
                                          <p:attrName>ppt_y</p:attrName>
                                        </p:attrNameLst>
                                      </p:cBhvr>
                                      <p:rCtr x="-10078" y="0"/>
                                    </p:animMotion>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35" presetClass="path" presetSubtype="0" decel="100000" fill="hold" grpId="1" nodeType="withEffect">
                                  <p:stCondLst>
                                    <p:cond delay="0"/>
                                  </p:stCondLst>
                                  <p:childTnLst>
                                    <p:animMotion origin="layout" path="M 4.16667E-7 3.33333E-6 L -0.26875 3.33333E-6 " pathEditMode="relative" rAng="0" ptsTypes="AA">
                                      <p:cBhvr>
                                        <p:cTn id="24" dur="500" spd="-100000" fill="hold"/>
                                        <p:tgtEl>
                                          <p:spTgt spid="6"/>
                                        </p:tgtEl>
                                        <p:attrNameLst>
                                          <p:attrName>ppt_x</p:attrName>
                                          <p:attrName>ppt_y</p:attrName>
                                        </p:attrNameLst>
                                      </p:cBhvr>
                                      <p:rCtr x="-13438" y="0"/>
                                    </p:animMotion>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35" presetClass="path" presetSubtype="0" decel="100000" fill="hold" grpId="1" nodeType="withEffect">
                                  <p:stCondLst>
                                    <p:cond delay="0"/>
                                  </p:stCondLst>
                                  <p:childTnLst>
                                    <p:animMotion origin="layout" path="M 3.125E-6 3.33333E-6 L -0.33581 3.33333E-6 " pathEditMode="relative" rAng="0" ptsTypes="AA">
                                      <p:cBhvr>
                                        <p:cTn id="28" dur="500" spd="-100000" fill="hold"/>
                                        <p:tgtEl>
                                          <p:spTgt spid="7"/>
                                        </p:tgtEl>
                                        <p:attrNameLst>
                                          <p:attrName>ppt_x</p:attrName>
                                          <p:attrName>ppt_y</p:attrName>
                                        </p:attrNameLst>
                                      </p:cBhvr>
                                      <p:rCtr x="-16797" y="0"/>
                                    </p:animMotion>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35" presetClass="path" presetSubtype="0" decel="100000" fill="hold" grpId="1" nodeType="withEffect">
                                  <p:stCondLst>
                                    <p:cond delay="0"/>
                                  </p:stCondLst>
                                  <p:childTnLst>
                                    <p:animMotion origin="layout" path="M -4.16667E-6 3.33333E-6 L -0.40286 3.33333E-6 " pathEditMode="relative" rAng="0" ptsTypes="AA">
                                      <p:cBhvr>
                                        <p:cTn id="32" dur="500" spd="-100000" fill="hold"/>
                                        <p:tgtEl>
                                          <p:spTgt spid="8"/>
                                        </p:tgtEl>
                                        <p:attrNameLst>
                                          <p:attrName>ppt_x</p:attrName>
                                          <p:attrName>ppt_y</p:attrName>
                                        </p:attrNameLst>
                                      </p:cBhvr>
                                      <p:rCtr x="-20143" y="0"/>
                                    </p:animMotion>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35" presetClass="path" presetSubtype="0" decel="100000" fill="hold" grpId="1" nodeType="withEffect">
                                  <p:stCondLst>
                                    <p:cond delay="0"/>
                                  </p:stCondLst>
                                  <p:childTnLst>
                                    <p:animMotion origin="layout" path="M -1.875E-6 3.33333E-6 L -0.47018 3.33333E-6 " pathEditMode="relative" rAng="0" ptsTypes="AA">
                                      <p:cBhvr>
                                        <p:cTn id="36" dur="500" spd="-100000" fill="hold"/>
                                        <p:tgtEl>
                                          <p:spTgt spid="9"/>
                                        </p:tgtEl>
                                        <p:attrNameLst>
                                          <p:attrName>ppt_x</p:attrName>
                                          <p:attrName>ppt_y</p:attrName>
                                        </p:attrNameLst>
                                      </p:cBhvr>
                                      <p:rCtr x="-23516" y="0"/>
                                    </p:animMotion>
                                  </p:childTnLst>
                                </p:cTn>
                              </p:par>
                              <p:par>
                                <p:cTn id="37" presetID="1" presetClass="entr" presetSubtype="0"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par>
                                <p:cTn id="39" presetID="35" presetClass="path" presetSubtype="0" decel="100000" fill="hold" grpId="1" nodeType="withEffect">
                                  <p:stCondLst>
                                    <p:cond delay="0"/>
                                  </p:stCondLst>
                                  <p:childTnLst>
                                    <p:animMotion origin="layout" path="M 8.33333E-7 3.33333E-6 L -0.53724 3.33333E-6 " pathEditMode="relative" rAng="0" ptsTypes="AA">
                                      <p:cBhvr>
                                        <p:cTn id="40" dur="500" spd="-100000" fill="hold"/>
                                        <p:tgtEl>
                                          <p:spTgt spid="10"/>
                                        </p:tgtEl>
                                        <p:attrNameLst>
                                          <p:attrName>ppt_x</p:attrName>
                                          <p:attrName>ppt_y</p:attrName>
                                        </p:attrNameLst>
                                      </p:cBhvr>
                                      <p:rCtr x="-26862" y="0"/>
                                    </p:animMotion>
                                  </p:childTnLst>
                                </p:cTn>
                              </p:par>
                              <p:par>
                                <p:cTn id="41" presetID="1"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35" presetClass="path" presetSubtype="0" decel="100000" fill="hold" grpId="1" nodeType="withEffect">
                                  <p:stCondLst>
                                    <p:cond delay="0"/>
                                  </p:stCondLst>
                                  <p:childTnLst>
                                    <p:animMotion origin="layout" path="M 3.33333E-6 3.33333E-6 L -0.60443 3.33333E-6 " pathEditMode="relative" rAng="0" ptsTypes="AA">
                                      <p:cBhvr>
                                        <p:cTn id="44" dur="500" spd="-100000" fill="hold"/>
                                        <p:tgtEl>
                                          <p:spTgt spid="11"/>
                                        </p:tgtEl>
                                        <p:attrNameLst>
                                          <p:attrName>ppt_x</p:attrName>
                                          <p:attrName>ppt_y</p:attrName>
                                        </p:attrNameLst>
                                      </p:cBhvr>
                                      <p:rCtr x="-30221" y="0"/>
                                    </p:animMotion>
                                  </p:childTnLst>
                                </p:cTn>
                              </p:par>
                            </p:childTnLst>
                          </p:cTn>
                        </p:par>
                        <p:par>
                          <p:cTn id="45" fill="hold">
                            <p:stCondLst>
                              <p:cond delay="500"/>
                            </p:stCondLst>
                            <p:childTnLst>
                              <p:par>
                                <p:cTn id="46" presetID="19" presetClass="emph" presetSubtype="0" fill="hold" grpId="2" nodeType="afterEffect">
                                  <p:stCondLst>
                                    <p:cond delay="0"/>
                                  </p:stCondLst>
                                  <p:childTnLst>
                                    <p:animClr clrSpc="rgb" dir="cw">
                                      <p:cBhvr override="childStyle">
                                        <p:cTn id="47" dur="500" fill="hold"/>
                                        <p:tgtEl>
                                          <p:spTgt spid="10"/>
                                        </p:tgtEl>
                                        <p:attrNameLst>
                                          <p:attrName>style.color</p:attrName>
                                        </p:attrNameLst>
                                      </p:cBhvr>
                                      <p:to>
                                        <a:srgbClr val="F39712"/>
                                      </p:to>
                                    </p:animClr>
                                    <p:animClr clrSpc="rgb" dir="cw">
                                      <p:cBhvr>
                                        <p:cTn id="48" dur="500" fill="hold"/>
                                        <p:tgtEl>
                                          <p:spTgt spid="10"/>
                                        </p:tgtEl>
                                        <p:attrNameLst>
                                          <p:attrName>fillcolor</p:attrName>
                                        </p:attrNameLst>
                                      </p:cBhvr>
                                      <p:to>
                                        <a:srgbClr val="F39712"/>
                                      </p:to>
                                    </p:animClr>
                                    <p:set>
                                      <p:cBhvr>
                                        <p:cTn id="49" dur="500" fill="hold"/>
                                        <p:tgtEl>
                                          <p:spTgt spid="10"/>
                                        </p:tgtEl>
                                        <p:attrNameLst>
                                          <p:attrName>fill.type</p:attrName>
                                        </p:attrNameLst>
                                      </p:cBhvr>
                                      <p:to>
                                        <p:strVal val="solid"/>
                                      </p:to>
                                    </p:set>
                                    <p:set>
                                      <p:cBhvr>
                                        <p:cTn id="50" dur="500" fill="hold"/>
                                        <p:tgtEl>
                                          <p:spTgt spid="10"/>
                                        </p:tgtEl>
                                        <p:attrNameLst>
                                          <p:attrName>fill.on</p:attrName>
                                        </p:attrNameLst>
                                      </p:cBhvr>
                                      <p:to>
                                        <p:strVal val="true"/>
                                      </p:to>
                                    </p:set>
                                  </p:childTnLst>
                                </p:cTn>
                              </p:par>
                              <p:par>
                                <p:cTn id="51" presetID="19" presetClass="emph" presetSubtype="0" fill="hold" grpId="2" nodeType="withEffect">
                                  <p:stCondLst>
                                    <p:cond delay="0"/>
                                  </p:stCondLst>
                                  <p:childTnLst>
                                    <p:animClr clrSpc="rgb" dir="cw">
                                      <p:cBhvr override="childStyle">
                                        <p:cTn id="52" dur="500" fill="hold"/>
                                        <p:tgtEl>
                                          <p:spTgt spid="11"/>
                                        </p:tgtEl>
                                        <p:attrNameLst>
                                          <p:attrName>style.color</p:attrName>
                                        </p:attrNameLst>
                                      </p:cBhvr>
                                      <p:to>
                                        <a:srgbClr val="F39712"/>
                                      </p:to>
                                    </p:animClr>
                                    <p:animClr clrSpc="rgb" dir="cw">
                                      <p:cBhvr>
                                        <p:cTn id="53" dur="500" fill="hold"/>
                                        <p:tgtEl>
                                          <p:spTgt spid="11"/>
                                        </p:tgtEl>
                                        <p:attrNameLst>
                                          <p:attrName>fillcolor</p:attrName>
                                        </p:attrNameLst>
                                      </p:cBhvr>
                                      <p:to>
                                        <a:srgbClr val="F39712"/>
                                      </p:to>
                                    </p:animClr>
                                    <p:set>
                                      <p:cBhvr>
                                        <p:cTn id="54" dur="500" fill="hold"/>
                                        <p:tgtEl>
                                          <p:spTgt spid="11"/>
                                        </p:tgtEl>
                                        <p:attrNameLst>
                                          <p:attrName>fill.type</p:attrName>
                                        </p:attrNameLst>
                                      </p:cBhvr>
                                      <p:to>
                                        <p:strVal val="solid"/>
                                      </p:to>
                                    </p:set>
                                    <p:set>
                                      <p:cBhvr>
                                        <p:cTn id="55" dur="500" fill="hold"/>
                                        <p:tgtEl>
                                          <p:spTgt spid="11"/>
                                        </p:tgtEl>
                                        <p:attrNameLst>
                                          <p:attrName>fill.on</p:attrName>
                                        </p:attrNameLst>
                                      </p:cBhvr>
                                      <p:to>
                                        <p:strVal val="true"/>
                                      </p:to>
                                    </p:set>
                                  </p:childTnLst>
                                </p:cTn>
                              </p:par>
                              <p:par>
                                <p:cTn id="56" presetID="12" presetClass="entr" presetSubtype="2"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p:tgtEl>
                                          <p:spTgt spid="13"/>
                                        </p:tgtEl>
                                        <p:attrNameLst>
                                          <p:attrName>ppt_x</p:attrName>
                                        </p:attrNameLst>
                                      </p:cBhvr>
                                      <p:tavLst>
                                        <p:tav tm="0">
                                          <p:val>
                                            <p:strVal val="#ppt_x+#ppt_w*1.125000"/>
                                          </p:val>
                                        </p:tav>
                                        <p:tav tm="100000">
                                          <p:val>
                                            <p:strVal val="#ppt_x"/>
                                          </p:val>
                                        </p:tav>
                                      </p:tavLst>
                                    </p:anim>
                                    <p:animEffect transition="in" filter="wipe(left)">
                                      <p:cBhvr>
                                        <p:cTn id="59" dur="500"/>
                                        <p:tgtEl>
                                          <p:spTgt spid="13"/>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500"/>
                                        <p:tgtEl>
                                          <p:spTgt spid="12"/>
                                        </p:tgtEl>
                                        <p:attrNameLst>
                                          <p:attrName>ppt_x</p:attrName>
                                        </p:attrNameLst>
                                      </p:cBhvr>
                                      <p:tavLst>
                                        <p:tav tm="0">
                                          <p:val>
                                            <p:strVal val="#ppt_x-#ppt_w*1.125000"/>
                                          </p:val>
                                        </p:tav>
                                        <p:tav tm="100000">
                                          <p:val>
                                            <p:strVal val="#ppt_x"/>
                                          </p:val>
                                        </p:tav>
                                      </p:tavLst>
                                    </p:anim>
                                    <p:animEffect transition="in" filter="wipe(right)">
                                      <p:cBhvr>
                                        <p:cTn id="63" dur="500"/>
                                        <p:tgtEl>
                                          <p:spTgt spid="12"/>
                                        </p:tgtEl>
                                      </p:cBhvr>
                                    </p:animEffect>
                                  </p:childTnLst>
                                </p:cTn>
                              </p:par>
                            </p:childTnLst>
                          </p:cTn>
                        </p:par>
                        <p:par>
                          <p:cTn id="64" fill="hold">
                            <p:stCondLst>
                              <p:cond delay="1000"/>
                            </p:stCondLst>
                            <p:childTnLst>
                              <p:par>
                                <p:cTn id="65" presetID="10" presetClass="entr" presetSubtype="0" fill="hold" grpId="0" nodeType="afterEffect">
                                  <p:stCondLst>
                                    <p:cond delay="0"/>
                                  </p:stCondLst>
                                  <p:iterate type="lt">
                                    <p:tmPct val="10000"/>
                                  </p:iterate>
                                  <p:childTnLst>
                                    <p:set>
                                      <p:cBhvr>
                                        <p:cTn id="66" dur="1" fill="hold">
                                          <p:stCondLst>
                                            <p:cond delay="0"/>
                                          </p:stCondLst>
                                        </p:cTn>
                                        <p:tgtEl>
                                          <p:spTgt spid="14"/>
                                        </p:tgtEl>
                                        <p:attrNameLst>
                                          <p:attrName>style.visibility</p:attrName>
                                        </p:attrNameLst>
                                      </p:cBhvr>
                                      <p:to>
                                        <p:strVal val="visible"/>
                                      </p:to>
                                    </p:set>
                                    <p:animEffect transition="in" filter="fade">
                                      <p:cBhvr>
                                        <p:cTn id="67" dur="100"/>
                                        <p:tgtEl>
                                          <p:spTgt spid="14"/>
                                        </p:tgtEl>
                                      </p:cBhvr>
                                    </p:animEffect>
                                  </p:childTnLst>
                                </p:cTn>
                              </p:par>
                              <p:par>
                                <p:cTn id="68" presetID="10" presetClass="entr" presetSubtype="0" fill="hold" grpId="0" nodeType="withEffect">
                                  <p:stCondLst>
                                    <p:cond delay="0"/>
                                  </p:stCondLst>
                                  <p:iterate type="lt">
                                    <p:tmPct val="10000"/>
                                  </p:iterate>
                                  <p:childTnLst>
                                    <p:set>
                                      <p:cBhvr>
                                        <p:cTn id="69" dur="1" fill="hold">
                                          <p:stCondLst>
                                            <p:cond delay="0"/>
                                          </p:stCondLst>
                                        </p:cTn>
                                        <p:tgtEl>
                                          <p:spTgt spid="15"/>
                                        </p:tgtEl>
                                        <p:attrNameLst>
                                          <p:attrName>style.visibility</p:attrName>
                                        </p:attrNameLst>
                                      </p:cBhvr>
                                      <p:to>
                                        <p:strVal val="visible"/>
                                      </p:to>
                                    </p:set>
                                    <p:animEffect transition="in" filter="fade">
                                      <p:cBhvr>
                                        <p:cTn id="70" dur="1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0" grpId="2" animBg="1"/>
      <p:bldP spid="11" grpId="0" animBg="1"/>
      <p:bldP spid="11" grpId="1" animBg="1"/>
      <p:bldP spid="11" grpId="2" animBg="1"/>
      <p:bldP spid="12" grpId="0" animBg="1"/>
      <p:bldP spid="13" grpId="0" animBg="1"/>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7"/>
          <p:cNvSpPr/>
          <p:nvPr/>
        </p:nvSpPr>
        <p:spPr bwMode="auto">
          <a:xfrm>
            <a:off x="8030666" y="1223926"/>
            <a:ext cx="1809750"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3" name="平行四边形 2"/>
          <p:cNvSpPr/>
          <p:nvPr/>
        </p:nvSpPr>
        <p:spPr bwMode="auto">
          <a:xfrm>
            <a:off x="2790328" y="2982876"/>
            <a:ext cx="1385888"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4" name="平行四边形 3"/>
          <p:cNvSpPr/>
          <p:nvPr/>
        </p:nvSpPr>
        <p:spPr bwMode="auto">
          <a:xfrm>
            <a:off x="4538166" y="2982876"/>
            <a:ext cx="1384300"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5" name="平行四边形 4"/>
          <p:cNvSpPr/>
          <p:nvPr/>
        </p:nvSpPr>
        <p:spPr bwMode="auto">
          <a:xfrm>
            <a:off x="6284417" y="2982876"/>
            <a:ext cx="1385887" cy="1681162"/>
          </a:xfrm>
          <a:prstGeom prst="parallelogram">
            <a:avLst>
              <a:gd name="adj" fmla="val 20417"/>
            </a:avLst>
          </a:prstGeom>
          <a:solidFill>
            <a:schemeClr val="bg1">
              <a:lumMod val="85000"/>
            </a:schemeClr>
          </a:solidFill>
          <a:ln w="3175" cap="flat" cmpd="sng" algn="ctr">
            <a:noFill/>
            <a:prstDash val="solid"/>
          </a:ln>
          <a:effectLst/>
        </p:spPr>
        <p:txBody>
          <a:bodyPr lIns="0" rIns="0" anchor="ctr"/>
          <a:lstStyle/>
          <a:p>
            <a:pPr algn="ctr">
              <a:lnSpc>
                <a:spcPct val="120000"/>
              </a:lnSpc>
              <a:spcBef>
                <a:spcPts val="600"/>
              </a:spcBef>
              <a:spcAft>
                <a:spcPts val="600"/>
              </a:spcAft>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6" name="平行四边形 5"/>
          <p:cNvSpPr/>
          <p:nvPr/>
        </p:nvSpPr>
        <p:spPr bwMode="auto">
          <a:xfrm flipH="1">
            <a:off x="3073627"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7" name="平行四边形 6"/>
          <p:cNvSpPr/>
          <p:nvPr/>
        </p:nvSpPr>
        <p:spPr bwMode="auto">
          <a:xfrm flipH="1">
            <a:off x="4820312"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8" name="平行四边形 7"/>
          <p:cNvSpPr/>
          <p:nvPr/>
        </p:nvSpPr>
        <p:spPr bwMode="auto">
          <a:xfrm flipH="1">
            <a:off x="6566995" y="2983152"/>
            <a:ext cx="2569119" cy="1680887"/>
          </a:xfrm>
          <a:prstGeom prst="parallelogram">
            <a:avLst>
              <a:gd name="adj" fmla="val 87273"/>
            </a:avLst>
          </a:prstGeom>
          <a:solidFill>
            <a:schemeClr val="bg1">
              <a:lumMod val="85000"/>
            </a:schemeClr>
          </a:solidFill>
          <a:ln w="3175" cap="flat" cmpd="sng" algn="ctr">
            <a:noFill/>
            <a:prstDash val="solid"/>
          </a:ln>
          <a:effectLst/>
        </p:spPr>
        <p:txBody>
          <a:bodyPr anchor="ctr"/>
          <a:lstStyle/>
          <a:p>
            <a:pPr algn="ctr">
              <a:lnSpc>
                <a:spcPct val="120000"/>
              </a:lnSpc>
              <a:defRPr/>
            </a:pPr>
            <a:endParaRPr lang="zh-CN" altLang="en-US" sz="2000" kern="0">
              <a:solidFill>
                <a:srgbClr val="4D4D4D"/>
              </a:solidFill>
              <a:latin typeface="微软雅黑" panose="020B0503020204020204" pitchFamily="34" charset="-122"/>
              <a:ea typeface="微软雅黑" panose="020B0503020204020204" pitchFamily="34" charset="-122"/>
            </a:endParaRPr>
          </a:p>
        </p:txBody>
      </p:sp>
      <p:sp>
        <p:nvSpPr>
          <p:cNvPr id="9" name="平行四边形 8"/>
          <p:cNvSpPr/>
          <p:nvPr/>
        </p:nvSpPr>
        <p:spPr bwMode="auto">
          <a:xfrm>
            <a:off x="2790329" y="2983152"/>
            <a:ext cx="1385413" cy="1680887"/>
          </a:xfrm>
          <a:prstGeom prst="parallelogram">
            <a:avLst>
              <a:gd name="adj" fmla="val 20417"/>
            </a:avLst>
          </a:prstGeom>
          <a:solidFill>
            <a:schemeClr val="accent4"/>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A</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0" name="平行四边形 9"/>
          <p:cNvSpPr/>
          <p:nvPr/>
        </p:nvSpPr>
        <p:spPr bwMode="auto">
          <a:xfrm>
            <a:off x="4537758" y="2983152"/>
            <a:ext cx="1385413" cy="1680887"/>
          </a:xfrm>
          <a:prstGeom prst="parallelogram">
            <a:avLst>
              <a:gd name="adj" fmla="val 20417"/>
            </a:avLst>
          </a:prstGeom>
          <a:solidFill>
            <a:schemeClr val="accent1"/>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B</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1" name="平行四边形 10"/>
          <p:cNvSpPr/>
          <p:nvPr/>
        </p:nvSpPr>
        <p:spPr bwMode="auto">
          <a:xfrm>
            <a:off x="6284442" y="2983152"/>
            <a:ext cx="1385413" cy="1680887"/>
          </a:xfrm>
          <a:prstGeom prst="parallelogram">
            <a:avLst>
              <a:gd name="adj" fmla="val 20417"/>
            </a:avLst>
          </a:prstGeom>
          <a:solidFill>
            <a:schemeClr val="accent2"/>
          </a:solidFill>
          <a:ln w="3175" cap="flat" cmpd="sng" algn="ctr">
            <a:noFill/>
            <a:prstDash val="solid"/>
          </a:ln>
          <a:effectLst/>
        </p:spPr>
        <p:txBody>
          <a:bodyPr lIns="0" rIns="0" anchor="ctr"/>
          <a:lstStyle/>
          <a:p>
            <a:pPr algn="ctr">
              <a:lnSpc>
                <a:spcPct val="120000"/>
              </a:lnSpc>
              <a:spcBef>
                <a:spcPts val="600"/>
              </a:spcBef>
              <a:spcAft>
                <a:spcPts val="600"/>
              </a:spcAft>
            </a:pPr>
            <a:r>
              <a:rPr lang="en-US" altLang="zh-CN" sz="4000" kern="0" dirty="0">
                <a:solidFill>
                  <a:sysClr val="window" lastClr="FFFFFF"/>
                </a:solidFill>
                <a:latin typeface="Bebas" pitchFamily="2" charset="0"/>
                <a:ea typeface="微软雅黑" panose="020B0503020204020204" pitchFamily="34" charset="-122"/>
              </a:rPr>
              <a:t>C</a:t>
            </a:r>
            <a:endParaRPr lang="zh-CN" altLang="en-US" sz="4000" kern="0" dirty="0">
              <a:solidFill>
                <a:sysClr val="window" lastClr="FFFFFF"/>
              </a:solidFill>
              <a:latin typeface="Bebas" pitchFamily="2" charset="0"/>
              <a:ea typeface="微软雅黑" panose="020B0503020204020204" pitchFamily="34" charset="-122"/>
            </a:endParaRPr>
          </a:p>
        </p:txBody>
      </p:sp>
      <p:sp>
        <p:nvSpPr>
          <p:cNvPr id="12" name="矩形 17"/>
          <p:cNvSpPr/>
          <p:nvPr/>
        </p:nvSpPr>
        <p:spPr bwMode="auto">
          <a:xfrm>
            <a:off x="8030818" y="1223926"/>
            <a:ext cx="1809598" cy="3440112"/>
          </a:xfrm>
          <a:custGeom>
            <a:avLst/>
            <a:gdLst/>
            <a:ahLst/>
            <a:cxnLst/>
            <a:rect l="l" t="t" r="r" b="b"/>
            <a:pathLst>
              <a:path w="1809407" h="3440675">
                <a:moveTo>
                  <a:pt x="1139906" y="0"/>
                </a:moveTo>
                <a:lnTo>
                  <a:pt x="1809407" y="792244"/>
                </a:lnTo>
                <a:lnTo>
                  <a:pt x="1563950" y="750317"/>
                </a:lnTo>
                <a:lnTo>
                  <a:pt x="1104411" y="3440675"/>
                </a:lnTo>
                <a:lnTo>
                  <a:pt x="0" y="3440675"/>
                </a:lnTo>
                <a:lnTo>
                  <a:pt x="490848" y="567021"/>
                </a:lnTo>
                <a:lnTo>
                  <a:pt x="245391" y="525095"/>
                </a:lnTo>
                <a:close/>
              </a:path>
            </a:pathLst>
          </a:custGeom>
          <a:solidFill>
            <a:schemeClr val="accent3"/>
          </a:solidFill>
          <a:ln w="3175" cap="flat" cmpd="sng" algn="ctr">
            <a:noFill/>
            <a:prstDash val="solid"/>
          </a:ln>
          <a:effectLst/>
        </p:spPr>
        <p:txBody>
          <a:bodyPr lIns="0" rIns="0" anchor="ctr"/>
          <a:lstStyle/>
          <a:p>
            <a:pPr algn="ctr">
              <a:lnSpc>
                <a:spcPct val="120000"/>
              </a:lnSpc>
              <a:spcBef>
                <a:spcPts val="600"/>
              </a:spcBef>
              <a:spcAft>
                <a:spcPts val="600"/>
              </a:spcAft>
              <a:defRPr/>
            </a:pPr>
            <a:endParaRPr lang="zh-CN" altLang="en-US" sz="2800" kern="0" dirty="0">
              <a:solidFill>
                <a:sysClr val="window" lastClr="FFFFFF"/>
              </a:solidFill>
              <a:latin typeface="Bebas" pitchFamily="2" charset="0"/>
              <a:ea typeface="微软雅黑" panose="020B0503020204020204" pitchFamily="34" charset="-122"/>
            </a:endParaRPr>
          </a:p>
        </p:txBody>
      </p:sp>
      <p:sp>
        <p:nvSpPr>
          <p:cNvPr id="16" name="TextBox 32"/>
          <p:cNvSpPr txBox="1">
            <a:spLocks noChangeArrowheads="1"/>
          </p:cNvSpPr>
          <p:nvPr/>
        </p:nvSpPr>
        <p:spPr bwMode="auto">
          <a:xfrm rot="610177">
            <a:off x="8656413" y="2132556"/>
            <a:ext cx="461665" cy="1938992"/>
          </a:xfrm>
          <a:prstGeom prst="rect">
            <a:avLst/>
          </a:prstGeom>
          <a:noFill/>
          <a:ln w="9525">
            <a:noFill/>
            <a:miter lim="800000"/>
          </a:ln>
        </p:spPr>
        <p:txBody>
          <a:bodyPr vert="eaVert" wrap="none">
            <a:spAutoFit/>
          </a:bodyPr>
          <a:lstStyle/>
          <a:p>
            <a:pPr>
              <a:defRPr/>
            </a:pPr>
            <a:r>
              <a:rPr lang="zh-CN" altLang="en-US" kern="0" dirty="0">
                <a:solidFill>
                  <a:sysClr val="window" lastClr="FFFFFF"/>
                </a:solidFill>
                <a:latin typeface="微软雅黑" panose="020B0503020204020204" pitchFamily="34" charset="-122"/>
                <a:ea typeface="微软雅黑" panose="020B0503020204020204" pitchFamily="34" charset="-122"/>
              </a:rPr>
              <a:t>单击此处输入文本</a:t>
            </a:r>
            <a:endParaRPr lang="zh-CN" altLang="en-US" kern="0" dirty="0">
              <a:solidFill>
                <a:sysClr val="window" lastClr="FFFFFF"/>
              </a:solidFill>
              <a:latin typeface="微软雅黑" panose="020B0503020204020204" pitchFamily="34" charset="-122"/>
              <a:ea typeface="微软雅黑" panose="020B0503020204020204" pitchFamily="34" charset="-122"/>
            </a:endParaRPr>
          </a:p>
        </p:txBody>
      </p:sp>
      <p:sp>
        <p:nvSpPr>
          <p:cNvPr id="17" name="矩形 16"/>
          <p:cNvSpPr/>
          <p:nvPr/>
        </p:nvSpPr>
        <p:spPr>
          <a:xfrm>
            <a:off x="2259771"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230488" y="1923686"/>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5784209" y="4876014"/>
            <a:ext cx="2098414" cy="785234"/>
          </a:xfrm>
          <a:prstGeom prst="rect">
            <a:avLst/>
          </a:prstGeom>
        </p:spPr>
        <p:txBody>
          <a:bodyPr wrap="square" lIns="91840" tIns="45920" rIns="91840" bIns="45920">
            <a:spAutoFit/>
          </a:bodyPr>
          <a:lstStyle/>
          <a:p>
            <a:pPr algn="ct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标题 1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down)">
                                      <p:cBhvr>
                                        <p:cTn id="31" dur="500"/>
                                        <p:tgtEl>
                                          <p:spTgt spid="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4000"/>
                            </p:stCondLst>
                            <p:childTnLst>
                              <p:par>
                                <p:cTn id="37" presetID="1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p:tgtEl>
                                          <p:spTgt spid="17"/>
                                        </p:tgtEl>
                                        <p:attrNameLst>
                                          <p:attrName>ppt_y</p:attrName>
                                        </p:attrNameLst>
                                      </p:cBhvr>
                                      <p:tavLst>
                                        <p:tav tm="0">
                                          <p:val>
                                            <p:strVal val="#ppt_y-#ppt_h*1.125000"/>
                                          </p:val>
                                        </p:tav>
                                        <p:tav tm="100000">
                                          <p:val>
                                            <p:strVal val="#ppt_y"/>
                                          </p:val>
                                        </p:tav>
                                      </p:tavLst>
                                    </p:anim>
                                    <p:animEffect transition="in" filter="wipe(down)">
                                      <p:cBhvr>
                                        <p:cTn id="40" dur="500"/>
                                        <p:tgtEl>
                                          <p:spTgt spid="17"/>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p:stCondLst>
                              <p:cond delay="5000"/>
                            </p:stCondLst>
                            <p:childTnLst>
                              <p:par>
                                <p:cTn id="46" presetID="12" presetClass="entr" presetSubtype="4"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p:tgtEl>
                                          <p:spTgt spid="19"/>
                                        </p:tgtEl>
                                        <p:attrNameLst>
                                          <p:attrName>ppt_y</p:attrName>
                                        </p:attrNameLst>
                                      </p:cBhvr>
                                      <p:tavLst>
                                        <p:tav tm="0">
                                          <p:val>
                                            <p:strVal val="#ppt_y+#ppt_h*1.125000"/>
                                          </p:val>
                                        </p:tav>
                                        <p:tav tm="100000">
                                          <p:val>
                                            <p:strVal val="#ppt_y"/>
                                          </p:val>
                                        </p:tav>
                                      </p:tavLst>
                                    </p:anim>
                                    <p:animEffect transition="in" filter="wipe(up)">
                                      <p:cBhvr>
                                        <p:cTn id="49" dur="500"/>
                                        <p:tgtEl>
                                          <p:spTgt spid="19"/>
                                        </p:tgtEl>
                                      </p:cBhvr>
                                    </p:animEffect>
                                  </p:childTnLst>
                                </p:cTn>
                              </p:par>
                            </p:childTnLst>
                          </p:cTn>
                        </p:par>
                        <p:par>
                          <p:cTn id="50" fill="hold">
                            <p:stCondLst>
                              <p:cond delay="5500"/>
                            </p:stCondLst>
                            <p:childTnLst>
                              <p:par>
                                <p:cTn id="51" presetID="10"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 calcmode="lin" valueType="num">
                                      <p:cBhvr additive="base">
                                        <p:cTn id="57" dur="500"/>
                                        <p:tgtEl>
                                          <p:spTgt spid="20"/>
                                        </p:tgtEl>
                                        <p:attrNameLst>
                                          <p:attrName>ppt_y</p:attrName>
                                        </p:attrNameLst>
                                      </p:cBhvr>
                                      <p:tavLst>
                                        <p:tav tm="0">
                                          <p:val>
                                            <p:strVal val="#ppt_y-#ppt_h*1.125000"/>
                                          </p:val>
                                        </p:tav>
                                        <p:tav tm="100000">
                                          <p:val>
                                            <p:strVal val="#ppt_y"/>
                                          </p:val>
                                        </p:tav>
                                      </p:tavLst>
                                    </p:anim>
                                    <p:animEffect transition="in" filter="wipe(down)">
                                      <p:cBhvr>
                                        <p:cTn id="58" dur="500"/>
                                        <p:tgtEl>
                                          <p:spTgt spid="20"/>
                                        </p:tgtEl>
                                      </p:cBhvr>
                                    </p:animEffect>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par>
                          <p:cTn id="63" fill="hold">
                            <p:stCondLst>
                              <p:cond delay="70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17"/>
          <p:cNvSpPr/>
          <p:nvPr/>
        </p:nvSpPr>
        <p:spPr>
          <a:xfrm flipH="1">
            <a:off x="598228"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34" name="组合 33"/>
          <p:cNvGrpSpPr/>
          <p:nvPr/>
        </p:nvGrpSpPr>
        <p:grpSpPr>
          <a:xfrm>
            <a:off x="689920" y="1510171"/>
            <a:ext cx="3006442" cy="3006441"/>
            <a:chOff x="359073" y="916229"/>
            <a:chExt cx="2255419" cy="2255418"/>
          </a:xfrm>
        </p:grpSpPr>
        <p:sp>
          <p:nvSpPr>
            <p:cNvPr id="35" name="椭圆 34"/>
            <p:cNvSpPr/>
            <p:nvPr/>
          </p:nvSpPr>
          <p:spPr>
            <a:xfrm>
              <a:off x="359073"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36" name="图片 35"/>
            <p:cNvPicPr/>
            <p:nvPr/>
          </p:nvPicPr>
          <p:blipFill>
            <a:blip r:embed="rId1" cstate="screen"/>
            <a:stretch>
              <a:fillRect/>
            </a:stretch>
          </p:blipFill>
          <p:spPr>
            <a:xfrm>
              <a:off x="509765" y="1131590"/>
              <a:ext cx="1954036" cy="1824696"/>
            </a:xfrm>
            <a:prstGeom prst="ellipse">
              <a:avLst/>
            </a:prstGeom>
          </p:spPr>
        </p:pic>
      </p:grpSp>
      <p:sp>
        <p:nvSpPr>
          <p:cNvPr id="37" name="矩形 17"/>
          <p:cNvSpPr/>
          <p:nvPr/>
        </p:nvSpPr>
        <p:spPr>
          <a:xfrm flipH="1">
            <a:off x="4546937"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38" name="组合 37"/>
          <p:cNvGrpSpPr/>
          <p:nvPr/>
        </p:nvGrpSpPr>
        <p:grpSpPr>
          <a:xfrm>
            <a:off x="4638628" y="1510171"/>
            <a:ext cx="3006442" cy="3006441"/>
            <a:chOff x="3478684" y="916229"/>
            <a:chExt cx="2255419" cy="2255418"/>
          </a:xfrm>
        </p:grpSpPr>
        <p:sp>
          <p:nvSpPr>
            <p:cNvPr id="39" name="椭圆 38"/>
            <p:cNvSpPr/>
            <p:nvPr/>
          </p:nvSpPr>
          <p:spPr>
            <a:xfrm>
              <a:off x="3478684"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40" name="图片 39"/>
            <p:cNvPicPr/>
            <p:nvPr/>
          </p:nvPicPr>
          <p:blipFill>
            <a:blip r:embed="rId2" cstate="screen"/>
            <a:stretch>
              <a:fillRect/>
            </a:stretch>
          </p:blipFill>
          <p:spPr>
            <a:xfrm>
              <a:off x="3612088" y="1076573"/>
              <a:ext cx="1988612" cy="1934730"/>
            </a:xfrm>
            <a:prstGeom prst="ellipse">
              <a:avLst/>
            </a:prstGeom>
          </p:spPr>
        </p:pic>
      </p:grpSp>
      <p:sp>
        <p:nvSpPr>
          <p:cNvPr id="41" name="矩形 17"/>
          <p:cNvSpPr/>
          <p:nvPr/>
        </p:nvSpPr>
        <p:spPr>
          <a:xfrm flipH="1">
            <a:off x="8469052" y="3672538"/>
            <a:ext cx="691001" cy="527768"/>
          </a:xfrm>
          <a:custGeom>
            <a:avLst/>
            <a:gdLst/>
            <a:ahLst/>
            <a:cxnLst/>
            <a:rect l="l" t="t" r="r" b="b"/>
            <a:pathLst>
              <a:path w="637499" h="486904">
                <a:moveTo>
                  <a:pt x="637499" y="0"/>
                </a:moveTo>
                <a:lnTo>
                  <a:pt x="49403" y="345353"/>
                </a:lnTo>
                <a:lnTo>
                  <a:pt x="0" y="486904"/>
                </a:lnTo>
                <a:lnTo>
                  <a:pt x="620809" y="346293"/>
                </a:lnTo>
                <a:lnTo>
                  <a:pt x="637499" y="336073"/>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grpSp>
        <p:nvGrpSpPr>
          <p:cNvPr id="42" name="组合 41"/>
          <p:cNvGrpSpPr/>
          <p:nvPr/>
        </p:nvGrpSpPr>
        <p:grpSpPr>
          <a:xfrm>
            <a:off x="8560744" y="1510171"/>
            <a:ext cx="3006442" cy="3006441"/>
            <a:chOff x="6598295" y="916229"/>
            <a:chExt cx="2255419" cy="2255418"/>
          </a:xfrm>
        </p:grpSpPr>
        <p:sp>
          <p:nvSpPr>
            <p:cNvPr id="43" name="椭圆 42"/>
            <p:cNvSpPr/>
            <p:nvPr/>
          </p:nvSpPr>
          <p:spPr>
            <a:xfrm>
              <a:off x="6598295" y="916229"/>
              <a:ext cx="2255419" cy="225541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pic>
          <p:nvPicPr>
            <p:cNvPr id="44" name="图片 43"/>
            <p:cNvPicPr/>
            <p:nvPr/>
          </p:nvPicPr>
          <p:blipFill>
            <a:blip r:embed="rId3" cstate="screen"/>
            <a:stretch>
              <a:fillRect/>
            </a:stretch>
          </p:blipFill>
          <p:spPr>
            <a:xfrm>
              <a:off x="6745338" y="1076574"/>
              <a:ext cx="1961333" cy="1934728"/>
            </a:xfrm>
            <a:prstGeom prst="ellipse">
              <a:avLst/>
            </a:prstGeom>
          </p:spPr>
        </p:pic>
      </p:grpSp>
      <p:grpSp>
        <p:nvGrpSpPr>
          <p:cNvPr id="45" name="组合 44"/>
          <p:cNvGrpSpPr/>
          <p:nvPr/>
        </p:nvGrpSpPr>
        <p:grpSpPr>
          <a:xfrm>
            <a:off x="598224" y="3501950"/>
            <a:ext cx="3098134" cy="780513"/>
            <a:chOff x="290286" y="2410449"/>
            <a:chExt cx="2324206" cy="585537"/>
          </a:xfrm>
        </p:grpSpPr>
        <p:sp>
          <p:nvSpPr>
            <p:cNvPr id="46" name="矩形 15"/>
            <p:cNvSpPr/>
            <p:nvPr/>
          </p:nvSpPr>
          <p:spPr>
            <a:xfrm flipH="1">
              <a:off x="290286"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47" name="文本框 66"/>
            <p:cNvSpPr txBox="1"/>
            <p:nvPr/>
          </p:nvSpPr>
          <p:spPr>
            <a:xfrm>
              <a:off x="678850"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5" dirty="0">
                  <a:solidFill>
                    <a:schemeClr val="bg1"/>
                  </a:solidFill>
                  <a:latin typeface="微软雅黑" panose="020B0503020204020204" pitchFamily="34" charset="-122"/>
                  <a:ea typeface="微软雅黑" panose="020B0503020204020204" pitchFamily="34" charset="-122"/>
                </a:rPr>
                <a:t>输入标题</a:t>
              </a:r>
              <a:endParaRPr lang="zh-CN" altLang="en-US" sz="2665" dirty="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4546933" y="3501950"/>
            <a:ext cx="3098134" cy="780513"/>
            <a:chOff x="3409897" y="2410449"/>
            <a:chExt cx="2324206" cy="585537"/>
          </a:xfrm>
        </p:grpSpPr>
        <p:sp>
          <p:nvSpPr>
            <p:cNvPr id="49" name="矩形 15"/>
            <p:cNvSpPr/>
            <p:nvPr/>
          </p:nvSpPr>
          <p:spPr>
            <a:xfrm flipH="1">
              <a:off x="3409897"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50" name="文本框 66"/>
            <p:cNvSpPr txBox="1"/>
            <p:nvPr/>
          </p:nvSpPr>
          <p:spPr>
            <a:xfrm>
              <a:off x="3928286"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5" dirty="0">
                  <a:solidFill>
                    <a:schemeClr val="bg1"/>
                  </a:solidFill>
                  <a:latin typeface="微软雅黑" panose="020B0503020204020204" pitchFamily="34" charset="-122"/>
                  <a:ea typeface="微软雅黑" panose="020B0503020204020204" pitchFamily="34" charset="-122"/>
                </a:rPr>
                <a:t>输入标题</a:t>
              </a:r>
              <a:endParaRPr lang="zh-CN" altLang="en-US" sz="2665" dirty="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8469049" y="3501950"/>
            <a:ext cx="3098134" cy="780513"/>
            <a:chOff x="6529508" y="2410449"/>
            <a:chExt cx="2324206" cy="585537"/>
          </a:xfrm>
        </p:grpSpPr>
        <p:sp>
          <p:nvSpPr>
            <p:cNvPr id="52" name="矩形 15"/>
            <p:cNvSpPr/>
            <p:nvPr/>
          </p:nvSpPr>
          <p:spPr>
            <a:xfrm flipH="1">
              <a:off x="6529508" y="2410449"/>
              <a:ext cx="2324206" cy="585537"/>
            </a:xfrm>
            <a:custGeom>
              <a:avLst/>
              <a:gdLst/>
              <a:ahLst/>
              <a:cxnLst/>
              <a:rect l="l" t="t" r="r" b="b"/>
              <a:pathLst>
                <a:path w="3106957" h="776923">
                  <a:moveTo>
                    <a:pt x="0" y="0"/>
                  </a:moveTo>
                  <a:lnTo>
                    <a:pt x="191750" y="776923"/>
                  </a:lnTo>
                  <a:lnTo>
                    <a:pt x="3106957" y="526631"/>
                  </a:lnTo>
                  <a:lnTo>
                    <a:pt x="3106957" y="15192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a:p>
          </p:txBody>
        </p:sp>
        <p:sp>
          <p:nvSpPr>
            <p:cNvPr id="53" name="文本框 66"/>
            <p:cNvSpPr txBox="1"/>
            <p:nvPr/>
          </p:nvSpPr>
          <p:spPr>
            <a:xfrm>
              <a:off x="7047897" y="2497180"/>
              <a:ext cx="1615864" cy="377028"/>
            </a:xfrm>
            <a:prstGeom prst="rect">
              <a:avLst/>
            </a:prstGeom>
          </p:spPr>
          <p:txBody>
            <a:bodyPr wrap="square">
              <a:spAutoFit/>
            </a:bodyPr>
            <a:lstStyle>
              <a:defPPr>
                <a:defRPr lang="zh-CN"/>
              </a:defPPr>
              <a:lvl1pPr>
                <a:defRPr sz="2400">
                  <a:latin typeface="方正正大黑简体" panose="02000000000000000000" pitchFamily="2" charset="-122"/>
                  <a:ea typeface="方正正大黑简体" panose="02000000000000000000" pitchFamily="2" charset="-122"/>
                </a:defRPr>
              </a:lvl1pPr>
            </a:lstStyle>
            <a:p>
              <a:pPr algn="ctr"/>
              <a:r>
                <a:rPr lang="zh-CN" altLang="en-US" sz="2665" dirty="0">
                  <a:solidFill>
                    <a:schemeClr val="bg1"/>
                  </a:solidFill>
                  <a:latin typeface="微软雅黑" panose="020B0503020204020204" pitchFamily="34" charset="-122"/>
                  <a:ea typeface="微软雅黑" panose="020B0503020204020204" pitchFamily="34" charset="-122"/>
                </a:rPr>
                <a:t>输入标题</a:t>
              </a:r>
              <a:endParaRPr lang="zh-CN" altLang="en-US" sz="2665" dirty="0">
                <a:solidFill>
                  <a:schemeClr val="bg1"/>
                </a:solidFill>
                <a:latin typeface="微软雅黑" panose="020B0503020204020204" pitchFamily="34" charset="-122"/>
                <a:ea typeface="微软雅黑" panose="020B0503020204020204" pitchFamily="34" charset="-122"/>
              </a:endParaRPr>
            </a:p>
          </p:txBody>
        </p:sp>
      </p:grpSp>
      <p:sp>
        <p:nvSpPr>
          <p:cNvPr id="54" name="矩形 53"/>
          <p:cNvSpPr/>
          <p:nvPr/>
        </p:nvSpPr>
        <p:spPr>
          <a:xfrm>
            <a:off x="567112"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5" name="矩形 54"/>
          <p:cNvSpPr/>
          <p:nvPr/>
        </p:nvSpPr>
        <p:spPr>
          <a:xfrm>
            <a:off x="4515821"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55"/>
          <p:cNvSpPr/>
          <p:nvPr/>
        </p:nvSpPr>
        <p:spPr>
          <a:xfrm>
            <a:off x="8656836" y="4811570"/>
            <a:ext cx="3160361" cy="1401018"/>
          </a:xfrm>
          <a:prstGeom prst="rect">
            <a:avLst/>
          </a:prstGeom>
        </p:spPr>
        <p:txBody>
          <a:bodyPr wrap="square">
            <a:noAutofit/>
          </a:bodyPr>
          <a:lstStyle/>
          <a:p>
            <a:pPr algn="ct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HK"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标题 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heel(1)">
                                      <p:cBhvr>
                                        <p:cTn id="7" dur="1500"/>
                                        <p:tgtEl>
                                          <p:spTgt spid="34"/>
                                        </p:tgtEl>
                                      </p:cBhvr>
                                    </p:animEffect>
                                  </p:childTnLst>
                                </p:cTn>
                              </p:par>
                            </p:childTnLst>
                          </p:cTn>
                        </p:par>
                        <p:par>
                          <p:cTn id="8" fill="hold">
                            <p:stCondLst>
                              <p:cond delay="1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left)">
                                      <p:cBhvr>
                                        <p:cTn id="15" dur="500"/>
                                        <p:tgtEl>
                                          <p:spTgt spid="45"/>
                                        </p:tgtEl>
                                      </p:cBhvr>
                                    </p:animEffect>
                                  </p:childTnLst>
                                </p:cTn>
                              </p:par>
                            </p:childTnLst>
                          </p:cTn>
                        </p:par>
                        <p:par>
                          <p:cTn id="16" fill="hold">
                            <p:stCondLst>
                              <p:cond delay="2500"/>
                            </p:stCondLst>
                            <p:childTnLst>
                              <p:par>
                                <p:cTn id="17" presetID="21"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heel(1)">
                                      <p:cBhvr>
                                        <p:cTn id="19" dur="1500"/>
                                        <p:tgtEl>
                                          <p:spTgt spid="38"/>
                                        </p:tgtEl>
                                      </p:cBhvr>
                                    </p:animEffect>
                                  </p:childTnLst>
                                </p:cTn>
                              </p:par>
                            </p:childTnLst>
                          </p:cTn>
                        </p:par>
                        <p:par>
                          <p:cTn id="20" fill="hold">
                            <p:stCondLst>
                              <p:cond delay="4000"/>
                            </p:stCondLst>
                            <p:childTnLst>
                              <p:par>
                                <p:cTn id="21" presetID="22" presetClass="entr" presetSubtype="2"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right)">
                                      <p:cBhvr>
                                        <p:cTn id="23" dur="500"/>
                                        <p:tgtEl>
                                          <p:spTgt spid="37"/>
                                        </p:tgtEl>
                                      </p:cBhvr>
                                    </p:animEffect>
                                  </p:childTnLst>
                                </p:cTn>
                              </p:par>
                            </p:childTnLst>
                          </p:cTn>
                        </p:par>
                        <p:par>
                          <p:cTn id="24" fill="hold">
                            <p:stCondLst>
                              <p:cond delay="4500"/>
                            </p:stCondLst>
                            <p:childTnLst>
                              <p:par>
                                <p:cTn id="25" presetID="22"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left)">
                                      <p:cBhvr>
                                        <p:cTn id="27" dur="500"/>
                                        <p:tgtEl>
                                          <p:spTgt spid="48"/>
                                        </p:tgtEl>
                                      </p:cBhvr>
                                    </p:animEffect>
                                  </p:childTnLst>
                                </p:cTn>
                              </p:par>
                            </p:childTnLst>
                          </p:cTn>
                        </p:par>
                        <p:par>
                          <p:cTn id="28" fill="hold">
                            <p:stCondLst>
                              <p:cond delay="5000"/>
                            </p:stCondLst>
                            <p:childTnLst>
                              <p:par>
                                <p:cTn id="29" presetID="21" presetClass="entr" presetSubtype="1"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1500"/>
                                        <p:tgtEl>
                                          <p:spTgt spid="42"/>
                                        </p:tgtEl>
                                      </p:cBhvr>
                                    </p:animEffect>
                                  </p:childTnLst>
                                </p:cTn>
                              </p:par>
                            </p:childTnLst>
                          </p:cTn>
                        </p:par>
                        <p:par>
                          <p:cTn id="32" fill="hold">
                            <p:stCondLst>
                              <p:cond delay="6500"/>
                            </p:stCondLst>
                            <p:childTnLst>
                              <p:par>
                                <p:cTn id="33" presetID="22" presetClass="entr" presetSubtype="2" fill="hold" grpId="0"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right)">
                                      <p:cBhvr>
                                        <p:cTn id="35" dur="500"/>
                                        <p:tgtEl>
                                          <p:spTgt spid="41"/>
                                        </p:tgtEl>
                                      </p:cBhvr>
                                    </p:animEffect>
                                  </p:childTnLst>
                                </p:cTn>
                              </p:par>
                            </p:childTnLst>
                          </p:cTn>
                        </p:par>
                        <p:par>
                          <p:cTn id="36" fill="hold">
                            <p:stCondLst>
                              <p:cond delay="7000"/>
                            </p:stCondLst>
                            <p:childTnLst>
                              <p:par>
                                <p:cTn id="37" presetID="22" presetClass="entr" presetSubtype="8"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wipe(left)">
                                      <p:cBhvr>
                                        <p:cTn id="39" dur="500"/>
                                        <p:tgtEl>
                                          <p:spTgt spid="51"/>
                                        </p:tgtEl>
                                      </p:cBhvr>
                                    </p:animEffect>
                                  </p:childTnLst>
                                </p:cTn>
                              </p:par>
                            </p:childTnLst>
                          </p:cTn>
                        </p:par>
                        <p:par>
                          <p:cTn id="40" fill="hold">
                            <p:stCondLst>
                              <p:cond delay="7500"/>
                            </p:stCondLst>
                            <p:childTnLst>
                              <p:par>
                                <p:cTn id="41" presetID="22" presetClass="entr" presetSubtype="1"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up)">
                                      <p:cBhvr>
                                        <p:cTn id="43" dur="500"/>
                                        <p:tgtEl>
                                          <p:spTgt spid="54"/>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up)">
                                      <p:cBhvr>
                                        <p:cTn id="47" dur="500"/>
                                        <p:tgtEl>
                                          <p:spTgt spid="5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P spid="41" grpId="0" animBg="1"/>
      <p:bldP spid="54"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872043" y="2806872"/>
            <a:ext cx="2344012" cy="2236968"/>
            <a:chOff x="570215" y="2889768"/>
            <a:chExt cx="1758238" cy="1677726"/>
          </a:xfrm>
        </p:grpSpPr>
        <p:grpSp>
          <p:nvGrpSpPr>
            <p:cNvPr id="25" name="组合 24"/>
            <p:cNvGrpSpPr/>
            <p:nvPr/>
          </p:nvGrpSpPr>
          <p:grpSpPr>
            <a:xfrm>
              <a:off x="871881" y="3110922"/>
              <a:ext cx="1456572" cy="1456572"/>
              <a:chOff x="1057242" y="2253672"/>
              <a:chExt cx="1456572" cy="1456572"/>
            </a:xfrm>
          </p:grpSpPr>
          <p:sp>
            <p:nvSpPr>
              <p:cNvPr id="27" name="泪滴形 2"/>
              <p:cNvSpPr/>
              <p:nvPr/>
            </p:nvSpPr>
            <p:spPr>
              <a:xfrm rot="8100000">
                <a:off x="1057242" y="2253672"/>
                <a:ext cx="1456572" cy="1456572"/>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27"/>
              <p:cNvSpPr txBox="1"/>
              <p:nvPr/>
            </p:nvSpPr>
            <p:spPr>
              <a:xfrm>
                <a:off x="1369976" y="2715138"/>
                <a:ext cx="831105" cy="484748"/>
              </a:xfrm>
              <a:prstGeom prst="rect">
                <a:avLst/>
              </a:prstGeom>
              <a:noFill/>
            </p:spPr>
            <p:txBody>
              <a:bodyPr wrap="none" rtlCol="0">
                <a:spAutoFit/>
              </a:bodyPr>
              <a:lstStyle/>
              <a:p>
                <a:pPr algn="ctr"/>
                <a:r>
                  <a:rPr lang="zh-CN" altLang="en-US" dirty="0">
                    <a:solidFill>
                      <a:schemeClr val="bg1">
                        <a:lumMod val="65000"/>
                      </a:schemeClr>
                    </a:solidFill>
                  </a:rPr>
                  <a:t>宏观利好</a:t>
                </a:r>
                <a:endParaRPr lang="en-US" altLang="zh-CN" dirty="0">
                  <a:solidFill>
                    <a:schemeClr val="bg1">
                      <a:lumMod val="65000"/>
                    </a:schemeClr>
                  </a:solidFill>
                </a:endParaRPr>
              </a:p>
              <a:p>
                <a:pPr algn="ctr"/>
                <a:r>
                  <a:rPr lang="zh-CN" altLang="en-US" dirty="0">
                    <a:solidFill>
                      <a:schemeClr val="bg1">
                        <a:lumMod val="65000"/>
                      </a:schemeClr>
                    </a:solidFill>
                  </a:rPr>
                  <a:t>表现一</a:t>
                </a:r>
                <a:endParaRPr lang="zh-CN" altLang="en-US" dirty="0">
                  <a:solidFill>
                    <a:schemeClr val="bg1">
                      <a:lumMod val="65000"/>
                    </a:schemeClr>
                  </a:solidFill>
                </a:endParaRPr>
              </a:p>
            </p:txBody>
          </p:sp>
        </p:grpSp>
        <p:sp>
          <p:nvSpPr>
            <p:cNvPr id="26" name="椭圆 25"/>
            <p:cNvSpPr/>
            <p:nvPr/>
          </p:nvSpPr>
          <p:spPr>
            <a:xfrm>
              <a:off x="570215" y="2889768"/>
              <a:ext cx="648072" cy="64807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Impact" panose="020B0806030902050204" pitchFamily="34" charset="0"/>
                </a:rPr>
                <a:t>01</a:t>
              </a:r>
              <a:endParaRPr lang="zh-CN" altLang="en-US" dirty="0">
                <a:latin typeface="Impact" panose="020B0806030902050204" pitchFamily="34" charset="0"/>
              </a:endParaRPr>
            </a:p>
          </p:txBody>
        </p:sp>
      </p:grpSp>
      <p:sp>
        <p:nvSpPr>
          <p:cNvPr id="29" name="Rectangle 20"/>
          <p:cNvSpPr>
            <a:spLocks noChangeArrowheads="1"/>
          </p:cNvSpPr>
          <p:nvPr/>
        </p:nvSpPr>
        <p:spPr bwMode="auto">
          <a:xfrm>
            <a:off x="6953760" y="1892830"/>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0" name="Rectangle 20"/>
          <p:cNvSpPr>
            <a:spLocks noChangeArrowheads="1"/>
          </p:cNvSpPr>
          <p:nvPr/>
        </p:nvSpPr>
        <p:spPr bwMode="auto">
          <a:xfrm>
            <a:off x="6993343" y="321654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Rectangle 20"/>
          <p:cNvSpPr>
            <a:spLocks noChangeArrowheads="1"/>
          </p:cNvSpPr>
          <p:nvPr/>
        </p:nvSpPr>
        <p:spPr bwMode="auto">
          <a:xfrm>
            <a:off x="6993343" y="4478981"/>
            <a:ext cx="4478557" cy="1056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08" tIns="60954" rIns="121908" bIns="60954" anchor="ctr"/>
          <a:lstStyle/>
          <a:p>
            <a:pPr>
              <a:lnSpc>
                <a:spcPct val="150000"/>
              </a:lnSpc>
              <a:defRPr/>
            </a:pPr>
            <a:r>
              <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a:t>
            </a:r>
            <a:endParaRPr lang="zh-CN" altLang="en-US" sz="1300"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32" name="组合 31"/>
          <p:cNvGrpSpPr/>
          <p:nvPr/>
        </p:nvGrpSpPr>
        <p:grpSpPr>
          <a:xfrm>
            <a:off x="2776945" y="2090191"/>
            <a:ext cx="1311036" cy="1210692"/>
            <a:chOff x="2082384" y="2352257"/>
            <a:chExt cx="983405" cy="908019"/>
          </a:xfrm>
        </p:grpSpPr>
        <p:grpSp>
          <p:nvGrpSpPr>
            <p:cNvPr id="33" name="组合 32"/>
            <p:cNvGrpSpPr/>
            <p:nvPr/>
          </p:nvGrpSpPr>
          <p:grpSpPr>
            <a:xfrm>
              <a:off x="2251112" y="2445599"/>
              <a:ext cx="814677" cy="814677"/>
              <a:chOff x="2436472" y="1588348"/>
              <a:chExt cx="814677" cy="814677"/>
            </a:xfrm>
          </p:grpSpPr>
          <p:sp>
            <p:nvSpPr>
              <p:cNvPr id="36" name="泪滴形 2"/>
              <p:cNvSpPr/>
              <p:nvPr/>
            </p:nvSpPr>
            <p:spPr>
              <a:xfrm rot="8100000">
                <a:off x="2436472" y="1588348"/>
                <a:ext cx="814677" cy="814677"/>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2508921" y="1795583"/>
                <a:ext cx="677196" cy="392415"/>
              </a:xfrm>
              <a:prstGeom prst="rect">
                <a:avLst/>
              </a:prstGeom>
              <a:noFill/>
            </p:spPr>
            <p:txBody>
              <a:bodyPr wrap="none" rtlCol="0">
                <a:spAutoFit/>
              </a:bodyPr>
              <a:lstStyle/>
              <a:p>
                <a:pPr algn="ctr"/>
                <a:r>
                  <a:rPr lang="zh-CN" altLang="en-US" sz="1400" dirty="0">
                    <a:solidFill>
                      <a:schemeClr val="bg1">
                        <a:lumMod val="65000"/>
                      </a:schemeClr>
                    </a:solidFill>
                  </a:rPr>
                  <a:t>宏观利好</a:t>
                </a:r>
                <a:endParaRPr lang="zh-CN" altLang="en-US" sz="1400" dirty="0">
                  <a:solidFill>
                    <a:schemeClr val="bg1">
                      <a:lumMod val="65000"/>
                    </a:schemeClr>
                  </a:solidFill>
                </a:endParaRPr>
              </a:p>
              <a:p>
                <a:pPr algn="ctr"/>
                <a:r>
                  <a:rPr lang="zh-CN" altLang="en-US" sz="1400" dirty="0">
                    <a:solidFill>
                      <a:schemeClr val="bg1">
                        <a:lumMod val="65000"/>
                      </a:schemeClr>
                    </a:solidFill>
                  </a:rPr>
                  <a:t>表现二</a:t>
                </a:r>
                <a:endParaRPr lang="zh-CN" altLang="en-US" sz="1400" dirty="0">
                  <a:solidFill>
                    <a:schemeClr val="bg1">
                      <a:lumMod val="65000"/>
                    </a:schemeClr>
                  </a:solidFill>
                </a:endParaRPr>
              </a:p>
            </p:txBody>
          </p:sp>
        </p:grpSp>
        <p:sp>
          <p:nvSpPr>
            <p:cNvPr id="34" name="椭圆 33"/>
            <p:cNvSpPr/>
            <p:nvPr/>
          </p:nvSpPr>
          <p:spPr>
            <a:xfrm>
              <a:off x="2082384" y="2352257"/>
              <a:ext cx="360041" cy="3600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00" dirty="0">
                <a:latin typeface="Impact" panose="020B0806030902050204" pitchFamily="34" charset="0"/>
              </a:endParaRPr>
            </a:p>
          </p:txBody>
        </p:sp>
        <p:sp>
          <p:nvSpPr>
            <p:cNvPr id="35" name="矩形 34"/>
            <p:cNvSpPr/>
            <p:nvPr/>
          </p:nvSpPr>
          <p:spPr>
            <a:xfrm>
              <a:off x="2111164" y="2388489"/>
              <a:ext cx="298438" cy="253916"/>
            </a:xfrm>
            <a:prstGeom prst="rect">
              <a:avLst/>
            </a:prstGeom>
          </p:spPr>
          <p:txBody>
            <a:bodyPr wrap="none">
              <a:spAutoFit/>
            </a:bodyPr>
            <a:lstStyle/>
            <a:p>
              <a:pPr algn="ctr"/>
              <a:r>
                <a:rPr lang="en-US" altLang="zh-CN" sz="1600" dirty="0">
                  <a:solidFill>
                    <a:schemeClr val="bg1"/>
                  </a:solidFill>
                  <a:latin typeface="Impact" panose="020B0806030902050204" pitchFamily="34" charset="0"/>
                </a:rPr>
                <a:t>02</a:t>
              </a:r>
              <a:endParaRPr lang="zh-CN" altLang="en-US" sz="1600" dirty="0">
                <a:solidFill>
                  <a:schemeClr val="bg1"/>
                </a:solidFill>
                <a:latin typeface="Impact" panose="020B0806030902050204" pitchFamily="34" charset="0"/>
              </a:endParaRPr>
            </a:p>
          </p:txBody>
        </p:sp>
      </p:grpSp>
      <p:grpSp>
        <p:nvGrpSpPr>
          <p:cNvPr id="38" name="组合 37"/>
          <p:cNvGrpSpPr/>
          <p:nvPr/>
        </p:nvGrpSpPr>
        <p:grpSpPr>
          <a:xfrm>
            <a:off x="3944233" y="3182685"/>
            <a:ext cx="1767777" cy="1659765"/>
            <a:chOff x="2957963" y="3171627"/>
            <a:chExt cx="1326005" cy="1244824"/>
          </a:xfrm>
        </p:grpSpPr>
        <p:grpSp>
          <p:nvGrpSpPr>
            <p:cNvPr id="39" name="组合 38"/>
            <p:cNvGrpSpPr/>
            <p:nvPr/>
          </p:nvGrpSpPr>
          <p:grpSpPr>
            <a:xfrm>
              <a:off x="2957963" y="3317952"/>
              <a:ext cx="1098499" cy="1098499"/>
              <a:chOff x="3143323" y="2460701"/>
              <a:chExt cx="1098499" cy="1098499"/>
            </a:xfrm>
          </p:grpSpPr>
          <p:sp>
            <p:nvSpPr>
              <p:cNvPr id="42" name="泪滴形 2"/>
              <p:cNvSpPr/>
              <p:nvPr/>
            </p:nvSpPr>
            <p:spPr>
              <a:xfrm rot="8100000">
                <a:off x="3143323" y="2460701"/>
                <a:ext cx="1098499" cy="1098499"/>
              </a:xfrm>
              <a:custGeom>
                <a:avLst/>
                <a:gdLst/>
                <a:ahLst/>
                <a:cxnLst/>
                <a:rect l="l" t="t" r="r" b="b"/>
                <a:pathLst>
                  <a:path w="1456572" h="1456572">
                    <a:moveTo>
                      <a:pt x="356185" y="1100387"/>
                    </a:moveTo>
                    <a:cubicBezTo>
                      <a:pt x="561691" y="1305893"/>
                      <a:pt x="894881" y="1305893"/>
                      <a:pt x="1100387" y="1100387"/>
                    </a:cubicBezTo>
                    <a:cubicBezTo>
                      <a:pt x="1305893" y="894881"/>
                      <a:pt x="1305893" y="561691"/>
                      <a:pt x="1100387" y="356185"/>
                    </a:cubicBezTo>
                    <a:cubicBezTo>
                      <a:pt x="894881" y="150680"/>
                      <a:pt x="561691" y="150680"/>
                      <a:pt x="356185" y="356185"/>
                    </a:cubicBezTo>
                    <a:cubicBezTo>
                      <a:pt x="150679" y="561691"/>
                      <a:pt x="150679" y="894881"/>
                      <a:pt x="356185" y="1100387"/>
                    </a:cubicBezTo>
                    <a:close/>
                    <a:moveTo>
                      <a:pt x="213310" y="1243262"/>
                    </a:moveTo>
                    <a:cubicBezTo>
                      <a:pt x="81516" y="1111468"/>
                      <a:pt x="0" y="929396"/>
                      <a:pt x="0" y="728286"/>
                    </a:cubicBezTo>
                    <a:cubicBezTo>
                      <a:pt x="0" y="326065"/>
                      <a:pt x="326065" y="0"/>
                      <a:pt x="728286" y="0"/>
                    </a:cubicBezTo>
                    <a:lnTo>
                      <a:pt x="1456572" y="0"/>
                    </a:lnTo>
                    <a:lnTo>
                      <a:pt x="1456572" y="728286"/>
                    </a:lnTo>
                    <a:cubicBezTo>
                      <a:pt x="1456572" y="1130507"/>
                      <a:pt x="1130507" y="1456572"/>
                      <a:pt x="728286" y="1456572"/>
                    </a:cubicBezTo>
                    <a:cubicBezTo>
                      <a:pt x="527175" y="1456572"/>
                      <a:pt x="345104" y="1375056"/>
                      <a:pt x="213310" y="1243262"/>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42"/>
              <p:cNvSpPr txBox="1"/>
              <p:nvPr/>
            </p:nvSpPr>
            <p:spPr>
              <a:xfrm>
                <a:off x="3278485" y="2767981"/>
                <a:ext cx="902811" cy="523220"/>
              </a:xfrm>
              <a:prstGeom prst="rect">
                <a:avLst/>
              </a:prstGeom>
              <a:noFill/>
            </p:spPr>
            <p:txBody>
              <a:bodyPr wrap="none" rtlCol="0">
                <a:spAutoFit/>
              </a:bodyPr>
              <a:lstStyle/>
              <a:p>
                <a:pPr algn="ctr"/>
                <a:r>
                  <a:rPr lang="zh-CN" altLang="en-US" sz="1900" dirty="0">
                    <a:solidFill>
                      <a:schemeClr val="bg1">
                        <a:lumMod val="65000"/>
                      </a:schemeClr>
                    </a:solidFill>
                  </a:rPr>
                  <a:t>宏观利好</a:t>
                </a:r>
                <a:endParaRPr lang="zh-CN" altLang="en-US" sz="1900" dirty="0">
                  <a:solidFill>
                    <a:schemeClr val="bg1">
                      <a:lumMod val="65000"/>
                    </a:schemeClr>
                  </a:solidFill>
                </a:endParaRPr>
              </a:p>
              <a:p>
                <a:pPr algn="ctr"/>
                <a:r>
                  <a:rPr lang="zh-CN" altLang="en-US" sz="1900" dirty="0">
                    <a:solidFill>
                      <a:schemeClr val="bg1">
                        <a:lumMod val="65000"/>
                      </a:schemeClr>
                    </a:solidFill>
                  </a:rPr>
                  <a:t>表现三</a:t>
                </a:r>
                <a:endParaRPr lang="zh-CN" altLang="en-US" sz="1900" dirty="0">
                  <a:solidFill>
                    <a:schemeClr val="bg1">
                      <a:lumMod val="65000"/>
                    </a:schemeClr>
                  </a:solidFill>
                </a:endParaRPr>
              </a:p>
            </p:txBody>
          </p:sp>
        </p:grpSp>
        <p:sp>
          <p:nvSpPr>
            <p:cNvPr id="40" name="椭圆 39"/>
            <p:cNvSpPr/>
            <p:nvPr/>
          </p:nvSpPr>
          <p:spPr>
            <a:xfrm>
              <a:off x="3779912" y="3171627"/>
              <a:ext cx="504056" cy="50405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861521" y="3263037"/>
              <a:ext cx="353749" cy="311624"/>
            </a:xfrm>
            <a:prstGeom prst="rect">
              <a:avLst/>
            </a:prstGeom>
          </p:spPr>
          <p:txBody>
            <a:bodyPr wrap="none">
              <a:spAutoFit/>
            </a:bodyPr>
            <a:lstStyle/>
            <a:p>
              <a:pPr algn="ctr"/>
              <a:r>
                <a:rPr lang="en-US" altLang="zh-CN" sz="2100" dirty="0">
                  <a:solidFill>
                    <a:schemeClr val="bg1"/>
                  </a:solidFill>
                  <a:latin typeface="Impact" panose="020B0806030902050204" pitchFamily="34" charset="0"/>
                </a:rPr>
                <a:t>03</a:t>
              </a:r>
              <a:endParaRPr lang="zh-CN" altLang="en-US" sz="2100" dirty="0">
                <a:solidFill>
                  <a:schemeClr val="bg1"/>
                </a:solidFill>
                <a:latin typeface="Impact" panose="020B0806030902050204" pitchFamily="34" charset="0"/>
              </a:endParaRPr>
            </a:p>
          </p:txBody>
        </p:sp>
      </p:grpSp>
      <p:sp>
        <p:nvSpPr>
          <p:cNvPr id="44" name="椭圆 43"/>
          <p:cNvSpPr/>
          <p:nvPr/>
        </p:nvSpPr>
        <p:spPr>
          <a:xfrm>
            <a:off x="6176807" y="2076723"/>
            <a:ext cx="689918" cy="69000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01</a:t>
            </a:r>
            <a:endParaRPr lang="zh-CN" altLang="en-US" sz="1600" dirty="0">
              <a:latin typeface="Impact" panose="020B0806030902050204" pitchFamily="34" charset="0"/>
            </a:endParaRPr>
          </a:p>
        </p:txBody>
      </p:sp>
      <p:sp>
        <p:nvSpPr>
          <p:cNvPr id="45" name="椭圆 44"/>
          <p:cNvSpPr/>
          <p:nvPr/>
        </p:nvSpPr>
        <p:spPr>
          <a:xfrm>
            <a:off x="6176807" y="3318352"/>
            <a:ext cx="689918" cy="6900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02</a:t>
            </a:r>
            <a:endParaRPr lang="zh-CN" altLang="en-US" sz="1600" dirty="0">
              <a:latin typeface="Impact" panose="020B0806030902050204" pitchFamily="34" charset="0"/>
            </a:endParaRPr>
          </a:p>
        </p:txBody>
      </p:sp>
      <p:sp>
        <p:nvSpPr>
          <p:cNvPr id="47" name="椭圆 46"/>
          <p:cNvSpPr/>
          <p:nvPr/>
        </p:nvSpPr>
        <p:spPr>
          <a:xfrm>
            <a:off x="6187429" y="4559983"/>
            <a:ext cx="689918" cy="69000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latin typeface="Impact" panose="020B0806030902050204" pitchFamily="34" charset="0"/>
              </a:rPr>
              <a:t>03</a:t>
            </a:r>
            <a:endParaRPr lang="zh-CN" altLang="en-US" sz="1600" dirty="0">
              <a:latin typeface="Impact" panose="020B0806030902050204" pitchFamily="34" charset="0"/>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30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60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childTnLst>
                          </p:cTn>
                        </p:par>
                        <p:par>
                          <p:cTn id="14" fill="hold">
                            <p:stCondLst>
                              <p:cond delay="500"/>
                            </p:stCondLst>
                            <p:childTnLst>
                              <p:par>
                                <p:cTn id="15" presetID="35" presetClass="entr" presetSubtype="0"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anim calcmode="lin" valueType="num">
                                      <p:cBhvr>
                                        <p:cTn id="18" dur="1000" fill="hold"/>
                                        <p:tgtEl>
                                          <p:spTgt spid="44"/>
                                        </p:tgtEl>
                                        <p:attrNameLst>
                                          <p:attrName>style.rotation</p:attrName>
                                        </p:attrNameLst>
                                      </p:cBhvr>
                                      <p:tavLst>
                                        <p:tav tm="0">
                                          <p:val>
                                            <p:fltVal val="720"/>
                                          </p:val>
                                        </p:tav>
                                        <p:tav tm="100000">
                                          <p:val>
                                            <p:fltVal val="0"/>
                                          </p:val>
                                        </p:tav>
                                      </p:tavLst>
                                    </p:anim>
                                    <p:anim calcmode="lin" valueType="num">
                                      <p:cBhvr>
                                        <p:cTn id="19" dur="1000" fill="hold"/>
                                        <p:tgtEl>
                                          <p:spTgt spid="44"/>
                                        </p:tgtEl>
                                        <p:attrNameLst>
                                          <p:attrName>ppt_h</p:attrName>
                                        </p:attrNameLst>
                                      </p:cBhvr>
                                      <p:tavLst>
                                        <p:tav tm="0">
                                          <p:val>
                                            <p:fltVal val="0"/>
                                          </p:val>
                                        </p:tav>
                                        <p:tav tm="100000">
                                          <p:val>
                                            <p:strVal val="#ppt_h"/>
                                          </p:val>
                                        </p:tav>
                                      </p:tavLst>
                                    </p:anim>
                                    <p:anim calcmode="lin" valueType="num">
                                      <p:cBhvr>
                                        <p:cTn id="20" dur="1000" fill="hold"/>
                                        <p:tgtEl>
                                          <p:spTgt spid="44"/>
                                        </p:tgtEl>
                                        <p:attrNameLst>
                                          <p:attrName>ppt_w</p:attrName>
                                        </p:attrNameLst>
                                      </p:cBhvr>
                                      <p:tavLst>
                                        <p:tav tm="0">
                                          <p:val>
                                            <p:fltVal val="0"/>
                                          </p:val>
                                        </p:tav>
                                        <p:tav tm="100000">
                                          <p:val>
                                            <p:strVal val="#ppt_w"/>
                                          </p:val>
                                        </p:tav>
                                      </p:tavLst>
                                    </p:anim>
                                  </p:childTnLst>
                                </p:cTn>
                              </p:par>
                              <p:par>
                                <p:cTn id="21" presetID="35" presetClass="entr" presetSubtype="0" fill="hold" grpId="0"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1000"/>
                                        <p:tgtEl>
                                          <p:spTgt spid="45"/>
                                        </p:tgtEl>
                                      </p:cBhvr>
                                    </p:animEffect>
                                    <p:anim calcmode="lin" valueType="num">
                                      <p:cBhvr>
                                        <p:cTn id="24" dur="1000" fill="hold"/>
                                        <p:tgtEl>
                                          <p:spTgt spid="45"/>
                                        </p:tgtEl>
                                        <p:attrNameLst>
                                          <p:attrName>style.rotation</p:attrName>
                                        </p:attrNameLst>
                                      </p:cBhvr>
                                      <p:tavLst>
                                        <p:tav tm="0">
                                          <p:val>
                                            <p:fltVal val="720"/>
                                          </p:val>
                                        </p:tav>
                                        <p:tav tm="100000">
                                          <p:val>
                                            <p:fltVal val="0"/>
                                          </p:val>
                                        </p:tav>
                                      </p:tavLst>
                                    </p:anim>
                                    <p:anim calcmode="lin" valueType="num">
                                      <p:cBhvr>
                                        <p:cTn id="25" dur="1000" fill="hold"/>
                                        <p:tgtEl>
                                          <p:spTgt spid="45"/>
                                        </p:tgtEl>
                                        <p:attrNameLst>
                                          <p:attrName>ppt_h</p:attrName>
                                        </p:attrNameLst>
                                      </p:cBhvr>
                                      <p:tavLst>
                                        <p:tav tm="0">
                                          <p:val>
                                            <p:fltVal val="0"/>
                                          </p:val>
                                        </p:tav>
                                        <p:tav tm="100000">
                                          <p:val>
                                            <p:strVal val="#ppt_h"/>
                                          </p:val>
                                        </p:tav>
                                      </p:tavLst>
                                    </p:anim>
                                    <p:anim calcmode="lin" valueType="num">
                                      <p:cBhvr>
                                        <p:cTn id="26" dur="1000" fill="hold"/>
                                        <p:tgtEl>
                                          <p:spTgt spid="45"/>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style.rotation</p:attrName>
                                        </p:attrNameLst>
                                      </p:cBhvr>
                                      <p:tavLst>
                                        <p:tav tm="0">
                                          <p:val>
                                            <p:fltVal val="720"/>
                                          </p:val>
                                        </p:tav>
                                        <p:tav tm="100000">
                                          <p:val>
                                            <p:fltVal val="0"/>
                                          </p:val>
                                        </p:tav>
                                      </p:tavLst>
                                    </p:anim>
                                    <p:anim calcmode="lin" valueType="num">
                                      <p:cBhvr>
                                        <p:cTn id="31" dur="1000" fill="hold"/>
                                        <p:tgtEl>
                                          <p:spTgt spid="47"/>
                                        </p:tgtEl>
                                        <p:attrNameLst>
                                          <p:attrName>ppt_h</p:attrName>
                                        </p:attrNameLst>
                                      </p:cBhvr>
                                      <p:tavLst>
                                        <p:tav tm="0">
                                          <p:val>
                                            <p:fltVal val="0"/>
                                          </p:val>
                                        </p:tav>
                                        <p:tav tm="100000">
                                          <p:val>
                                            <p:strVal val="#ppt_h"/>
                                          </p:val>
                                        </p:tav>
                                      </p:tavLst>
                                    </p:anim>
                                    <p:anim calcmode="lin" valueType="num">
                                      <p:cBhvr>
                                        <p:cTn id="32" dur="1000" fill="hold"/>
                                        <p:tgtEl>
                                          <p:spTgt spid="47"/>
                                        </p:tgtEl>
                                        <p:attrNameLst>
                                          <p:attrName>ppt_w</p:attrName>
                                        </p:attrNameLst>
                                      </p:cBhvr>
                                      <p:tavLst>
                                        <p:tav tm="0">
                                          <p:val>
                                            <p:fltVal val="0"/>
                                          </p:val>
                                        </p:tav>
                                        <p:tav tm="100000">
                                          <p:val>
                                            <p:strVal val="#ppt_w"/>
                                          </p:val>
                                        </p:tav>
                                      </p:tavLst>
                                    </p:anim>
                                  </p:childTnLst>
                                </p:cTn>
                              </p:par>
                            </p:childTnLst>
                          </p:cTn>
                        </p:par>
                        <p:par>
                          <p:cTn id="33" fill="hold">
                            <p:stCondLst>
                              <p:cond delay="1500"/>
                            </p:stCondLst>
                            <p:childTnLst>
                              <p:par>
                                <p:cTn id="34" presetID="22" presetClass="entr" presetSubtype="8" fill="hold" grpId="0" nodeType="after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500"/>
                                        <p:tgtEl>
                                          <p:spTgt spid="2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wipe(left)">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44" grpId="0" animBg="1"/>
      <p:bldP spid="45"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909124" y="1964255"/>
            <a:ext cx="4113187" cy="3175543"/>
            <a:chOff x="681335" y="1473190"/>
            <a:chExt cx="3085292" cy="2381657"/>
          </a:xfrm>
        </p:grpSpPr>
        <p:sp>
          <p:nvSpPr>
            <p:cNvPr id="3"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tx2"/>
            </a:solidFill>
            <a:ln>
              <a:noFill/>
            </a:ln>
          </p:spPr>
          <p:txBody>
            <a:bodyPr anchor="ctr"/>
            <a:lstStyle/>
            <a:p>
              <a:pPr algn="ctr"/>
              <a:r>
                <a:rPr lang="zh-CN" altLang="en-US" b="1" dirty="0">
                  <a:solidFill>
                    <a:srgbClr val="FFFFFF"/>
                  </a:solidFill>
                  <a:latin typeface="+mn-ea"/>
                </a:rPr>
                <a:t>思想步调一致</a:t>
              </a:r>
              <a:endParaRPr lang="zh-CN" altLang="en-US" b="1" dirty="0">
                <a:solidFill>
                  <a:srgbClr val="FFFFFF"/>
                </a:solidFill>
                <a:latin typeface="+mn-ea"/>
              </a:endParaRPr>
            </a:p>
          </p:txBody>
        </p:sp>
        <p:sp>
          <p:nvSpPr>
            <p:cNvPr id="7"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eaLnBrk="1" hangingPunct="1">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965702" y="1974414"/>
            <a:ext cx="4137405" cy="3183083"/>
            <a:chOff x="910929" y="889278"/>
            <a:chExt cx="3103458" cy="2387312"/>
          </a:xfrm>
        </p:grpSpPr>
        <p:sp>
          <p:nvSpPr>
            <p:cNvPr id="12" name="任意多边形 6"/>
            <p:cNvSpPr>
              <a:spLocks noChangeArrowheads="1"/>
            </p:cNvSpPr>
            <p:nvPr/>
          </p:nvSpPr>
          <p:spPr bwMode="auto">
            <a:xfrm>
              <a:off x="1707898" y="889278"/>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1"/>
            </a:solidFill>
            <a:ln>
              <a:noFill/>
            </a:ln>
          </p:spPr>
          <p:txBody>
            <a:bodyPr anchor="ctr"/>
            <a:lstStyle/>
            <a:p>
              <a:pPr algn="ctr"/>
              <a:r>
                <a:rPr lang="zh-CN" altLang="en-US" b="1" dirty="0">
                  <a:solidFill>
                    <a:srgbClr val="FFFFFF"/>
                  </a:solidFill>
                  <a:latin typeface="+mn-ea"/>
                </a:rPr>
                <a:t>计划周密合理</a:t>
              </a:r>
              <a:endParaRPr lang="zh-CN" altLang="en-US" b="1" dirty="0">
                <a:solidFill>
                  <a:srgbClr val="FFFFFF"/>
                </a:solidFill>
                <a:latin typeface="+mn-ea"/>
              </a:endParaRPr>
            </a:p>
          </p:txBody>
        </p:sp>
        <p:sp>
          <p:nvSpPr>
            <p:cNvPr id="13"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7070717" y="2011655"/>
            <a:ext cx="4113187" cy="3175543"/>
            <a:chOff x="681335" y="1473190"/>
            <a:chExt cx="3085292" cy="2381657"/>
          </a:xfrm>
        </p:grpSpPr>
        <p:sp>
          <p:nvSpPr>
            <p:cNvPr id="15" name="任意多边形 6"/>
            <p:cNvSpPr>
              <a:spLocks noChangeArrowheads="1"/>
            </p:cNvSpPr>
            <p:nvPr/>
          </p:nvSpPr>
          <p:spPr bwMode="auto">
            <a:xfrm>
              <a:off x="681335" y="3324622"/>
              <a:ext cx="2306489" cy="530225"/>
            </a:xfrm>
            <a:custGeom>
              <a:avLst/>
              <a:gdLst>
                <a:gd name="T0" fmla="*/ 131542 w 1840567"/>
                <a:gd name="T1" fmla="*/ 0 h 660400"/>
                <a:gd name="T2" fmla="*/ 1474787 w 1840567"/>
                <a:gd name="T3" fmla="*/ 0 h 660400"/>
                <a:gd name="T4" fmla="*/ 1343245 w 1840567"/>
                <a:gd name="T5" fmla="*/ 530225 h 660400"/>
                <a:gd name="T6" fmla="*/ 0 w 1840567"/>
                <a:gd name="T7" fmla="*/ 530225 h 660400"/>
                <a:gd name="T8" fmla="*/ 0 60000 65536"/>
                <a:gd name="T9" fmla="*/ 0 60000 65536"/>
                <a:gd name="T10" fmla="*/ 0 60000 65536"/>
                <a:gd name="T11" fmla="*/ 0 60000 65536"/>
                <a:gd name="T12" fmla="*/ 0 w 1840567"/>
                <a:gd name="T13" fmla="*/ 0 h 660400"/>
                <a:gd name="T14" fmla="*/ 1840567 w 1840567"/>
                <a:gd name="T15" fmla="*/ 660400 h 660400"/>
              </a:gdLst>
              <a:ahLst/>
              <a:cxnLst>
                <a:cxn ang="T8">
                  <a:pos x="T0" y="T1"/>
                </a:cxn>
                <a:cxn ang="T9">
                  <a:pos x="T2" y="T3"/>
                </a:cxn>
                <a:cxn ang="T10">
                  <a:pos x="T4" y="T5"/>
                </a:cxn>
                <a:cxn ang="T11">
                  <a:pos x="T6" y="T7"/>
                </a:cxn>
              </a:cxnLst>
              <a:rect l="T12" t="T13" r="T14" b="T15"/>
              <a:pathLst>
                <a:path w="1840567" h="660400">
                  <a:moveTo>
                    <a:pt x="164167" y="0"/>
                  </a:moveTo>
                  <a:lnTo>
                    <a:pt x="1840567" y="0"/>
                  </a:lnTo>
                  <a:lnTo>
                    <a:pt x="1676400" y="660400"/>
                  </a:lnTo>
                  <a:lnTo>
                    <a:pt x="0" y="660400"/>
                  </a:lnTo>
                  <a:lnTo>
                    <a:pt x="164167" y="0"/>
                  </a:lnTo>
                  <a:close/>
                </a:path>
              </a:pathLst>
            </a:custGeom>
            <a:solidFill>
              <a:schemeClr val="accent2"/>
            </a:solidFill>
            <a:ln>
              <a:noFill/>
            </a:ln>
          </p:spPr>
          <p:txBody>
            <a:bodyPr anchor="ctr"/>
            <a:lstStyle/>
            <a:p>
              <a:pPr algn="ctr"/>
              <a:r>
                <a:rPr lang="zh-CN" altLang="en-US" b="1" dirty="0">
                  <a:solidFill>
                    <a:srgbClr val="FFFFFF"/>
                  </a:solidFill>
                  <a:latin typeface="+mn-ea"/>
                </a:rPr>
                <a:t>行动快捷有效</a:t>
              </a:r>
              <a:endParaRPr lang="zh-CN" altLang="en-US" b="1" dirty="0">
                <a:solidFill>
                  <a:srgbClr val="FFFFFF"/>
                </a:solidFill>
                <a:latin typeface="+mn-ea"/>
              </a:endParaRPr>
            </a:p>
          </p:txBody>
        </p:sp>
        <p:sp>
          <p:nvSpPr>
            <p:cNvPr id="16" name="平行四边形 2"/>
            <p:cNvSpPr>
              <a:spLocks noChangeArrowheads="1"/>
            </p:cNvSpPr>
            <p:nvPr/>
          </p:nvSpPr>
          <p:spPr bwMode="auto">
            <a:xfrm>
              <a:off x="910929" y="1473190"/>
              <a:ext cx="2855698" cy="1803400"/>
            </a:xfrm>
            <a:prstGeom prst="parallelogram">
              <a:avLst>
                <a:gd name="adj" fmla="val 42747"/>
              </a:avLst>
            </a:prstGeom>
            <a:solidFill>
              <a:schemeClr val="bg1">
                <a:lumMod val="65000"/>
                <a:alpha val="20000"/>
              </a:schemeClr>
            </a:solidFill>
            <a:ln>
              <a:noFill/>
            </a:ln>
          </p:spPr>
          <p:txBody>
            <a:bodyPr lIns="0" tIns="0" rIns="0" bIns="0" anchor="ctr"/>
            <a:lstStyle/>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en-US" altLang="zh-CN" sz="1300" dirty="0">
                <a:solidFill>
                  <a:srgbClr val="7F7F7F"/>
                </a:solidFill>
                <a:latin typeface="微软雅黑" panose="020B0503020204020204" pitchFamily="34" charset="-122"/>
                <a:ea typeface="微软雅黑" panose="020B0503020204020204" pitchFamily="34" charset="-122"/>
              </a:endParaRPr>
            </a:p>
            <a:p>
              <a:pPr algn="ctr">
                <a:lnSpc>
                  <a:spcPct val="130000"/>
                </a:lnSpc>
              </a:pPr>
              <a:r>
                <a:rPr lang="zh-CN" altLang="en-US" sz="1300" dirty="0">
                  <a:solidFill>
                    <a:srgbClr val="7F7F7F"/>
                  </a:solidFill>
                  <a:latin typeface="微软雅黑" panose="020B0503020204020204" pitchFamily="34" charset="-122"/>
                  <a:ea typeface="微软雅黑" panose="020B0503020204020204" pitchFamily="34" charset="-122"/>
                </a:rPr>
                <a:t>单击此处添加段落文本</a:t>
              </a:r>
              <a:endParaRPr lang="zh-CN" altLang="en-US" sz="1300" dirty="0">
                <a:solidFill>
                  <a:srgbClr val="7F7F7F"/>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42194" y="3873053"/>
            <a:ext cx="2068760" cy="1880396"/>
            <a:chOff x="1030439" y="3618023"/>
            <a:chExt cx="1551772" cy="1410297"/>
          </a:xfrm>
        </p:grpSpPr>
        <p:sp>
          <p:nvSpPr>
            <p:cNvPr id="4" name="椭圆 1"/>
            <p:cNvSpPr/>
            <p:nvPr/>
          </p:nvSpPr>
          <p:spPr>
            <a:xfrm>
              <a:off x="1030439" y="4252434"/>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grpSp>
          <p:nvGrpSpPr>
            <p:cNvPr id="5" name="组合 4"/>
            <p:cNvGrpSpPr/>
            <p:nvPr/>
          </p:nvGrpSpPr>
          <p:grpSpPr>
            <a:xfrm>
              <a:off x="1139650" y="3618023"/>
              <a:ext cx="1365121" cy="947175"/>
              <a:chOff x="1139650" y="3618023"/>
              <a:chExt cx="1365121" cy="947175"/>
            </a:xfrm>
          </p:grpSpPr>
          <p:sp>
            <p:nvSpPr>
              <p:cNvPr id="6" name="椭圆 5"/>
              <p:cNvSpPr/>
              <p:nvPr/>
            </p:nvSpPr>
            <p:spPr bwMode="auto">
              <a:xfrm rot="1267204">
                <a:off x="1402404" y="3739108"/>
                <a:ext cx="826088" cy="82609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1139650" y="3618023"/>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1806325" y="3618024"/>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422777" y="3933056"/>
                <a:ext cx="754151" cy="438581"/>
              </a:xfrm>
              <a:prstGeom prst="rect">
                <a:avLst/>
              </a:prstGeom>
              <a:noFill/>
            </p:spPr>
            <p:txBody>
              <a:bodyPr wrap="none" rtlCol="0">
                <a:spAutoFit/>
              </a:bodyPr>
              <a:lstStyle/>
              <a:p>
                <a:r>
                  <a:rPr lang="zh-CN" altLang="en-US" sz="1600" dirty="0">
                    <a:solidFill>
                      <a:schemeClr val="bg1"/>
                    </a:solidFill>
                  </a:rPr>
                  <a:t>部分问题</a:t>
                </a:r>
                <a:endParaRPr lang="en-US" altLang="zh-CN" sz="1600" dirty="0">
                  <a:solidFill>
                    <a:schemeClr val="bg1"/>
                  </a:solidFill>
                </a:endParaRPr>
              </a:p>
              <a:p>
                <a:r>
                  <a:rPr lang="zh-CN" altLang="en-US" sz="1600" dirty="0">
                    <a:solidFill>
                      <a:schemeClr val="bg1"/>
                    </a:solidFill>
                  </a:rPr>
                  <a:t>认识不足</a:t>
                </a:r>
                <a:endParaRPr lang="zh-CN" altLang="en-US" sz="1600" dirty="0">
                  <a:solidFill>
                    <a:schemeClr val="bg1"/>
                  </a:solidFill>
                </a:endParaRPr>
              </a:p>
            </p:txBody>
          </p:sp>
        </p:grpSp>
      </p:grpSp>
      <p:grpSp>
        <p:nvGrpSpPr>
          <p:cNvPr id="10" name="组合 9"/>
          <p:cNvGrpSpPr/>
          <p:nvPr/>
        </p:nvGrpSpPr>
        <p:grpSpPr>
          <a:xfrm>
            <a:off x="3738467" y="2034369"/>
            <a:ext cx="2068760" cy="2153833"/>
            <a:chOff x="2902888" y="2239009"/>
            <a:chExt cx="1551772" cy="1615375"/>
          </a:xfrm>
        </p:grpSpPr>
        <p:sp>
          <p:nvSpPr>
            <p:cNvPr id="11" name="椭圆 1"/>
            <p:cNvSpPr/>
            <p:nvPr/>
          </p:nvSpPr>
          <p:spPr>
            <a:xfrm>
              <a:off x="2902888" y="2700792"/>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2" name="椭圆 11"/>
            <p:cNvSpPr/>
            <p:nvPr/>
          </p:nvSpPr>
          <p:spPr bwMode="auto">
            <a:xfrm rot="1267204">
              <a:off x="3283185" y="2239009"/>
              <a:ext cx="802497" cy="8024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3" name="直接连接符 12"/>
            <p:cNvCxnSpPr/>
            <p:nvPr/>
          </p:nvCxnSpPr>
          <p:spPr>
            <a:xfrm>
              <a:off x="2996214" y="3854372"/>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682187" y="3503169"/>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294985" y="2395058"/>
              <a:ext cx="754150" cy="438581"/>
            </a:xfrm>
            <a:prstGeom prst="rect">
              <a:avLst/>
            </a:prstGeom>
            <a:noFill/>
          </p:spPr>
          <p:txBody>
            <a:bodyPr wrap="none" rtlCol="0">
              <a:spAutoFit/>
            </a:bodyPr>
            <a:lstStyle/>
            <a:p>
              <a:r>
                <a:rPr lang="zh-CN" altLang="en-US" sz="1600" dirty="0">
                  <a:solidFill>
                    <a:schemeClr val="bg1"/>
                  </a:solidFill>
                </a:rPr>
                <a:t>行动迟缓</a:t>
              </a:r>
              <a:endParaRPr lang="en-US" altLang="zh-CN" sz="1600" dirty="0">
                <a:solidFill>
                  <a:schemeClr val="bg1"/>
                </a:solidFill>
              </a:endParaRPr>
            </a:p>
            <a:p>
              <a:r>
                <a:rPr lang="zh-CN" altLang="en-US" sz="1600" dirty="0">
                  <a:solidFill>
                    <a:schemeClr val="bg1"/>
                  </a:solidFill>
                </a:rPr>
                <a:t>错过时机</a:t>
              </a:r>
              <a:endParaRPr lang="zh-CN" altLang="en-US" sz="1600" dirty="0">
                <a:solidFill>
                  <a:schemeClr val="bg1"/>
                </a:solidFill>
              </a:endParaRPr>
            </a:p>
          </p:txBody>
        </p:sp>
      </p:grpSp>
      <p:grpSp>
        <p:nvGrpSpPr>
          <p:cNvPr id="16" name="组合 15"/>
          <p:cNvGrpSpPr/>
          <p:nvPr/>
        </p:nvGrpSpPr>
        <p:grpSpPr>
          <a:xfrm>
            <a:off x="6234741" y="3849699"/>
            <a:ext cx="2068760" cy="1888329"/>
            <a:chOff x="4775337" y="3600507"/>
            <a:chExt cx="1551772" cy="1416247"/>
          </a:xfrm>
        </p:grpSpPr>
        <p:sp>
          <p:nvSpPr>
            <p:cNvPr id="17" name="椭圆 16"/>
            <p:cNvSpPr/>
            <p:nvPr/>
          </p:nvSpPr>
          <p:spPr bwMode="auto">
            <a:xfrm rot="1267204">
              <a:off x="5132056" y="3731833"/>
              <a:ext cx="843072" cy="8430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18" name="椭圆 1"/>
            <p:cNvSpPr/>
            <p:nvPr/>
          </p:nvSpPr>
          <p:spPr>
            <a:xfrm>
              <a:off x="4775337" y="424086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4868663" y="3600507"/>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551222" y="3600508"/>
              <a:ext cx="0" cy="11485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5190227" y="3933056"/>
              <a:ext cx="754150" cy="438581"/>
            </a:xfrm>
            <a:prstGeom prst="rect">
              <a:avLst/>
            </a:prstGeom>
            <a:noFill/>
          </p:spPr>
          <p:txBody>
            <a:bodyPr wrap="none" rtlCol="0">
              <a:spAutoFit/>
            </a:bodyPr>
            <a:lstStyle/>
            <a:p>
              <a:pPr algn="ctr"/>
              <a:r>
                <a:rPr lang="zh-CN" altLang="en-US" sz="1600" dirty="0">
                  <a:solidFill>
                    <a:schemeClr val="bg1"/>
                  </a:solidFill>
                </a:rPr>
                <a:t>恶意竞争</a:t>
              </a:r>
              <a:endParaRPr lang="en-US" altLang="zh-CN" sz="1600" dirty="0">
                <a:solidFill>
                  <a:schemeClr val="bg1"/>
                </a:solidFill>
              </a:endParaRPr>
            </a:p>
            <a:p>
              <a:pPr algn="ctr"/>
              <a:r>
                <a:rPr lang="zh-CN" altLang="en-US" sz="1600" dirty="0">
                  <a:solidFill>
                    <a:schemeClr val="bg1"/>
                  </a:solidFill>
                </a:rPr>
                <a:t>被动应对</a:t>
              </a:r>
              <a:endParaRPr lang="zh-CN" altLang="en-US" sz="1600" dirty="0">
                <a:solidFill>
                  <a:schemeClr val="bg1"/>
                </a:solidFill>
              </a:endParaRPr>
            </a:p>
          </p:txBody>
        </p:sp>
      </p:grpSp>
      <p:grpSp>
        <p:nvGrpSpPr>
          <p:cNvPr id="22" name="组合 21"/>
          <p:cNvGrpSpPr/>
          <p:nvPr/>
        </p:nvGrpSpPr>
        <p:grpSpPr>
          <a:xfrm>
            <a:off x="8975488" y="1953657"/>
            <a:ext cx="2068760" cy="2153833"/>
            <a:chOff x="6831165" y="2178475"/>
            <a:chExt cx="1551772" cy="1615375"/>
          </a:xfrm>
        </p:grpSpPr>
        <p:sp>
          <p:nvSpPr>
            <p:cNvPr id="23" name="椭圆 1"/>
            <p:cNvSpPr/>
            <p:nvPr/>
          </p:nvSpPr>
          <p:spPr>
            <a:xfrm>
              <a:off x="6831165" y="2640258"/>
              <a:ext cx="1551772" cy="775886"/>
            </a:xfrm>
            <a:custGeom>
              <a:avLst/>
              <a:gdLst/>
              <a:ahLst/>
              <a:cxnLst/>
              <a:rect l="l" t="t" r="r" b="b"/>
              <a:pathLst>
                <a:path w="3240360" h="1620180">
                  <a:moveTo>
                    <a:pt x="0" y="0"/>
                  </a:moveTo>
                  <a:lnTo>
                    <a:pt x="671900" y="0"/>
                  </a:lnTo>
                  <a:cubicBezTo>
                    <a:pt x="671900" y="523721"/>
                    <a:pt x="1096459" y="948280"/>
                    <a:pt x="1620180" y="948280"/>
                  </a:cubicBezTo>
                  <a:cubicBezTo>
                    <a:pt x="2143901" y="948280"/>
                    <a:pt x="2568460" y="523721"/>
                    <a:pt x="2568460" y="0"/>
                  </a:cubicBezTo>
                  <a:lnTo>
                    <a:pt x="3240360" y="0"/>
                  </a:lnTo>
                  <a:cubicBezTo>
                    <a:pt x="3240360" y="894801"/>
                    <a:pt x="2514981" y="1620180"/>
                    <a:pt x="1620180" y="1620180"/>
                  </a:cubicBezTo>
                  <a:cubicBezTo>
                    <a:pt x="725379" y="1620180"/>
                    <a:pt x="0" y="894801"/>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sp>
          <p:nvSpPr>
            <p:cNvPr id="24" name="椭圆 23"/>
            <p:cNvSpPr/>
            <p:nvPr/>
          </p:nvSpPr>
          <p:spPr bwMode="auto">
            <a:xfrm rot="1267204">
              <a:off x="7211462" y="2178475"/>
              <a:ext cx="802497" cy="8024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6924491" y="3793838"/>
              <a:ext cx="136512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610464" y="3442635"/>
              <a:ext cx="420" cy="351215"/>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255425" y="2348880"/>
              <a:ext cx="754150" cy="438581"/>
            </a:xfrm>
            <a:prstGeom prst="rect">
              <a:avLst/>
            </a:prstGeom>
            <a:noFill/>
          </p:spPr>
          <p:txBody>
            <a:bodyPr wrap="none" rtlCol="0">
              <a:spAutoFit/>
            </a:bodyPr>
            <a:lstStyle/>
            <a:p>
              <a:r>
                <a:rPr lang="zh-CN" altLang="en-US" sz="1600" dirty="0">
                  <a:solidFill>
                    <a:schemeClr val="bg1"/>
                  </a:solidFill>
                </a:rPr>
                <a:t>认识不清</a:t>
              </a:r>
              <a:endParaRPr lang="en-US" altLang="zh-CN" sz="1600" dirty="0">
                <a:solidFill>
                  <a:schemeClr val="bg1"/>
                </a:solidFill>
              </a:endParaRPr>
            </a:p>
            <a:p>
              <a:r>
                <a:rPr lang="zh-CN" altLang="en-US" sz="1600" dirty="0">
                  <a:solidFill>
                    <a:schemeClr val="bg1"/>
                  </a:solidFill>
                </a:rPr>
                <a:t>把握不准</a:t>
              </a:r>
              <a:endParaRPr lang="en-US" altLang="zh-CN" sz="1600" dirty="0">
                <a:solidFill>
                  <a:schemeClr val="bg1"/>
                </a:solidFill>
              </a:endParaRPr>
            </a:p>
          </p:txBody>
        </p:sp>
      </p:grpSp>
      <p:sp>
        <p:nvSpPr>
          <p:cNvPr id="28" name="TextBox 27"/>
          <p:cNvSpPr txBox="1"/>
          <p:nvPr/>
        </p:nvSpPr>
        <p:spPr>
          <a:xfrm>
            <a:off x="1104097" y="2150120"/>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endParaRPr lang="zh-CN" altLang="en-US" sz="1400" dirty="0">
              <a:solidFill>
                <a:schemeClr val="tx1">
                  <a:lumMod val="50000"/>
                  <a:lumOff val="50000"/>
                </a:schemeClr>
              </a:solidFill>
            </a:endParaRPr>
          </a:p>
        </p:txBody>
      </p:sp>
      <p:sp>
        <p:nvSpPr>
          <p:cNvPr id="29" name="TextBox 28"/>
          <p:cNvSpPr txBox="1"/>
          <p:nvPr/>
        </p:nvSpPr>
        <p:spPr>
          <a:xfrm>
            <a:off x="3583454" y="4567952"/>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endParaRPr lang="zh-CN" altLang="en-US" sz="1400" dirty="0">
              <a:solidFill>
                <a:schemeClr val="tx1">
                  <a:lumMod val="50000"/>
                  <a:lumOff val="50000"/>
                </a:schemeClr>
              </a:solidFill>
            </a:endParaRPr>
          </a:p>
        </p:txBody>
      </p:sp>
      <p:sp>
        <p:nvSpPr>
          <p:cNvPr id="30" name="TextBox 29"/>
          <p:cNvSpPr txBox="1"/>
          <p:nvPr/>
        </p:nvSpPr>
        <p:spPr>
          <a:xfrm>
            <a:off x="6234742" y="211346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endParaRPr lang="zh-CN" altLang="en-US" sz="1400" dirty="0">
              <a:solidFill>
                <a:schemeClr val="tx1">
                  <a:lumMod val="50000"/>
                  <a:lumOff val="50000"/>
                </a:schemeClr>
              </a:solidFill>
            </a:endParaRPr>
          </a:p>
        </p:txBody>
      </p:sp>
      <p:sp>
        <p:nvSpPr>
          <p:cNvPr id="31" name="TextBox 30"/>
          <p:cNvSpPr txBox="1"/>
          <p:nvPr/>
        </p:nvSpPr>
        <p:spPr>
          <a:xfrm>
            <a:off x="8791264" y="4504846"/>
            <a:ext cx="2452297" cy="1415760"/>
          </a:xfrm>
          <a:prstGeom prst="rect">
            <a:avLst/>
          </a:prstGeom>
          <a:noFill/>
        </p:spPr>
        <p:txBody>
          <a:bodyPr wrap="square" lIns="121908" tIns="60954" rIns="121908" bIns="60954" rtlCol="0">
            <a:spAutoFit/>
          </a:bodyPr>
          <a:lstStyle/>
          <a:p>
            <a:pPr>
              <a:lnSpc>
                <a:spcPct val="150000"/>
              </a:lnSpc>
            </a:pPr>
            <a:r>
              <a:rPr lang="zh-CN" altLang="en-US" sz="1400" dirty="0">
                <a:solidFill>
                  <a:schemeClr val="tx1">
                    <a:lumMod val="50000"/>
                    <a:lumOff val="50000"/>
                  </a:schemeClr>
                </a:solidFill>
              </a:rPr>
              <a:t>这里根据您的需要输入介绍文本，这里根据您的需要输入介绍文本，这里根据您的需要输入介绍文本。</a:t>
            </a:r>
            <a:endParaRPr lang="zh-CN" altLang="en-US" sz="1400" dirty="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down)">
                                      <p:cBhvr>
                                        <p:cTn id="8" dur="500"/>
                                        <p:tgtEl>
                                          <p:spTgt spid="10"/>
                                        </p:tgtEl>
                                      </p:cBhvr>
                                    </p:animEffect>
                                  </p:childTnLst>
                                </p:cTn>
                              </p:par>
                              <p:par>
                                <p:cTn id="9" presetID="1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par>
                                <p:cTn id="13" presetID="12" presetClass="entr" presetSubtype="4"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p:tgtEl>
                                          <p:spTgt spid="16"/>
                                        </p:tgtEl>
                                        <p:attrNameLst>
                                          <p:attrName>ppt_y</p:attrName>
                                        </p:attrNameLst>
                                      </p:cBhvr>
                                      <p:tavLst>
                                        <p:tav tm="0">
                                          <p:val>
                                            <p:strVal val="#ppt_y+#ppt_h*1.125000"/>
                                          </p:val>
                                        </p:tav>
                                        <p:tav tm="100000">
                                          <p:val>
                                            <p:strVal val="#ppt_y"/>
                                          </p:val>
                                        </p:tav>
                                      </p:tavLst>
                                    </p:anim>
                                    <p:animEffect transition="in" filter="wipe(up)">
                                      <p:cBhvr>
                                        <p:cTn id="16" dur="500"/>
                                        <p:tgtEl>
                                          <p:spTgt spid="16"/>
                                        </p:tgtEl>
                                      </p:cBhvr>
                                    </p:animEffect>
                                  </p:childTnLst>
                                </p:cTn>
                              </p:par>
                              <p:par>
                                <p:cTn id="17" presetID="12" presetClass="entr" presetSubtype="1"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down)">
                                      <p:cBhvr>
                                        <p:cTn id="20" dur="500"/>
                                        <p:tgtEl>
                                          <p:spTgt spid="22"/>
                                        </p:tgtEl>
                                      </p:cBhvr>
                                    </p:animEffect>
                                  </p:childTnLst>
                                </p:cTn>
                              </p:par>
                            </p:childTnLst>
                          </p:cTn>
                        </p:par>
                        <p:par>
                          <p:cTn id="21" fill="hold">
                            <p:stCondLst>
                              <p:cond delay="500"/>
                            </p:stCondLst>
                            <p:childTnLst>
                              <p:par>
                                <p:cTn id="22" presetID="22" presetClass="entr" presetSubtype="4"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down)">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069836" y="1100132"/>
            <a:ext cx="2138727"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03</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anose="020B0503020204020204" pitchFamily="34" charset="-122"/>
                <a:ea typeface="微软雅黑" panose="020B0503020204020204" pitchFamily="34" charset="-122"/>
              </a:rPr>
              <a:t>成功项目展示</a:t>
            </a:r>
            <a:endParaRPr lang="en-US" altLang="zh-CN" sz="4800" b="1" dirty="0">
              <a:solidFill>
                <a:srgbClr val="519B42"/>
              </a:solidFill>
              <a:latin typeface="微软雅黑" panose="020B0503020204020204" pitchFamily="34" charset="-122"/>
              <a:ea typeface="微软雅黑" panose="020B0503020204020204"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anose="020B0503020204020204" pitchFamily="34" charset="-122"/>
                <a:ea typeface="微软雅黑" panose="020B0503020204020204" pitchFamily="34" charset="-122"/>
              </a:rPr>
              <a:t>ADD DIRECTORY ONE TITLESADD DIRECTORY ONE TITLES</a:t>
            </a:r>
            <a:endParaRPr lang="en-US" altLang="zh-CN" sz="1100" dirty="0">
              <a:solidFill>
                <a:srgbClr val="519B4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screen"/>
          <a:stretch>
            <a:fillRect/>
          </a:stretch>
        </p:blipFill>
        <p:spPr>
          <a:xfrm>
            <a:off x="6291904" y="2215716"/>
            <a:ext cx="817626" cy="754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8393" y="2086852"/>
            <a:ext cx="506282" cy="943848"/>
          </a:xfrm>
          <a:prstGeom prst="rect">
            <a:avLst/>
          </a:prstGeom>
          <a:noFill/>
        </p:spPr>
        <p:txBody>
          <a:bodyPr wrap="square" lIns="121908" tIns="60954" rIns="121908" bIns="60954" rtlCol="0">
            <a:spAutoFit/>
          </a:bodyPr>
          <a:lstStyle/>
          <a:p>
            <a:pPr algn="ctr"/>
            <a:r>
              <a:rPr lang="en-US" altLang="zh-CN" sz="5300" b="1" dirty="0">
                <a:solidFill>
                  <a:schemeClr val="accent4"/>
                </a:solidFill>
                <a:latin typeface="微软雅黑" panose="020B0503020204020204" pitchFamily="34" charset="-122"/>
                <a:ea typeface="微软雅黑" panose="020B0503020204020204" pitchFamily="34" charset="-122"/>
              </a:rPr>
              <a:t>A</a:t>
            </a:r>
            <a:endParaRPr lang="zh-CN" altLang="en-US" sz="5300" b="1" dirty="0">
              <a:solidFill>
                <a:schemeClr val="accent4"/>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4617464" y="1727224"/>
            <a:ext cx="506282" cy="943848"/>
          </a:xfrm>
          <a:prstGeom prst="rect">
            <a:avLst/>
          </a:prstGeom>
          <a:noFill/>
        </p:spPr>
        <p:txBody>
          <a:bodyPr wrap="square" lIns="121908" tIns="60954" rIns="121908" bIns="60954" rtlCol="0">
            <a:spAutoFit/>
          </a:bodyPr>
          <a:lstStyle/>
          <a:p>
            <a:pPr algn="ctr"/>
            <a:r>
              <a:rPr lang="en-US" altLang="zh-CN" sz="5300" b="1" dirty="0">
                <a:solidFill>
                  <a:schemeClr val="accent2"/>
                </a:solidFill>
                <a:latin typeface="微软雅黑" panose="020B0503020204020204" pitchFamily="34" charset="-122"/>
                <a:ea typeface="微软雅黑" panose="020B0503020204020204" pitchFamily="34" charset="-122"/>
              </a:rPr>
              <a:t>B</a:t>
            </a:r>
            <a:endParaRPr lang="zh-CN" altLang="en-US" sz="5300" b="1" dirty="0">
              <a:solidFill>
                <a:schemeClr val="accent2"/>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7346536" y="2398591"/>
            <a:ext cx="506282" cy="943848"/>
          </a:xfrm>
          <a:prstGeom prst="rect">
            <a:avLst/>
          </a:prstGeom>
          <a:noFill/>
        </p:spPr>
        <p:txBody>
          <a:bodyPr wrap="square" lIns="121908" tIns="60954" rIns="121908" bIns="60954" rtlCol="0">
            <a:spAutoFit/>
          </a:bodyPr>
          <a:lstStyle/>
          <a:p>
            <a:pPr algn="ctr"/>
            <a:r>
              <a:rPr lang="en-US" altLang="zh-CN" sz="5300" b="1" dirty="0">
                <a:solidFill>
                  <a:schemeClr val="accent1"/>
                </a:solidFill>
                <a:latin typeface="微软雅黑" panose="020B0503020204020204" pitchFamily="34" charset="-122"/>
                <a:ea typeface="微软雅黑" panose="020B0503020204020204" pitchFamily="34" charset="-122"/>
              </a:rPr>
              <a:t>C</a:t>
            </a:r>
            <a:endParaRPr lang="zh-CN" altLang="en-US" sz="5300" b="1" dirty="0">
              <a:solidFill>
                <a:schemeClr val="accent1"/>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10075607" y="1508787"/>
            <a:ext cx="506282" cy="943848"/>
          </a:xfrm>
          <a:prstGeom prst="rect">
            <a:avLst/>
          </a:prstGeom>
          <a:noFill/>
        </p:spPr>
        <p:txBody>
          <a:bodyPr wrap="square" lIns="121908" tIns="60954" rIns="121908" bIns="60954" rtlCol="0">
            <a:spAutoFit/>
          </a:bodyPr>
          <a:lstStyle/>
          <a:p>
            <a:pPr algn="ctr"/>
            <a:r>
              <a:rPr lang="en-US" altLang="zh-CN" sz="5300" b="1" dirty="0">
                <a:solidFill>
                  <a:schemeClr val="accent3"/>
                </a:solidFill>
                <a:latin typeface="微软雅黑" panose="020B0503020204020204" pitchFamily="34" charset="-122"/>
                <a:ea typeface="微软雅黑" panose="020B0503020204020204" pitchFamily="34" charset="-122"/>
              </a:rPr>
              <a:t>D</a:t>
            </a:r>
            <a:endParaRPr lang="zh-CN" altLang="en-US" sz="5300" b="1" dirty="0">
              <a:solidFill>
                <a:schemeClr val="accent3"/>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980729" y="2854938"/>
            <a:ext cx="2345079" cy="2388468"/>
            <a:chOff x="735046" y="2996952"/>
            <a:chExt cx="1759038" cy="1791351"/>
          </a:xfrm>
        </p:grpSpPr>
        <p:sp>
          <p:nvSpPr>
            <p:cNvPr id="14" name="椭圆 13"/>
            <p:cNvSpPr/>
            <p:nvPr/>
          </p:nvSpPr>
          <p:spPr>
            <a:xfrm>
              <a:off x="1500529" y="2996952"/>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735046" y="3098642"/>
              <a:ext cx="1759038" cy="1689661"/>
              <a:chOff x="735046" y="3098642"/>
              <a:chExt cx="1759038" cy="1689661"/>
            </a:xfrm>
          </p:grpSpPr>
          <p:sp>
            <p:nvSpPr>
              <p:cNvPr id="10" name="任意多边形 9"/>
              <p:cNvSpPr/>
              <p:nvPr/>
            </p:nvSpPr>
            <p:spPr>
              <a:xfrm>
                <a:off x="1001626" y="3098642"/>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11" name="矩形 10"/>
              <p:cNvSpPr/>
              <p:nvPr/>
            </p:nvSpPr>
            <p:spPr>
              <a:xfrm>
                <a:off x="735046" y="3453597"/>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2" name="矩形 11"/>
              <p:cNvSpPr/>
              <p:nvPr/>
            </p:nvSpPr>
            <p:spPr>
              <a:xfrm>
                <a:off x="1051764" y="3567501"/>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endParaRPr lang="zh-CN" altLang="en-US" sz="1600" b="1" dirty="0">
                  <a:solidFill>
                    <a:schemeClr val="bg1">
                      <a:lumMod val="50000"/>
                    </a:schemeClr>
                  </a:solidFill>
                </a:endParaRPr>
              </a:p>
            </p:txBody>
          </p:sp>
          <p:sp>
            <p:nvSpPr>
              <p:cNvPr id="13" name="TextBox 12"/>
              <p:cNvSpPr txBox="1"/>
              <p:nvPr/>
            </p:nvSpPr>
            <p:spPr>
              <a:xfrm>
                <a:off x="978536" y="3833682"/>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endParaRPr lang="zh-CN" altLang="en-US"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endParaRPr lang="zh-CN" altLang="en-US" sz="1400" dirty="0">
                  <a:solidFill>
                    <a:schemeClr val="bg1">
                      <a:lumMod val="50000"/>
                    </a:schemeClr>
                  </a:solidFill>
                </a:endParaRPr>
              </a:p>
            </p:txBody>
          </p:sp>
        </p:grpSp>
      </p:grpSp>
      <p:grpSp>
        <p:nvGrpSpPr>
          <p:cNvPr id="18" name="组合 17"/>
          <p:cNvGrpSpPr/>
          <p:nvPr/>
        </p:nvGrpSpPr>
        <p:grpSpPr>
          <a:xfrm>
            <a:off x="3709800" y="2495310"/>
            <a:ext cx="2345079" cy="2388468"/>
            <a:chOff x="2782116" y="2727231"/>
            <a:chExt cx="1759038" cy="1791351"/>
          </a:xfrm>
        </p:grpSpPr>
        <p:sp>
          <p:nvSpPr>
            <p:cNvPr id="19" name="任意多边形 18"/>
            <p:cNvSpPr/>
            <p:nvPr/>
          </p:nvSpPr>
          <p:spPr>
            <a:xfrm>
              <a:off x="3048696" y="2828921"/>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24" name="椭圆 23"/>
            <p:cNvSpPr/>
            <p:nvPr/>
          </p:nvSpPr>
          <p:spPr>
            <a:xfrm>
              <a:off x="3547599" y="2727231"/>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1" name="矩形 10"/>
            <p:cNvSpPr/>
            <p:nvPr/>
          </p:nvSpPr>
          <p:spPr>
            <a:xfrm>
              <a:off x="2782116" y="3183876"/>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2" name="矩形 21"/>
            <p:cNvSpPr/>
            <p:nvPr/>
          </p:nvSpPr>
          <p:spPr>
            <a:xfrm>
              <a:off x="3137926" y="3289059"/>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endParaRPr lang="zh-CN" altLang="en-US" sz="1600" b="1" dirty="0">
                <a:solidFill>
                  <a:schemeClr val="bg1">
                    <a:lumMod val="50000"/>
                  </a:schemeClr>
                </a:solidFill>
              </a:endParaRPr>
            </a:p>
          </p:txBody>
        </p:sp>
        <p:sp>
          <p:nvSpPr>
            <p:cNvPr id="23" name="TextBox 22"/>
            <p:cNvSpPr txBox="1"/>
            <p:nvPr/>
          </p:nvSpPr>
          <p:spPr>
            <a:xfrm>
              <a:off x="3064698" y="355524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endParaRPr lang="zh-CN" altLang="en-US"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endParaRPr lang="zh-CN" altLang="en-US" sz="1400" dirty="0">
                <a:solidFill>
                  <a:schemeClr val="bg1">
                    <a:lumMod val="50000"/>
                  </a:schemeClr>
                </a:solidFill>
              </a:endParaRPr>
            </a:p>
          </p:txBody>
        </p:sp>
      </p:grpSp>
      <p:grpSp>
        <p:nvGrpSpPr>
          <p:cNvPr id="28" name="组合 27"/>
          <p:cNvGrpSpPr/>
          <p:nvPr/>
        </p:nvGrpSpPr>
        <p:grpSpPr>
          <a:xfrm>
            <a:off x="6438871" y="3166677"/>
            <a:ext cx="2345079" cy="2388468"/>
            <a:chOff x="4829186" y="3230756"/>
            <a:chExt cx="1759038" cy="1791351"/>
          </a:xfrm>
        </p:grpSpPr>
        <p:sp>
          <p:nvSpPr>
            <p:cNvPr id="29" name="任意多边形 28"/>
            <p:cNvSpPr/>
            <p:nvPr/>
          </p:nvSpPr>
          <p:spPr>
            <a:xfrm>
              <a:off x="5095766" y="3332446"/>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34" name="椭圆 33"/>
            <p:cNvSpPr/>
            <p:nvPr/>
          </p:nvSpPr>
          <p:spPr>
            <a:xfrm>
              <a:off x="5594669" y="3230756"/>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1" name="矩形 10"/>
            <p:cNvSpPr/>
            <p:nvPr/>
          </p:nvSpPr>
          <p:spPr>
            <a:xfrm>
              <a:off x="4829186" y="3687401"/>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2" name="矩形 31"/>
            <p:cNvSpPr/>
            <p:nvPr/>
          </p:nvSpPr>
          <p:spPr>
            <a:xfrm>
              <a:off x="5195326" y="3803409"/>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endParaRPr lang="zh-CN" altLang="en-US" sz="1600" b="1" dirty="0">
                <a:solidFill>
                  <a:schemeClr val="bg1">
                    <a:lumMod val="50000"/>
                  </a:schemeClr>
                </a:solidFill>
              </a:endParaRPr>
            </a:p>
          </p:txBody>
        </p:sp>
        <p:sp>
          <p:nvSpPr>
            <p:cNvPr id="33" name="TextBox 32"/>
            <p:cNvSpPr txBox="1"/>
            <p:nvPr/>
          </p:nvSpPr>
          <p:spPr>
            <a:xfrm>
              <a:off x="5122098" y="4069590"/>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endParaRPr lang="zh-CN" altLang="en-US"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endParaRPr lang="zh-CN" altLang="en-US" sz="1400" dirty="0">
                <a:solidFill>
                  <a:schemeClr val="bg1">
                    <a:lumMod val="50000"/>
                  </a:schemeClr>
                </a:solidFill>
              </a:endParaRPr>
            </a:p>
          </p:txBody>
        </p:sp>
      </p:grpSp>
      <p:grpSp>
        <p:nvGrpSpPr>
          <p:cNvPr id="38" name="组合 37"/>
          <p:cNvGrpSpPr/>
          <p:nvPr/>
        </p:nvGrpSpPr>
        <p:grpSpPr>
          <a:xfrm>
            <a:off x="9167943" y="2276873"/>
            <a:ext cx="2345079" cy="2388468"/>
            <a:chOff x="6876256" y="2563403"/>
            <a:chExt cx="1759038" cy="1791351"/>
          </a:xfrm>
        </p:grpSpPr>
        <p:sp>
          <p:nvSpPr>
            <p:cNvPr id="39" name="任意多边形 38"/>
            <p:cNvSpPr/>
            <p:nvPr/>
          </p:nvSpPr>
          <p:spPr>
            <a:xfrm>
              <a:off x="7142836" y="2665093"/>
              <a:ext cx="1222819" cy="390623"/>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00"/>
                </a:solidFill>
              </a:endParaRPr>
            </a:p>
          </p:txBody>
        </p:sp>
        <p:sp>
          <p:nvSpPr>
            <p:cNvPr id="44" name="椭圆 43"/>
            <p:cNvSpPr/>
            <p:nvPr/>
          </p:nvSpPr>
          <p:spPr>
            <a:xfrm>
              <a:off x="7641739" y="2563403"/>
              <a:ext cx="210466" cy="21046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1" name="矩形 10"/>
            <p:cNvSpPr/>
            <p:nvPr/>
          </p:nvSpPr>
          <p:spPr>
            <a:xfrm>
              <a:off x="6876256" y="3020048"/>
              <a:ext cx="1759038" cy="1334706"/>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20000"/>
                </a:lnSpc>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2" name="矩形 41"/>
            <p:cNvSpPr/>
            <p:nvPr/>
          </p:nvSpPr>
          <p:spPr>
            <a:xfrm>
              <a:off x="7271776" y="3146184"/>
              <a:ext cx="1061967" cy="253916"/>
            </a:xfrm>
            <a:prstGeom prst="rect">
              <a:avLst/>
            </a:prstGeom>
          </p:spPr>
          <p:txBody>
            <a:bodyPr wrap="none">
              <a:spAutoFit/>
            </a:bodyPr>
            <a:lstStyle/>
            <a:p>
              <a:pPr lvl="0"/>
              <a:r>
                <a:rPr lang="zh-CN" altLang="en-US" sz="1600" b="1" dirty="0">
                  <a:solidFill>
                    <a:schemeClr val="bg1">
                      <a:lumMod val="50000"/>
                    </a:schemeClr>
                  </a:solidFill>
                </a:rPr>
                <a:t>单击添加标题</a:t>
              </a:r>
              <a:endParaRPr lang="zh-CN" altLang="en-US" sz="1600" b="1" dirty="0">
                <a:solidFill>
                  <a:schemeClr val="bg1">
                    <a:lumMod val="50000"/>
                  </a:schemeClr>
                </a:solidFill>
              </a:endParaRPr>
            </a:p>
          </p:txBody>
        </p:sp>
        <p:sp>
          <p:nvSpPr>
            <p:cNvPr id="43" name="TextBox 42"/>
            <p:cNvSpPr txBox="1"/>
            <p:nvPr/>
          </p:nvSpPr>
          <p:spPr>
            <a:xfrm>
              <a:off x="7198548" y="3412365"/>
              <a:ext cx="1261884" cy="819455"/>
            </a:xfrm>
            <a:prstGeom prst="rect">
              <a:avLst/>
            </a:prstGeom>
            <a:noFill/>
          </p:spPr>
          <p:txBody>
            <a:bodyPr wrap="none" rtlCol="0">
              <a:spAutoFit/>
            </a:bodyPr>
            <a:lstStyle/>
            <a:p>
              <a:pPr algn="ctr">
                <a:lnSpc>
                  <a:spcPct val="150000"/>
                </a:lnSpc>
              </a:pPr>
              <a:r>
                <a:rPr lang="zh-CN" altLang="en-US" sz="1400" dirty="0">
                  <a:solidFill>
                    <a:schemeClr val="bg1">
                      <a:lumMod val="50000"/>
                    </a:schemeClr>
                  </a:solidFill>
                </a:rPr>
                <a:t>单击此处添加文本</a:t>
              </a:r>
              <a:endParaRPr lang="en-US" altLang="zh-CN"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endParaRPr lang="zh-CN" altLang="en-US" sz="1400" dirty="0">
                <a:solidFill>
                  <a:schemeClr val="bg1">
                    <a:lumMod val="50000"/>
                  </a:schemeClr>
                </a:solidFill>
              </a:endParaRPr>
            </a:p>
            <a:p>
              <a:pPr algn="ctr">
                <a:lnSpc>
                  <a:spcPct val="150000"/>
                </a:lnSpc>
              </a:pPr>
              <a:r>
                <a:rPr lang="zh-CN" altLang="en-US" sz="1400" dirty="0">
                  <a:solidFill>
                    <a:schemeClr val="bg1">
                      <a:lumMod val="50000"/>
                    </a:schemeClr>
                  </a:solidFill>
                </a:rPr>
                <a:t>单击此处添加文本</a:t>
              </a:r>
              <a:endParaRPr lang="zh-CN" altLang="en-US" sz="1400" dirty="0">
                <a:solidFill>
                  <a:schemeClr val="bg1">
                    <a:lumMod val="50000"/>
                  </a:schemeClr>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54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54000">
                                          <p:cBhvr additive="base">
                                            <p:cTn id="7" dur="500" fill="hold"/>
                                            <p:tgtEl>
                                              <p:spTgt spid="7"/>
                                            </p:tgtEl>
                                            <p:attrNameLst>
                                              <p:attrName>ppt_x</p:attrName>
                                            </p:attrNameLst>
                                          </p:cBhvr>
                                          <p:tavLst>
                                            <p:tav tm="0">
                                              <p:val>
                                                <p:strVal val="#ppt_x"/>
                                              </p:val>
                                            </p:tav>
                                            <p:tav tm="100000">
                                              <p:val>
                                                <p:strVal val="#ppt_x"/>
                                              </p:val>
                                            </p:tav>
                                          </p:tavLst>
                                        </p:anim>
                                        <p:anim calcmode="lin" valueType="num" p14:bounceEnd="54000">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54000">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14:bounceEnd="54000">
                                          <p:cBhvr additive="base">
                                            <p:cTn id="11" dur="500" fill="hold"/>
                                            <p:tgtEl>
                                              <p:spTgt spid="18"/>
                                            </p:tgtEl>
                                            <p:attrNameLst>
                                              <p:attrName>ppt_x</p:attrName>
                                            </p:attrNameLst>
                                          </p:cBhvr>
                                          <p:tavLst>
                                            <p:tav tm="0">
                                              <p:val>
                                                <p:strVal val="#ppt_x"/>
                                              </p:val>
                                            </p:tav>
                                            <p:tav tm="100000">
                                              <p:val>
                                                <p:strVal val="#ppt_x"/>
                                              </p:val>
                                            </p:tav>
                                          </p:tavLst>
                                        </p:anim>
                                        <p:anim calcmode="lin" valueType="num" p14:bounceEnd="54000">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14:presetBounceEnd="54000">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14:bounceEnd="54000">
                                          <p:cBhvr additive="base">
                                            <p:cTn id="18" dur="500" fill="hold"/>
                                            <p:tgtEl>
                                              <p:spTgt spid="28"/>
                                            </p:tgtEl>
                                            <p:attrNameLst>
                                              <p:attrName>ppt_x</p:attrName>
                                            </p:attrNameLst>
                                          </p:cBhvr>
                                          <p:tavLst>
                                            <p:tav tm="0">
                                              <p:val>
                                                <p:strVal val="#ppt_x"/>
                                              </p:val>
                                            </p:tav>
                                            <p:tav tm="100000">
                                              <p:val>
                                                <p:strVal val="#ppt_x"/>
                                              </p:val>
                                            </p:tav>
                                          </p:tavLst>
                                        </p:anim>
                                        <p:anim calcmode="lin" valueType="num" p14:bounceEnd="54000">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14:presetBounceEnd="54000">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14:bounceEnd="54000">
                                          <p:cBhvr additive="base">
                                            <p:cTn id="25" dur="500" fill="hold"/>
                                            <p:tgtEl>
                                              <p:spTgt spid="38"/>
                                            </p:tgtEl>
                                            <p:attrNameLst>
                                              <p:attrName>ppt_x</p:attrName>
                                            </p:attrNameLst>
                                          </p:cBhvr>
                                          <p:tavLst>
                                            <p:tav tm="0">
                                              <p:val>
                                                <p:strVal val="#ppt_x"/>
                                              </p:val>
                                            </p:tav>
                                            <p:tav tm="100000">
                                              <p:val>
                                                <p:strVal val="#ppt_x"/>
                                              </p:val>
                                            </p:tav>
                                          </p:tavLst>
                                        </p:anim>
                                        <p:anim calcmode="lin" valueType="num" p14:bounceEnd="54000">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40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par>
                                    <p:cTn id="13" presetID="10" presetClass="entr" presetSubtype="0" fill="hold" grpId="0" nodeType="withEffect">
                                      <p:stCondLst>
                                        <p:cond delay="4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2" presetClass="entr" presetSubtype="1" fill="hold" nodeType="withEffect">
                                      <p:stCondLst>
                                        <p:cond delay="70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0-#ppt_h/2"/>
                                              </p:val>
                                            </p:tav>
                                            <p:tav tm="100000">
                                              <p:val>
                                                <p:strVal val="#ppt_y"/>
                                              </p:val>
                                            </p:tav>
                                          </p:tavLst>
                                        </p:anim>
                                      </p:childTnLst>
                                    </p:cTn>
                                  </p:par>
                                  <p:par>
                                    <p:cTn id="20" presetID="10" presetClass="entr" presetSubtype="0" fill="hold" grpId="0" nodeType="withEffect">
                                      <p:stCondLst>
                                        <p:cond delay="70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2" presetClass="entr" presetSubtype="1" fill="hold" nodeType="withEffect">
                                      <p:stCondLst>
                                        <p:cond delay="100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ppt_x"/>
                                              </p:val>
                                            </p:tav>
                                            <p:tav tm="100000">
                                              <p:val>
                                                <p:strVal val="#ppt_x"/>
                                              </p:val>
                                            </p:tav>
                                          </p:tavLst>
                                        </p:anim>
                                        <p:anim calcmode="lin" valueType="num">
                                          <p:cBhvr additive="base">
                                            <p:cTn id="26" dur="500" fill="hold"/>
                                            <p:tgtEl>
                                              <p:spTgt spid="38"/>
                                            </p:tgtEl>
                                            <p:attrNameLst>
                                              <p:attrName>ppt_y</p:attrName>
                                            </p:attrNameLst>
                                          </p:cBhvr>
                                          <p:tavLst>
                                            <p:tav tm="0">
                                              <p:val>
                                                <p:strVal val="0-#ppt_h/2"/>
                                              </p:val>
                                            </p:tav>
                                            <p:tav tm="100000">
                                              <p:val>
                                                <p:strVal val="#ppt_y"/>
                                              </p:val>
                                            </p:tav>
                                          </p:tavLst>
                                        </p:anim>
                                      </p:childTnLst>
                                    </p:cTn>
                                  </p:par>
                                  <p:par>
                                    <p:cTn id="27" presetID="10" presetClass="entr" presetSubtype="0" fill="hold" grpId="0" nodeType="withEffect">
                                      <p:stCondLst>
                                        <p:cond delay="100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150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7"/>
          <p:cNvGrpSpPr/>
          <p:nvPr/>
        </p:nvGrpSpPr>
        <p:grpSpPr bwMode="auto">
          <a:xfrm>
            <a:off x="3373276" y="399851"/>
            <a:ext cx="3758797" cy="1118860"/>
            <a:chOff x="2986687" y="767753"/>
            <a:chExt cx="2818046" cy="839256"/>
          </a:xfrm>
        </p:grpSpPr>
        <p:sp>
          <p:nvSpPr>
            <p:cNvPr id="8"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accent1"/>
                  </a:solidFill>
                  <a:latin typeface="Helvetica"/>
                  <a:ea typeface="微软雅黑" panose="020B0503020204020204" pitchFamily="34" charset="-122"/>
                  <a:cs typeface="Arial" panose="020B0604020202020204"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anose="020B0503020204020204" pitchFamily="34" charset="-122"/>
                <a:cs typeface="Arial" panose="020B0604020202020204" pitchFamily="34" charset="0"/>
              </a:endParaRPr>
            </a:p>
          </p:txBody>
        </p:sp>
        <p:sp>
          <p:nvSpPr>
            <p:cNvPr id="9" name="文本框 13"/>
            <p:cNvSpPr txBox="1">
              <a:spLocks noChangeArrowheads="1"/>
            </p:cNvSpPr>
            <p:nvPr/>
          </p:nvSpPr>
          <p:spPr bwMode="auto">
            <a:xfrm>
              <a:off x="2986687" y="767753"/>
              <a:ext cx="2728335"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PART01 </a:t>
              </a:r>
              <a:r>
                <a:rPr lang="zh-CN" altLang="en-US" sz="2400" dirty="0">
                  <a:solidFill>
                    <a:schemeClr val="accent1"/>
                  </a:solidFill>
                  <a:latin typeface="微软雅黑" panose="020B0503020204020204" pitchFamily="34" charset="-122"/>
                  <a:ea typeface="微软雅黑" panose="020B0503020204020204" pitchFamily="34" charset="-122"/>
                </a:rPr>
                <a:t>年度工作概述</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10" name="任意多边形 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14" name="组合 2"/>
          <p:cNvGrpSpPr/>
          <p:nvPr/>
        </p:nvGrpSpPr>
        <p:grpSpPr bwMode="auto">
          <a:xfrm>
            <a:off x="8035215" y="2129369"/>
            <a:ext cx="2282869" cy="1892300"/>
            <a:chOff x="4848521" y="1712088"/>
            <a:chExt cx="1711379" cy="1418400"/>
          </a:xfrm>
        </p:grpSpPr>
        <p:sp>
          <p:nvSpPr>
            <p:cNvPr id="15" name="文本框 13"/>
            <p:cNvSpPr txBox="1">
              <a:spLocks noChangeArrowheads="1"/>
            </p:cNvSpPr>
            <p:nvPr/>
          </p:nvSpPr>
          <p:spPr bwMode="auto">
            <a:xfrm>
              <a:off x="4848521" y="2093395"/>
              <a:ext cx="1711379" cy="585446"/>
            </a:xfrm>
            <a:prstGeom prst="rect">
              <a:avLst/>
            </a:prstGeom>
            <a:noFill/>
            <a:ln>
              <a:noFill/>
            </a:ln>
          </p:spPr>
          <p:txBody>
            <a:bodyPr wrap="squar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ctr">
                <a:defRPr/>
              </a:pPr>
              <a:r>
                <a:rPr lang="en-US" altLang="zh-CN" sz="4300" dirty="0">
                  <a:solidFill>
                    <a:schemeClr val="accent1"/>
                  </a:solidFill>
                </a:rPr>
                <a:t>Contnet</a:t>
              </a:r>
              <a:endParaRPr lang="zh-CN" altLang="en-US" sz="4300" dirty="0">
                <a:solidFill>
                  <a:schemeClr val="accent1"/>
                </a:solidFill>
              </a:endParaRPr>
            </a:p>
          </p:txBody>
        </p:sp>
        <p:sp>
          <p:nvSpPr>
            <p:cNvPr id="16" name="任意多边形 15"/>
            <p:cNvSpPr/>
            <p:nvPr/>
          </p:nvSpPr>
          <p:spPr>
            <a:xfrm rot="2700000">
              <a:off x="5009124" y="1712087"/>
              <a:ext cx="1418400" cy="1418401"/>
            </a:xfrm>
            <a:custGeom>
              <a:avLst/>
              <a:gdLst>
                <a:gd name="connsiteX0" fmla="*/ 0 w 1418400"/>
                <a:gd name="connsiteY0" fmla="*/ 1 h 1418401"/>
                <a:gd name="connsiteX1" fmla="*/ 1418400 w 1418400"/>
                <a:gd name="connsiteY1" fmla="*/ 0 h 1418401"/>
                <a:gd name="connsiteX2" fmla="*/ 1418400 w 1418400"/>
                <a:gd name="connsiteY2" fmla="*/ 1418401 h 1418401"/>
                <a:gd name="connsiteX3" fmla="*/ 0 w 1418400"/>
                <a:gd name="connsiteY3" fmla="*/ 1418401 h 1418401"/>
                <a:gd name="connsiteX4" fmla="*/ 0 w 1418400"/>
                <a:gd name="connsiteY4" fmla="*/ 1 h 1418401"/>
                <a:gd name="connsiteX5" fmla="*/ 72409 w 1418400"/>
                <a:gd name="connsiteY5" fmla="*/ 72407 h 1418401"/>
                <a:gd name="connsiteX6" fmla="*/ 72409 w 1418400"/>
                <a:gd name="connsiteY6" fmla="*/ 1345993 h 1418401"/>
                <a:gd name="connsiteX7" fmla="*/ 1345995 w 1418400"/>
                <a:gd name="connsiteY7" fmla="*/ 1345993 h 1418401"/>
                <a:gd name="connsiteX8" fmla="*/ 1345995 w 1418400"/>
                <a:gd name="connsiteY8" fmla="*/ 72407 h 1418401"/>
                <a:gd name="connsiteX9" fmla="*/ 72409 w 1418400"/>
                <a:gd name="connsiteY9" fmla="*/ 72407 h 14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8400" h="1418401">
                  <a:moveTo>
                    <a:pt x="0" y="1"/>
                  </a:moveTo>
                  <a:lnTo>
                    <a:pt x="1418400" y="0"/>
                  </a:lnTo>
                  <a:lnTo>
                    <a:pt x="1418400" y="1418401"/>
                  </a:lnTo>
                  <a:lnTo>
                    <a:pt x="0" y="1418401"/>
                  </a:lnTo>
                  <a:lnTo>
                    <a:pt x="0" y="1"/>
                  </a:lnTo>
                  <a:close/>
                  <a:moveTo>
                    <a:pt x="72409" y="72407"/>
                  </a:moveTo>
                  <a:lnTo>
                    <a:pt x="72409" y="1345993"/>
                  </a:lnTo>
                  <a:lnTo>
                    <a:pt x="1345995" y="1345993"/>
                  </a:lnTo>
                  <a:lnTo>
                    <a:pt x="1345995" y="72407"/>
                  </a:lnTo>
                  <a:lnTo>
                    <a:pt x="72409" y="7240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17" name="组合 7"/>
          <p:cNvGrpSpPr/>
          <p:nvPr/>
        </p:nvGrpSpPr>
        <p:grpSpPr bwMode="auto">
          <a:xfrm>
            <a:off x="3373276" y="1700809"/>
            <a:ext cx="3758797" cy="1118860"/>
            <a:chOff x="2986687" y="767753"/>
            <a:chExt cx="2818046" cy="839256"/>
          </a:xfrm>
        </p:grpSpPr>
        <p:sp>
          <p:nvSpPr>
            <p:cNvPr id="18"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accent1"/>
                  </a:solidFill>
                  <a:latin typeface="Helvetica"/>
                  <a:ea typeface="微软雅黑" panose="020B0503020204020204" pitchFamily="34" charset="-122"/>
                  <a:cs typeface="Arial" panose="020B0604020202020204"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anose="020B0503020204020204" pitchFamily="34" charset="-122"/>
                <a:cs typeface="Arial" panose="020B0604020202020204" pitchFamily="34" charset="0"/>
              </a:endParaRPr>
            </a:p>
          </p:txBody>
        </p:sp>
        <p:sp>
          <p:nvSpPr>
            <p:cNvPr id="19" name="文本框 13"/>
            <p:cNvSpPr txBox="1">
              <a:spLocks noChangeArrowheads="1"/>
            </p:cNvSpPr>
            <p:nvPr/>
          </p:nvSpPr>
          <p:spPr bwMode="auto">
            <a:xfrm>
              <a:off x="2986687" y="767753"/>
              <a:ext cx="273554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PART02 </a:t>
              </a:r>
              <a:r>
                <a:rPr lang="zh-CN" altLang="en-US" sz="2400" dirty="0">
                  <a:solidFill>
                    <a:schemeClr val="accent1"/>
                  </a:solidFill>
                  <a:latin typeface="微软雅黑" panose="020B0503020204020204" pitchFamily="34" charset="-122"/>
                  <a:ea typeface="微软雅黑" panose="020B0503020204020204" pitchFamily="34" charset="-122"/>
                </a:rPr>
                <a:t>工作完成情况</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0" name="任意多边形 19"/>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1" name="组合 7"/>
          <p:cNvGrpSpPr/>
          <p:nvPr/>
        </p:nvGrpSpPr>
        <p:grpSpPr bwMode="auto">
          <a:xfrm>
            <a:off x="3373276" y="2948947"/>
            <a:ext cx="3758797" cy="1118860"/>
            <a:chOff x="2986687" y="767753"/>
            <a:chExt cx="2818046" cy="839256"/>
          </a:xfrm>
        </p:grpSpPr>
        <p:sp>
          <p:nvSpPr>
            <p:cNvPr id="22"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accent1"/>
                  </a:solidFill>
                  <a:latin typeface="Helvetica"/>
                  <a:ea typeface="微软雅黑" panose="020B0503020204020204" pitchFamily="34" charset="-122"/>
                  <a:cs typeface="Arial" panose="020B0604020202020204"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anose="020B0503020204020204" pitchFamily="34" charset="-122"/>
                <a:cs typeface="Arial" panose="020B0604020202020204" pitchFamily="34" charset="0"/>
              </a:endParaRPr>
            </a:p>
          </p:txBody>
        </p:sp>
        <p:sp>
          <p:nvSpPr>
            <p:cNvPr id="23" name="文本框 13"/>
            <p:cNvSpPr txBox="1">
              <a:spLocks noChangeArrowheads="1"/>
            </p:cNvSpPr>
            <p:nvPr/>
          </p:nvSpPr>
          <p:spPr bwMode="auto">
            <a:xfrm>
              <a:off x="2986687" y="767753"/>
              <a:ext cx="273554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PART03 </a:t>
              </a:r>
              <a:r>
                <a:rPr lang="zh-CN" altLang="en-US" sz="2400" dirty="0">
                  <a:solidFill>
                    <a:schemeClr val="accent1"/>
                  </a:solidFill>
                  <a:latin typeface="微软雅黑" panose="020B0503020204020204" pitchFamily="34" charset="-122"/>
                  <a:ea typeface="微软雅黑" panose="020B0503020204020204" pitchFamily="34" charset="-122"/>
                </a:rPr>
                <a:t>成功项目展示</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4" name="任意多边形 23"/>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5" name="组合 7"/>
          <p:cNvGrpSpPr/>
          <p:nvPr/>
        </p:nvGrpSpPr>
        <p:grpSpPr bwMode="auto">
          <a:xfrm>
            <a:off x="3373276" y="4197086"/>
            <a:ext cx="3758797" cy="1118860"/>
            <a:chOff x="2986687" y="767753"/>
            <a:chExt cx="2818046" cy="839256"/>
          </a:xfrm>
        </p:grpSpPr>
        <p:sp>
          <p:nvSpPr>
            <p:cNvPr id="26"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accent1"/>
                  </a:solidFill>
                  <a:latin typeface="Helvetica"/>
                  <a:ea typeface="微软雅黑" panose="020B0503020204020204" pitchFamily="34" charset="-122"/>
                  <a:cs typeface="Arial" panose="020B0604020202020204"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anose="020B0503020204020204" pitchFamily="34" charset="-122"/>
                <a:cs typeface="Arial" panose="020B0604020202020204" pitchFamily="34" charset="0"/>
              </a:endParaRPr>
            </a:p>
          </p:txBody>
        </p:sp>
        <p:sp>
          <p:nvSpPr>
            <p:cNvPr id="27" name="文本框 13"/>
            <p:cNvSpPr txBox="1">
              <a:spLocks noChangeArrowheads="1"/>
            </p:cNvSpPr>
            <p:nvPr/>
          </p:nvSpPr>
          <p:spPr bwMode="auto">
            <a:xfrm>
              <a:off x="2986687" y="767753"/>
              <a:ext cx="273554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PART04 </a:t>
              </a:r>
              <a:r>
                <a:rPr lang="zh-CN" altLang="en-US" sz="2400" dirty="0">
                  <a:solidFill>
                    <a:schemeClr val="accent1"/>
                  </a:solidFill>
                  <a:latin typeface="微软雅黑" panose="020B0503020204020204" pitchFamily="34" charset="-122"/>
                  <a:ea typeface="微软雅黑" panose="020B0503020204020204" pitchFamily="34" charset="-122"/>
                </a:rPr>
                <a:t>工作存在不足</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grpSp>
        <p:nvGrpSpPr>
          <p:cNvPr id="29" name="组合 7"/>
          <p:cNvGrpSpPr/>
          <p:nvPr/>
        </p:nvGrpSpPr>
        <p:grpSpPr bwMode="auto">
          <a:xfrm>
            <a:off x="3373276" y="5445225"/>
            <a:ext cx="3758797" cy="1118860"/>
            <a:chOff x="2986687" y="767753"/>
            <a:chExt cx="2818046" cy="839256"/>
          </a:xfrm>
        </p:grpSpPr>
        <p:sp>
          <p:nvSpPr>
            <p:cNvPr id="30" name="文本框 66"/>
            <p:cNvSpPr txBox="1">
              <a:spLocks noChangeArrowheads="1"/>
            </p:cNvSpPr>
            <p:nvPr/>
          </p:nvSpPr>
          <p:spPr bwMode="auto">
            <a:xfrm>
              <a:off x="2989865" y="1306887"/>
              <a:ext cx="2814868" cy="30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eaLnBrk="1" hangingPunct="1">
                <a:lnSpc>
                  <a:spcPts val="1200"/>
                </a:lnSpc>
              </a:pPr>
              <a:r>
                <a:rPr lang="en-US" altLang="zh-CN" sz="800" dirty="0">
                  <a:solidFill>
                    <a:schemeClr val="accent1"/>
                  </a:solidFill>
                  <a:latin typeface="Helvetica"/>
                  <a:ea typeface="微软雅黑" panose="020B0503020204020204" pitchFamily="34" charset="-122"/>
                  <a:cs typeface="Arial" panose="020B0604020202020204" pitchFamily="34" charset="0"/>
                </a:rPr>
                <a:t>this is a sample text. insert your desired text here. Again. this is a dummy text. enter your own text here. this is a sample text. </a:t>
              </a:r>
              <a:endParaRPr lang="zh-CN" altLang="en-US" sz="800" dirty="0">
                <a:solidFill>
                  <a:schemeClr val="accent1"/>
                </a:solidFill>
                <a:latin typeface="Helvetica"/>
                <a:ea typeface="微软雅黑" panose="020B0503020204020204" pitchFamily="34" charset="-122"/>
                <a:cs typeface="Arial" panose="020B0604020202020204" pitchFamily="34" charset="0"/>
              </a:endParaRPr>
            </a:p>
          </p:txBody>
        </p:sp>
        <p:sp>
          <p:nvSpPr>
            <p:cNvPr id="31" name="文本框 13"/>
            <p:cNvSpPr txBox="1">
              <a:spLocks noChangeArrowheads="1"/>
            </p:cNvSpPr>
            <p:nvPr/>
          </p:nvSpPr>
          <p:spPr bwMode="auto">
            <a:xfrm>
              <a:off x="2986687" y="767753"/>
              <a:ext cx="2735546" cy="496356"/>
            </a:xfrm>
            <a:prstGeom prst="rect">
              <a:avLst/>
            </a:prstGeom>
            <a:noFill/>
            <a:ln>
              <a:noFill/>
            </a:ln>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3700" dirty="0">
                  <a:solidFill>
                    <a:schemeClr val="accent1"/>
                  </a:solidFill>
                </a:rPr>
                <a:t>PART05 </a:t>
              </a:r>
              <a:r>
                <a:rPr lang="zh-CN" altLang="en-US" sz="2400" dirty="0">
                  <a:solidFill>
                    <a:schemeClr val="accent1"/>
                  </a:solidFill>
                  <a:latin typeface="微软雅黑" panose="020B0503020204020204" pitchFamily="34" charset="-122"/>
                  <a:ea typeface="微软雅黑" panose="020B0503020204020204" pitchFamily="34" charset="-122"/>
                </a:rPr>
                <a:t>明年工作计划</a:t>
              </a:r>
              <a:endParaRPr lang="zh-CN" altLang="en-US" sz="2400" dirty="0">
                <a:solidFill>
                  <a:schemeClr val="accent1"/>
                </a:solidFill>
                <a:latin typeface="微软雅黑" panose="020B0503020204020204" pitchFamily="34" charset="-122"/>
                <a:ea typeface="微软雅黑" panose="020B0503020204020204" pitchFamily="34" charset="-122"/>
              </a:endParaRPr>
            </a:p>
          </p:txBody>
        </p:sp>
        <p:sp>
          <p:nvSpPr>
            <p:cNvPr id="32" name="任意多边形 31"/>
            <p:cNvSpPr/>
            <p:nvPr/>
          </p:nvSpPr>
          <p:spPr>
            <a:xfrm>
              <a:off x="3083475" y="1286573"/>
              <a:ext cx="287193"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solidFill>
                  <a:schemeClr val="accent1"/>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750" fill="hold"/>
                                        <p:tgtEl>
                                          <p:spTgt spid="14"/>
                                        </p:tgtEl>
                                        <p:attrNameLst>
                                          <p:attrName>ppt_w</p:attrName>
                                        </p:attrNameLst>
                                      </p:cBhvr>
                                      <p:tavLst>
                                        <p:tav tm="0">
                                          <p:val>
                                            <p:fltVal val="0"/>
                                          </p:val>
                                        </p:tav>
                                        <p:tav tm="100000">
                                          <p:val>
                                            <p:strVal val="#ppt_w"/>
                                          </p:val>
                                        </p:tav>
                                      </p:tavLst>
                                    </p:anim>
                                    <p:anim calcmode="lin" valueType="num">
                                      <p:cBhvr>
                                        <p:cTn id="8" dur="750" fill="hold"/>
                                        <p:tgtEl>
                                          <p:spTgt spid="14"/>
                                        </p:tgtEl>
                                        <p:attrNameLst>
                                          <p:attrName>ppt_h</p:attrName>
                                        </p:attrNameLst>
                                      </p:cBhvr>
                                      <p:tavLst>
                                        <p:tav tm="0">
                                          <p:val>
                                            <p:fltVal val="0"/>
                                          </p:val>
                                        </p:tav>
                                        <p:tav tm="100000">
                                          <p:val>
                                            <p:strVal val="#ppt_h"/>
                                          </p:val>
                                        </p:tav>
                                      </p:tavLst>
                                    </p:anim>
                                    <p:animEffect transition="in" filter="fade">
                                      <p:cBhvr>
                                        <p:cTn id="9" dur="750"/>
                                        <p:tgtEl>
                                          <p:spTgt spid="14"/>
                                        </p:tgtEl>
                                      </p:cBhvr>
                                    </p:animEffect>
                                  </p:childTnLst>
                                </p:cTn>
                              </p:par>
                              <p:par>
                                <p:cTn id="10" presetID="2" presetClass="entr" presetSubtype="2" fill="hold" nodeType="with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130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1000" fill="hold"/>
                                        <p:tgtEl>
                                          <p:spTgt spid="17"/>
                                        </p:tgtEl>
                                        <p:attrNameLst>
                                          <p:attrName>ppt_x</p:attrName>
                                        </p:attrNameLst>
                                      </p:cBhvr>
                                      <p:tavLst>
                                        <p:tav tm="0">
                                          <p:val>
                                            <p:strVal val="1+#ppt_w/2"/>
                                          </p:val>
                                        </p:tav>
                                        <p:tav tm="100000">
                                          <p:val>
                                            <p:strVal val="#ppt_x"/>
                                          </p:val>
                                        </p:tav>
                                      </p:tavLst>
                                    </p:anim>
                                    <p:anim calcmode="lin" valueType="num">
                                      <p:cBhvr additive="base">
                                        <p:cTn id="17" dur="1000" fill="hold"/>
                                        <p:tgtEl>
                                          <p:spTgt spid="17"/>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6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1000" fill="hold"/>
                                        <p:tgtEl>
                                          <p:spTgt spid="21"/>
                                        </p:tgtEl>
                                        <p:attrNameLst>
                                          <p:attrName>ppt_x</p:attrName>
                                        </p:attrNameLst>
                                      </p:cBhvr>
                                      <p:tavLst>
                                        <p:tav tm="0">
                                          <p:val>
                                            <p:strVal val="1+#ppt_w/2"/>
                                          </p:val>
                                        </p:tav>
                                        <p:tav tm="100000">
                                          <p:val>
                                            <p:strVal val="#ppt_x"/>
                                          </p:val>
                                        </p:tav>
                                      </p:tavLst>
                                    </p:anim>
                                    <p:anim calcmode="lin" valueType="num">
                                      <p:cBhvr additive="base">
                                        <p:cTn id="21" dur="1000" fill="hold"/>
                                        <p:tgtEl>
                                          <p:spTgt spid="21"/>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90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1000" fill="hold"/>
                                        <p:tgtEl>
                                          <p:spTgt spid="25"/>
                                        </p:tgtEl>
                                        <p:attrNameLst>
                                          <p:attrName>ppt_x</p:attrName>
                                        </p:attrNameLst>
                                      </p:cBhvr>
                                      <p:tavLst>
                                        <p:tav tm="0">
                                          <p:val>
                                            <p:strVal val="1+#ppt_w/2"/>
                                          </p:val>
                                        </p:tav>
                                        <p:tav tm="100000">
                                          <p:val>
                                            <p:strVal val="#ppt_x"/>
                                          </p:val>
                                        </p:tav>
                                      </p:tavLst>
                                    </p:anim>
                                    <p:anim calcmode="lin" valueType="num">
                                      <p:cBhvr additive="base">
                                        <p:cTn id="25" dur="1000" fill="hold"/>
                                        <p:tgtEl>
                                          <p:spTgt spid="2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22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1000" fill="hold"/>
                                        <p:tgtEl>
                                          <p:spTgt spid="29"/>
                                        </p:tgtEl>
                                        <p:attrNameLst>
                                          <p:attrName>ppt_x</p:attrName>
                                        </p:attrNameLst>
                                      </p:cBhvr>
                                      <p:tavLst>
                                        <p:tav tm="0">
                                          <p:val>
                                            <p:strVal val="1+#ppt_w/2"/>
                                          </p:val>
                                        </p:tav>
                                        <p:tav tm="100000">
                                          <p:val>
                                            <p:strVal val="#ppt_x"/>
                                          </p:val>
                                        </p:tav>
                                      </p:tavLst>
                                    </p:anim>
                                    <p:anim calcmode="lin" valueType="num">
                                      <p:cBhvr additive="base">
                                        <p:cTn id="29" dur="10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3761239" y="1556793"/>
            <a:ext cx="2226371" cy="2132067"/>
            <a:chOff x="2711934" y="975340"/>
            <a:chExt cx="1669996" cy="1599050"/>
          </a:xfrm>
        </p:grpSpPr>
        <p:sp>
          <p:nvSpPr>
            <p:cNvPr id="3" name="椭圆 2"/>
            <p:cNvSpPr/>
            <p:nvPr/>
          </p:nvSpPr>
          <p:spPr>
            <a:xfrm>
              <a:off x="2775898" y="975340"/>
              <a:ext cx="582362" cy="569792"/>
            </a:xfrm>
            <a:prstGeom prst="ellipse">
              <a:avLst/>
            </a:prstGeom>
            <a:solidFill>
              <a:schemeClr val="accent3"/>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1</a:t>
              </a:r>
              <a:endParaRPr lang="zh-CN" altLang="en-US" sz="2100" kern="0" dirty="0">
                <a:solidFill>
                  <a:srgbClr val="FFFFFF"/>
                </a:solidFill>
                <a:latin typeface="+mn-ea"/>
              </a:endParaRPr>
            </a:p>
          </p:txBody>
        </p:sp>
        <p:sp>
          <p:nvSpPr>
            <p:cNvPr id="4" name="任意多边形 3"/>
            <p:cNvSpPr/>
            <p:nvPr/>
          </p:nvSpPr>
          <p:spPr>
            <a:xfrm>
              <a:off x="2830364"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4" name="矩形 13"/>
            <p:cNvSpPr/>
            <p:nvPr/>
          </p:nvSpPr>
          <p:spPr>
            <a:xfrm>
              <a:off x="2711934" y="148858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grpSp>
        <p:nvGrpSpPr>
          <p:cNvPr id="19" name="组合 18"/>
          <p:cNvGrpSpPr/>
          <p:nvPr/>
        </p:nvGrpSpPr>
        <p:grpSpPr>
          <a:xfrm>
            <a:off x="6494397" y="1556793"/>
            <a:ext cx="2226371" cy="2132067"/>
            <a:chOff x="4762070" y="975340"/>
            <a:chExt cx="1669996" cy="1599050"/>
          </a:xfrm>
        </p:grpSpPr>
        <p:sp>
          <p:nvSpPr>
            <p:cNvPr id="5" name="椭圆 4"/>
            <p:cNvSpPr/>
            <p:nvPr/>
          </p:nvSpPr>
          <p:spPr>
            <a:xfrm>
              <a:off x="4826033" y="975340"/>
              <a:ext cx="580965" cy="569792"/>
            </a:xfrm>
            <a:prstGeom prst="ellipse">
              <a:avLst/>
            </a:prstGeom>
            <a:solidFill>
              <a:schemeClr val="accent2"/>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2</a:t>
              </a:r>
              <a:endParaRPr lang="zh-CN" altLang="en-US" sz="2100" kern="0" dirty="0">
                <a:solidFill>
                  <a:srgbClr val="FFFFFF"/>
                </a:solidFill>
                <a:latin typeface="+mn-ea"/>
              </a:endParaRPr>
            </a:p>
          </p:txBody>
        </p:sp>
        <p:sp>
          <p:nvSpPr>
            <p:cNvPr id="6" name="任意多边形 5"/>
            <p:cNvSpPr/>
            <p:nvPr/>
          </p:nvSpPr>
          <p:spPr>
            <a:xfrm>
              <a:off x="4880499" y="1187616"/>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5" name="矩形 14"/>
            <p:cNvSpPr/>
            <p:nvPr/>
          </p:nvSpPr>
          <p:spPr>
            <a:xfrm>
              <a:off x="4762070" y="148858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2" name="组合 21"/>
          <p:cNvGrpSpPr/>
          <p:nvPr/>
        </p:nvGrpSpPr>
        <p:grpSpPr>
          <a:xfrm>
            <a:off x="7830070" y="3813620"/>
            <a:ext cx="2226371" cy="2132065"/>
            <a:chOff x="5763955" y="2667959"/>
            <a:chExt cx="1669996" cy="1599049"/>
          </a:xfrm>
        </p:grpSpPr>
        <p:sp>
          <p:nvSpPr>
            <p:cNvPr id="11" name="椭圆 10"/>
            <p:cNvSpPr/>
            <p:nvPr/>
          </p:nvSpPr>
          <p:spPr>
            <a:xfrm>
              <a:off x="5851101" y="2667959"/>
              <a:ext cx="580965" cy="569792"/>
            </a:xfrm>
            <a:prstGeom prst="ellipse">
              <a:avLst/>
            </a:prstGeom>
            <a:solidFill>
              <a:schemeClr val="accent3"/>
            </a:solidFill>
            <a:ln w="25400" cap="flat" cmpd="sng" algn="ctr">
              <a:noFill/>
              <a:prstDash val="solid"/>
            </a:ln>
            <a:effectLst/>
          </p:spPr>
          <p:txBody>
            <a:bodyPr lIns="0" tIns="0" rIns="0" bIns="0" anchor="ctr"/>
            <a:lstStyle/>
            <a:p>
              <a:pPr algn="ctr"/>
              <a:r>
                <a:rPr lang="en-US" altLang="zh-CN" sz="2100" kern="0" dirty="0">
                  <a:solidFill>
                    <a:srgbClr val="FFFFFF"/>
                  </a:solidFill>
                  <a:latin typeface="+mn-ea"/>
                </a:rPr>
                <a:t>5</a:t>
              </a:r>
              <a:endParaRPr lang="zh-CN" altLang="en-US" sz="2100" kern="0" dirty="0">
                <a:solidFill>
                  <a:srgbClr val="FFFFFF"/>
                </a:solidFill>
                <a:latin typeface="+mn-ea"/>
              </a:endParaRPr>
            </a:p>
          </p:txBody>
        </p:sp>
        <p:sp>
          <p:nvSpPr>
            <p:cNvPr id="12" name="任意多边形 11"/>
            <p:cNvSpPr/>
            <p:nvPr/>
          </p:nvSpPr>
          <p:spPr>
            <a:xfrm>
              <a:off x="590556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3"/>
            </a:solidFill>
            <a:ln w="25400" cap="flat" cmpd="sng" algn="ctr">
              <a:noFill/>
              <a:prstDash val="solid"/>
            </a:ln>
            <a:effectLst/>
          </p:spPr>
          <p:txBody>
            <a:bodyPr lIns="0" tIns="0" rIns="0" bIns="0" anchor="ctr"/>
            <a:lstStyle/>
            <a:p>
              <a:pPr algn="ctr"/>
              <a:endParaRPr lang="zh-CN" altLang="en-US" sz="2100" kern="0" dirty="0">
                <a:solidFill>
                  <a:srgbClr val="FFFFFF"/>
                </a:solidFill>
                <a:latin typeface="+mn-ea"/>
              </a:endParaRPr>
            </a:p>
          </p:txBody>
        </p:sp>
        <p:sp>
          <p:nvSpPr>
            <p:cNvPr id="16" name="矩形 15"/>
            <p:cNvSpPr/>
            <p:nvPr/>
          </p:nvSpPr>
          <p:spPr>
            <a:xfrm>
              <a:off x="5763955" y="3181206"/>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1" name="组合 20"/>
          <p:cNvGrpSpPr/>
          <p:nvPr/>
        </p:nvGrpSpPr>
        <p:grpSpPr>
          <a:xfrm>
            <a:off x="5087889" y="3813620"/>
            <a:ext cx="2226371" cy="2132065"/>
            <a:chOff x="3707051" y="2667959"/>
            <a:chExt cx="1669996" cy="1599049"/>
          </a:xfrm>
        </p:grpSpPr>
        <p:sp>
          <p:nvSpPr>
            <p:cNvPr id="9" name="椭圆 8"/>
            <p:cNvSpPr/>
            <p:nvPr/>
          </p:nvSpPr>
          <p:spPr>
            <a:xfrm>
              <a:off x="3800965" y="2667959"/>
              <a:ext cx="580965" cy="569792"/>
            </a:xfrm>
            <a:prstGeom prst="ellipse">
              <a:avLst/>
            </a:prstGeom>
            <a:solidFill>
              <a:schemeClr val="accent4"/>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4</a:t>
              </a:r>
              <a:endParaRPr lang="zh-CN" altLang="en-US" sz="2100" kern="0" dirty="0">
                <a:solidFill>
                  <a:srgbClr val="FFFFFF"/>
                </a:solidFill>
                <a:latin typeface="+mn-ea"/>
              </a:endParaRPr>
            </a:p>
          </p:txBody>
        </p:sp>
        <p:sp>
          <p:nvSpPr>
            <p:cNvPr id="10" name="任意多边形 9"/>
            <p:cNvSpPr/>
            <p:nvPr/>
          </p:nvSpPr>
          <p:spPr>
            <a:xfrm>
              <a:off x="3855431"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7" name="矩形 16"/>
            <p:cNvSpPr/>
            <p:nvPr/>
          </p:nvSpPr>
          <p:spPr>
            <a:xfrm>
              <a:off x="3707051" y="3233797"/>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grpSp>
        <p:nvGrpSpPr>
          <p:cNvPr id="20" name="组合 19"/>
          <p:cNvGrpSpPr/>
          <p:nvPr/>
        </p:nvGrpSpPr>
        <p:grpSpPr>
          <a:xfrm>
            <a:off x="2363755" y="3813620"/>
            <a:ext cx="2226371" cy="2132065"/>
            <a:chOff x="1663685" y="2667959"/>
            <a:chExt cx="1669996" cy="1599049"/>
          </a:xfrm>
        </p:grpSpPr>
        <p:sp>
          <p:nvSpPr>
            <p:cNvPr id="7" name="椭圆 6"/>
            <p:cNvSpPr/>
            <p:nvPr/>
          </p:nvSpPr>
          <p:spPr>
            <a:xfrm>
              <a:off x="1750830" y="2667959"/>
              <a:ext cx="582362" cy="569792"/>
            </a:xfrm>
            <a:prstGeom prst="ellipse">
              <a:avLst/>
            </a:prstGeom>
            <a:solidFill>
              <a:schemeClr val="accent1"/>
            </a:solidFill>
            <a:ln w="25400" cap="flat" cmpd="sng" algn="ctr">
              <a:noFill/>
              <a:prstDash val="solid"/>
            </a:ln>
            <a:effectLst/>
          </p:spPr>
          <p:txBody>
            <a:bodyPr lIns="0" tIns="0" rIns="0" bIns="0" anchor="ctr"/>
            <a:lstStyle/>
            <a:p>
              <a:pPr algn="ctr">
                <a:defRPr/>
              </a:pPr>
              <a:r>
                <a:rPr lang="en-US" altLang="zh-CN" sz="2100" kern="0" dirty="0">
                  <a:solidFill>
                    <a:srgbClr val="FFFFFF"/>
                  </a:solidFill>
                  <a:latin typeface="+mn-ea"/>
                </a:rPr>
                <a:t>3</a:t>
              </a:r>
              <a:endParaRPr lang="zh-CN" altLang="en-US" sz="2100" kern="0" dirty="0">
                <a:solidFill>
                  <a:srgbClr val="FFFFFF"/>
                </a:solidFill>
                <a:latin typeface="+mn-ea"/>
              </a:endParaRPr>
            </a:p>
          </p:txBody>
        </p:sp>
        <p:sp>
          <p:nvSpPr>
            <p:cNvPr id="8" name="任意多边形 7"/>
            <p:cNvSpPr/>
            <p:nvPr/>
          </p:nvSpPr>
          <p:spPr>
            <a:xfrm>
              <a:off x="1805296" y="2880234"/>
              <a:ext cx="1386774" cy="1386774"/>
            </a:xfrm>
            <a:custGeom>
              <a:avLst/>
              <a:gdLst>
                <a:gd name="connsiteX0" fmla="*/ 1103264 w 2180339"/>
                <a:gd name="connsiteY0" fmla="*/ 73 h 2180207"/>
                <a:gd name="connsiteX1" fmla="*/ 2114753 w 2180339"/>
                <a:gd name="connsiteY1" fmla="*/ 717933 h 2180207"/>
                <a:gd name="connsiteX2" fmla="*/ 1728576 w 2180339"/>
                <a:gd name="connsiteY2" fmla="*/ 1973704 h 2180207"/>
                <a:gd name="connsiteX3" fmla="*/ 415058 w 2180339"/>
                <a:gd name="connsiteY3" fmla="*/ 1945997 h 2180207"/>
                <a:gd name="connsiteX4" fmla="*/ 82179 w 2180339"/>
                <a:gd name="connsiteY4" fmla="*/ 675059 h 2180207"/>
                <a:gd name="connsiteX5" fmla="*/ 165557 w 2180339"/>
                <a:gd name="connsiteY5" fmla="*/ 709392 h 2180207"/>
                <a:gd name="connsiteX6" fmla="*/ 470901 w 2180339"/>
                <a:gd name="connsiteY6" fmla="*/ 1875198 h 2180207"/>
                <a:gd name="connsiteX7" fmla="*/ 1675764 w 2180339"/>
                <a:gd name="connsiteY7" fmla="*/ 1900614 h 2180207"/>
                <a:gd name="connsiteX8" fmla="*/ 2029998 w 2180339"/>
                <a:gd name="connsiteY8" fmla="*/ 748721 h 2180207"/>
                <a:gd name="connsiteX9" fmla="*/ 1019053 w 2180339"/>
                <a:gd name="connsiteY9" fmla="*/ 92725 h 2180207"/>
                <a:gd name="connsiteX10" fmla="*/ 1012640 w 2180339"/>
                <a:gd name="connsiteY10" fmla="*/ 2780 h 2180207"/>
                <a:gd name="connsiteX11" fmla="*/ 1103264 w 2180339"/>
                <a:gd name="connsiteY11" fmla="*/ 73 h 2180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80339" h="2180207">
                  <a:moveTo>
                    <a:pt x="1103264" y="73"/>
                  </a:moveTo>
                  <a:cubicBezTo>
                    <a:pt x="1553666" y="5280"/>
                    <a:pt x="1958833" y="288693"/>
                    <a:pt x="2114753" y="717933"/>
                  </a:cubicBezTo>
                  <a:cubicBezTo>
                    <a:pt x="2281069" y="1175790"/>
                    <a:pt x="2123424" y="1688418"/>
                    <a:pt x="1728576" y="1973704"/>
                  </a:cubicBezTo>
                  <a:cubicBezTo>
                    <a:pt x="1333726" y="2258991"/>
                    <a:pt x="797525" y="2247680"/>
                    <a:pt x="415058" y="1945997"/>
                  </a:cubicBezTo>
                  <a:cubicBezTo>
                    <a:pt x="32591" y="1644315"/>
                    <a:pt x="-103296" y="1125495"/>
                    <a:pt x="82179" y="675059"/>
                  </a:cubicBezTo>
                  <a:lnTo>
                    <a:pt x="165557" y="709392"/>
                  </a:lnTo>
                  <a:cubicBezTo>
                    <a:pt x="-4574" y="1122568"/>
                    <a:pt x="120071" y="1598470"/>
                    <a:pt x="470901" y="1875198"/>
                  </a:cubicBezTo>
                  <a:cubicBezTo>
                    <a:pt x="821731" y="2151926"/>
                    <a:pt x="1313577" y="2162301"/>
                    <a:pt x="1675764" y="1900614"/>
                  </a:cubicBezTo>
                  <a:cubicBezTo>
                    <a:pt x="2037951" y="1638926"/>
                    <a:pt x="2182555" y="1168704"/>
                    <a:pt x="2029998" y="748721"/>
                  </a:cubicBezTo>
                  <a:cubicBezTo>
                    <a:pt x="1877440" y="328738"/>
                    <a:pt x="1464755" y="60948"/>
                    <a:pt x="1019053" y="92725"/>
                  </a:cubicBezTo>
                  <a:lnTo>
                    <a:pt x="1012640" y="2780"/>
                  </a:lnTo>
                  <a:cubicBezTo>
                    <a:pt x="1043009" y="615"/>
                    <a:pt x="1073237" y="-275"/>
                    <a:pt x="1103264" y="7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288000" bIns="0" anchor="ctr"/>
            <a:lstStyle/>
            <a:p>
              <a:pPr algn="just">
                <a:lnSpc>
                  <a:spcPct val="130000"/>
                </a:lnSpc>
                <a:defRPr/>
              </a:pPr>
              <a:endParaRPr lang="zh-CN" altLang="en-US" sz="2000" kern="0" dirty="0">
                <a:solidFill>
                  <a:schemeClr val="tx1"/>
                </a:solidFill>
                <a:latin typeface="+mn-ea"/>
              </a:endParaRPr>
            </a:p>
          </p:txBody>
        </p:sp>
        <p:sp>
          <p:nvSpPr>
            <p:cNvPr id="18" name="矩形 17"/>
            <p:cNvSpPr/>
            <p:nvPr/>
          </p:nvSpPr>
          <p:spPr>
            <a:xfrm>
              <a:off x="1663685" y="3217808"/>
              <a:ext cx="1669996" cy="744434"/>
            </a:xfrm>
            <a:prstGeom prst="rect">
              <a:avLst/>
            </a:prstGeom>
          </p:spPr>
          <p:txBody>
            <a:bodyPr wrap="square">
              <a:spAutoFit/>
            </a:bodyPr>
            <a:lstStyle/>
            <a:p>
              <a:pPr lvl="0" algn="ctr">
                <a:lnSpc>
                  <a:spcPct val="150000"/>
                </a:lnSpc>
              </a:pPr>
              <a:r>
                <a:rPr lang="zh-CN" altLang="en-US" sz="1300" dirty="0">
                  <a:solidFill>
                    <a:prstClr val="white">
                      <a:lumMod val="50000"/>
                    </a:prstClr>
                  </a:solidFill>
                </a:rPr>
                <a:t>单击此处添加文本</a:t>
              </a:r>
              <a:endParaRPr lang="en-US" altLang="zh-CN"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a:p>
              <a:pPr lvl="0" algn="ctr">
                <a:lnSpc>
                  <a:spcPct val="150000"/>
                </a:lnSpc>
              </a:pPr>
              <a:r>
                <a:rPr lang="zh-CN" altLang="en-US" sz="1300" dirty="0">
                  <a:solidFill>
                    <a:prstClr val="white">
                      <a:lumMod val="50000"/>
                    </a:prstClr>
                  </a:solidFill>
                </a:rPr>
                <a:t>单击此处添加文本</a:t>
              </a:r>
              <a:endParaRPr lang="zh-CN" altLang="en-US" sz="1300" dirty="0">
                <a:solidFill>
                  <a:prstClr val="white">
                    <a:lumMod val="50000"/>
                  </a:prstClr>
                </a:solidFill>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30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900" decel="100000" fill="hold"/>
                                        <p:tgtEl>
                                          <p:spTgt spid="19"/>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60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900" decel="100000" fill="hold"/>
                                        <p:tgtEl>
                                          <p:spTgt spid="2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90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900" decel="100000" fill="hold"/>
                                        <p:tgtEl>
                                          <p:spTgt spid="2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11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0"/>
                                        <p:tgtEl>
                                          <p:spTgt spid="22"/>
                                        </p:tgtEl>
                                      </p:cBhvr>
                                    </p:animEffect>
                                    <p:anim calcmode="lin" valueType="num">
                                      <p:cBhvr>
                                        <p:cTn id="32" dur="1000" fill="hold"/>
                                        <p:tgtEl>
                                          <p:spTgt spid="22"/>
                                        </p:tgtEl>
                                        <p:attrNameLst>
                                          <p:attrName>ppt_x</p:attrName>
                                        </p:attrNameLst>
                                      </p:cBhvr>
                                      <p:tavLst>
                                        <p:tav tm="0">
                                          <p:val>
                                            <p:strVal val="#ppt_x"/>
                                          </p:val>
                                        </p:tav>
                                        <p:tav tm="100000">
                                          <p:val>
                                            <p:strVal val="#ppt_x"/>
                                          </p:val>
                                        </p:tav>
                                      </p:tavLst>
                                    </p:anim>
                                    <p:anim calcmode="lin" valueType="num">
                                      <p:cBhvr>
                                        <p:cTn id="33" dur="900" decel="100000" fill="hold"/>
                                        <p:tgtEl>
                                          <p:spTgt spid="2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01366" y="4113866"/>
            <a:ext cx="2341122" cy="569483"/>
            <a:chOff x="1403648" y="3147814"/>
            <a:chExt cx="1756070" cy="427112"/>
          </a:xfrm>
        </p:grpSpPr>
        <p:pic>
          <p:nvPicPr>
            <p:cNvPr id="4" name="Picture 3" descr="C:\Users\ABC\Desktop\白板7.png"/>
            <p:cNvPicPr>
              <a:picLocks noChangeAspect="1" noChangeArrowheads="1"/>
            </p:cNvPicPr>
            <p:nvPr/>
          </p:nvPicPr>
          <p:blipFill>
            <a:blip r:embed="rId1" cstate="screen"/>
            <a:srcRect/>
            <a:stretch>
              <a:fillRect/>
            </a:stretch>
          </p:blipFill>
          <p:spPr bwMode="auto">
            <a:xfrm>
              <a:off x="1403648" y="3147814"/>
              <a:ext cx="590887" cy="4271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023846" y="3210530"/>
              <a:ext cx="831105" cy="276999"/>
            </a:xfrm>
            <a:prstGeom prst="rect">
              <a:avLst/>
            </a:prstGeom>
            <a:noFill/>
          </p:spPr>
          <p:txBody>
            <a:bodyPr wrap="none" rtlCol="0">
              <a:spAutoFit/>
            </a:bodyPr>
            <a:lstStyle/>
            <a:p>
              <a:r>
                <a:rPr lang="zh-CN" altLang="en-US" b="1" dirty="0">
                  <a:solidFill>
                    <a:schemeClr val="accent1"/>
                  </a:solidFill>
                </a:rPr>
                <a:t>人员培训</a:t>
              </a:r>
              <a:endParaRPr lang="zh-CN" altLang="en-US" b="1" dirty="0">
                <a:solidFill>
                  <a:schemeClr val="accent1"/>
                </a:solidFill>
              </a:endParaRPr>
            </a:p>
          </p:txBody>
        </p:sp>
        <p:cxnSp>
          <p:nvCxnSpPr>
            <p:cNvPr id="6" name="直接连接符 5"/>
            <p:cNvCxnSpPr/>
            <p:nvPr/>
          </p:nvCxnSpPr>
          <p:spPr>
            <a:xfrm>
              <a:off x="1403648" y="357492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4701695" y="4043434"/>
            <a:ext cx="2341122" cy="710340"/>
            <a:chOff x="1259632" y="1347614"/>
            <a:chExt cx="1756070" cy="532755"/>
          </a:xfrm>
        </p:grpSpPr>
        <p:pic>
          <p:nvPicPr>
            <p:cNvPr id="8" name="Picture 4" descr="C:\Users\ABC\Desktop\034971.png"/>
            <p:cNvPicPr>
              <a:picLocks noChangeAspect="1" noChangeArrowheads="1"/>
            </p:cNvPicPr>
            <p:nvPr/>
          </p:nvPicPr>
          <p:blipFill>
            <a:blip r:embed="rId2" cstate="screen"/>
            <a:srcRect/>
            <a:stretch>
              <a:fillRect/>
            </a:stretch>
          </p:blipFill>
          <p:spPr bwMode="auto">
            <a:xfrm>
              <a:off x="1323975" y="1347614"/>
              <a:ext cx="408705" cy="53275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879830" y="1490449"/>
              <a:ext cx="831105" cy="276999"/>
            </a:xfrm>
            <a:prstGeom prst="rect">
              <a:avLst/>
            </a:prstGeom>
            <a:noFill/>
          </p:spPr>
          <p:txBody>
            <a:bodyPr wrap="none" rtlCol="0">
              <a:spAutoFit/>
            </a:bodyPr>
            <a:lstStyle/>
            <a:p>
              <a:r>
                <a:rPr lang="zh-CN" altLang="en-US" b="1" dirty="0">
                  <a:solidFill>
                    <a:schemeClr val="accent1"/>
                  </a:solidFill>
                </a:rPr>
                <a:t>资金保障</a:t>
              </a:r>
              <a:endParaRPr lang="zh-CN" altLang="en-US" b="1" dirty="0">
                <a:solidFill>
                  <a:schemeClr val="accent1"/>
                </a:solidFill>
              </a:endParaRPr>
            </a:p>
          </p:txBody>
        </p:sp>
        <p:cxnSp>
          <p:nvCxnSpPr>
            <p:cNvPr id="10" name="直接连接符 9"/>
            <p:cNvCxnSpPr/>
            <p:nvPr/>
          </p:nvCxnSpPr>
          <p:spPr>
            <a:xfrm>
              <a:off x="1259632" y="1854845"/>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p:nvGrpSpPr>
        <p:grpSpPr>
          <a:xfrm>
            <a:off x="4701696" y="1673903"/>
            <a:ext cx="2378282" cy="956173"/>
            <a:chOff x="3923928" y="1255426"/>
            <a:chExt cx="1783944" cy="717130"/>
          </a:xfrm>
        </p:grpSpPr>
        <p:pic>
          <p:nvPicPr>
            <p:cNvPr id="12" name="Picture 6" descr="C:\Users\ABC\Desktop\035001.png"/>
            <p:cNvPicPr>
              <a:picLocks noChangeAspect="1" noChangeArrowheads="1"/>
            </p:cNvPicPr>
            <p:nvPr/>
          </p:nvPicPr>
          <p:blipFill>
            <a:blip r:embed="rId3" cstate="screen"/>
            <a:srcRect/>
            <a:stretch>
              <a:fillRect/>
            </a:stretch>
          </p:blipFill>
          <p:spPr bwMode="auto">
            <a:xfrm>
              <a:off x="3923928" y="1255426"/>
              <a:ext cx="537982" cy="71713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572000" y="1530826"/>
              <a:ext cx="831105" cy="276999"/>
            </a:xfrm>
            <a:prstGeom prst="rect">
              <a:avLst/>
            </a:prstGeom>
            <a:noFill/>
          </p:spPr>
          <p:txBody>
            <a:bodyPr wrap="none" rtlCol="0">
              <a:spAutoFit/>
            </a:bodyPr>
            <a:lstStyle/>
            <a:p>
              <a:r>
                <a:rPr lang="zh-CN" altLang="en-US" b="1" dirty="0">
                  <a:solidFill>
                    <a:schemeClr val="accent1"/>
                  </a:solidFill>
                </a:rPr>
                <a:t>把握市场</a:t>
              </a:r>
              <a:endParaRPr lang="zh-CN" altLang="en-US" b="1" dirty="0">
                <a:solidFill>
                  <a:schemeClr val="accent1"/>
                </a:solidFill>
              </a:endParaRPr>
            </a:p>
          </p:txBody>
        </p:sp>
        <p:cxnSp>
          <p:nvCxnSpPr>
            <p:cNvPr id="14" name="直接连接符 13"/>
            <p:cNvCxnSpPr/>
            <p:nvPr/>
          </p:nvCxnSpPr>
          <p:spPr>
            <a:xfrm>
              <a:off x="3951802"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1261113" y="1894534"/>
            <a:ext cx="2365971" cy="625851"/>
            <a:chOff x="4005171" y="2980405"/>
            <a:chExt cx="1774709" cy="469388"/>
          </a:xfrm>
        </p:grpSpPr>
        <p:pic>
          <p:nvPicPr>
            <p:cNvPr id="16" name="Picture 7" descr="C:\Users\ABC\Desktop\034951.png"/>
            <p:cNvPicPr>
              <a:picLocks noChangeAspect="1" noChangeArrowheads="1"/>
            </p:cNvPicPr>
            <p:nvPr/>
          </p:nvPicPr>
          <p:blipFill>
            <a:blip r:embed="rId4" cstate="screen"/>
            <a:srcRect/>
            <a:stretch>
              <a:fillRect/>
            </a:stretch>
          </p:blipFill>
          <p:spPr bwMode="auto">
            <a:xfrm>
              <a:off x="4005171" y="2980405"/>
              <a:ext cx="613667" cy="46025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644008" y="3085397"/>
              <a:ext cx="831105" cy="276999"/>
            </a:xfrm>
            <a:prstGeom prst="rect">
              <a:avLst/>
            </a:prstGeom>
            <a:noFill/>
          </p:spPr>
          <p:txBody>
            <a:bodyPr wrap="none" rtlCol="0">
              <a:spAutoFit/>
            </a:bodyPr>
            <a:lstStyle/>
            <a:p>
              <a:r>
                <a:rPr lang="zh-CN" altLang="en-US" b="1" dirty="0">
                  <a:solidFill>
                    <a:schemeClr val="accent1"/>
                  </a:solidFill>
                </a:rPr>
                <a:t>政策支持</a:t>
              </a:r>
              <a:endParaRPr lang="zh-CN" altLang="en-US" b="1" dirty="0">
                <a:solidFill>
                  <a:schemeClr val="accent1"/>
                </a:solidFill>
              </a:endParaRPr>
            </a:p>
          </p:txBody>
        </p:sp>
        <p:cxnSp>
          <p:nvCxnSpPr>
            <p:cNvPr id="18" name="直接连接符 17"/>
            <p:cNvCxnSpPr/>
            <p:nvPr/>
          </p:nvCxnSpPr>
          <p:spPr>
            <a:xfrm>
              <a:off x="4023810" y="3449793"/>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218864" y="4054162"/>
            <a:ext cx="2341122" cy="699612"/>
            <a:chOff x="6804248" y="1468471"/>
            <a:chExt cx="1756070" cy="524709"/>
          </a:xfrm>
        </p:grpSpPr>
        <p:pic>
          <p:nvPicPr>
            <p:cNvPr id="20" name="Picture 8" descr="G:\3D小人\T2-4A广告提案论坛-3D小人合集（1G-2400余个）\4A广告提案论坛-3D png小人\26 (2).png"/>
            <p:cNvPicPr>
              <a:picLocks noChangeAspect="1" noChangeArrowheads="1"/>
            </p:cNvPicPr>
            <p:nvPr/>
          </p:nvPicPr>
          <p:blipFill>
            <a:blip r:embed="rId5" cstate="screen"/>
            <a:srcRect/>
            <a:stretch>
              <a:fillRect/>
            </a:stretch>
          </p:blipFill>
          <p:spPr bwMode="auto">
            <a:xfrm>
              <a:off x="6854502" y="1468471"/>
              <a:ext cx="453802" cy="52470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7424446" y="1608160"/>
              <a:ext cx="831105" cy="276999"/>
            </a:xfrm>
            <a:prstGeom prst="rect">
              <a:avLst/>
            </a:prstGeom>
            <a:noFill/>
          </p:spPr>
          <p:txBody>
            <a:bodyPr wrap="none" rtlCol="0">
              <a:spAutoFit/>
            </a:bodyPr>
            <a:lstStyle/>
            <a:p>
              <a:r>
                <a:rPr lang="zh-CN" altLang="en-US" b="1" dirty="0">
                  <a:solidFill>
                    <a:schemeClr val="accent1"/>
                  </a:solidFill>
                </a:rPr>
                <a:t>督导措施</a:t>
              </a:r>
              <a:endParaRPr lang="zh-CN" altLang="en-US" b="1" dirty="0">
                <a:solidFill>
                  <a:schemeClr val="accent1"/>
                </a:solidFill>
              </a:endParaRPr>
            </a:p>
          </p:txBody>
        </p:sp>
        <p:cxnSp>
          <p:nvCxnSpPr>
            <p:cNvPr id="22" name="直接连接符 21"/>
            <p:cNvCxnSpPr/>
            <p:nvPr/>
          </p:nvCxnSpPr>
          <p:spPr>
            <a:xfrm>
              <a:off x="6804248" y="1972556"/>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8218864" y="1873396"/>
            <a:ext cx="2341122" cy="688069"/>
            <a:chOff x="6752930" y="1405046"/>
            <a:chExt cx="1756070" cy="516052"/>
          </a:xfrm>
        </p:grpSpPr>
        <p:sp>
          <p:nvSpPr>
            <p:cNvPr id="24" name="TextBox 23"/>
            <p:cNvSpPr txBox="1"/>
            <p:nvPr/>
          </p:nvSpPr>
          <p:spPr>
            <a:xfrm>
              <a:off x="7373128" y="1530826"/>
              <a:ext cx="831105" cy="276999"/>
            </a:xfrm>
            <a:prstGeom prst="rect">
              <a:avLst/>
            </a:prstGeom>
            <a:noFill/>
          </p:spPr>
          <p:txBody>
            <a:bodyPr wrap="none" rtlCol="0">
              <a:spAutoFit/>
            </a:bodyPr>
            <a:lstStyle/>
            <a:p>
              <a:r>
                <a:rPr lang="zh-CN" altLang="en-US" b="1" dirty="0">
                  <a:solidFill>
                    <a:schemeClr val="accent1"/>
                  </a:solidFill>
                </a:rPr>
                <a:t>竞争机制</a:t>
              </a:r>
              <a:endParaRPr lang="zh-CN" altLang="en-US" b="1" dirty="0">
                <a:solidFill>
                  <a:schemeClr val="accent1"/>
                </a:solidFill>
              </a:endParaRPr>
            </a:p>
          </p:txBody>
        </p:sp>
        <p:cxnSp>
          <p:nvCxnSpPr>
            <p:cNvPr id="25" name="直接连接符 24"/>
            <p:cNvCxnSpPr/>
            <p:nvPr/>
          </p:nvCxnSpPr>
          <p:spPr>
            <a:xfrm>
              <a:off x="6752930" y="1895222"/>
              <a:ext cx="175607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26" name="Picture 9" descr="G:\3D小人\T2-4A广告提案论坛-3D小人合集（1G-2400余个）\4A广告提案论坛-3D png小人\16 (2).png"/>
            <p:cNvPicPr>
              <a:picLocks noChangeAspect="1" noChangeArrowheads="1"/>
            </p:cNvPicPr>
            <p:nvPr/>
          </p:nvPicPr>
          <p:blipFill>
            <a:blip r:embed="rId6" cstate="screen"/>
            <a:srcRect/>
            <a:stretch>
              <a:fillRect/>
            </a:stretch>
          </p:blipFill>
          <p:spPr bwMode="auto">
            <a:xfrm>
              <a:off x="6802375" y="1405046"/>
              <a:ext cx="516052" cy="516052"/>
            </a:xfrm>
            <a:prstGeom prst="rect">
              <a:avLst/>
            </a:prstGeom>
            <a:noFill/>
            <a:extLst>
              <a:ext uri="{909E8E84-426E-40DD-AFC4-6F175D3DCCD1}">
                <a14:hiddenFill xmlns:a14="http://schemas.microsoft.com/office/drawing/2010/main">
                  <a:solidFill>
                    <a:srgbClr val="FFFFFF"/>
                  </a:solidFill>
                </a14:hiddenFill>
              </a:ext>
            </a:extLst>
          </p:spPr>
        </p:pic>
      </p:grpSp>
      <p:sp>
        <p:nvSpPr>
          <p:cNvPr id="27" name="TextBox 26"/>
          <p:cNvSpPr txBox="1"/>
          <p:nvPr/>
        </p:nvSpPr>
        <p:spPr>
          <a:xfrm>
            <a:off x="1215444" y="2564904"/>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8" name="TextBox 27"/>
          <p:cNvSpPr txBox="1"/>
          <p:nvPr/>
        </p:nvSpPr>
        <p:spPr>
          <a:xfrm>
            <a:off x="4690791" y="2564904"/>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9" name="TextBox 28"/>
          <p:cNvSpPr txBox="1"/>
          <p:nvPr/>
        </p:nvSpPr>
        <p:spPr>
          <a:xfrm>
            <a:off x="8207960" y="2591872"/>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0" name="TextBox 29"/>
          <p:cNvSpPr txBox="1"/>
          <p:nvPr/>
        </p:nvSpPr>
        <p:spPr>
          <a:xfrm>
            <a:off x="1215444" y="4746709"/>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1" name="TextBox 30"/>
          <p:cNvSpPr txBox="1"/>
          <p:nvPr/>
        </p:nvSpPr>
        <p:spPr>
          <a:xfrm>
            <a:off x="4690791" y="4746709"/>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32" name="TextBox 31"/>
          <p:cNvSpPr txBox="1"/>
          <p:nvPr/>
        </p:nvSpPr>
        <p:spPr>
          <a:xfrm>
            <a:off x="8207960" y="4773677"/>
            <a:ext cx="3152590" cy="738664"/>
          </a:xfrm>
          <a:prstGeom prst="rect">
            <a:avLst/>
          </a:prstGeom>
          <a:noFill/>
        </p:spPr>
        <p:txBody>
          <a:bodyPr wrap="none" lIns="121908" tIns="60954" rIns="121908" bIns="60954" rtlCol="0">
            <a:spAutoFit/>
          </a:bodyPr>
          <a:lstStyle/>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a:p>
            <a:pPr>
              <a:lnSpc>
                <a:spcPct val="150000"/>
              </a:lnSpc>
            </a:pPr>
            <a:r>
              <a:rPr lang="zh-CN" altLang="en-US" sz="1300" dirty="0">
                <a:solidFill>
                  <a:schemeClr val="tx1">
                    <a:lumMod val="50000"/>
                    <a:lumOff val="50000"/>
                  </a:schemeClr>
                </a:solidFill>
              </a:rPr>
              <a:t>单击此处添加文本，单击此处添加文本</a:t>
            </a:r>
            <a:endParaRPr lang="en-US" altLang="zh-CN" sz="1300" dirty="0">
              <a:solidFill>
                <a:schemeClr val="tx1">
                  <a:lumMod val="50000"/>
                  <a:lumOff val="50000"/>
                </a:schemeClr>
              </a:solidFill>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27"/>
                                        </p:tgtEl>
                                        <p:attrNameLst>
                                          <p:attrName>style.visibility</p:attrName>
                                        </p:attrNameLst>
                                      </p:cBhvr>
                                      <p:to>
                                        <p:strVal val="visible"/>
                                      </p:to>
                                    </p:set>
                                    <p:animEffect transition="in" filter="wipe(up)">
                                      <p:cBhvr>
                                        <p:cTn id="10" dur="500"/>
                                        <p:tgtEl>
                                          <p:spTgt spid="27"/>
                                        </p:tgtEl>
                                      </p:cBhvr>
                                    </p:animEffect>
                                  </p:childTnLst>
                                </p:cTn>
                              </p:par>
                              <p:par>
                                <p:cTn id="11" presetID="10" presetClass="entr" presetSubtype="0" fill="hold" nodeType="withEffect">
                                  <p:stCondLst>
                                    <p:cond delay="20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22" presetClass="entr" presetSubtype="1" fill="hold" grpId="0" nodeType="withEffect">
                                  <p:stCondLst>
                                    <p:cond delay="700"/>
                                  </p:stCondLst>
                                  <p:childTnLst>
                                    <p:set>
                                      <p:cBhvr>
                                        <p:cTn id="15" dur="1" fill="hold">
                                          <p:stCondLst>
                                            <p:cond delay="0"/>
                                          </p:stCondLst>
                                        </p:cTn>
                                        <p:tgtEl>
                                          <p:spTgt spid="28"/>
                                        </p:tgtEl>
                                        <p:attrNameLst>
                                          <p:attrName>style.visibility</p:attrName>
                                        </p:attrNameLst>
                                      </p:cBhvr>
                                      <p:to>
                                        <p:strVal val="visible"/>
                                      </p:to>
                                    </p:set>
                                    <p:animEffect transition="in" filter="wipe(up)">
                                      <p:cBhvr>
                                        <p:cTn id="16" dur="500"/>
                                        <p:tgtEl>
                                          <p:spTgt spid="28"/>
                                        </p:tgtEl>
                                      </p:cBhvr>
                                    </p:animEffect>
                                  </p:childTnLst>
                                </p:cTn>
                              </p:par>
                              <p:par>
                                <p:cTn id="17" presetID="10" presetClass="entr" presetSubtype="0" fill="hold" nodeType="withEffect">
                                  <p:stCondLst>
                                    <p:cond delay="40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22" presetClass="entr" presetSubtype="1" fill="hold" grpId="0" nodeType="withEffect">
                                  <p:stCondLst>
                                    <p:cond delay="90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500"/>
                                        <p:tgtEl>
                                          <p:spTgt spid="29"/>
                                        </p:tgtEl>
                                      </p:cBhvr>
                                    </p:animEffect>
                                  </p:childTnLst>
                                </p:cTn>
                              </p:par>
                              <p:par>
                                <p:cTn id="23" presetID="10" presetClass="entr" presetSubtype="0" fill="hold" nodeType="withEffect">
                                  <p:stCondLst>
                                    <p:cond delay="60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22" presetClass="entr" presetSubtype="1" fill="hold" grpId="0" nodeType="withEffect">
                                  <p:stCondLst>
                                    <p:cond delay="1100"/>
                                  </p:stCondLst>
                                  <p:childTnLst>
                                    <p:set>
                                      <p:cBhvr>
                                        <p:cTn id="27" dur="1" fill="hold">
                                          <p:stCondLst>
                                            <p:cond delay="0"/>
                                          </p:stCondLst>
                                        </p:cTn>
                                        <p:tgtEl>
                                          <p:spTgt spid="30"/>
                                        </p:tgtEl>
                                        <p:attrNameLst>
                                          <p:attrName>style.visibility</p:attrName>
                                        </p:attrNameLst>
                                      </p:cBhvr>
                                      <p:to>
                                        <p:strVal val="visible"/>
                                      </p:to>
                                    </p:set>
                                    <p:animEffect transition="in" filter="wipe(up)">
                                      <p:cBhvr>
                                        <p:cTn id="28" dur="500"/>
                                        <p:tgtEl>
                                          <p:spTgt spid="30"/>
                                        </p:tgtEl>
                                      </p:cBhvr>
                                    </p:animEffect>
                                  </p:childTnLst>
                                </p:cTn>
                              </p:par>
                              <p:par>
                                <p:cTn id="29" presetID="10" presetClass="entr" presetSubtype="0" fill="hold" nodeType="withEffect">
                                  <p:stCondLst>
                                    <p:cond delay="80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22" presetClass="entr" presetSubtype="1" fill="hold" grpId="0" nodeType="withEffect">
                                  <p:stCondLst>
                                    <p:cond delay="130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par>
                                <p:cTn id="35" presetID="10" presetClass="entr" presetSubtype="0" fill="hold" nodeType="withEffect">
                                  <p:stCondLst>
                                    <p:cond delay="10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22" presetClass="entr" presetSubtype="1" fill="hold" grpId="0" nodeType="withEffect">
                                  <p:stCondLst>
                                    <p:cond delay="1500"/>
                                  </p:stCondLst>
                                  <p:childTnLst>
                                    <p:set>
                                      <p:cBhvr>
                                        <p:cTn id="39" dur="1" fill="hold">
                                          <p:stCondLst>
                                            <p:cond delay="0"/>
                                          </p:stCondLst>
                                        </p:cTn>
                                        <p:tgtEl>
                                          <p:spTgt spid="32"/>
                                        </p:tgtEl>
                                        <p:attrNameLst>
                                          <p:attrName>style.visibility</p:attrName>
                                        </p:attrNameLst>
                                      </p:cBhvr>
                                      <p:to>
                                        <p:strVal val="visible"/>
                                      </p:to>
                                    </p:set>
                                    <p:animEffect transition="in" filter="wipe(up)">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p:cNvSpPr/>
          <p:nvPr/>
        </p:nvSpPr>
        <p:spPr>
          <a:xfrm>
            <a:off x="2756393" y="4495317"/>
            <a:ext cx="7779623" cy="382349"/>
          </a:xfrm>
          <a:prstGeom prst="triangle">
            <a:avLst/>
          </a:pr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vert="horz" wrap="square" lIns="121908" tIns="60954" rIns="121908" bIns="60954" numCol="1" anchor="t" anchorCtr="0" compatLnSpc="1"/>
          <a:lstStyle/>
          <a:p>
            <a:endParaRPr lang="zh-CN" altLang="en-US"/>
          </a:p>
        </p:txBody>
      </p:sp>
      <p:sp>
        <p:nvSpPr>
          <p:cNvPr id="4" name="Freeform 6"/>
          <p:cNvSpPr/>
          <p:nvPr/>
        </p:nvSpPr>
        <p:spPr bwMode="auto">
          <a:xfrm>
            <a:off x="3926721" y="2268508"/>
            <a:ext cx="1534998" cy="7676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1"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5" name="Freeform 8"/>
          <p:cNvSpPr/>
          <p:nvPr/>
        </p:nvSpPr>
        <p:spPr bwMode="auto">
          <a:xfrm>
            <a:off x="5321812" y="3036108"/>
            <a:ext cx="1536997" cy="7676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1"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6" name="Freeform 9"/>
          <p:cNvSpPr/>
          <p:nvPr/>
        </p:nvSpPr>
        <p:spPr bwMode="auto">
          <a:xfrm>
            <a:off x="6707586" y="2268508"/>
            <a:ext cx="1534998" cy="767600"/>
          </a:xfrm>
          <a:custGeom>
            <a:avLst/>
            <a:gdLst>
              <a:gd name="T0" fmla="*/ 59 w 274"/>
              <a:gd name="T1" fmla="*/ 0 h 137"/>
              <a:gd name="T2" fmla="*/ 218 w 274"/>
              <a:gd name="T3" fmla="*/ 0 h 137"/>
              <a:gd name="T4" fmla="*/ 267 w 274"/>
              <a:gd name="T5" fmla="*/ 31 h 137"/>
              <a:gd name="T6" fmla="*/ 274 w 274"/>
              <a:gd name="T7" fmla="*/ 59 h 137"/>
              <a:gd name="T8" fmla="*/ 274 w 274"/>
              <a:gd name="T9" fmla="*/ 137 h 137"/>
              <a:gd name="T10" fmla="*/ 249 w 274"/>
              <a:gd name="T11" fmla="*/ 137 h 137"/>
              <a:gd name="T12" fmla="*/ 249 w 274"/>
              <a:gd name="T13" fmla="*/ 59 h 137"/>
              <a:gd name="T14" fmla="*/ 215 w 274"/>
              <a:gd name="T15" fmla="*/ 25 h 137"/>
              <a:gd name="T16" fmla="*/ 59 w 274"/>
              <a:gd name="T17" fmla="*/ 25 h 137"/>
              <a:gd name="T18" fmla="*/ 25 w 274"/>
              <a:gd name="T19" fmla="*/ 59 h 137"/>
              <a:gd name="T20" fmla="*/ 25 w 274"/>
              <a:gd name="T21" fmla="*/ 137 h 137"/>
              <a:gd name="T22" fmla="*/ 0 w 274"/>
              <a:gd name="T23" fmla="*/ 137 h 137"/>
              <a:gd name="T24" fmla="*/ 0 w 274"/>
              <a:gd name="T25" fmla="*/ 56 h 137"/>
              <a:gd name="T26" fmla="*/ 31 w 274"/>
              <a:gd name="T27" fmla="*/ 7 h 137"/>
              <a:gd name="T28" fmla="*/ 59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59" y="0"/>
                </a:moveTo>
                <a:cubicBezTo>
                  <a:pt x="218" y="0"/>
                  <a:pt x="218" y="0"/>
                  <a:pt x="218" y="0"/>
                </a:cubicBezTo>
                <a:cubicBezTo>
                  <a:pt x="239" y="2"/>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1"/>
                  <a:pt x="233" y="25"/>
                  <a:pt x="215"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7" name="Freeform 11"/>
          <p:cNvSpPr/>
          <p:nvPr/>
        </p:nvSpPr>
        <p:spPr bwMode="auto">
          <a:xfrm>
            <a:off x="8102998" y="3036108"/>
            <a:ext cx="1536997" cy="767600"/>
          </a:xfrm>
          <a:custGeom>
            <a:avLst/>
            <a:gdLst>
              <a:gd name="T0" fmla="*/ 274 w 274"/>
              <a:gd name="T1" fmla="*/ 0 h 137"/>
              <a:gd name="T2" fmla="*/ 274 w 274"/>
              <a:gd name="T3" fmla="*/ 81 h 137"/>
              <a:gd name="T4" fmla="*/ 273 w 274"/>
              <a:gd name="T5" fmla="*/ 87 h 137"/>
              <a:gd name="T6" fmla="*/ 215 w 274"/>
              <a:gd name="T7" fmla="*/ 137 h 137"/>
              <a:gd name="T8" fmla="*/ 56 w 274"/>
              <a:gd name="T9" fmla="*/ 137 h 137"/>
              <a:gd name="T10" fmla="*/ 7 w 274"/>
              <a:gd name="T11" fmla="*/ 106 h 137"/>
              <a:gd name="T12" fmla="*/ 0 w 274"/>
              <a:gd name="T13" fmla="*/ 78 h 137"/>
              <a:gd name="T14" fmla="*/ 0 w 274"/>
              <a:gd name="T15" fmla="*/ 0 h 137"/>
              <a:gd name="T16" fmla="*/ 25 w 274"/>
              <a:gd name="T17" fmla="*/ 0 h 137"/>
              <a:gd name="T18" fmla="*/ 25 w 274"/>
              <a:gd name="T19" fmla="*/ 78 h 137"/>
              <a:gd name="T20" fmla="*/ 59 w 274"/>
              <a:gd name="T21" fmla="*/ 112 h 137"/>
              <a:gd name="T22" fmla="*/ 215 w 274"/>
              <a:gd name="T23" fmla="*/ 112 h 137"/>
              <a:gd name="T24" fmla="*/ 249 w 274"/>
              <a:gd name="T25" fmla="*/ 78 h 137"/>
              <a:gd name="T26" fmla="*/ 249 w 274"/>
              <a:gd name="T27" fmla="*/ 0 h 137"/>
              <a:gd name="T28" fmla="*/ 274 w 274"/>
              <a:gd name="T29"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8"/>
                  <a:pt x="25" y="78"/>
                  <a:pt x="25" y="78"/>
                </a:cubicBezTo>
                <a:cubicBezTo>
                  <a:pt x="25" y="96"/>
                  <a:pt x="40" y="112"/>
                  <a:pt x="59" y="112"/>
                </a:cubicBezTo>
                <a:cubicBezTo>
                  <a:pt x="215" y="112"/>
                  <a:pt x="215" y="112"/>
                  <a:pt x="215" y="112"/>
                </a:cubicBezTo>
                <a:cubicBezTo>
                  <a:pt x="233" y="112"/>
                  <a:pt x="249" y="96"/>
                  <a:pt x="249" y="78"/>
                </a:cubicBezTo>
                <a:cubicBezTo>
                  <a:pt x="249" y="0"/>
                  <a:pt x="249" y="0"/>
                  <a:pt x="249" y="0"/>
                </a:cubicBezTo>
                <a:cubicBezTo>
                  <a:pt x="274" y="0"/>
                  <a:pt x="274" y="0"/>
                  <a:pt x="274"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8" name="Freeform 12"/>
          <p:cNvSpPr/>
          <p:nvPr/>
        </p:nvSpPr>
        <p:spPr bwMode="auto">
          <a:xfrm>
            <a:off x="9511077" y="2262743"/>
            <a:ext cx="1534998" cy="1321312"/>
          </a:xfrm>
          <a:custGeom>
            <a:avLst/>
            <a:gdLst>
              <a:gd name="T0" fmla="*/ 59 w 274"/>
              <a:gd name="T1" fmla="*/ 0 h 236"/>
              <a:gd name="T2" fmla="*/ 218 w 274"/>
              <a:gd name="T3" fmla="*/ 0 h 236"/>
              <a:gd name="T4" fmla="*/ 267 w 274"/>
              <a:gd name="T5" fmla="*/ 31 h 236"/>
              <a:gd name="T6" fmla="*/ 274 w 274"/>
              <a:gd name="T7" fmla="*/ 59 h 236"/>
              <a:gd name="T8" fmla="*/ 274 w 274"/>
              <a:gd name="T9" fmla="*/ 236 h 236"/>
              <a:gd name="T10" fmla="*/ 249 w 274"/>
              <a:gd name="T11" fmla="*/ 236 h 236"/>
              <a:gd name="T12" fmla="*/ 249 w 274"/>
              <a:gd name="T13" fmla="*/ 59 h 236"/>
              <a:gd name="T14" fmla="*/ 214 w 274"/>
              <a:gd name="T15" fmla="*/ 25 h 236"/>
              <a:gd name="T16" fmla="*/ 59 w 274"/>
              <a:gd name="T17" fmla="*/ 25 h 236"/>
              <a:gd name="T18" fmla="*/ 25 w 274"/>
              <a:gd name="T19" fmla="*/ 59 h 236"/>
              <a:gd name="T20" fmla="*/ 25 w 274"/>
              <a:gd name="T21" fmla="*/ 137 h 236"/>
              <a:gd name="T22" fmla="*/ 0 w 274"/>
              <a:gd name="T23" fmla="*/ 137 h 236"/>
              <a:gd name="T24" fmla="*/ 0 w 274"/>
              <a:gd name="T25" fmla="*/ 56 h 236"/>
              <a:gd name="T26" fmla="*/ 31 w 274"/>
              <a:gd name="T27" fmla="*/ 7 h 236"/>
              <a:gd name="T28" fmla="*/ 59 w 274"/>
              <a:gd name="T29" fmla="*/ 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4" h="236">
                <a:moveTo>
                  <a:pt x="59" y="0"/>
                </a:moveTo>
                <a:cubicBezTo>
                  <a:pt x="218" y="0"/>
                  <a:pt x="218" y="0"/>
                  <a:pt x="218" y="0"/>
                </a:cubicBezTo>
                <a:cubicBezTo>
                  <a:pt x="239" y="2"/>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1"/>
                  <a:pt x="233" y="25"/>
                  <a:pt x="214" y="25"/>
                </a:cubicBezTo>
                <a:cubicBezTo>
                  <a:pt x="59" y="25"/>
                  <a:pt x="59" y="25"/>
                  <a:pt x="59" y="25"/>
                </a:cubicBezTo>
                <a:cubicBezTo>
                  <a:pt x="40" y="25"/>
                  <a:pt x="25" y="41"/>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9" name="Freeform 13"/>
          <p:cNvSpPr/>
          <p:nvPr/>
        </p:nvSpPr>
        <p:spPr bwMode="auto">
          <a:xfrm>
            <a:off x="10816225" y="3511859"/>
            <a:ext cx="319792" cy="291848"/>
          </a:xfrm>
          <a:custGeom>
            <a:avLst/>
            <a:gdLst>
              <a:gd name="T0" fmla="*/ 160 w 160"/>
              <a:gd name="T1" fmla="*/ 0 h 146"/>
              <a:gd name="T2" fmla="*/ 79 w 160"/>
              <a:gd name="T3" fmla="*/ 146 h 146"/>
              <a:gd name="T4" fmla="*/ 0 w 160"/>
              <a:gd name="T5" fmla="*/ 0 h 146"/>
              <a:gd name="T6" fmla="*/ 160 w 160"/>
              <a:gd name="T7" fmla="*/ 0 h 146"/>
              <a:gd name="T8" fmla="*/ 160 w 160"/>
              <a:gd name="T9" fmla="*/ 0 h 146"/>
            </a:gdLst>
            <a:ahLst/>
            <a:cxnLst>
              <a:cxn ang="0">
                <a:pos x="T0" y="T1"/>
              </a:cxn>
              <a:cxn ang="0">
                <a:pos x="T2" y="T3"/>
              </a:cxn>
              <a:cxn ang="0">
                <a:pos x="T4" y="T5"/>
              </a:cxn>
              <a:cxn ang="0">
                <a:pos x="T6" y="T7"/>
              </a:cxn>
              <a:cxn ang="0">
                <a:pos x="T8" y="T9"/>
              </a:cxn>
            </a:cxnLst>
            <a:rect l="0" t="0" r="r" b="b"/>
            <a:pathLst>
              <a:path w="160" h="146">
                <a:moveTo>
                  <a:pt x="160" y="0"/>
                </a:moveTo>
                <a:lnTo>
                  <a:pt x="79" y="146"/>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10" name="Freeform 14"/>
          <p:cNvSpPr/>
          <p:nvPr/>
        </p:nvSpPr>
        <p:spPr bwMode="auto">
          <a:xfrm>
            <a:off x="2439693" y="2253097"/>
            <a:ext cx="319792" cy="289849"/>
          </a:xfrm>
          <a:custGeom>
            <a:avLst/>
            <a:gdLst>
              <a:gd name="T0" fmla="*/ 160 w 160"/>
              <a:gd name="T1" fmla="*/ 0 h 145"/>
              <a:gd name="T2" fmla="*/ 82 w 160"/>
              <a:gd name="T3" fmla="*/ 145 h 145"/>
              <a:gd name="T4" fmla="*/ 0 w 160"/>
              <a:gd name="T5" fmla="*/ 0 h 145"/>
              <a:gd name="T6" fmla="*/ 160 w 160"/>
              <a:gd name="T7" fmla="*/ 0 h 145"/>
              <a:gd name="T8" fmla="*/ 160 w 160"/>
              <a:gd name="T9" fmla="*/ 0 h 145"/>
            </a:gdLst>
            <a:ahLst/>
            <a:cxnLst>
              <a:cxn ang="0">
                <a:pos x="T0" y="T1"/>
              </a:cxn>
              <a:cxn ang="0">
                <a:pos x="T2" y="T3"/>
              </a:cxn>
              <a:cxn ang="0">
                <a:pos x="T4" y="T5"/>
              </a:cxn>
              <a:cxn ang="0">
                <a:pos x="T6" y="T7"/>
              </a:cxn>
              <a:cxn ang="0">
                <a:pos x="T8" y="T9"/>
              </a:cxn>
            </a:cxnLst>
            <a:rect l="0" t="0" r="r" b="b"/>
            <a:pathLst>
              <a:path w="160" h="145">
                <a:moveTo>
                  <a:pt x="160" y="0"/>
                </a:moveTo>
                <a:lnTo>
                  <a:pt x="82" y="145"/>
                </a:lnTo>
                <a:lnTo>
                  <a:pt x="0" y="0"/>
                </a:lnTo>
                <a:lnTo>
                  <a:pt x="160" y="0"/>
                </a:lnTo>
                <a:lnTo>
                  <a:pt x="160" y="0"/>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sp>
        <p:nvSpPr>
          <p:cNvPr id="11" name="Freeform 15"/>
          <p:cNvSpPr/>
          <p:nvPr/>
        </p:nvSpPr>
        <p:spPr bwMode="auto">
          <a:xfrm>
            <a:off x="2529635" y="2479780"/>
            <a:ext cx="1536997" cy="1283331"/>
          </a:xfrm>
          <a:custGeom>
            <a:avLst/>
            <a:gdLst>
              <a:gd name="T0" fmla="*/ 274 w 274"/>
              <a:gd name="T1" fmla="*/ 92 h 229"/>
              <a:gd name="T2" fmla="*/ 274 w 274"/>
              <a:gd name="T3" fmla="*/ 173 h 229"/>
              <a:gd name="T4" fmla="*/ 273 w 274"/>
              <a:gd name="T5" fmla="*/ 179 h 229"/>
              <a:gd name="T6" fmla="*/ 215 w 274"/>
              <a:gd name="T7" fmla="*/ 229 h 229"/>
              <a:gd name="T8" fmla="*/ 56 w 274"/>
              <a:gd name="T9" fmla="*/ 229 h 229"/>
              <a:gd name="T10" fmla="*/ 7 w 274"/>
              <a:gd name="T11" fmla="*/ 198 h 229"/>
              <a:gd name="T12" fmla="*/ 0 w 274"/>
              <a:gd name="T13" fmla="*/ 170 h 229"/>
              <a:gd name="T14" fmla="*/ 0 w 274"/>
              <a:gd name="T15" fmla="*/ 0 h 229"/>
              <a:gd name="T16" fmla="*/ 13 w 274"/>
              <a:gd name="T17" fmla="*/ 23 h 229"/>
              <a:gd name="T18" fmla="*/ 25 w 274"/>
              <a:gd name="T19" fmla="*/ 0 h 229"/>
              <a:gd name="T20" fmla="*/ 25 w 274"/>
              <a:gd name="T21" fmla="*/ 170 h 229"/>
              <a:gd name="T22" fmla="*/ 59 w 274"/>
              <a:gd name="T23" fmla="*/ 204 h 229"/>
              <a:gd name="T24" fmla="*/ 215 w 274"/>
              <a:gd name="T25" fmla="*/ 204 h 229"/>
              <a:gd name="T26" fmla="*/ 249 w 274"/>
              <a:gd name="T27" fmla="*/ 170 h 229"/>
              <a:gd name="T28" fmla="*/ 249 w 274"/>
              <a:gd name="T29" fmla="*/ 92 h 229"/>
              <a:gd name="T30" fmla="*/ 274 w 274"/>
              <a:gd name="T31" fmla="*/ 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70"/>
                  <a:pt x="25" y="170"/>
                  <a:pt x="25" y="170"/>
                </a:cubicBezTo>
                <a:cubicBezTo>
                  <a:pt x="25" y="188"/>
                  <a:pt x="41" y="204"/>
                  <a:pt x="59" y="204"/>
                </a:cubicBezTo>
                <a:cubicBezTo>
                  <a:pt x="215" y="204"/>
                  <a:pt x="215" y="204"/>
                  <a:pt x="215" y="204"/>
                </a:cubicBezTo>
                <a:cubicBezTo>
                  <a:pt x="234" y="204"/>
                  <a:pt x="249" y="188"/>
                  <a:pt x="249" y="170"/>
                </a:cubicBezTo>
                <a:cubicBezTo>
                  <a:pt x="249" y="92"/>
                  <a:pt x="249" y="92"/>
                  <a:pt x="249" y="92"/>
                </a:cubicBezTo>
                <a:cubicBezTo>
                  <a:pt x="274" y="92"/>
                  <a:pt x="274" y="92"/>
                  <a:pt x="274" y="92"/>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endParaRPr lang="zh-CN" altLang="en-US"/>
          </a:p>
        </p:txBody>
      </p:sp>
      <p:grpSp>
        <p:nvGrpSpPr>
          <p:cNvPr id="12" name="组合 11"/>
          <p:cNvGrpSpPr/>
          <p:nvPr/>
        </p:nvGrpSpPr>
        <p:grpSpPr>
          <a:xfrm>
            <a:off x="2771476" y="2268509"/>
            <a:ext cx="1053314" cy="1053451"/>
            <a:chOff x="2078282" y="1720304"/>
            <a:chExt cx="790088" cy="790088"/>
          </a:xfrm>
        </p:grpSpPr>
        <p:sp>
          <p:nvSpPr>
            <p:cNvPr id="13" name="Oval 17"/>
            <p:cNvSpPr>
              <a:spLocks noChangeArrowheads="1"/>
            </p:cNvSpPr>
            <p:nvPr/>
          </p:nvSpPr>
          <p:spPr bwMode="auto">
            <a:xfrm>
              <a:off x="2078282" y="1720304"/>
              <a:ext cx="790088" cy="790088"/>
            </a:xfrm>
            <a:prstGeom prst="ellipse">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14" name="TextBox 13"/>
            <p:cNvSpPr txBox="1"/>
            <p:nvPr/>
          </p:nvSpPr>
          <p:spPr>
            <a:xfrm>
              <a:off x="2204951" y="1776421"/>
              <a:ext cx="498038" cy="623248"/>
            </a:xfrm>
            <a:prstGeom prst="rect">
              <a:avLst/>
            </a:prstGeom>
            <a:noFill/>
          </p:spPr>
          <p:txBody>
            <a:bodyPr wrap="none" rtlCol="0">
              <a:spAutoFit/>
            </a:bodyPr>
            <a:lstStyle/>
            <a:p>
              <a:r>
                <a:rPr lang="en-US" altLang="zh-CN" sz="4800" dirty="0">
                  <a:solidFill>
                    <a:schemeClr val="bg1"/>
                  </a:solidFill>
                  <a:latin typeface="Arial Black" panose="020B0A04020102020204" charset="0"/>
                </a:rPr>
                <a:t>A</a:t>
              </a:r>
              <a:endParaRPr lang="zh-CN" altLang="en-US" sz="4800" dirty="0">
                <a:solidFill>
                  <a:schemeClr val="bg1"/>
                </a:solidFill>
                <a:latin typeface="Arial Black" panose="020B0A04020102020204" charset="0"/>
              </a:endParaRPr>
            </a:p>
          </p:txBody>
        </p:sp>
      </p:grpSp>
      <p:grpSp>
        <p:nvGrpSpPr>
          <p:cNvPr id="15" name="组合 14"/>
          <p:cNvGrpSpPr/>
          <p:nvPr/>
        </p:nvGrpSpPr>
        <p:grpSpPr>
          <a:xfrm>
            <a:off x="5563654" y="2268509"/>
            <a:ext cx="1053314" cy="1053451"/>
            <a:chOff x="4172688" y="1720304"/>
            <a:chExt cx="790088" cy="790088"/>
          </a:xfrm>
        </p:grpSpPr>
        <p:sp>
          <p:nvSpPr>
            <p:cNvPr id="16" name="Oval 21"/>
            <p:cNvSpPr>
              <a:spLocks noChangeArrowheads="1"/>
            </p:cNvSpPr>
            <p:nvPr/>
          </p:nvSpPr>
          <p:spPr bwMode="auto">
            <a:xfrm>
              <a:off x="4172688" y="1720304"/>
              <a:ext cx="790088" cy="790088"/>
            </a:xfrm>
            <a:prstGeom prst="ellipse">
              <a:avLst/>
            </a:prstGeom>
            <a:solidFill>
              <a:schemeClr val="accent2"/>
            </a:solidFill>
            <a:ln>
              <a:noFill/>
            </a:ln>
          </p:spPr>
          <p:txBody>
            <a:bodyPr vert="horz" wrap="square" lIns="91440" tIns="45720" rIns="91440" bIns="45720" numCol="1" anchor="t" anchorCtr="0" compatLnSpc="1"/>
            <a:lstStyle/>
            <a:p>
              <a:endParaRPr lang="zh-CN" altLang="en-US"/>
            </a:p>
          </p:txBody>
        </p:sp>
        <p:sp>
          <p:nvSpPr>
            <p:cNvPr id="17" name="TextBox 16"/>
            <p:cNvSpPr txBox="1"/>
            <p:nvPr/>
          </p:nvSpPr>
          <p:spPr>
            <a:xfrm>
              <a:off x="4302734" y="1818178"/>
              <a:ext cx="498038" cy="623248"/>
            </a:xfrm>
            <a:prstGeom prst="rect">
              <a:avLst/>
            </a:prstGeom>
            <a:noFill/>
          </p:spPr>
          <p:txBody>
            <a:bodyPr wrap="none" rtlCol="0">
              <a:spAutoFit/>
            </a:bodyPr>
            <a:lstStyle/>
            <a:p>
              <a:r>
                <a:rPr lang="en-US" altLang="zh-CN" sz="4800" dirty="0">
                  <a:solidFill>
                    <a:schemeClr val="bg1"/>
                  </a:solidFill>
                  <a:latin typeface="Arial Black" panose="020B0A04020102020204" charset="0"/>
                </a:rPr>
                <a:t>C</a:t>
              </a:r>
              <a:endParaRPr lang="zh-CN" altLang="en-US" sz="4800" dirty="0">
                <a:solidFill>
                  <a:schemeClr val="bg1"/>
                </a:solidFill>
                <a:latin typeface="Arial Black" panose="020B0A04020102020204" charset="0"/>
              </a:endParaRPr>
            </a:p>
          </p:txBody>
        </p:sp>
      </p:grpSp>
      <p:grpSp>
        <p:nvGrpSpPr>
          <p:cNvPr id="18" name="组合 17"/>
          <p:cNvGrpSpPr/>
          <p:nvPr/>
        </p:nvGrpSpPr>
        <p:grpSpPr>
          <a:xfrm>
            <a:off x="8355831" y="2268509"/>
            <a:ext cx="1053314" cy="1053451"/>
            <a:chOff x="6267094" y="1720304"/>
            <a:chExt cx="790088" cy="790088"/>
          </a:xfrm>
        </p:grpSpPr>
        <p:sp>
          <p:nvSpPr>
            <p:cNvPr id="19" name="Oval 25"/>
            <p:cNvSpPr>
              <a:spLocks noChangeArrowheads="1"/>
            </p:cNvSpPr>
            <p:nvPr/>
          </p:nvSpPr>
          <p:spPr bwMode="auto">
            <a:xfrm>
              <a:off x="6267094" y="1720304"/>
              <a:ext cx="790088" cy="790088"/>
            </a:xfrm>
            <a:prstGeom prst="ellipse">
              <a:avLst/>
            </a:prstGeom>
            <a:solidFill>
              <a:schemeClr val="tx2"/>
            </a:solidFill>
            <a:ln>
              <a:noFill/>
            </a:ln>
          </p:spPr>
          <p:txBody>
            <a:bodyPr vert="horz" wrap="square" lIns="91440" tIns="45720" rIns="91440" bIns="45720" numCol="1" anchor="t" anchorCtr="0" compatLnSpc="1"/>
            <a:lstStyle/>
            <a:p>
              <a:endParaRPr lang="zh-CN" altLang="en-US"/>
            </a:p>
          </p:txBody>
        </p:sp>
        <p:sp>
          <p:nvSpPr>
            <p:cNvPr id="20" name="TextBox 19"/>
            <p:cNvSpPr txBox="1"/>
            <p:nvPr/>
          </p:nvSpPr>
          <p:spPr>
            <a:xfrm>
              <a:off x="6409252" y="1837036"/>
              <a:ext cx="471585" cy="623248"/>
            </a:xfrm>
            <a:prstGeom prst="rect">
              <a:avLst/>
            </a:prstGeom>
            <a:noFill/>
          </p:spPr>
          <p:txBody>
            <a:bodyPr wrap="none" rtlCol="0">
              <a:spAutoFit/>
            </a:bodyPr>
            <a:lstStyle/>
            <a:p>
              <a:r>
                <a:rPr lang="en-US" altLang="zh-CN" sz="4800" dirty="0">
                  <a:solidFill>
                    <a:schemeClr val="bg1"/>
                  </a:solidFill>
                  <a:latin typeface="Arial Black" panose="020B0A04020102020204" charset="0"/>
                </a:rPr>
                <a:t>E</a:t>
              </a:r>
              <a:endParaRPr lang="zh-CN" altLang="en-US" sz="4800" dirty="0">
                <a:solidFill>
                  <a:schemeClr val="bg1"/>
                </a:solidFill>
                <a:latin typeface="Arial Black" panose="020B0A04020102020204" charset="0"/>
              </a:endParaRPr>
            </a:p>
          </p:txBody>
        </p:sp>
      </p:grpSp>
      <p:grpSp>
        <p:nvGrpSpPr>
          <p:cNvPr id="21" name="组合 20"/>
          <p:cNvGrpSpPr/>
          <p:nvPr/>
        </p:nvGrpSpPr>
        <p:grpSpPr>
          <a:xfrm>
            <a:off x="9750921" y="2750257"/>
            <a:ext cx="1055311" cy="1053451"/>
            <a:chOff x="7313547" y="2081615"/>
            <a:chExt cx="791586" cy="790088"/>
          </a:xfrm>
        </p:grpSpPr>
        <p:sp>
          <p:nvSpPr>
            <p:cNvPr id="22" name="Oval 27"/>
            <p:cNvSpPr>
              <a:spLocks noChangeArrowheads="1"/>
            </p:cNvSpPr>
            <p:nvPr/>
          </p:nvSpPr>
          <p:spPr bwMode="auto">
            <a:xfrm>
              <a:off x="7313547" y="2081615"/>
              <a:ext cx="791586" cy="790088"/>
            </a:xfrm>
            <a:prstGeom prst="ellipse">
              <a:avLst/>
            </a:prstGeom>
            <a:solidFill>
              <a:schemeClr val="accent4"/>
            </a:solidFill>
            <a:ln w="9525">
              <a:solidFill>
                <a:schemeClr val="bg1"/>
              </a:solidFill>
              <a:round/>
            </a:ln>
          </p:spPr>
          <p:txBody>
            <a:bodyPr vert="horz" wrap="square" lIns="91440" tIns="45720" rIns="91440" bIns="45720" numCol="1" anchor="t" anchorCtr="0" compatLnSpc="1"/>
            <a:lstStyle/>
            <a:p>
              <a:endParaRPr lang="zh-CN" altLang="en-US"/>
            </a:p>
          </p:txBody>
        </p:sp>
        <p:sp>
          <p:nvSpPr>
            <p:cNvPr id="23" name="TextBox 22"/>
            <p:cNvSpPr txBox="1"/>
            <p:nvPr/>
          </p:nvSpPr>
          <p:spPr>
            <a:xfrm>
              <a:off x="7467816" y="2205198"/>
              <a:ext cx="446334" cy="623248"/>
            </a:xfrm>
            <a:prstGeom prst="rect">
              <a:avLst/>
            </a:prstGeom>
            <a:noFill/>
          </p:spPr>
          <p:txBody>
            <a:bodyPr wrap="none" rtlCol="0">
              <a:spAutoFit/>
            </a:bodyPr>
            <a:lstStyle/>
            <a:p>
              <a:r>
                <a:rPr lang="en-US" altLang="zh-CN" sz="4800" dirty="0">
                  <a:solidFill>
                    <a:schemeClr val="bg1"/>
                  </a:solidFill>
                  <a:latin typeface="Arial Black" panose="020B0A04020102020204" charset="0"/>
                </a:rPr>
                <a:t>F</a:t>
              </a:r>
              <a:endParaRPr lang="zh-CN" altLang="en-US" sz="4800" dirty="0">
                <a:solidFill>
                  <a:schemeClr val="bg1"/>
                </a:solidFill>
                <a:latin typeface="Arial Black" panose="020B0A04020102020204" charset="0"/>
              </a:endParaRPr>
            </a:p>
          </p:txBody>
        </p:sp>
      </p:grpSp>
      <p:grpSp>
        <p:nvGrpSpPr>
          <p:cNvPr id="24" name="组合 23"/>
          <p:cNvGrpSpPr/>
          <p:nvPr/>
        </p:nvGrpSpPr>
        <p:grpSpPr>
          <a:xfrm>
            <a:off x="6958744" y="2750257"/>
            <a:ext cx="1055311" cy="1053451"/>
            <a:chOff x="5219141" y="2081615"/>
            <a:chExt cx="791586" cy="790088"/>
          </a:xfrm>
        </p:grpSpPr>
        <p:sp>
          <p:nvSpPr>
            <p:cNvPr id="25" name="Oval 23"/>
            <p:cNvSpPr>
              <a:spLocks noChangeArrowheads="1"/>
            </p:cNvSpPr>
            <p:nvPr/>
          </p:nvSpPr>
          <p:spPr bwMode="auto">
            <a:xfrm>
              <a:off x="5219141" y="2081615"/>
              <a:ext cx="791586" cy="790088"/>
            </a:xfrm>
            <a:prstGeom prst="ellipse">
              <a:avLst/>
            </a:prstGeom>
            <a:solidFill>
              <a:schemeClr val="accent1"/>
            </a:solidFill>
            <a:ln>
              <a:noFill/>
            </a:ln>
          </p:spPr>
          <p:txBody>
            <a:bodyPr vert="horz" wrap="square" lIns="91440" tIns="45720" rIns="91440" bIns="45720" numCol="1" anchor="t" anchorCtr="0" compatLnSpc="1"/>
            <a:lstStyle/>
            <a:p>
              <a:endParaRPr lang="zh-CN" altLang="en-US"/>
            </a:p>
          </p:txBody>
        </p:sp>
        <p:sp>
          <p:nvSpPr>
            <p:cNvPr id="26" name="TextBox 25"/>
            <p:cNvSpPr txBox="1"/>
            <p:nvPr/>
          </p:nvSpPr>
          <p:spPr>
            <a:xfrm>
              <a:off x="5344974" y="2168608"/>
              <a:ext cx="498038" cy="623248"/>
            </a:xfrm>
            <a:prstGeom prst="rect">
              <a:avLst/>
            </a:prstGeom>
            <a:noFill/>
          </p:spPr>
          <p:txBody>
            <a:bodyPr wrap="none" rtlCol="0">
              <a:spAutoFit/>
            </a:bodyPr>
            <a:lstStyle/>
            <a:p>
              <a:r>
                <a:rPr lang="en-US" altLang="zh-CN" sz="4800" dirty="0">
                  <a:solidFill>
                    <a:schemeClr val="bg1"/>
                  </a:solidFill>
                  <a:latin typeface="Arial Black" panose="020B0A04020102020204" charset="0"/>
                </a:rPr>
                <a:t>D</a:t>
              </a:r>
              <a:endParaRPr lang="zh-CN" altLang="en-US" sz="4800" dirty="0">
                <a:solidFill>
                  <a:schemeClr val="bg1"/>
                </a:solidFill>
                <a:latin typeface="Arial Black" panose="020B0A04020102020204" charset="0"/>
              </a:endParaRPr>
            </a:p>
          </p:txBody>
        </p:sp>
      </p:grpSp>
      <p:grpSp>
        <p:nvGrpSpPr>
          <p:cNvPr id="27" name="组合 26"/>
          <p:cNvGrpSpPr/>
          <p:nvPr/>
        </p:nvGrpSpPr>
        <p:grpSpPr>
          <a:xfrm>
            <a:off x="4166566" y="2750257"/>
            <a:ext cx="1055311" cy="1053451"/>
            <a:chOff x="3124735" y="2081615"/>
            <a:chExt cx="791586" cy="790088"/>
          </a:xfrm>
        </p:grpSpPr>
        <p:sp>
          <p:nvSpPr>
            <p:cNvPr id="28" name="Oval 19"/>
            <p:cNvSpPr>
              <a:spLocks noChangeArrowheads="1"/>
            </p:cNvSpPr>
            <p:nvPr/>
          </p:nvSpPr>
          <p:spPr bwMode="auto">
            <a:xfrm>
              <a:off x="3124735" y="2081615"/>
              <a:ext cx="791586" cy="790088"/>
            </a:xfrm>
            <a:prstGeom prst="ellipse">
              <a:avLst/>
            </a:prstGeom>
            <a:solidFill>
              <a:schemeClr val="accent3"/>
            </a:solidFill>
            <a:ln>
              <a:noFill/>
            </a:ln>
          </p:spPr>
          <p:txBody>
            <a:bodyPr vert="horz" wrap="square" lIns="91440" tIns="45720" rIns="91440" bIns="45720" numCol="1" anchor="t" anchorCtr="0" compatLnSpc="1"/>
            <a:lstStyle/>
            <a:p>
              <a:endParaRPr lang="zh-CN" altLang="en-US"/>
            </a:p>
          </p:txBody>
        </p:sp>
        <p:sp>
          <p:nvSpPr>
            <p:cNvPr id="29" name="TextBox 28"/>
            <p:cNvSpPr txBox="1"/>
            <p:nvPr/>
          </p:nvSpPr>
          <p:spPr>
            <a:xfrm>
              <a:off x="3239231" y="2180609"/>
              <a:ext cx="498038" cy="623248"/>
            </a:xfrm>
            <a:prstGeom prst="rect">
              <a:avLst/>
            </a:prstGeom>
            <a:noFill/>
          </p:spPr>
          <p:txBody>
            <a:bodyPr wrap="none" rtlCol="0">
              <a:spAutoFit/>
            </a:bodyPr>
            <a:lstStyle/>
            <a:p>
              <a:r>
                <a:rPr lang="en-US" altLang="zh-CN" sz="4800" dirty="0">
                  <a:solidFill>
                    <a:schemeClr val="bg1"/>
                  </a:solidFill>
                  <a:latin typeface="Arial Black" panose="020B0A04020102020204" charset="0"/>
                </a:rPr>
                <a:t>B</a:t>
              </a:r>
              <a:endParaRPr lang="zh-CN" altLang="en-US" sz="4800" dirty="0">
                <a:solidFill>
                  <a:schemeClr val="bg1"/>
                </a:solidFill>
                <a:latin typeface="Arial Black" panose="020B0A04020102020204" charset="0"/>
              </a:endParaRPr>
            </a:p>
          </p:txBody>
        </p:sp>
      </p:grpSp>
      <p:sp>
        <p:nvSpPr>
          <p:cNvPr id="30" name="TextBox 29"/>
          <p:cNvSpPr txBox="1"/>
          <p:nvPr/>
        </p:nvSpPr>
        <p:spPr>
          <a:xfrm>
            <a:off x="3922930"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6721345"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9495725" y="1860771"/>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189608"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5391046"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544070" y="3953223"/>
            <a:ext cx="1477137" cy="369332"/>
          </a:xfrm>
          <a:prstGeom prst="rect">
            <a:avLst/>
          </a:prstGeom>
          <a:noFill/>
        </p:spPr>
        <p:txBody>
          <a:bodyPr wrap="none" lIns="121908" tIns="60954" rIns="121908" bIns="60954" rtlCol="0">
            <a:spAutoFit/>
          </a:bodyPr>
          <a:lstStyle/>
          <a:p>
            <a:pPr algn="ctr"/>
            <a:r>
              <a:rPr lang="zh-CN" altLang="en-US" sz="1600" b="1" dirty="0">
                <a:solidFill>
                  <a:schemeClr val="tx1">
                    <a:lumMod val="50000"/>
                    <a:lumOff val="50000"/>
                  </a:schemeClr>
                </a:solidFill>
                <a:latin typeface="微软雅黑" panose="020B0503020204020204" pitchFamily="34" charset="-122"/>
                <a:ea typeface="微软雅黑" panose="020B0503020204020204" pitchFamily="34" charset="-122"/>
              </a:rPr>
              <a:t>输入你的标题</a:t>
            </a:r>
            <a:endParaRPr lang="en-US" altLang="zh-CN" sz="16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6" name="图片 35"/>
          <p:cNvPicPr>
            <a:picLocks noChangeAspect="1"/>
          </p:cNvPicPr>
          <p:nvPr/>
        </p:nvPicPr>
        <p:blipFill>
          <a:blip r:embed="rId1" cstate="screen"/>
          <a:stretch>
            <a:fillRect/>
          </a:stretch>
        </p:blipFill>
        <p:spPr>
          <a:xfrm>
            <a:off x="815985" y="1297501"/>
            <a:ext cx="1750809" cy="3066397"/>
          </a:xfrm>
          <a:prstGeom prst="rect">
            <a:avLst/>
          </a:prstGeom>
          <a:effectLst>
            <a:reflection blurRad="12700" stA="34000" endPos="42000" dir="5400000" sy="-100000" algn="bl" rotWithShape="0"/>
          </a:effectLst>
        </p:spPr>
      </p:pic>
      <p:sp>
        <p:nvSpPr>
          <p:cNvPr id="37" name="矩形 36"/>
          <p:cNvSpPr/>
          <p:nvPr/>
        </p:nvSpPr>
        <p:spPr>
          <a:xfrm>
            <a:off x="1360804" y="5468084"/>
            <a:ext cx="9919098" cy="518741"/>
          </a:xfrm>
          <a:prstGeom prst="rect">
            <a:avLst/>
          </a:prstGeom>
        </p:spPr>
        <p:txBody>
          <a:bodyPr wrap="square" lIns="87006" tIns="43502" rIns="87006" bIns="43502">
            <a:spAutoFit/>
          </a:bodyPr>
          <a:lstStyle/>
          <a:p>
            <a:pPr algn="just">
              <a:spcBef>
                <a:spcPts val="800"/>
              </a:spcBef>
              <a:spcAft>
                <a:spcPts val="800"/>
              </a:spcAft>
              <a:buClr>
                <a:srgbClr val="074AA1"/>
              </a:buClr>
              <a:defRPr/>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3684" y="260649"/>
            <a:ext cx="831935" cy="400097"/>
          </a:xfrm>
          <a:prstGeom prst="rect">
            <a:avLst/>
          </a:prstGeom>
          <a:noFill/>
        </p:spPr>
        <p:txBody>
          <a:bodyPr wrap="none" lIns="121908" tIns="60954" rIns="121908" bIns="60954" rtlCol="0">
            <a:spAutoFit/>
          </a:bodyPr>
          <a:lstStyle/>
          <a:p>
            <a:r>
              <a:rPr lang="en-US" altLang="zh-CN" dirty="0">
                <a:solidFill>
                  <a:schemeClr val="bg1"/>
                </a:solidFill>
                <a:latin typeface="Impact" panose="020B0806030902050204" pitchFamily="34" charset="0"/>
              </a:rPr>
              <a:t>PART 1</a:t>
            </a:r>
            <a:endParaRPr lang="zh-CN" altLang="en-US" dirty="0">
              <a:solidFill>
                <a:schemeClr val="bg1"/>
              </a:solidFill>
              <a:latin typeface="Impact" panose="020B0806030902050204" pitchFamily="34" charset="0"/>
            </a:endParaRPr>
          </a:p>
        </p:txBody>
      </p:sp>
      <p:sp>
        <p:nvSpPr>
          <p:cNvPr id="39" name="TextBox 38"/>
          <p:cNvSpPr txBox="1"/>
          <p:nvPr/>
        </p:nvSpPr>
        <p:spPr>
          <a:xfrm>
            <a:off x="1523855" y="244774"/>
            <a:ext cx="2092856" cy="400097"/>
          </a:xfrm>
          <a:prstGeom prst="rect">
            <a:avLst/>
          </a:prstGeom>
          <a:noFill/>
        </p:spPr>
        <p:txBody>
          <a:bodyPr wrap="none" lIns="121908" tIns="60954" rIns="121908" bIns="60954"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单击输入文字标题</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250" fill="hold"/>
                                        <p:tgtEl>
                                          <p:spTgt spid="10"/>
                                        </p:tgtEl>
                                        <p:attrNameLst>
                                          <p:attrName>ppt_x</p:attrName>
                                        </p:attrNameLst>
                                      </p:cBhvr>
                                      <p:tavLst>
                                        <p:tav tm="0">
                                          <p:val>
                                            <p:strVal val="#ppt_x"/>
                                          </p:val>
                                        </p:tav>
                                        <p:tav tm="100000">
                                          <p:val>
                                            <p:strVal val="#ppt_x"/>
                                          </p:val>
                                        </p:tav>
                                      </p:tavLst>
                                    </p:anim>
                                    <p:anim calcmode="lin" valueType="num">
                                      <p:cBhvr additive="base">
                                        <p:cTn id="14" dur="250" fill="hold"/>
                                        <p:tgtEl>
                                          <p:spTgt spid="10"/>
                                        </p:tgtEl>
                                        <p:attrNameLst>
                                          <p:attrName>ppt_y</p:attrName>
                                        </p:attrNameLst>
                                      </p:cBhvr>
                                      <p:tavLst>
                                        <p:tav tm="0">
                                          <p:val>
                                            <p:strVal val="0-#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par>
                                <p:cTn id="20" presetID="2" presetClass="entr" presetSubtype="1"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p:cTn id="27" dur="500" fill="hold"/>
                                        <p:tgtEl>
                                          <p:spTgt spid="35"/>
                                        </p:tgtEl>
                                        <p:attrNameLst>
                                          <p:attrName>ppt_w</p:attrName>
                                        </p:attrNameLst>
                                      </p:cBhvr>
                                      <p:tavLst>
                                        <p:tav tm="0">
                                          <p:val>
                                            <p:fltVal val="0"/>
                                          </p:val>
                                        </p:tav>
                                        <p:tav tm="100000">
                                          <p:val>
                                            <p:strVal val="#ppt_w"/>
                                          </p:val>
                                        </p:tav>
                                      </p:tavLst>
                                    </p:anim>
                                    <p:anim calcmode="lin" valueType="num">
                                      <p:cBhvr>
                                        <p:cTn id="28" dur="500" fill="hold"/>
                                        <p:tgtEl>
                                          <p:spTgt spid="35"/>
                                        </p:tgtEl>
                                        <p:attrNameLst>
                                          <p:attrName>ppt_h</p:attrName>
                                        </p:attrNameLst>
                                      </p:cBhvr>
                                      <p:tavLst>
                                        <p:tav tm="0">
                                          <p:val>
                                            <p:fltVal val="0"/>
                                          </p:val>
                                        </p:tav>
                                        <p:tav tm="100000">
                                          <p:val>
                                            <p:strVal val="#ppt_h"/>
                                          </p:val>
                                        </p:tav>
                                      </p:tavLst>
                                    </p:anim>
                                    <p:animEffect transition="in" filter="fade">
                                      <p:cBhvr>
                                        <p:cTn id="29" dur="500"/>
                                        <p:tgtEl>
                                          <p:spTgt spid="35"/>
                                        </p:tgtEl>
                                      </p:cBhvr>
                                    </p:animEffect>
                                  </p:childTnLst>
                                </p:cTn>
                              </p:par>
                            </p:childTnLst>
                          </p:cTn>
                        </p:par>
                        <p:par>
                          <p:cTn id="30" fill="hold">
                            <p:stCondLst>
                              <p:cond delay="2500"/>
                            </p:stCondLst>
                            <p:childTnLst>
                              <p:par>
                                <p:cTn id="31" presetID="2" presetClass="entr" presetSubtype="1"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0-#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3500"/>
                            </p:stCondLst>
                            <p:childTnLst>
                              <p:par>
                                <p:cTn id="46" presetID="2" presetClass="entr" presetSubtype="4" fill="hold" grpId="0" nodeType="after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ppt_x"/>
                                          </p:val>
                                        </p:tav>
                                        <p:tav tm="100000">
                                          <p:val>
                                            <p:strVal val="#ppt_x"/>
                                          </p:val>
                                        </p:tav>
                                      </p:tavLst>
                                    </p:anim>
                                    <p:anim calcmode="lin" valueType="num">
                                      <p:cBhvr additive="base">
                                        <p:cTn id="53" dur="500" fill="hold"/>
                                        <p:tgtEl>
                                          <p:spTgt spid="15"/>
                                        </p:tgtEl>
                                        <p:attrNameLst>
                                          <p:attrName>ppt_y</p:attrName>
                                        </p:attrNameLst>
                                      </p:cBhvr>
                                      <p:tavLst>
                                        <p:tav tm="0">
                                          <p:val>
                                            <p:strVal val="0-#ppt_h/2"/>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childTnLst>
                                </p:cTn>
                              </p:par>
                            </p:childTnLst>
                          </p:cTn>
                        </p:par>
                        <p:par>
                          <p:cTn id="60" fill="hold">
                            <p:stCondLst>
                              <p:cond delay="4500"/>
                            </p:stCondLst>
                            <p:childTnLst>
                              <p:par>
                                <p:cTn id="61" presetID="2" presetClass="entr" presetSubtype="1"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 calcmode="lin" valueType="num">
                                      <p:cBhvr additive="base">
                                        <p:cTn id="63" dur="500" fill="hold"/>
                                        <p:tgtEl>
                                          <p:spTgt spid="6"/>
                                        </p:tgtEl>
                                        <p:attrNameLst>
                                          <p:attrName>ppt_x</p:attrName>
                                        </p:attrNameLst>
                                      </p:cBhvr>
                                      <p:tavLst>
                                        <p:tav tm="0">
                                          <p:val>
                                            <p:strVal val="#ppt_x"/>
                                          </p:val>
                                        </p:tav>
                                        <p:tav tm="100000">
                                          <p:val>
                                            <p:strVal val="#ppt_x"/>
                                          </p:val>
                                        </p:tav>
                                      </p:tavLst>
                                    </p:anim>
                                    <p:anim calcmode="lin" valueType="num">
                                      <p:cBhvr additive="base">
                                        <p:cTn id="64" dur="500" fill="hold"/>
                                        <p:tgtEl>
                                          <p:spTgt spid="6"/>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additive="base">
                                        <p:cTn id="67" dur="500" fill="hold"/>
                                        <p:tgtEl>
                                          <p:spTgt spid="24"/>
                                        </p:tgtEl>
                                        <p:attrNameLst>
                                          <p:attrName>ppt_x</p:attrName>
                                        </p:attrNameLst>
                                      </p:cBhvr>
                                      <p:tavLst>
                                        <p:tav tm="0">
                                          <p:val>
                                            <p:strVal val="#ppt_x"/>
                                          </p:val>
                                        </p:tav>
                                        <p:tav tm="100000">
                                          <p:val>
                                            <p:strVal val="#ppt_x"/>
                                          </p:val>
                                        </p:tav>
                                      </p:tavLst>
                                    </p:anim>
                                    <p:anim calcmode="lin" valueType="num">
                                      <p:cBhvr additive="base">
                                        <p:cTn id="68" dur="500" fill="hold"/>
                                        <p:tgtEl>
                                          <p:spTgt spid="24"/>
                                        </p:tgtEl>
                                        <p:attrNameLst>
                                          <p:attrName>ppt_y</p:attrName>
                                        </p:attrNameLst>
                                      </p:cBhvr>
                                      <p:tavLst>
                                        <p:tav tm="0">
                                          <p:val>
                                            <p:strVal val="1+#ppt_h/2"/>
                                          </p:val>
                                        </p:tav>
                                        <p:tav tm="100000">
                                          <p:val>
                                            <p:strVal val="#ppt_y"/>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500" fill="hold"/>
                                        <p:tgtEl>
                                          <p:spTgt spid="31"/>
                                        </p:tgtEl>
                                        <p:attrNameLst>
                                          <p:attrName>ppt_w</p:attrName>
                                        </p:attrNameLst>
                                      </p:cBhvr>
                                      <p:tavLst>
                                        <p:tav tm="0">
                                          <p:val>
                                            <p:fltVal val="0"/>
                                          </p:val>
                                        </p:tav>
                                        <p:tav tm="100000">
                                          <p:val>
                                            <p:strVal val="#ppt_w"/>
                                          </p:val>
                                        </p:tav>
                                      </p:tavLst>
                                    </p:anim>
                                    <p:anim calcmode="lin" valueType="num">
                                      <p:cBhvr>
                                        <p:cTn id="73" dur="500" fill="hold"/>
                                        <p:tgtEl>
                                          <p:spTgt spid="31"/>
                                        </p:tgtEl>
                                        <p:attrNameLst>
                                          <p:attrName>ppt_h</p:attrName>
                                        </p:attrNameLst>
                                      </p:cBhvr>
                                      <p:tavLst>
                                        <p:tav tm="0">
                                          <p:val>
                                            <p:fltVal val="0"/>
                                          </p:val>
                                        </p:tav>
                                        <p:tav tm="100000">
                                          <p:val>
                                            <p:strVal val="#ppt_h"/>
                                          </p:val>
                                        </p:tav>
                                      </p:tavLst>
                                    </p:anim>
                                    <p:animEffect transition="in" filter="fade">
                                      <p:cBhvr>
                                        <p:cTn id="74" dur="500"/>
                                        <p:tgtEl>
                                          <p:spTgt spid="31"/>
                                        </p:tgtEl>
                                      </p:cBhvr>
                                    </p:animEffect>
                                  </p:childTnLst>
                                </p:cTn>
                              </p:par>
                            </p:childTnLst>
                          </p:cTn>
                        </p:par>
                        <p:par>
                          <p:cTn id="75" fill="hold">
                            <p:stCondLst>
                              <p:cond delay="5500"/>
                            </p:stCondLst>
                            <p:childTnLst>
                              <p:par>
                                <p:cTn id="76" presetID="2" presetClass="entr" presetSubtype="4"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ppt_x"/>
                                          </p:val>
                                        </p:tav>
                                        <p:tav tm="100000">
                                          <p:val>
                                            <p:strVal val="#ppt_x"/>
                                          </p:val>
                                        </p:tav>
                                      </p:tavLst>
                                    </p:anim>
                                    <p:anim calcmode="lin" valueType="num">
                                      <p:cBhvr additive="base">
                                        <p:cTn id="79" dur="500" fill="hold"/>
                                        <p:tgtEl>
                                          <p:spTgt spid="7"/>
                                        </p:tgtEl>
                                        <p:attrNameLst>
                                          <p:attrName>ppt_y</p:attrName>
                                        </p:attrNameLst>
                                      </p:cBhvr>
                                      <p:tavLst>
                                        <p:tav tm="0">
                                          <p:val>
                                            <p:strVal val="1+#ppt_h/2"/>
                                          </p:val>
                                        </p:tav>
                                        <p:tav tm="100000">
                                          <p:val>
                                            <p:strVal val="#ppt_y"/>
                                          </p:val>
                                        </p:tav>
                                      </p:tavLst>
                                    </p:anim>
                                  </p:childTnLst>
                                </p:cTn>
                              </p:par>
                              <p:par>
                                <p:cTn id="80" presetID="2" presetClass="entr" presetSubtype="1"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additive="base">
                                        <p:cTn id="82" dur="500" fill="hold"/>
                                        <p:tgtEl>
                                          <p:spTgt spid="18"/>
                                        </p:tgtEl>
                                        <p:attrNameLst>
                                          <p:attrName>ppt_x</p:attrName>
                                        </p:attrNameLst>
                                      </p:cBhvr>
                                      <p:tavLst>
                                        <p:tav tm="0">
                                          <p:val>
                                            <p:strVal val="#ppt_x"/>
                                          </p:val>
                                        </p:tav>
                                        <p:tav tm="100000">
                                          <p:val>
                                            <p:strVal val="#ppt_x"/>
                                          </p:val>
                                        </p:tav>
                                      </p:tavLst>
                                    </p:anim>
                                    <p:anim calcmode="lin" valueType="num">
                                      <p:cBhvr additive="base">
                                        <p:cTn id="83" dur="500" fill="hold"/>
                                        <p:tgtEl>
                                          <p:spTgt spid="18"/>
                                        </p:tgtEl>
                                        <p:attrNameLst>
                                          <p:attrName>ppt_y</p:attrName>
                                        </p:attrNameLst>
                                      </p:cBhvr>
                                      <p:tavLst>
                                        <p:tav tm="0">
                                          <p:val>
                                            <p:strVal val="0-#ppt_h/2"/>
                                          </p:val>
                                        </p:tav>
                                        <p:tav tm="100000">
                                          <p:val>
                                            <p:strVal val="#ppt_y"/>
                                          </p:val>
                                        </p:tav>
                                      </p:tavLst>
                                    </p:anim>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childTnLst>
                          </p:cTn>
                        </p:par>
                        <p:par>
                          <p:cTn id="90" fill="hold">
                            <p:stCondLst>
                              <p:cond delay="6500"/>
                            </p:stCondLst>
                            <p:childTnLst>
                              <p:par>
                                <p:cTn id="91" presetID="2" presetClass="entr" presetSubtype="1" fill="hold" grpId="0" nodeType="afterEffect">
                                  <p:stCondLst>
                                    <p:cond delay="0"/>
                                  </p:stCondLst>
                                  <p:childTnLst>
                                    <p:set>
                                      <p:cBhvr>
                                        <p:cTn id="92" dur="1" fill="hold">
                                          <p:stCondLst>
                                            <p:cond delay="0"/>
                                          </p:stCondLst>
                                        </p:cTn>
                                        <p:tgtEl>
                                          <p:spTgt spid="8"/>
                                        </p:tgtEl>
                                        <p:attrNameLst>
                                          <p:attrName>style.visibility</p:attrName>
                                        </p:attrNameLst>
                                      </p:cBhvr>
                                      <p:to>
                                        <p:strVal val="visible"/>
                                      </p:to>
                                    </p:set>
                                    <p:anim calcmode="lin" valueType="num">
                                      <p:cBhvr additive="base">
                                        <p:cTn id="93" dur="500" fill="hold"/>
                                        <p:tgtEl>
                                          <p:spTgt spid="8"/>
                                        </p:tgtEl>
                                        <p:attrNameLst>
                                          <p:attrName>ppt_x</p:attrName>
                                        </p:attrNameLst>
                                      </p:cBhvr>
                                      <p:tavLst>
                                        <p:tav tm="0">
                                          <p:val>
                                            <p:strVal val="#ppt_x"/>
                                          </p:val>
                                        </p:tav>
                                        <p:tav tm="100000">
                                          <p:val>
                                            <p:strVal val="#ppt_x"/>
                                          </p:val>
                                        </p:tav>
                                      </p:tavLst>
                                    </p:anim>
                                    <p:anim calcmode="lin" valueType="num">
                                      <p:cBhvr additive="base">
                                        <p:cTn id="94" dur="500" fill="hold"/>
                                        <p:tgtEl>
                                          <p:spTgt spid="8"/>
                                        </p:tgtEl>
                                        <p:attrNameLst>
                                          <p:attrName>ppt_y</p:attrName>
                                        </p:attrNameLst>
                                      </p:cBhvr>
                                      <p:tavLst>
                                        <p:tav tm="0">
                                          <p:val>
                                            <p:strVal val="0-#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additive="base">
                                        <p:cTn id="97" dur="500" fill="hold"/>
                                        <p:tgtEl>
                                          <p:spTgt spid="21"/>
                                        </p:tgtEl>
                                        <p:attrNameLst>
                                          <p:attrName>ppt_x</p:attrName>
                                        </p:attrNameLst>
                                      </p:cBhvr>
                                      <p:tavLst>
                                        <p:tav tm="0">
                                          <p:val>
                                            <p:strVal val="#ppt_x"/>
                                          </p:val>
                                        </p:tav>
                                        <p:tav tm="100000">
                                          <p:val>
                                            <p:strVal val="#ppt_x"/>
                                          </p:val>
                                        </p:tav>
                                      </p:tavLst>
                                    </p:anim>
                                    <p:anim calcmode="lin" valueType="num">
                                      <p:cBhvr additive="base">
                                        <p:cTn id="98" dur="500" fill="hold"/>
                                        <p:tgtEl>
                                          <p:spTgt spid="21"/>
                                        </p:tgtEl>
                                        <p:attrNameLst>
                                          <p:attrName>ppt_y</p:attrName>
                                        </p:attrNameLst>
                                      </p:cBhvr>
                                      <p:tavLst>
                                        <p:tav tm="0">
                                          <p:val>
                                            <p:strVal val="1+#ppt_h/2"/>
                                          </p:val>
                                        </p:tav>
                                        <p:tav tm="100000">
                                          <p:val>
                                            <p:strVal val="#ppt_y"/>
                                          </p:val>
                                        </p:tav>
                                      </p:tavLst>
                                    </p:anim>
                                  </p:childTnLst>
                                </p:cTn>
                              </p:par>
                            </p:childTnLst>
                          </p:cTn>
                        </p:par>
                        <p:par>
                          <p:cTn id="99" fill="hold">
                            <p:stCondLst>
                              <p:cond delay="7000"/>
                            </p:stCondLst>
                            <p:childTnLst>
                              <p:par>
                                <p:cTn id="100" presetID="53" presetClass="entr" presetSubtype="16"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 calcmode="lin" valueType="num">
                                      <p:cBhvr>
                                        <p:cTn id="102" dur="500" fill="hold"/>
                                        <p:tgtEl>
                                          <p:spTgt spid="32"/>
                                        </p:tgtEl>
                                        <p:attrNameLst>
                                          <p:attrName>ppt_w</p:attrName>
                                        </p:attrNameLst>
                                      </p:cBhvr>
                                      <p:tavLst>
                                        <p:tav tm="0">
                                          <p:val>
                                            <p:fltVal val="0"/>
                                          </p:val>
                                        </p:tav>
                                        <p:tav tm="100000">
                                          <p:val>
                                            <p:strVal val="#ppt_w"/>
                                          </p:val>
                                        </p:tav>
                                      </p:tavLst>
                                    </p:anim>
                                    <p:anim calcmode="lin" valueType="num">
                                      <p:cBhvr>
                                        <p:cTn id="103" dur="500" fill="hold"/>
                                        <p:tgtEl>
                                          <p:spTgt spid="32"/>
                                        </p:tgtEl>
                                        <p:attrNameLst>
                                          <p:attrName>ppt_h</p:attrName>
                                        </p:attrNameLst>
                                      </p:cBhvr>
                                      <p:tavLst>
                                        <p:tav tm="0">
                                          <p:val>
                                            <p:fltVal val="0"/>
                                          </p:val>
                                        </p:tav>
                                        <p:tav tm="100000">
                                          <p:val>
                                            <p:strVal val="#ppt_h"/>
                                          </p:val>
                                        </p:tav>
                                      </p:tavLst>
                                    </p:anim>
                                    <p:animEffect transition="in" filter="fade">
                                      <p:cBhvr>
                                        <p:cTn id="104" dur="500"/>
                                        <p:tgtEl>
                                          <p:spTgt spid="32"/>
                                        </p:tgtEl>
                                      </p:cBhvr>
                                    </p:animEffect>
                                  </p:childTnLst>
                                </p:cTn>
                              </p:par>
                            </p:childTnLst>
                          </p:cTn>
                        </p:par>
                        <p:par>
                          <p:cTn id="105" fill="hold">
                            <p:stCondLst>
                              <p:cond delay="7500"/>
                            </p:stCondLst>
                            <p:childTnLst>
                              <p:par>
                                <p:cTn id="106" presetID="2" presetClass="entr" presetSubtype="1" fill="hold" grpId="0" nodeType="afterEffect">
                                  <p:stCondLst>
                                    <p:cond delay="0"/>
                                  </p:stCondLst>
                                  <p:childTnLst>
                                    <p:set>
                                      <p:cBhvr>
                                        <p:cTn id="107" dur="1" fill="hold">
                                          <p:stCondLst>
                                            <p:cond delay="0"/>
                                          </p:stCondLst>
                                        </p:cTn>
                                        <p:tgtEl>
                                          <p:spTgt spid="9"/>
                                        </p:tgtEl>
                                        <p:attrNameLst>
                                          <p:attrName>style.visibility</p:attrName>
                                        </p:attrNameLst>
                                      </p:cBhvr>
                                      <p:to>
                                        <p:strVal val="visible"/>
                                      </p:to>
                                    </p:set>
                                    <p:anim calcmode="lin" valueType="num">
                                      <p:cBhvr additive="base">
                                        <p:cTn id="108" dur="500" fill="hold"/>
                                        <p:tgtEl>
                                          <p:spTgt spid="9"/>
                                        </p:tgtEl>
                                        <p:attrNameLst>
                                          <p:attrName>ppt_x</p:attrName>
                                        </p:attrNameLst>
                                      </p:cBhvr>
                                      <p:tavLst>
                                        <p:tav tm="0">
                                          <p:val>
                                            <p:strVal val="#ppt_x"/>
                                          </p:val>
                                        </p:tav>
                                        <p:tav tm="100000">
                                          <p:val>
                                            <p:strVal val="#ppt_x"/>
                                          </p:val>
                                        </p:tav>
                                      </p:tavLst>
                                    </p:anim>
                                    <p:anim calcmode="lin" valueType="num">
                                      <p:cBhvr additive="base">
                                        <p:cTn id="109" dur="500" fill="hold"/>
                                        <p:tgtEl>
                                          <p:spTgt spid="9"/>
                                        </p:tgtEl>
                                        <p:attrNameLst>
                                          <p:attrName>ppt_y</p:attrName>
                                        </p:attrNameLst>
                                      </p:cBhvr>
                                      <p:tavLst>
                                        <p:tav tm="0">
                                          <p:val>
                                            <p:strVal val="0-#ppt_h/2"/>
                                          </p:val>
                                        </p:tav>
                                        <p:tav tm="100000">
                                          <p:val>
                                            <p:strVal val="#ppt_y"/>
                                          </p:val>
                                        </p:tav>
                                      </p:tavLst>
                                    </p:anim>
                                  </p:childTnLst>
                                </p:cTn>
                              </p:par>
                            </p:childTnLst>
                          </p:cTn>
                        </p:par>
                        <p:par>
                          <p:cTn id="110" fill="hold">
                            <p:stCondLst>
                              <p:cond delay="8000"/>
                            </p:stCondLst>
                            <p:childTnLst>
                              <p:par>
                                <p:cTn id="111" presetID="22" presetClass="entr" presetSubtype="8"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1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30" grpId="0"/>
      <p:bldP spid="31" grpId="0"/>
      <p:bldP spid="32" grpId="0"/>
      <p:bldP spid="33" grpId="0"/>
      <p:bldP spid="34" grpId="0"/>
      <p:bldP spid="35"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组合 1"/>
          <p:cNvGrpSpPr/>
          <p:nvPr/>
        </p:nvGrpSpPr>
        <p:grpSpPr>
          <a:xfrm>
            <a:off x="1195077" y="1966311"/>
            <a:ext cx="1782156" cy="1782156"/>
            <a:chOff x="1835696" y="1738840"/>
            <a:chExt cx="1336965" cy="1336965"/>
          </a:xfrm>
        </p:grpSpPr>
        <p:grpSp>
          <p:nvGrpSpPr>
            <p:cNvPr id="72" name="组合 2"/>
            <p:cNvGrpSpPr/>
            <p:nvPr/>
          </p:nvGrpSpPr>
          <p:grpSpPr>
            <a:xfrm>
              <a:off x="1835696" y="1738840"/>
              <a:ext cx="1336965" cy="1336965"/>
              <a:chOff x="966782" y="1738840"/>
              <a:chExt cx="1336965" cy="1336965"/>
            </a:xfrm>
          </p:grpSpPr>
          <p:sp>
            <p:nvSpPr>
              <p:cNvPr id="74" name="矩形 4"/>
              <p:cNvSpPr/>
              <p:nvPr/>
            </p:nvSpPr>
            <p:spPr>
              <a:xfrm>
                <a:off x="966782" y="1738840"/>
                <a:ext cx="1336965" cy="13369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77" name="矩形 5"/>
              <p:cNvSpPr/>
              <p:nvPr/>
            </p:nvSpPr>
            <p:spPr>
              <a:xfrm>
                <a:off x="1943708"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S</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3" name="矩形 3"/>
            <p:cNvSpPr/>
            <p:nvPr/>
          </p:nvSpPr>
          <p:spPr>
            <a:xfrm>
              <a:off x="2031649" y="2276517"/>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3" name="组合 6"/>
          <p:cNvGrpSpPr/>
          <p:nvPr/>
        </p:nvGrpSpPr>
        <p:grpSpPr>
          <a:xfrm>
            <a:off x="3265194" y="1966311"/>
            <a:ext cx="1782156" cy="1782156"/>
            <a:chOff x="3388686" y="1738840"/>
            <a:chExt cx="1336965" cy="1336965"/>
          </a:xfrm>
        </p:grpSpPr>
        <p:grpSp>
          <p:nvGrpSpPr>
            <p:cNvPr id="84" name="组合 7"/>
            <p:cNvGrpSpPr/>
            <p:nvPr/>
          </p:nvGrpSpPr>
          <p:grpSpPr>
            <a:xfrm>
              <a:off x="3388686" y="1738840"/>
              <a:ext cx="1336965" cy="1336965"/>
              <a:chOff x="966782" y="1738840"/>
              <a:chExt cx="1336965" cy="1336965"/>
            </a:xfrm>
          </p:grpSpPr>
          <p:sp>
            <p:nvSpPr>
              <p:cNvPr id="86" name="矩形 9"/>
              <p:cNvSpPr/>
              <p:nvPr/>
            </p:nvSpPr>
            <p:spPr>
              <a:xfrm>
                <a:off x="966782" y="1738840"/>
                <a:ext cx="1336965" cy="133696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94" name="矩形 10"/>
              <p:cNvSpPr/>
              <p:nvPr/>
            </p:nvSpPr>
            <p:spPr>
              <a:xfrm>
                <a:off x="966782" y="2715766"/>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W</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5" name="矩形 8"/>
            <p:cNvSpPr/>
            <p:nvPr/>
          </p:nvSpPr>
          <p:spPr>
            <a:xfrm>
              <a:off x="3585440" y="2276517"/>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97" name="组合 11"/>
          <p:cNvGrpSpPr/>
          <p:nvPr/>
        </p:nvGrpSpPr>
        <p:grpSpPr>
          <a:xfrm>
            <a:off x="1195077" y="3892447"/>
            <a:ext cx="1782156" cy="1782156"/>
            <a:chOff x="1835696" y="3183818"/>
            <a:chExt cx="1336965" cy="1336965"/>
          </a:xfrm>
        </p:grpSpPr>
        <p:grpSp>
          <p:nvGrpSpPr>
            <p:cNvPr id="100" name="组合 12"/>
            <p:cNvGrpSpPr/>
            <p:nvPr/>
          </p:nvGrpSpPr>
          <p:grpSpPr>
            <a:xfrm>
              <a:off x="1835696" y="3183818"/>
              <a:ext cx="1336965" cy="1336965"/>
              <a:chOff x="966782" y="1738840"/>
              <a:chExt cx="1336965" cy="1336965"/>
            </a:xfrm>
          </p:grpSpPr>
          <p:sp>
            <p:nvSpPr>
              <p:cNvPr id="106" name="矩形 14"/>
              <p:cNvSpPr/>
              <p:nvPr/>
            </p:nvSpPr>
            <p:spPr>
              <a:xfrm>
                <a:off x="966782" y="1738840"/>
                <a:ext cx="1336965" cy="13369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107" name="矩形 15"/>
              <p:cNvSpPr/>
              <p:nvPr/>
            </p:nvSpPr>
            <p:spPr>
              <a:xfrm>
                <a:off x="1943708" y="1738840"/>
                <a:ext cx="360039" cy="360039"/>
              </a:xfrm>
              <a:prstGeom prst="rect">
                <a:avLst/>
              </a:prstGeom>
              <a:solidFill>
                <a:schemeClr val="bg1"/>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O</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03" name="矩形 13"/>
            <p:cNvSpPr/>
            <p:nvPr/>
          </p:nvSpPr>
          <p:spPr>
            <a:xfrm>
              <a:off x="2023632" y="3721495"/>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08" name="组合 16"/>
          <p:cNvGrpSpPr/>
          <p:nvPr/>
        </p:nvGrpSpPr>
        <p:grpSpPr>
          <a:xfrm>
            <a:off x="3265194" y="3892447"/>
            <a:ext cx="1782156" cy="1782156"/>
            <a:chOff x="3388686" y="3183818"/>
            <a:chExt cx="1336965" cy="1336965"/>
          </a:xfrm>
        </p:grpSpPr>
        <p:grpSp>
          <p:nvGrpSpPr>
            <p:cNvPr id="109" name="组合 17"/>
            <p:cNvGrpSpPr/>
            <p:nvPr/>
          </p:nvGrpSpPr>
          <p:grpSpPr>
            <a:xfrm>
              <a:off x="3388686" y="3183818"/>
              <a:ext cx="1336965" cy="1336965"/>
              <a:chOff x="966782" y="1738840"/>
              <a:chExt cx="1336965" cy="1336965"/>
            </a:xfrm>
          </p:grpSpPr>
          <p:sp>
            <p:nvSpPr>
              <p:cNvPr id="111" name="矩形 19"/>
              <p:cNvSpPr/>
              <p:nvPr/>
            </p:nvSpPr>
            <p:spPr>
              <a:xfrm>
                <a:off x="966782" y="1738840"/>
                <a:ext cx="1336965" cy="133696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bg2">
                      <a:lumMod val="10000"/>
                    </a:schemeClr>
                  </a:solidFill>
                  <a:latin typeface="微软雅黑" panose="020B0503020204020204" pitchFamily="34" charset="-122"/>
                  <a:ea typeface="微软雅黑" panose="020B0503020204020204" pitchFamily="34" charset="-122"/>
                </a:endParaRPr>
              </a:p>
            </p:txBody>
          </p:sp>
          <p:sp>
            <p:nvSpPr>
              <p:cNvPr id="112" name="矩形 20"/>
              <p:cNvSpPr/>
              <p:nvPr/>
            </p:nvSpPr>
            <p:spPr>
              <a:xfrm>
                <a:off x="966782" y="1738840"/>
                <a:ext cx="360039" cy="360039"/>
              </a:xfrm>
              <a:prstGeom prst="rect">
                <a:avLst/>
              </a:prstGeom>
              <a:solidFill>
                <a:schemeClr val="bg1"/>
              </a:solidFill>
              <a:ln w="31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665" dirty="0">
                    <a:solidFill>
                      <a:schemeClr val="tx1">
                        <a:lumMod val="65000"/>
                        <a:lumOff val="35000"/>
                      </a:schemeClr>
                    </a:solidFill>
                    <a:latin typeface="微软雅黑" panose="020B0503020204020204" pitchFamily="34" charset="-122"/>
                    <a:ea typeface="微软雅黑" panose="020B0503020204020204" pitchFamily="34" charset="-122"/>
                  </a:rPr>
                  <a:t>T</a:t>
                </a:r>
                <a:endParaRPr lang="zh-CN" altLang="en-US" sz="26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10" name="矩形 18"/>
            <p:cNvSpPr/>
            <p:nvPr/>
          </p:nvSpPr>
          <p:spPr>
            <a:xfrm>
              <a:off x="3576623" y="3721495"/>
              <a:ext cx="961090" cy="315505"/>
            </a:xfrm>
            <a:prstGeom prst="rect">
              <a:avLst/>
            </a:prstGeom>
          </p:spPr>
          <p:txBody>
            <a:bodyPr wrap="none">
              <a:spAutoFit/>
            </a:bodyPr>
            <a:lstStyle/>
            <a:p>
              <a:pPr algn="ctr"/>
              <a:r>
                <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2135"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113" name="组合 25"/>
          <p:cNvGrpSpPr/>
          <p:nvPr/>
        </p:nvGrpSpPr>
        <p:grpSpPr>
          <a:xfrm>
            <a:off x="5802388" y="1788235"/>
            <a:ext cx="5245322" cy="937584"/>
            <a:chOff x="503238" y="2770637"/>
            <a:chExt cx="3204356" cy="703371"/>
          </a:xfrm>
        </p:grpSpPr>
        <p:sp>
          <p:nvSpPr>
            <p:cNvPr id="114"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5" name="矩形 27"/>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6" name="组合 37"/>
          <p:cNvGrpSpPr/>
          <p:nvPr/>
        </p:nvGrpSpPr>
        <p:grpSpPr>
          <a:xfrm>
            <a:off x="5802388" y="2824242"/>
            <a:ext cx="5245322" cy="937584"/>
            <a:chOff x="503238" y="2770637"/>
            <a:chExt cx="3204356" cy="703371"/>
          </a:xfrm>
        </p:grpSpPr>
        <p:sp>
          <p:nvSpPr>
            <p:cNvPr id="117" name="矩形 38"/>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8" name="矩形 39"/>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9" name="组合 40"/>
          <p:cNvGrpSpPr/>
          <p:nvPr/>
        </p:nvGrpSpPr>
        <p:grpSpPr>
          <a:xfrm>
            <a:off x="5802388" y="3860245"/>
            <a:ext cx="5245322" cy="937584"/>
            <a:chOff x="503238" y="2770637"/>
            <a:chExt cx="3204356" cy="703371"/>
          </a:xfrm>
        </p:grpSpPr>
        <p:sp>
          <p:nvSpPr>
            <p:cNvPr id="120" name="矩形 41"/>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1" name="矩形 42"/>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2" name="组合 43"/>
          <p:cNvGrpSpPr/>
          <p:nvPr/>
        </p:nvGrpSpPr>
        <p:grpSpPr>
          <a:xfrm>
            <a:off x="5802388" y="4896251"/>
            <a:ext cx="5245322" cy="937584"/>
            <a:chOff x="503238" y="2770637"/>
            <a:chExt cx="3204356" cy="703371"/>
          </a:xfrm>
        </p:grpSpPr>
        <p:sp>
          <p:nvSpPr>
            <p:cNvPr id="123" name="矩形 44"/>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24" name="矩形 45"/>
            <p:cNvSpPr/>
            <p:nvPr/>
          </p:nvSpPr>
          <p:spPr>
            <a:xfrm>
              <a:off x="565895" y="2770637"/>
              <a:ext cx="988281"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5" name="组合 101"/>
          <p:cNvGrpSpPr>
            <a:grpSpLocks noChangeAspect="1"/>
          </p:cNvGrpSpPr>
          <p:nvPr/>
        </p:nvGrpSpPr>
        <p:grpSpPr>
          <a:xfrm>
            <a:off x="1906096" y="2210120"/>
            <a:ext cx="460511" cy="354002"/>
            <a:chOff x="8204201" y="339725"/>
            <a:chExt cx="954087" cy="733425"/>
          </a:xfrm>
          <a:solidFill>
            <a:schemeClr val="bg1"/>
          </a:solidFill>
        </p:grpSpPr>
        <p:sp>
          <p:nvSpPr>
            <p:cNvPr id="126"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27"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128" name="组合 98"/>
          <p:cNvGrpSpPr/>
          <p:nvPr/>
        </p:nvGrpSpPr>
        <p:grpSpPr>
          <a:xfrm>
            <a:off x="3937566" y="2184726"/>
            <a:ext cx="410566" cy="360012"/>
            <a:chOff x="1123950" y="3781426"/>
            <a:chExt cx="850900" cy="746125"/>
          </a:xfrm>
          <a:solidFill>
            <a:schemeClr val="bg1"/>
          </a:solidFill>
        </p:grpSpPr>
        <p:sp>
          <p:nvSpPr>
            <p:cNvPr id="12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3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sp>
        <p:nvSpPr>
          <p:cNvPr id="131" name="Freeform 5"/>
          <p:cNvSpPr>
            <a:spLocks noEditPoints="1"/>
          </p:cNvSpPr>
          <p:nvPr/>
        </p:nvSpPr>
        <p:spPr bwMode="auto">
          <a:xfrm>
            <a:off x="1918789" y="4038442"/>
            <a:ext cx="258135" cy="426652"/>
          </a:xfrm>
          <a:custGeom>
            <a:avLst/>
            <a:gdLst>
              <a:gd name="T0" fmla="*/ 220 w 237"/>
              <a:gd name="T1" fmla="*/ 0 h 393"/>
              <a:gd name="T2" fmla="*/ 16 w 237"/>
              <a:gd name="T3" fmla="*/ 0 h 393"/>
              <a:gd name="T4" fmla="*/ 0 w 237"/>
              <a:gd name="T5" fmla="*/ 17 h 393"/>
              <a:gd name="T6" fmla="*/ 0 w 237"/>
              <a:gd name="T7" fmla="*/ 377 h 393"/>
              <a:gd name="T8" fmla="*/ 16 w 237"/>
              <a:gd name="T9" fmla="*/ 393 h 393"/>
              <a:gd name="T10" fmla="*/ 220 w 237"/>
              <a:gd name="T11" fmla="*/ 393 h 393"/>
              <a:gd name="T12" fmla="*/ 237 w 237"/>
              <a:gd name="T13" fmla="*/ 377 h 393"/>
              <a:gd name="T14" fmla="*/ 237 w 237"/>
              <a:gd name="T15" fmla="*/ 17 h 393"/>
              <a:gd name="T16" fmla="*/ 220 w 237"/>
              <a:gd name="T17" fmla="*/ 0 h 393"/>
              <a:gd name="T18" fmla="*/ 99 w 237"/>
              <a:gd name="T19" fmla="*/ 11 h 393"/>
              <a:gd name="T20" fmla="*/ 138 w 237"/>
              <a:gd name="T21" fmla="*/ 11 h 393"/>
              <a:gd name="T22" fmla="*/ 143 w 237"/>
              <a:gd name="T23" fmla="*/ 16 h 393"/>
              <a:gd name="T24" fmla="*/ 138 w 237"/>
              <a:gd name="T25" fmla="*/ 21 h 393"/>
              <a:gd name="T26" fmla="*/ 99 w 237"/>
              <a:gd name="T27" fmla="*/ 21 h 393"/>
              <a:gd name="T28" fmla="*/ 94 w 237"/>
              <a:gd name="T29" fmla="*/ 16 h 393"/>
              <a:gd name="T30" fmla="*/ 99 w 237"/>
              <a:gd name="T31" fmla="*/ 11 h 393"/>
              <a:gd name="T32" fmla="*/ 118 w 237"/>
              <a:gd name="T33" fmla="*/ 383 h 393"/>
              <a:gd name="T34" fmla="*/ 96 w 237"/>
              <a:gd name="T35" fmla="*/ 360 h 393"/>
              <a:gd name="T36" fmla="*/ 118 w 237"/>
              <a:gd name="T37" fmla="*/ 338 h 393"/>
              <a:gd name="T38" fmla="*/ 141 w 237"/>
              <a:gd name="T39" fmla="*/ 360 h 393"/>
              <a:gd name="T40" fmla="*/ 118 w 237"/>
              <a:gd name="T41" fmla="*/ 383 h 393"/>
              <a:gd name="T42" fmla="*/ 227 w 237"/>
              <a:gd name="T43" fmla="*/ 311 h 393"/>
              <a:gd name="T44" fmla="*/ 209 w 237"/>
              <a:gd name="T45" fmla="*/ 327 h 393"/>
              <a:gd name="T46" fmla="*/ 27 w 237"/>
              <a:gd name="T47" fmla="*/ 327 h 393"/>
              <a:gd name="T48" fmla="*/ 10 w 237"/>
              <a:gd name="T49" fmla="*/ 311 h 393"/>
              <a:gd name="T50" fmla="*/ 10 w 237"/>
              <a:gd name="T51" fmla="*/ 53 h 393"/>
              <a:gd name="T52" fmla="*/ 27 w 237"/>
              <a:gd name="T53" fmla="*/ 37 h 393"/>
              <a:gd name="T54" fmla="*/ 209 w 237"/>
              <a:gd name="T55" fmla="*/ 37 h 393"/>
              <a:gd name="T56" fmla="*/ 227 w 237"/>
              <a:gd name="T57" fmla="*/ 53 h 393"/>
              <a:gd name="T58" fmla="*/ 227 w 237"/>
              <a:gd name="T59" fmla="*/ 311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p:spPr>
        <p:txBody>
          <a:bodyPr vert="horz" wrap="square" lIns="91416" tIns="45708" rIns="91416" bIns="45708" numCol="1" anchor="t" anchorCtr="0" compatLnSpc="1"/>
          <a:lstStyle/>
          <a:p>
            <a:endParaRPr lang="zh-CN" altLang="en-US" sz="3200"/>
          </a:p>
        </p:txBody>
      </p:sp>
      <p:grpSp>
        <p:nvGrpSpPr>
          <p:cNvPr id="132" name="组合 78"/>
          <p:cNvGrpSpPr>
            <a:grpSpLocks noChangeAspect="1"/>
          </p:cNvGrpSpPr>
          <p:nvPr/>
        </p:nvGrpSpPr>
        <p:grpSpPr>
          <a:xfrm>
            <a:off x="4020093" y="4080567"/>
            <a:ext cx="425341" cy="364169"/>
            <a:chOff x="2162176" y="-104775"/>
            <a:chExt cx="1655763" cy="1417638"/>
          </a:xfrm>
          <a:solidFill>
            <a:schemeClr val="bg1"/>
          </a:solidFill>
        </p:grpSpPr>
        <p:sp>
          <p:nvSpPr>
            <p:cNvPr id="133"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sp>
          <p:nvSpPr>
            <p:cNvPr id="134"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bg1"/>
                </a:solidFill>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750"/>
                                  </p:stCondLst>
                                  <p:childTnLst>
                                    <p:set>
                                      <p:cBhvr>
                                        <p:cTn id="6" dur="1" fill="hold">
                                          <p:stCondLst>
                                            <p:cond delay="0"/>
                                          </p:stCondLst>
                                        </p:cTn>
                                        <p:tgtEl>
                                          <p:spTgt spid="71"/>
                                        </p:tgtEl>
                                        <p:attrNameLst>
                                          <p:attrName>style.visibility</p:attrName>
                                        </p:attrNameLst>
                                      </p:cBhvr>
                                      <p:to>
                                        <p:strVal val="visible"/>
                                      </p:to>
                                    </p:set>
                                    <p:anim calcmode="lin" valueType="num">
                                      <p:cBhvr>
                                        <p:cTn id="7" dur="300" fill="hold"/>
                                        <p:tgtEl>
                                          <p:spTgt spid="71"/>
                                        </p:tgtEl>
                                        <p:attrNameLst>
                                          <p:attrName>ppt_w</p:attrName>
                                        </p:attrNameLst>
                                      </p:cBhvr>
                                      <p:tavLst>
                                        <p:tav tm="0">
                                          <p:val>
                                            <p:fltVal val="0"/>
                                          </p:val>
                                        </p:tav>
                                        <p:tav tm="100000">
                                          <p:val>
                                            <p:strVal val="#ppt_w"/>
                                          </p:val>
                                        </p:tav>
                                      </p:tavLst>
                                    </p:anim>
                                    <p:anim calcmode="lin" valueType="num">
                                      <p:cBhvr>
                                        <p:cTn id="8" dur="300" fill="hold"/>
                                        <p:tgtEl>
                                          <p:spTgt spid="71"/>
                                        </p:tgtEl>
                                        <p:attrNameLst>
                                          <p:attrName>ppt_h</p:attrName>
                                        </p:attrNameLst>
                                      </p:cBhvr>
                                      <p:tavLst>
                                        <p:tav tm="0">
                                          <p:val>
                                            <p:fltVal val="0"/>
                                          </p:val>
                                        </p:tav>
                                        <p:tav tm="100000">
                                          <p:val>
                                            <p:strVal val="#ppt_h"/>
                                          </p:val>
                                        </p:tav>
                                      </p:tavLst>
                                    </p:anim>
                                  </p:childTnLst>
                                </p:cTn>
                              </p:par>
                              <p:par>
                                <p:cTn id="9" presetID="6" presetClass="emph" presetSubtype="0" autoRev="1" fill="hold" nodeType="withEffect">
                                  <p:stCondLst>
                                    <p:cond delay="1000"/>
                                  </p:stCondLst>
                                  <p:childTnLst>
                                    <p:animScale>
                                      <p:cBhvr>
                                        <p:cTn id="10" dur="200" fill="hold"/>
                                        <p:tgtEl>
                                          <p:spTgt spid="71"/>
                                        </p:tgtEl>
                                      </p:cBhvr>
                                      <p:by x="110000" y="110000"/>
                                    </p:animScale>
                                  </p:childTnLst>
                                </p:cTn>
                              </p:par>
                              <p:par>
                                <p:cTn id="11" presetID="23" presetClass="entr" presetSubtype="16" fill="hold" nodeType="withEffect">
                                  <p:stCondLst>
                                    <p:cond delay="1000"/>
                                  </p:stCondLst>
                                  <p:childTnLst>
                                    <p:set>
                                      <p:cBhvr>
                                        <p:cTn id="12" dur="1" fill="hold">
                                          <p:stCondLst>
                                            <p:cond delay="0"/>
                                          </p:stCondLst>
                                        </p:cTn>
                                        <p:tgtEl>
                                          <p:spTgt spid="83"/>
                                        </p:tgtEl>
                                        <p:attrNameLst>
                                          <p:attrName>style.visibility</p:attrName>
                                        </p:attrNameLst>
                                      </p:cBhvr>
                                      <p:to>
                                        <p:strVal val="visible"/>
                                      </p:to>
                                    </p:set>
                                    <p:anim calcmode="lin" valueType="num">
                                      <p:cBhvr>
                                        <p:cTn id="13" dur="300" fill="hold"/>
                                        <p:tgtEl>
                                          <p:spTgt spid="83"/>
                                        </p:tgtEl>
                                        <p:attrNameLst>
                                          <p:attrName>ppt_w</p:attrName>
                                        </p:attrNameLst>
                                      </p:cBhvr>
                                      <p:tavLst>
                                        <p:tav tm="0">
                                          <p:val>
                                            <p:fltVal val="0"/>
                                          </p:val>
                                        </p:tav>
                                        <p:tav tm="100000">
                                          <p:val>
                                            <p:strVal val="#ppt_w"/>
                                          </p:val>
                                        </p:tav>
                                      </p:tavLst>
                                    </p:anim>
                                    <p:anim calcmode="lin" valueType="num">
                                      <p:cBhvr>
                                        <p:cTn id="14" dur="300" fill="hold"/>
                                        <p:tgtEl>
                                          <p:spTgt spid="83"/>
                                        </p:tgtEl>
                                        <p:attrNameLst>
                                          <p:attrName>ppt_h</p:attrName>
                                        </p:attrNameLst>
                                      </p:cBhvr>
                                      <p:tavLst>
                                        <p:tav tm="0">
                                          <p:val>
                                            <p:fltVal val="0"/>
                                          </p:val>
                                        </p:tav>
                                        <p:tav tm="100000">
                                          <p:val>
                                            <p:strVal val="#ppt_h"/>
                                          </p:val>
                                        </p:tav>
                                      </p:tavLst>
                                    </p:anim>
                                  </p:childTnLst>
                                </p:cTn>
                              </p:par>
                              <p:par>
                                <p:cTn id="15" presetID="6" presetClass="emph" presetSubtype="0" autoRev="1" fill="hold" nodeType="withEffect">
                                  <p:stCondLst>
                                    <p:cond delay="1250"/>
                                  </p:stCondLst>
                                  <p:childTnLst>
                                    <p:animScale>
                                      <p:cBhvr>
                                        <p:cTn id="16" dur="200" fill="hold"/>
                                        <p:tgtEl>
                                          <p:spTgt spid="83"/>
                                        </p:tgtEl>
                                      </p:cBhvr>
                                      <p:by x="110000" y="110000"/>
                                    </p:animScale>
                                  </p:childTnLst>
                                </p:cTn>
                              </p:par>
                              <p:par>
                                <p:cTn id="17" presetID="23" presetClass="entr" presetSubtype="16" fill="hold" nodeType="withEffect">
                                  <p:stCondLst>
                                    <p:cond delay="1250"/>
                                  </p:stCondLst>
                                  <p:childTnLst>
                                    <p:set>
                                      <p:cBhvr>
                                        <p:cTn id="18" dur="1" fill="hold">
                                          <p:stCondLst>
                                            <p:cond delay="0"/>
                                          </p:stCondLst>
                                        </p:cTn>
                                        <p:tgtEl>
                                          <p:spTgt spid="97"/>
                                        </p:tgtEl>
                                        <p:attrNameLst>
                                          <p:attrName>style.visibility</p:attrName>
                                        </p:attrNameLst>
                                      </p:cBhvr>
                                      <p:to>
                                        <p:strVal val="visible"/>
                                      </p:to>
                                    </p:set>
                                    <p:anim calcmode="lin" valueType="num">
                                      <p:cBhvr>
                                        <p:cTn id="19" dur="300" fill="hold"/>
                                        <p:tgtEl>
                                          <p:spTgt spid="97"/>
                                        </p:tgtEl>
                                        <p:attrNameLst>
                                          <p:attrName>ppt_w</p:attrName>
                                        </p:attrNameLst>
                                      </p:cBhvr>
                                      <p:tavLst>
                                        <p:tav tm="0">
                                          <p:val>
                                            <p:fltVal val="0"/>
                                          </p:val>
                                        </p:tav>
                                        <p:tav tm="100000">
                                          <p:val>
                                            <p:strVal val="#ppt_w"/>
                                          </p:val>
                                        </p:tav>
                                      </p:tavLst>
                                    </p:anim>
                                    <p:anim calcmode="lin" valueType="num">
                                      <p:cBhvr>
                                        <p:cTn id="20" dur="300" fill="hold"/>
                                        <p:tgtEl>
                                          <p:spTgt spid="97"/>
                                        </p:tgtEl>
                                        <p:attrNameLst>
                                          <p:attrName>ppt_h</p:attrName>
                                        </p:attrNameLst>
                                      </p:cBhvr>
                                      <p:tavLst>
                                        <p:tav tm="0">
                                          <p:val>
                                            <p:fltVal val="0"/>
                                          </p:val>
                                        </p:tav>
                                        <p:tav tm="100000">
                                          <p:val>
                                            <p:strVal val="#ppt_h"/>
                                          </p:val>
                                        </p:tav>
                                      </p:tavLst>
                                    </p:anim>
                                  </p:childTnLst>
                                </p:cTn>
                              </p:par>
                              <p:par>
                                <p:cTn id="21" presetID="6" presetClass="emph" presetSubtype="0" autoRev="1" fill="hold" nodeType="withEffect">
                                  <p:stCondLst>
                                    <p:cond delay="1500"/>
                                  </p:stCondLst>
                                  <p:childTnLst>
                                    <p:animScale>
                                      <p:cBhvr>
                                        <p:cTn id="22" dur="200" fill="hold"/>
                                        <p:tgtEl>
                                          <p:spTgt spid="97"/>
                                        </p:tgtEl>
                                      </p:cBhvr>
                                      <p:by x="110000" y="110000"/>
                                    </p:animScale>
                                  </p:childTnLst>
                                </p:cTn>
                              </p:par>
                              <p:par>
                                <p:cTn id="23" presetID="23" presetClass="entr" presetSubtype="16" fill="hold" nodeType="withEffect">
                                  <p:stCondLst>
                                    <p:cond delay="150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300" fill="hold"/>
                                        <p:tgtEl>
                                          <p:spTgt spid="108"/>
                                        </p:tgtEl>
                                        <p:attrNameLst>
                                          <p:attrName>ppt_w</p:attrName>
                                        </p:attrNameLst>
                                      </p:cBhvr>
                                      <p:tavLst>
                                        <p:tav tm="0">
                                          <p:val>
                                            <p:fltVal val="0"/>
                                          </p:val>
                                        </p:tav>
                                        <p:tav tm="100000">
                                          <p:val>
                                            <p:strVal val="#ppt_w"/>
                                          </p:val>
                                        </p:tav>
                                      </p:tavLst>
                                    </p:anim>
                                    <p:anim calcmode="lin" valueType="num">
                                      <p:cBhvr>
                                        <p:cTn id="26" dur="300" fill="hold"/>
                                        <p:tgtEl>
                                          <p:spTgt spid="108"/>
                                        </p:tgtEl>
                                        <p:attrNameLst>
                                          <p:attrName>ppt_h</p:attrName>
                                        </p:attrNameLst>
                                      </p:cBhvr>
                                      <p:tavLst>
                                        <p:tav tm="0">
                                          <p:val>
                                            <p:fltVal val="0"/>
                                          </p:val>
                                        </p:tav>
                                        <p:tav tm="100000">
                                          <p:val>
                                            <p:strVal val="#ppt_h"/>
                                          </p:val>
                                        </p:tav>
                                      </p:tavLst>
                                    </p:anim>
                                  </p:childTnLst>
                                </p:cTn>
                              </p:par>
                              <p:par>
                                <p:cTn id="27" presetID="6" presetClass="emph" presetSubtype="0" autoRev="1" fill="hold" nodeType="withEffect">
                                  <p:stCondLst>
                                    <p:cond delay="1750"/>
                                  </p:stCondLst>
                                  <p:childTnLst>
                                    <p:animScale>
                                      <p:cBhvr>
                                        <p:cTn id="28" dur="200" fill="hold"/>
                                        <p:tgtEl>
                                          <p:spTgt spid="108"/>
                                        </p:tgtEl>
                                      </p:cBhvr>
                                      <p:by x="110000" y="110000"/>
                                    </p:animScale>
                                  </p:childTnLst>
                                </p:cTn>
                              </p:par>
                              <p:par>
                                <p:cTn id="29" presetID="10" presetClass="entr" presetSubtype="0" fill="hold" nodeType="withEffect">
                                  <p:stCondLst>
                                    <p:cond delay="1750"/>
                                  </p:stCondLst>
                                  <p:childTnLst>
                                    <p:set>
                                      <p:cBhvr>
                                        <p:cTn id="30" dur="1" fill="hold">
                                          <p:stCondLst>
                                            <p:cond delay="0"/>
                                          </p:stCondLst>
                                        </p:cTn>
                                        <p:tgtEl>
                                          <p:spTgt spid="125"/>
                                        </p:tgtEl>
                                        <p:attrNameLst>
                                          <p:attrName>style.visibility</p:attrName>
                                        </p:attrNameLst>
                                      </p:cBhvr>
                                      <p:to>
                                        <p:strVal val="visible"/>
                                      </p:to>
                                    </p:set>
                                    <p:animEffect transition="in" filter="fade">
                                      <p:cBhvr>
                                        <p:cTn id="31" dur="500"/>
                                        <p:tgtEl>
                                          <p:spTgt spid="125"/>
                                        </p:tgtEl>
                                      </p:cBhvr>
                                    </p:animEffect>
                                  </p:childTnLst>
                                </p:cTn>
                              </p:par>
                              <p:par>
                                <p:cTn id="32" presetID="10" presetClass="entr" presetSubtype="0" fill="hold" nodeType="withEffect">
                                  <p:stCondLst>
                                    <p:cond delay="175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131"/>
                                        </p:tgtEl>
                                        <p:attrNameLst>
                                          <p:attrName>style.visibility</p:attrName>
                                        </p:attrNameLst>
                                      </p:cBhvr>
                                      <p:to>
                                        <p:strVal val="visible"/>
                                      </p:to>
                                    </p:set>
                                    <p:animEffect transition="in" filter="fade">
                                      <p:cBhvr>
                                        <p:cTn id="37" dur="500"/>
                                        <p:tgtEl>
                                          <p:spTgt spid="131"/>
                                        </p:tgtEl>
                                      </p:cBhvr>
                                    </p:animEffect>
                                  </p:childTnLst>
                                </p:cTn>
                              </p:par>
                              <p:par>
                                <p:cTn id="38" presetID="10" presetClass="entr" presetSubtype="0" fill="hold" nodeType="withEffect">
                                  <p:stCondLst>
                                    <p:cond delay="1750"/>
                                  </p:stCondLst>
                                  <p:childTnLst>
                                    <p:set>
                                      <p:cBhvr>
                                        <p:cTn id="39" dur="1" fill="hold">
                                          <p:stCondLst>
                                            <p:cond delay="0"/>
                                          </p:stCondLst>
                                        </p:cTn>
                                        <p:tgtEl>
                                          <p:spTgt spid="132"/>
                                        </p:tgtEl>
                                        <p:attrNameLst>
                                          <p:attrName>style.visibility</p:attrName>
                                        </p:attrNameLst>
                                      </p:cBhvr>
                                      <p:to>
                                        <p:strVal val="visible"/>
                                      </p:to>
                                    </p:set>
                                    <p:animEffect transition="in" filter="fade">
                                      <p:cBhvr>
                                        <p:cTn id="40" dur="500"/>
                                        <p:tgtEl>
                                          <p:spTgt spid="132"/>
                                        </p:tgtEl>
                                      </p:cBhvr>
                                    </p:animEffect>
                                  </p:childTnLst>
                                </p:cTn>
                              </p:par>
                            </p:childTnLst>
                          </p:cTn>
                        </p:par>
                        <p:par>
                          <p:cTn id="41" fill="hold">
                            <p:stCondLst>
                              <p:cond delay="1250"/>
                            </p:stCondLst>
                            <p:childTnLst>
                              <p:par>
                                <p:cTn id="42" presetID="2" presetClass="entr" presetSubtype="2" decel="100000" fill="hold" nodeType="afterEffect">
                                  <p:stCondLst>
                                    <p:cond delay="0"/>
                                  </p:stCondLst>
                                  <p:childTnLst>
                                    <p:set>
                                      <p:cBhvr>
                                        <p:cTn id="43" dur="1" fill="hold">
                                          <p:stCondLst>
                                            <p:cond delay="0"/>
                                          </p:stCondLst>
                                        </p:cTn>
                                        <p:tgtEl>
                                          <p:spTgt spid="113"/>
                                        </p:tgtEl>
                                        <p:attrNameLst>
                                          <p:attrName>style.visibility</p:attrName>
                                        </p:attrNameLst>
                                      </p:cBhvr>
                                      <p:to>
                                        <p:strVal val="visible"/>
                                      </p:to>
                                    </p:set>
                                    <p:anim calcmode="lin" valueType="num">
                                      <p:cBhvr additive="base">
                                        <p:cTn id="44" dur="500" fill="hold"/>
                                        <p:tgtEl>
                                          <p:spTgt spid="113"/>
                                        </p:tgtEl>
                                        <p:attrNameLst>
                                          <p:attrName>ppt_x</p:attrName>
                                        </p:attrNameLst>
                                      </p:cBhvr>
                                      <p:tavLst>
                                        <p:tav tm="0">
                                          <p:val>
                                            <p:strVal val="1+#ppt_w/2"/>
                                          </p:val>
                                        </p:tav>
                                        <p:tav tm="100000">
                                          <p:val>
                                            <p:strVal val="#ppt_x"/>
                                          </p:val>
                                        </p:tav>
                                      </p:tavLst>
                                    </p:anim>
                                    <p:anim calcmode="lin" valueType="num">
                                      <p:cBhvr additive="base">
                                        <p:cTn id="45" dur="500" fill="hold"/>
                                        <p:tgtEl>
                                          <p:spTgt spid="113"/>
                                        </p:tgtEl>
                                        <p:attrNameLst>
                                          <p:attrName>ppt_y</p:attrName>
                                        </p:attrNameLst>
                                      </p:cBhvr>
                                      <p:tavLst>
                                        <p:tav tm="0">
                                          <p:val>
                                            <p:strVal val="#ppt_y"/>
                                          </p:val>
                                        </p:tav>
                                        <p:tav tm="100000">
                                          <p:val>
                                            <p:strVal val="#ppt_y"/>
                                          </p:val>
                                        </p:tav>
                                      </p:tavLst>
                                    </p:anim>
                                  </p:childTnLst>
                                </p:cTn>
                              </p:par>
                            </p:childTnLst>
                          </p:cTn>
                        </p:par>
                        <p:par>
                          <p:cTn id="46" fill="hold">
                            <p:stCondLst>
                              <p:cond delay="1750"/>
                            </p:stCondLst>
                            <p:childTnLst>
                              <p:par>
                                <p:cTn id="47" presetID="2" presetClass="entr" presetSubtype="2" decel="100000" fill="hold" nodeType="afterEffect">
                                  <p:stCondLst>
                                    <p:cond delay="0"/>
                                  </p:stCondLst>
                                  <p:childTnLst>
                                    <p:set>
                                      <p:cBhvr>
                                        <p:cTn id="48" dur="1" fill="hold">
                                          <p:stCondLst>
                                            <p:cond delay="0"/>
                                          </p:stCondLst>
                                        </p:cTn>
                                        <p:tgtEl>
                                          <p:spTgt spid="116"/>
                                        </p:tgtEl>
                                        <p:attrNameLst>
                                          <p:attrName>style.visibility</p:attrName>
                                        </p:attrNameLst>
                                      </p:cBhvr>
                                      <p:to>
                                        <p:strVal val="visible"/>
                                      </p:to>
                                    </p:set>
                                    <p:anim calcmode="lin" valueType="num">
                                      <p:cBhvr additive="base">
                                        <p:cTn id="49" dur="500" fill="hold"/>
                                        <p:tgtEl>
                                          <p:spTgt spid="116"/>
                                        </p:tgtEl>
                                        <p:attrNameLst>
                                          <p:attrName>ppt_x</p:attrName>
                                        </p:attrNameLst>
                                      </p:cBhvr>
                                      <p:tavLst>
                                        <p:tav tm="0">
                                          <p:val>
                                            <p:strVal val="1+#ppt_w/2"/>
                                          </p:val>
                                        </p:tav>
                                        <p:tav tm="100000">
                                          <p:val>
                                            <p:strVal val="#ppt_x"/>
                                          </p:val>
                                        </p:tav>
                                      </p:tavLst>
                                    </p:anim>
                                    <p:anim calcmode="lin" valueType="num">
                                      <p:cBhvr additive="base">
                                        <p:cTn id="50" dur="500" fill="hold"/>
                                        <p:tgtEl>
                                          <p:spTgt spid="116"/>
                                        </p:tgtEl>
                                        <p:attrNameLst>
                                          <p:attrName>ppt_y</p:attrName>
                                        </p:attrNameLst>
                                      </p:cBhvr>
                                      <p:tavLst>
                                        <p:tav tm="0">
                                          <p:val>
                                            <p:strVal val="#ppt_y"/>
                                          </p:val>
                                        </p:tav>
                                        <p:tav tm="100000">
                                          <p:val>
                                            <p:strVal val="#ppt_y"/>
                                          </p:val>
                                        </p:tav>
                                      </p:tavLst>
                                    </p:anim>
                                  </p:childTnLst>
                                </p:cTn>
                              </p:par>
                            </p:childTnLst>
                          </p:cTn>
                        </p:par>
                        <p:par>
                          <p:cTn id="51" fill="hold">
                            <p:stCondLst>
                              <p:cond delay="2250"/>
                            </p:stCondLst>
                            <p:childTnLst>
                              <p:par>
                                <p:cTn id="52" presetID="2" presetClass="entr" presetSubtype="2" decel="100000"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1+#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2750"/>
                            </p:stCondLst>
                            <p:childTnLst>
                              <p:par>
                                <p:cTn id="57" presetID="2" presetClass="entr" presetSubtype="2" decel="100000" fill="hold" nodeType="afterEffect">
                                  <p:stCondLst>
                                    <p:cond delay="0"/>
                                  </p:stCondLst>
                                  <p:childTnLst>
                                    <p:set>
                                      <p:cBhvr>
                                        <p:cTn id="58" dur="1" fill="hold">
                                          <p:stCondLst>
                                            <p:cond delay="0"/>
                                          </p:stCondLst>
                                        </p:cTn>
                                        <p:tgtEl>
                                          <p:spTgt spid="122"/>
                                        </p:tgtEl>
                                        <p:attrNameLst>
                                          <p:attrName>style.visibility</p:attrName>
                                        </p:attrNameLst>
                                      </p:cBhvr>
                                      <p:to>
                                        <p:strVal val="visible"/>
                                      </p:to>
                                    </p:set>
                                    <p:anim calcmode="lin" valueType="num">
                                      <p:cBhvr additive="base">
                                        <p:cTn id="59" dur="500" fill="hold"/>
                                        <p:tgtEl>
                                          <p:spTgt spid="122"/>
                                        </p:tgtEl>
                                        <p:attrNameLst>
                                          <p:attrName>ppt_x</p:attrName>
                                        </p:attrNameLst>
                                      </p:cBhvr>
                                      <p:tavLst>
                                        <p:tav tm="0">
                                          <p:val>
                                            <p:strVal val="1+#ppt_w/2"/>
                                          </p:val>
                                        </p:tav>
                                        <p:tav tm="100000">
                                          <p:val>
                                            <p:strVal val="#ppt_x"/>
                                          </p:val>
                                        </p:tav>
                                      </p:tavLst>
                                    </p:anim>
                                    <p:anim calcmode="lin" valueType="num">
                                      <p:cBhvr additive="base">
                                        <p:cTn id="60" dur="500" fill="hold"/>
                                        <p:tgtEl>
                                          <p:spTgt spid="1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 name="组合 157"/>
          <p:cNvGrpSpPr/>
          <p:nvPr/>
        </p:nvGrpSpPr>
        <p:grpSpPr>
          <a:xfrm>
            <a:off x="5713515" y="3350946"/>
            <a:ext cx="460587" cy="394948"/>
            <a:chOff x="3546346" y="2339026"/>
            <a:chExt cx="897787" cy="769842"/>
          </a:xfrm>
          <a:solidFill>
            <a:schemeClr val="bg1">
              <a:lumMod val="50000"/>
            </a:schemeClr>
          </a:solidFill>
          <a:effectLst>
            <a:reflection blurRad="6350" stA="52000" endA="300" endPos="35000" dir="5400000" sy="-100000" algn="bl" rotWithShape="0"/>
          </a:effectLst>
        </p:grpSpPr>
        <p:sp>
          <p:nvSpPr>
            <p:cNvPr id="92"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3" name="Freeform 228"/>
            <p:cNvSpPr/>
            <p:nvPr/>
          </p:nvSpPr>
          <p:spPr bwMode="auto">
            <a:xfrm>
              <a:off x="3617909" y="2844302"/>
              <a:ext cx="125777" cy="210351"/>
            </a:xfrm>
            <a:custGeom>
              <a:avLst/>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ah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4" name="Freeform 229"/>
            <p:cNvSpPr/>
            <p:nvPr/>
          </p:nvSpPr>
          <p:spPr bwMode="auto">
            <a:xfrm>
              <a:off x="3779467" y="2682744"/>
              <a:ext cx="122524" cy="371910"/>
            </a:xfrm>
            <a:custGeom>
              <a:avLst/>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ah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5" name="Freeform 230"/>
            <p:cNvSpPr/>
            <p:nvPr/>
          </p:nvSpPr>
          <p:spPr bwMode="auto">
            <a:xfrm>
              <a:off x="3938857" y="2713104"/>
              <a:ext cx="124693" cy="341550"/>
            </a:xfrm>
            <a:custGeom>
              <a:avLst/>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6" name="Freeform 231"/>
            <p:cNvSpPr/>
            <p:nvPr/>
          </p:nvSpPr>
          <p:spPr bwMode="auto">
            <a:xfrm>
              <a:off x="4100415" y="2624193"/>
              <a:ext cx="122524" cy="430461"/>
            </a:xfrm>
            <a:custGeom>
              <a:avLst/>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ah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7" name="Freeform 232"/>
            <p:cNvSpPr/>
            <p:nvPr/>
          </p:nvSpPr>
          <p:spPr bwMode="auto">
            <a:xfrm>
              <a:off x="4258721" y="2513596"/>
              <a:ext cx="125777" cy="541058"/>
            </a:xfrm>
            <a:custGeom>
              <a:avLst/>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sp>
          <p:nvSpPr>
            <p:cNvPr id="98" name="Freeform 233"/>
            <p:cNvSpPr/>
            <p:nvPr/>
          </p:nvSpPr>
          <p:spPr bwMode="auto">
            <a:xfrm>
              <a:off x="3546346" y="2339026"/>
              <a:ext cx="871764" cy="610452"/>
            </a:xfrm>
            <a:custGeom>
              <a:avLst/>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pPr>
                <a:defRPr/>
              </a:pPr>
              <a:endParaRPr lang="zh-CN" altLang="en-US" dirty="0">
                <a:solidFill>
                  <a:srgbClr val="FFFFFF"/>
                </a:solidFill>
                <a:latin typeface="Calibri" panose="020F0502020204030204"/>
                <a:ea typeface="宋体" panose="02010600030101010101" pitchFamily="2" charset="-122"/>
              </a:endParaRPr>
            </a:p>
          </p:txBody>
        </p:sp>
      </p:grpSp>
      <p:grpSp>
        <p:nvGrpSpPr>
          <p:cNvPr id="99" name="组合 28"/>
          <p:cNvGrpSpPr/>
          <p:nvPr/>
        </p:nvGrpSpPr>
        <p:grpSpPr>
          <a:xfrm>
            <a:off x="3649109" y="1519514"/>
            <a:ext cx="4020275" cy="4087141"/>
            <a:chOff x="4076701" y="1384898"/>
            <a:chExt cx="4021322" cy="4088205"/>
          </a:xfrm>
          <a:effectLst>
            <a:outerShdw blurRad="152400" dist="88900" dir="2700000" sx="99000" sy="99000" algn="tl" rotWithShape="0">
              <a:prstClr val="black">
                <a:alpha val="20000"/>
              </a:prstClr>
            </a:outerShdw>
          </a:effectLst>
        </p:grpSpPr>
        <p:sp>
          <p:nvSpPr>
            <p:cNvPr id="100" name="任意多边形 24"/>
            <p:cNvSpPr/>
            <p:nvPr/>
          </p:nvSpPr>
          <p:spPr>
            <a:xfrm>
              <a:off x="4076701" y="2446530"/>
              <a:ext cx="2026434" cy="1964942"/>
            </a:xfrm>
            <a:custGeom>
              <a:avLst/>
              <a:gdLst>
                <a:gd name="connsiteX0" fmla="*/ 648884 w 2026434"/>
                <a:gd name="connsiteY0" fmla="*/ 0 h 1964942"/>
                <a:gd name="connsiteX1" fmla="*/ 1551718 w 2026434"/>
                <a:gd name="connsiteY1" fmla="*/ 229 h 1964942"/>
                <a:gd name="connsiteX2" fmla="*/ 1724865 w 2026434"/>
                <a:gd name="connsiteY2" fmla="*/ 100196 h 1964942"/>
                <a:gd name="connsiteX3" fmla="*/ 1985955 w 2026434"/>
                <a:gd name="connsiteY3" fmla="*/ 552154 h 1964942"/>
                <a:gd name="connsiteX4" fmla="*/ 2016766 w 2026434"/>
                <a:gd name="connsiteY4" fmla="*/ 605484 h 1964942"/>
                <a:gd name="connsiteX5" fmla="*/ 1976958 w 2026434"/>
                <a:gd name="connsiteY5" fmla="*/ 638328 h 1964942"/>
                <a:gd name="connsiteX6" fmla="*/ 1839723 w 2026434"/>
                <a:gd name="connsiteY6" fmla="*/ 969642 h 1964942"/>
                <a:gd name="connsiteX7" fmla="*/ 1976958 w 2026434"/>
                <a:gd name="connsiteY7" fmla="*/ 1300955 h 1964942"/>
                <a:gd name="connsiteX8" fmla="*/ 2026434 w 2026434"/>
                <a:gd name="connsiteY8" fmla="*/ 1341779 h 1964942"/>
                <a:gd name="connsiteX9" fmla="*/ 1966837 w 2026434"/>
                <a:gd name="connsiteY9" fmla="*/ 1445004 h 1964942"/>
                <a:gd name="connsiteX10" fmla="*/ 1724816 w 2026434"/>
                <a:gd name="connsiteY10" fmla="*/ 1864201 h 1964942"/>
                <a:gd name="connsiteX11" fmla="*/ 1551222 w 2026434"/>
                <a:gd name="connsiteY11" fmla="*/ 1964942 h 1964942"/>
                <a:gd name="connsiteX12" fmla="*/ 648386 w 2026434"/>
                <a:gd name="connsiteY12" fmla="*/ 1964713 h 1964942"/>
                <a:gd name="connsiteX13" fmla="*/ 475240 w 2026434"/>
                <a:gd name="connsiteY13" fmla="*/ 1864748 h 1964942"/>
                <a:gd name="connsiteX14" fmla="*/ 23624 w 2026434"/>
                <a:gd name="connsiteY14" fmla="*/ 1082984 h 1964942"/>
                <a:gd name="connsiteX15" fmla="*/ 24071 w 2026434"/>
                <a:gd name="connsiteY15" fmla="*/ 882276 h 1964942"/>
                <a:gd name="connsiteX16" fmla="*/ 475291 w 2026434"/>
                <a:gd name="connsiteY16" fmla="*/ 100743 h 1964942"/>
                <a:gd name="connsiteX17" fmla="*/ 648884 w 2026434"/>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26434" h="1964942">
                  <a:moveTo>
                    <a:pt x="648884" y="0"/>
                  </a:moveTo>
                  <a:cubicBezTo>
                    <a:pt x="1551718" y="229"/>
                    <a:pt x="1551718" y="229"/>
                    <a:pt x="1551718" y="229"/>
                  </a:cubicBezTo>
                  <a:cubicBezTo>
                    <a:pt x="1614503" y="1124"/>
                    <a:pt x="1692699" y="46270"/>
                    <a:pt x="1724865" y="100196"/>
                  </a:cubicBezTo>
                  <a:cubicBezTo>
                    <a:pt x="1837770" y="295637"/>
                    <a:pt x="1922447" y="442218"/>
                    <a:pt x="1985955" y="552154"/>
                  </a:cubicBezTo>
                  <a:lnTo>
                    <a:pt x="2016766" y="605484"/>
                  </a:lnTo>
                  <a:lnTo>
                    <a:pt x="1976958" y="638328"/>
                  </a:lnTo>
                  <a:cubicBezTo>
                    <a:pt x="1892167" y="723118"/>
                    <a:pt x="1839723" y="840256"/>
                    <a:pt x="1839723" y="969642"/>
                  </a:cubicBezTo>
                  <a:cubicBezTo>
                    <a:pt x="1839723" y="1099028"/>
                    <a:pt x="1892167" y="1216165"/>
                    <a:pt x="1976958" y="1300955"/>
                  </a:cubicBezTo>
                  <a:lnTo>
                    <a:pt x="2026434" y="1341779"/>
                  </a:lnTo>
                  <a:lnTo>
                    <a:pt x="1966837" y="1445004"/>
                  </a:lnTo>
                  <a:cubicBezTo>
                    <a:pt x="1724816" y="1864201"/>
                    <a:pt x="1724816" y="1864201"/>
                    <a:pt x="1724816" y="1864201"/>
                  </a:cubicBezTo>
                  <a:cubicBezTo>
                    <a:pt x="1692584" y="1920025"/>
                    <a:pt x="1614811" y="1964440"/>
                    <a:pt x="1551222" y="1964942"/>
                  </a:cubicBezTo>
                  <a:cubicBezTo>
                    <a:pt x="648386" y="1964713"/>
                    <a:pt x="648386" y="1964713"/>
                    <a:pt x="648386" y="1964713"/>
                  </a:cubicBezTo>
                  <a:cubicBezTo>
                    <a:pt x="584795" y="1965216"/>
                    <a:pt x="506600" y="1920070"/>
                    <a:pt x="475240" y="1864748"/>
                  </a:cubicBezTo>
                  <a:cubicBezTo>
                    <a:pt x="23624" y="1082984"/>
                    <a:pt x="23624" y="1082984"/>
                    <a:pt x="23624" y="1082984"/>
                  </a:cubicBezTo>
                  <a:cubicBezTo>
                    <a:pt x="-7738" y="1027662"/>
                    <a:pt x="-8160" y="938100"/>
                    <a:pt x="24071" y="882276"/>
                  </a:cubicBezTo>
                  <a:lnTo>
                    <a:pt x="475291" y="100743"/>
                  </a:lnTo>
                  <a:cubicBezTo>
                    <a:pt x="506715" y="46313"/>
                    <a:pt x="585293" y="503"/>
                    <a:pt x="648884"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01" name="任意多边形 27"/>
            <p:cNvSpPr/>
            <p:nvPr/>
          </p:nvSpPr>
          <p:spPr>
            <a:xfrm>
              <a:off x="5898221" y="1384898"/>
              <a:ext cx="2199801" cy="1964942"/>
            </a:xfrm>
            <a:custGeom>
              <a:avLst/>
              <a:gdLst>
                <a:gd name="connsiteX0" fmla="*/ 648882 w 2199801"/>
                <a:gd name="connsiteY0" fmla="*/ 0 h 1964942"/>
                <a:gd name="connsiteX1" fmla="*/ 1551718 w 2199801"/>
                <a:gd name="connsiteY1" fmla="*/ 229 h 1964942"/>
                <a:gd name="connsiteX2" fmla="*/ 1724863 w 2199801"/>
                <a:gd name="connsiteY2" fmla="*/ 100196 h 1964942"/>
                <a:gd name="connsiteX3" fmla="*/ 2176480 w 2199801"/>
                <a:gd name="connsiteY3" fmla="*/ 881958 h 1964942"/>
                <a:gd name="connsiteX4" fmla="*/ 2176032 w 2199801"/>
                <a:gd name="connsiteY4" fmla="*/ 1082667 h 1964942"/>
                <a:gd name="connsiteX5" fmla="*/ 1724813 w 2199801"/>
                <a:gd name="connsiteY5" fmla="*/ 1864201 h 1964942"/>
                <a:gd name="connsiteX6" fmla="*/ 1551218 w 2199801"/>
                <a:gd name="connsiteY6" fmla="*/ 1964942 h 1964942"/>
                <a:gd name="connsiteX7" fmla="*/ 941762 w 2199801"/>
                <a:gd name="connsiteY7" fmla="*/ 1964788 h 1964942"/>
                <a:gd name="connsiteX8" fmla="*/ 931314 w 2199801"/>
                <a:gd name="connsiteY8" fmla="*/ 1964785 h 1964942"/>
                <a:gd name="connsiteX9" fmla="*/ 928498 w 2199801"/>
                <a:gd name="connsiteY9" fmla="*/ 1936844 h 1964942"/>
                <a:gd name="connsiteX10" fmla="*/ 469470 w 2199801"/>
                <a:gd name="connsiteY10" fmla="*/ 1562725 h 1964942"/>
                <a:gd name="connsiteX11" fmla="*/ 375041 w 2199801"/>
                <a:gd name="connsiteY11" fmla="*/ 1572245 h 1964942"/>
                <a:gd name="connsiteX12" fmla="*/ 316721 w 2199801"/>
                <a:gd name="connsiteY12" fmla="*/ 1590348 h 1964942"/>
                <a:gd name="connsiteX13" fmla="*/ 265859 w 2199801"/>
                <a:gd name="connsiteY13" fmla="*/ 1502303 h 1964942"/>
                <a:gd name="connsiteX14" fmla="*/ 23623 w 2199801"/>
                <a:gd name="connsiteY14" fmla="*/ 1082984 h 1964942"/>
                <a:gd name="connsiteX15" fmla="*/ 24070 w 2199801"/>
                <a:gd name="connsiteY15" fmla="*/ 882276 h 1964942"/>
                <a:gd name="connsiteX16" fmla="*/ 475290 w 2199801"/>
                <a:gd name="connsiteY16" fmla="*/ 100743 h 1964942"/>
                <a:gd name="connsiteX17" fmla="*/ 648882 w 2199801"/>
                <a:gd name="connsiteY17" fmla="*/ 0 h 196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99801" h="1964942">
                  <a:moveTo>
                    <a:pt x="648882" y="0"/>
                  </a:moveTo>
                  <a:cubicBezTo>
                    <a:pt x="1551718" y="229"/>
                    <a:pt x="1551718" y="229"/>
                    <a:pt x="1551718" y="229"/>
                  </a:cubicBezTo>
                  <a:cubicBezTo>
                    <a:pt x="1614502" y="1124"/>
                    <a:pt x="1692697" y="46270"/>
                    <a:pt x="1724863" y="100196"/>
                  </a:cubicBezTo>
                  <a:cubicBezTo>
                    <a:pt x="2176480" y="881958"/>
                    <a:pt x="2176480" y="881958"/>
                    <a:pt x="2176480" y="881958"/>
                  </a:cubicBezTo>
                  <a:cubicBezTo>
                    <a:pt x="2207840" y="937281"/>
                    <a:pt x="2207456" y="1028239"/>
                    <a:pt x="2176032" y="1082667"/>
                  </a:cubicBezTo>
                  <a:cubicBezTo>
                    <a:pt x="1724813" y="1864201"/>
                    <a:pt x="1724813" y="1864201"/>
                    <a:pt x="1724813" y="1864201"/>
                  </a:cubicBezTo>
                  <a:cubicBezTo>
                    <a:pt x="1692584" y="1920025"/>
                    <a:pt x="1614809" y="1964441"/>
                    <a:pt x="1551218" y="1964942"/>
                  </a:cubicBezTo>
                  <a:cubicBezTo>
                    <a:pt x="1269083" y="1964870"/>
                    <a:pt x="1075114" y="1964821"/>
                    <a:pt x="941762" y="1964788"/>
                  </a:cubicBezTo>
                  <a:lnTo>
                    <a:pt x="931314" y="1964785"/>
                  </a:lnTo>
                  <a:lnTo>
                    <a:pt x="928498" y="1936844"/>
                  </a:lnTo>
                  <a:cubicBezTo>
                    <a:pt x="884808" y="1723335"/>
                    <a:pt x="695895" y="1562727"/>
                    <a:pt x="469470" y="1562725"/>
                  </a:cubicBezTo>
                  <a:cubicBezTo>
                    <a:pt x="437124" y="1562727"/>
                    <a:pt x="405542" y="1566003"/>
                    <a:pt x="375041" y="1572245"/>
                  </a:cubicBezTo>
                  <a:lnTo>
                    <a:pt x="316721" y="1590348"/>
                  </a:lnTo>
                  <a:lnTo>
                    <a:pt x="265859" y="1502303"/>
                  </a:lnTo>
                  <a:cubicBezTo>
                    <a:pt x="23623" y="1082984"/>
                    <a:pt x="23623" y="1082984"/>
                    <a:pt x="23623" y="1082984"/>
                  </a:cubicBezTo>
                  <a:cubicBezTo>
                    <a:pt x="-7738" y="1027661"/>
                    <a:pt x="-8158" y="938100"/>
                    <a:pt x="24070" y="882276"/>
                  </a:cubicBezTo>
                  <a:lnTo>
                    <a:pt x="475290" y="100743"/>
                  </a:lnTo>
                  <a:cubicBezTo>
                    <a:pt x="506713" y="46314"/>
                    <a:pt x="585292" y="502"/>
                    <a:pt x="648882" y="0"/>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102" name="任意多边形 10"/>
            <p:cNvSpPr/>
            <p:nvPr/>
          </p:nvSpPr>
          <p:spPr>
            <a:xfrm>
              <a:off x="5898222" y="3508232"/>
              <a:ext cx="2199801" cy="1964871"/>
            </a:xfrm>
            <a:custGeom>
              <a:avLst/>
              <a:gdLst>
                <a:gd name="connsiteX0" fmla="*/ 928740 w 2199801"/>
                <a:gd name="connsiteY0" fmla="*/ 0 h 1964871"/>
                <a:gd name="connsiteX1" fmla="*/ 946889 w 2199801"/>
                <a:gd name="connsiteY1" fmla="*/ 5 h 1964871"/>
                <a:gd name="connsiteX2" fmla="*/ 1551718 w 2199801"/>
                <a:gd name="connsiteY2" fmla="*/ 160 h 1964871"/>
                <a:gd name="connsiteX3" fmla="*/ 1724864 w 2199801"/>
                <a:gd name="connsiteY3" fmla="*/ 100126 h 1964871"/>
                <a:gd name="connsiteX4" fmla="*/ 2176481 w 2199801"/>
                <a:gd name="connsiteY4" fmla="*/ 881887 h 1964871"/>
                <a:gd name="connsiteX5" fmla="*/ 2176033 w 2199801"/>
                <a:gd name="connsiteY5" fmla="*/ 1082596 h 1964871"/>
                <a:gd name="connsiteX6" fmla="*/ 1724814 w 2199801"/>
                <a:gd name="connsiteY6" fmla="*/ 1864130 h 1964871"/>
                <a:gd name="connsiteX7" fmla="*/ 1551220 w 2199801"/>
                <a:gd name="connsiteY7" fmla="*/ 1964871 h 1964871"/>
                <a:gd name="connsiteX8" fmla="*/ 648385 w 2199801"/>
                <a:gd name="connsiteY8" fmla="*/ 1964642 h 1964871"/>
                <a:gd name="connsiteX9" fmla="*/ 475239 w 2199801"/>
                <a:gd name="connsiteY9" fmla="*/ 1864676 h 1964871"/>
                <a:gd name="connsiteX10" fmla="*/ 23624 w 2199801"/>
                <a:gd name="connsiteY10" fmla="*/ 1082914 h 1964871"/>
                <a:gd name="connsiteX11" fmla="*/ 24071 w 2199801"/>
                <a:gd name="connsiteY11" fmla="*/ 882205 h 1964871"/>
                <a:gd name="connsiteX12" fmla="*/ 329674 w 2199801"/>
                <a:gd name="connsiteY12" fmla="*/ 352885 h 1964871"/>
                <a:gd name="connsiteX13" fmla="*/ 375044 w 2199801"/>
                <a:gd name="connsiteY13" fmla="*/ 366968 h 1964871"/>
                <a:gd name="connsiteX14" fmla="*/ 469472 w 2199801"/>
                <a:gd name="connsiteY14" fmla="*/ 376487 h 1964871"/>
                <a:gd name="connsiteX15" fmla="*/ 928501 w 2199801"/>
                <a:gd name="connsiteY15" fmla="*/ 2368 h 196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9801" h="1964871">
                  <a:moveTo>
                    <a:pt x="928740" y="0"/>
                  </a:moveTo>
                  <a:lnTo>
                    <a:pt x="946889" y="5"/>
                  </a:lnTo>
                  <a:lnTo>
                    <a:pt x="1551718" y="160"/>
                  </a:lnTo>
                  <a:cubicBezTo>
                    <a:pt x="1614503" y="1053"/>
                    <a:pt x="1692699" y="46199"/>
                    <a:pt x="1724864" y="100126"/>
                  </a:cubicBezTo>
                  <a:lnTo>
                    <a:pt x="2176481" y="881887"/>
                  </a:lnTo>
                  <a:cubicBezTo>
                    <a:pt x="2207841" y="937210"/>
                    <a:pt x="2207456" y="1028168"/>
                    <a:pt x="2176033" y="1082596"/>
                  </a:cubicBezTo>
                  <a:lnTo>
                    <a:pt x="1724814" y="1864130"/>
                  </a:lnTo>
                  <a:cubicBezTo>
                    <a:pt x="1692584" y="1919954"/>
                    <a:pt x="1614812" y="1964370"/>
                    <a:pt x="1551220" y="1964871"/>
                  </a:cubicBezTo>
                  <a:lnTo>
                    <a:pt x="648385" y="1964642"/>
                  </a:lnTo>
                  <a:cubicBezTo>
                    <a:pt x="584796" y="1965145"/>
                    <a:pt x="506599" y="1919999"/>
                    <a:pt x="475239" y="1864676"/>
                  </a:cubicBezTo>
                  <a:lnTo>
                    <a:pt x="23624" y="1082914"/>
                  </a:lnTo>
                  <a:cubicBezTo>
                    <a:pt x="-7737" y="1027591"/>
                    <a:pt x="-8159" y="938029"/>
                    <a:pt x="24071" y="882205"/>
                  </a:cubicBezTo>
                  <a:lnTo>
                    <a:pt x="329674" y="352885"/>
                  </a:lnTo>
                  <a:lnTo>
                    <a:pt x="375044" y="366968"/>
                  </a:lnTo>
                  <a:cubicBezTo>
                    <a:pt x="405546" y="373210"/>
                    <a:pt x="437126" y="376488"/>
                    <a:pt x="469472" y="376487"/>
                  </a:cubicBezTo>
                  <a:cubicBezTo>
                    <a:pt x="695899" y="376487"/>
                    <a:pt x="884810" y="215877"/>
                    <a:pt x="928501" y="2368"/>
                  </a:cubicBezTo>
                  <a:close/>
                </a:path>
              </a:pathLst>
            </a:custGeom>
            <a:pattFill prst="dkDnDiag">
              <a:fgClr>
                <a:srgbClr val="F8F8F8"/>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grpSp>
      <p:grpSp>
        <p:nvGrpSpPr>
          <p:cNvPr id="155" name="Group 154"/>
          <p:cNvGrpSpPr/>
          <p:nvPr/>
        </p:nvGrpSpPr>
        <p:grpSpPr>
          <a:xfrm>
            <a:off x="4075504" y="2992583"/>
            <a:ext cx="1287386" cy="1141000"/>
            <a:chOff x="3021147" y="2143764"/>
            <a:chExt cx="965791" cy="855973"/>
          </a:xfrm>
        </p:grpSpPr>
        <p:sp>
          <p:nvSpPr>
            <p:cNvPr id="103" name="Freeform 5"/>
            <p:cNvSpPr/>
            <p:nvPr/>
          </p:nvSpPr>
          <p:spPr bwMode="auto">
            <a:xfrm>
              <a:off x="3021147" y="214376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1"/>
            </a:solidFill>
            <a:ln w="15875">
              <a:noFill/>
            </a:ln>
            <a:effectLst/>
          </p:spPr>
          <p:txBody>
            <a:bodyPr vert="horz" wrap="square" lIns="91416" tIns="45708" rIns="91416" bIns="45708"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07" name="组合 40"/>
            <p:cNvGrpSpPr/>
            <p:nvPr/>
          </p:nvGrpSpPr>
          <p:grpSpPr>
            <a:xfrm>
              <a:off x="3146854" y="2285077"/>
              <a:ext cx="714375" cy="561855"/>
              <a:chOff x="4145699" y="1416086"/>
              <a:chExt cx="952500" cy="749140"/>
            </a:xfrm>
          </p:grpSpPr>
          <p:sp>
            <p:nvSpPr>
              <p:cNvPr id="108" name="文本框 41"/>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01</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09" name="文本框 42"/>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6" name="Group 155"/>
          <p:cNvGrpSpPr/>
          <p:nvPr/>
        </p:nvGrpSpPr>
        <p:grpSpPr>
          <a:xfrm>
            <a:off x="5926074" y="1921706"/>
            <a:ext cx="1287386" cy="1141000"/>
            <a:chOff x="4409436" y="1340397"/>
            <a:chExt cx="965791" cy="855973"/>
          </a:xfrm>
        </p:grpSpPr>
        <p:sp>
          <p:nvSpPr>
            <p:cNvPr id="105" name="Freeform 5"/>
            <p:cNvSpPr/>
            <p:nvPr/>
          </p:nvSpPr>
          <p:spPr bwMode="auto">
            <a:xfrm>
              <a:off x="4409436" y="1340397"/>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2"/>
            </a:solidFill>
            <a:ln w="15875">
              <a:noFill/>
            </a:ln>
            <a:effectLst/>
          </p:spPr>
          <p:txBody>
            <a:bodyPr vert="horz" wrap="square" lIns="91416" tIns="45708" rIns="91416" bIns="45708"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0" name="组合 43"/>
            <p:cNvGrpSpPr/>
            <p:nvPr/>
          </p:nvGrpSpPr>
          <p:grpSpPr>
            <a:xfrm>
              <a:off x="4535144" y="1481709"/>
              <a:ext cx="714375" cy="561855"/>
              <a:chOff x="4145699" y="1416086"/>
              <a:chExt cx="952500" cy="749140"/>
            </a:xfrm>
          </p:grpSpPr>
          <p:sp>
            <p:nvSpPr>
              <p:cNvPr id="111" name="文本框 44"/>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02</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2" name="文本框 45"/>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7" name="Group 156"/>
          <p:cNvGrpSpPr/>
          <p:nvPr/>
        </p:nvGrpSpPr>
        <p:grpSpPr>
          <a:xfrm>
            <a:off x="5926074" y="4053974"/>
            <a:ext cx="1287386" cy="1141000"/>
            <a:chOff x="4409436" y="2940014"/>
            <a:chExt cx="965791" cy="855973"/>
          </a:xfrm>
        </p:grpSpPr>
        <p:sp>
          <p:nvSpPr>
            <p:cNvPr id="104" name="Freeform 5"/>
            <p:cNvSpPr/>
            <p:nvPr/>
          </p:nvSpPr>
          <p:spPr bwMode="auto">
            <a:xfrm>
              <a:off x="4409436" y="2940014"/>
              <a:ext cx="965791" cy="85597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chemeClr val="accent3"/>
            </a:solidFill>
            <a:ln w="15875">
              <a:noFill/>
            </a:ln>
            <a:effectLst/>
          </p:spPr>
          <p:txBody>
            <a:bodyPr vert="horz" wrap="square" lIns="91416" tIns="45708" rIns="91416" bIns="45708" numCol="1" anchor="t" anchorCtr="0" compatLnSpc="1"/>
            <a:lstStyle/>
            <a:p>
              <a:pPr>
                <a:defRPr/>
              </a:pPr>
              <a:endParaRPr lang="zh-CN" altLang="en-US" dirty="0">
                <a:solidFill>
                  <a:prstClr val="black"/>
                </a:solidFill>
                <a:latin typeface="Arial" panose="020B0604020202020204" pitchFamily="34" charset="0"/>
                <a:ea typeface="方正正纤黑简体" panose="02000000000000000000" pitchFamily="2" charset="-122"/>
                <a:sym typeface="Arial" panose="020B0604020202020204" pitchFamily="34" charset="0"/>
              </a:endParaRPr>
            </a:p>
          </p:txBody>
        </p:sp>
        <p:grpSp>
          <p:nvGrpSpPr>
            <p:cNvPr id="113" name="组合 46"/>
            <p:cNvGrpSpPr/>
            <p:nvPr/>
          </p:nvGrpSpPr>
          <p:grpSpPr>
            <a:xfrm>
              <a:off x="4535144" y="3081327"/>
              <a:ext cx="714375" cy="561855"/>
              <a:chOff x="4145699" y="1416086"/>
              <a:chExt cx="952500" cy="749140"/>
            </a:xfrm>
          </p:grpSpPr>
          <p:sp>
            <p:nvSpPr>
              <p:cNvPr id="114" name="文本框 47"/>
              <p:cNvSpPr txBox="1"/>
              <p:nvPr/>
            </p:nvSpPr>
            <p:spPr>
              <a:xfrm>
                <a:off x="4145699" y="1416086"/>
                <a:ext cx="952500" cy="523356"/>
              </a:xfrm>
              <a:prstGeom prst="rect">
                <a:avLst/>
              </a:prstGeom>
              <a:noFill/>
            </p:spPr>
            <p:txBody>
              <a:bodyPr wrap="square" rtlCol="0">
                <a:spAutoFit/>
              </a:bodyPr>
              <a:lstStyle/>
              <a:p>
                <a:pPr algn="ctr">
                  <a:defRPr/>
                </a:pPr>
                <a:r>
                  <a:rPr lang="en-US" altLang="zh-CN" sz="2800" dirty="0">
                    <a:solidFill>
                      <a:srgbClr val="FFFFFF"/>
                    </a:solidFill>
                    <a:latin typeface="Impact" panose="020B0806030902050204" pitchFamily="34" charset="0"/>
                    <a:ea typeface="宋体" panose="02010600030101010101" pitchFamily="2" charset="-122"/>
                  </a:rPr>
                  <a:t>03</a:t>
                </a:r>
                <a:endParaRPr lang="zh-CN" altLang="en-US" sz="2800" dirty="0">
                  <a:solidFill>
                    <a:srgbClr val="FFFFFF"/>
                  </a:solidFill>
                  <a:latin typeface="Impact" panose="020B0806030902050204" pitchFamily="34" charset="0"/>
                  <a:ea typeface="宋体" panose="02010600030101010101" pitchFamily="2" charset="-122"/>
                </a:endParaRPr>
              </a:p>
            </p:txBody>
          </p:sp>
          <p:sp>
            <p:nvSpPr>
              <p:cNvPr id="115" name="文本框 48"/>
              <p:cNvSpPr txBox="1"/>
              <p:nvPr/>
            </p:nvSpPr>
            <p:spPr>
              <a:xfrm>
                <a:off x="4145699" y="1903548"/>
                <a:ext cx="952500" cy="261678"/>
              </a:xfrm>
              <a:prstGeom prst="rect">
                <a:avLst/>
              </a:prstGeom>
              <a:noFill/>
            </p:spPr>
            <p:txBody>
              <a:bodyPr wrap="square" rtlCol="0">
                <a:spAutoFit/>
              </a:bodyPr>
              <a:lstStyle/>
              <a:p>
                <a:pPr algn="ctr">
                  <a:defRPr/>
                </a:pPr>
                <a:r>
                  <a:rPr lang="en-US" altLang="zh-CN" sz="1050" dirty="0">
                    <a:solidFill>
                      <a:srgbClr val="FFFFFF"/>
                    </a:solidFill>
                    <a:latin typeface="LiHei Pro" panose="020B0500000000000000" pitchFamily="34" charset="-122"/>
                    <a:ea typeface="LiHei Pro" panose="020B0500000000000000" pitchFamily="34" charset="-122"/>
                  </a:rPr>
                  <a:t>OPTION</a:t>
                </a:r>
                <a:endParaRPr lang="zh-CN" altLang="en-US" sz="1050" dirty="0">
                  <a:solidFill>
                    <a:srgbClr val="FFFFFF"/>
                  </a:solidFill>
                  <a:latin typeface="LiHei Pro" panose="020B0500000000000000" pitchFamily="34" charset="-122"/>
                  <a:ea typeface="LiHei Pro" panose="020B0500000000000000" pitchFamily="34" charset="-122"/>
                </a:endParaRPr>
              </a:p>
            </p:txBody>
          </p:sp>
        </p:grpSp>
      </p:grpSp>
      <p:grpSp>
        <p:nvGrpSpPr>
          <p:cNvPr id="154" name="Group 153"/>
          <p:cNvGrpSpPr/>
          <p:nvPr/>
        </p:nvGrpSpPr>
        <p:grpSpPr>
          <a:xfrm>
            <a:off x="4464237" y="4719053"/>
            <a:ext cx="1091200" cy="967123"/>
            <a:chOff x="3312773" y="3438953"/>
            <a:chExt cx="818613" cy="725531"/>
          </a:xfrm>
        </p:grpSpPr>
        <p:sp>
          <p:nvSpPr>
            <p:cNvPr id="117" name="Freeform 5"/>
            <p:cNvSpPr/>
            <p:nvPr/>
          </p:nvSpPr>
          <p:spPr bwMode="auto">
            <a:xfrm>
              <a:off x="3312773" y="3438953"/>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19" name="组合 139"/>
            <p:cNvGrpSpPr/>
            <p:nvPr/>
          </p:nvGrpSpPr>
          <p:grpSpPr>
            <a:xfrm>
              <a:off x="3555105" y="3661606"/>
              <a:ext cx="330878" cy="272606"/>
              <a:chOff x="7623010" y="5580803"/>
              <a:chExt cx="645918" cy="532165"/>
            </a:xfrm>
            <a:solidFill>
              <a:schemeClr val="accent3"/>
            </a:solidFill>
          </p:grpSpPr>
          <p:sp>
            <p:nvSpPr>
              <p:cNvPr id="120" name="Freeform 91"/>
              <p:cNvSpPr>
                <a:spLocks noEditPoints="1"/>
              </p:cNvSpPr>
              <p:nvPr/>
            </p:nvSpPr>
            <p:spPr bwMode="auto">
              <a:xfrm>
                <a:off x="8153866" y="5580803"/>
                <a:ext cx="115062" cy="120293"/>
              </a:xfrm>
              <a:custGeom>
                <a:avLst/>
                <a:gdLst>
                  <a:gd name="T0" fmla="*/ 0 w 88"/>
                  <a:gd name="T1" fmla="*/ 0 h 92"/>
                  <a:gd name="T2" fmla="*/ 0 w 88"/>
                  <a:gd name="T3" fmla="*/ 92 h 92"/>
                  <a:gd name="T4" fmla="*/ 88 w 88"/>
                  <a:gd name="T5" fmla="*/ 92 h 92"/>
                  <a:gd name="T6" fmla="*/ 88 w 88"/>
                  <a:gd name="T7" fmla="*/ 0 h 92"/>
                  <a:gd name="T8" fmla="*/ 0 w 88"/>
                  <a:gd name="T9" fmla="*/ 0 h 92"/>
                  <a:gd name="T10" fmla="*/ 74 w 88"/>
                  <a:gd name="T11" fmla="*/ 76 h 92"/>
                  <a:gd name="T12" fmla="*/ 15 w 88"/>
                  <a:gd name="T13" fmla="*/ 76 h 92"/>
                  <a:gd name="T14" fmla="*/ 15 w 88"/>
                  <a:gd name="T15" fmla="*/ 14 h 92"/>
                  <a:gd name="T16" fmla="*/ 74 w 88"/>
                  <a:gd name="T17" fmla="*/ 14 h 92"/>
                  <a:gd name="T18" fmla="*/ 74 w 88"/>
                  <a:gd name="T19" fmla="*/ 7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2">
                    <a:moveTo>
                      <a:pt x="0" y="0"/>
                    </a:moveTo>
                    <a:lnTo>
                      <a:pt x="0" y="92"/>
                    </a:lnTo>
                    <a:lnTo>
                      <a:pt x="88" y="92"/>
                    </a:lnTo>
                    <a:lnTo>
                      <a:pt x="88" y="0"/>
                    </a:lnTo>
                    <a:lnTo>
                      <a:pt x="0" y="0"/>
                    </a:lnTo>
                    <a:close/>
                    <a:moveTo>
                      <a:pt x="74" y="76"/>
                    </a:moveTo>
                    <a:lnTo>
                      <a:pt x="15" y="76"/>
                    </a:lnTo>
                    <a:lnTo>
                      <a:pt x="15" y="14"/>
                    </a:lnTo>
                    <a:lnTo>
                      <a:pt x="74" y="14"/>
                    </a:lnTo>
                    <a:lnTo>
                      <a:pt x="74" y="76"/>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1" name="Freeform 92"/>
              <p:cNvSpPr>
                <a:spLocks noEditPoints="1"/>
              </p:cNvSpPr>
              <p:nvPr/>
            </p:nvSpPr>
            <p:spPr bwMode="auto">
              <a:xfrm>
                <a:off x="8153866" y="5787393"/>
                <a:ext cx="115062" cy="121601"/>
              </a:xfrm>
              <a:custGeom>
                <a:avLst/>
                <a:gdLst>
                  <a:gd name="T0" fmla="*/ 0 w 88"/>
                  <a:gd name="T1" fmla="*/ 93 h 93"/>
                  <a:gd name="T2" fmla="*/ 88 w 88"/>
                  <a:gd name="T3" fmla="*/ 93 h 93"/>
                  <a:gd name="T4" fmla="*/ 88 w 88"/>
                  <a:gd name="T5" fmla="*/ 0 h 93"/>
                  <a:gd name="T6" fmla="*/ 0 w 88"/>
                  <a:gd name="T7" fmla="*/ 0 h 93"/>
                  <a:gd name="T8" fmla="*/ 0 w 88"/>
                  <a:gd name="T9" fmla="*/ 93 h 93"/>
                  <a:gd name="T10" fmla="*/ 15 w 88"/>
                  <a:gd name="T11" fmla="*/ 15 h 93"/>
                  <a:gd name="T12" fmla="*/ 74 w 88"/>
                  <a:gd name="T13" fmla="*/ 15 h 93"/>
                  <a:gd name="T14" fmla="*/ 74 w 88"/>
                  <a:gd name="T15" fmla="*/ 78 h 93"/>
                  <a:gd name="T16" fmla="*/ 15 w 88"/>
                  <a:gd name="T17" fmla="*/ 78 h 93"/>
                  <a:gd name="T18" fmla="*/ 15 w 88"/>
                  <a:gd name="T19" fmla="*/ 1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3">
                    <a:moveTo>
                      <a:pt x="0" y="93"/>
                    </a:moveTo>
                    <a:lnTo>
                      <a:pt x="88" y="93"/>
                    </a:lnTo>
                    <a:lnTo>
                      <a:pt x="88" y="0"/>
                    </a:lnTo>
                    <a:lnTo>
                      <a:pt x="0" y="0"/>
                    </a:lnTo>
                    <a:lnTo>
                      <a:pt x="0" y="93"/>
                    </a:lnTo>
                    <a:close/>
                    <a:moveTo>
                      <a:pt x="15" y="15"/>
                    </a:moveTo>
                    <a:lnTo>
                      <a:pt x="74" y="15"/>
                    </a:lnTo>
                    <a:lnTo>
                      <a:pt x="74" y="78"/>
                    </a:lnTo>
                    <a:lnTo>
                      <a:pt x="15" y="78"/>
                    </a:lnTo>
                    <a:lnTo>
                      <a:pt x="15" y="15"/>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2" name="Freeform 93"/>
              <p:cNvSpPr>
                <a:spLocks noEditPoints="1"/>
              </p:cNvSpPr>
              <p:nvPr/>
            </p:nvSpPr>
            <p:spPr bwMode="auto">
              <a:xfrm>
                <a:off x="8153866" y="5988752"/>
                <a:ext cx="115062" cy="124216"/>
              </a:xfrm>
              <a:custGeom>
                <a:avLst/>
                <a:gdLst>
                  <a:gd name="T0" fmla="*/ 0 w 88"/>
                  <a:gd name="T1" fmla="*/ 95 h 95"/>
                  <a:gd name="T2" fmla="*/ 88 w 88"/>
                  <a:gd name="T3" fmla="*/ 95 h 95"/>
                  <a:gd name="T4" fmla="*/ 88 w 88"/>
                  <a:gd name="T5" fmla="*/ 0 h 95"/>
                  <a:gd name="T6" fmla="*/ 0 w 88"/>
                  <a:gd name="T7" fmla="*/ 0 h 95"/>
                  <a:gd name="T8" fmla="*/ 0 w 88"/>
                  <a:gd name="T9" fmla="*/ 95 h 95"/>
                  <a:gd name="T10" fmla="*/ 15 w 88"/>
                  <a:gd name="T11" fmla="*/ 17 h 95"/>
                  <a:gd name="T12" fmla="*/ 74 w 88"/>
                  <a:gd name="T13" fmla="*/ 17 h 95"/>
                  <a:gd name="T14" fmla="*/ 74 w 88"/>
                  <a:gd name="T15" fmla="*/ 78 h 95"/>
                  <a:gd name="T16" fmla="*/ 15 w 88"/>
                  <a:gd name="T17" fmla="*/ 78 h 95"/>
                  <a:gd name="T18" fmla="*/ 15 w 88"/>
                  <a:gd name="T19"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5">
                    <a:moveTo>
                      <a:pt x="0" y="95"/>
                    </a:moveTo>
                    <a:lnTo>
                      <a:pt x="88" y="95"/>
                    </a:lnTo>
                    <a:lnTo>
                      <a:pt x="88" y="0"/>
                    </a:lnTo>
                    <a:lnTo>
                      <a:pt x="0" y="0"/>
                    </a:lnTo>
                    <a:lnTo>
                      <a:pt x="0" y="95"/>
                    </a:lnTo>
                    <a:close/>
                    <a:moveTo>
                      <a:pt x="15" y="17"/>
                    </a:moveTo>
                    <a:lnTo>
                      <a:pt x="74" y="17"/>
                    </a:lnTo>
                    <a:lnTo>
                      <a:pt x="74" y="78"/>
                    </a:lnTo>
                    <a:lnTo>
                      <a:pt x="15" y="78"/>
                    </a:lnTo>
                    <a:lnTo>
                      <a:pt x="15" y="17"/>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3" name="Freeform 94"/>
              <p:cNvSpPr>
                <a:spLocks noEditPoints="1"/>
              </p:cNvSpPr>
              <p:nvPr/>
            </p:nvSpPr>
            <p:spPr bwMode="auto">
              <a:xfrm>
                <a:off x="7623010" y="5694558"/>
                <a:ext cx="305962" cy="307270"/>
              </a:xfrm>
              <a:custGeom>
                <a:avLst/>
                <a:gdLst>
                  <a:gd name="T0" fmla="*/ 49 w 99"/>
                  <a:gd name="T1" fmla="*/ 0 h 99"/>
                  <a:gd name="T2" fmla="*/ 0 w 99"/>
                  <a:gd name="T3" fmla="*/ 49 h 99"/>
                  <a:gd name="T4" fmla="*/ 49 w 99"/>
                  <a:gd name="T5" fmla="*/ 99 h 99"/>
                  <a:gd name="T6" fmla="*/ 99 w 99"/>
                  <a:gd name="T7" fmla="*/ 49 h 99"/>
                  <a:gd name="T8" fmla="*/ 49 w 99"/>
                  <a:gd name="T9" fmla="*/ 0 h 99"/>
                  <a:gd name="T10" fmla="*/ 49 w 99"/>
                  <a:gd name="T11" fmla="*/ 90 h 99"/>
                  <a:gd name="T12" fmla="*/ 9 w 99"/>
                  <a:gd name="T13" fmla="*/ 49 h 99"/>
                  <a:gd name="T14" fmla="*/ 49 w 99"/>
                  <a:gd name="T15" fmla="*/ 9 h 99"/>
                  <a:gd name="T16" fmla="*/ 90 w 99"/>
                  <a:gd name="T17" fmla="*/ 49 h 99"/>
                  <a:gd name="T18" fmla="*/ 49 w 99"/>
                  <a:gd name="T19" fmla="*/ 9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0"/>
                    </a:moveTo>
                    <a:cubicBezTo>
                      <a:pt x="22" y="0"/>
                      <a:pt x="0" y="22"/>
                      <a:pt x="0" y="49"/>
                    </a:cubicBezTo>
                    <a:cubicBezTo>
                      <a:pt x="0" y="77"/>
                      <a:pt x="22" y="99"/>
                      <a:pt x="49" y="99"/>
                    </a:cubicBezTo>
                    <a:cubicBezTo>
                      <a:pt x="77" y="99"/>
                      <a:pt x="99" y="77"/>
                      <a:pt x="99" y="49"/>
                    </a:cubicBezTo>
                    <a:cubicBezTo>
                      <a:pt x="99" y="22"/>
                      <a:pt x="77" y="0"/>
                      <a:pt x="49" y="0"/>
                    </a:cubicBezTo>
                    <a:close/>
                    <a:moveTo>
                      <a:pt x="49" y="90"/>
                    </a:moveTo>
                    <a:cubicBezTo>
                      <a:pt x="27" y="90"/>
                      <a:pt x="9" y="72"/>
                      <a:pt x="9" y="49"/>
                    </a:cubicBezTo>
                    <a:cubicBezTo>
                      <a:pt x="9" y="27"/>
                      <a:pt x="27" y="9"/>
                      <a:pt x="49" y="9"/>
                    </a:cubicBezTo>
                    <a:cubicBezTo>
                      <a:pt x="72" y="9"/>
                      <a:pt x="90" y="27"/>
                      <a:pt x="90" y="49"/>
                    </a:cubicBezTo>
                    <a:cubicBezTo>
                      <a:pt x="90" y="72"/>
                      <a:pt x="72" y="90"/>
                      <a:pt x="49" y="90"/>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4" name="Freeform 95"/>
              <p:cNvSpPr/>
              <p:nvPr/>
            </p:nvSpPr>
            <p:spPr bwMode="auto">
              <a:xfrm>
                <a:off x="7938125" y="5626567"/>
                <a:ext cx="206589" cy="443252"/>
              </a:xfrm>
              <a:custGeom>
                <a:avLst/>
                <a:gdLst>
                  <a:gd name="T0" fmla="*/ 14 w 67"/>
                  <a:gd name="T1" fmla="*/ 65 h 143"/>
                  <a:gd name="T2" fmla="*/ 0 w 67"/>
                  <a:gd name="T3" fmla="*/ 65 h 143"/>
                  <a:gd name="T4" fmla="*/ 0 w 67"/>
                  <a:gd name="T5" fmla="*/ 71 h 143"/>
                  <a:gd name="T6" fmla="*/ 0 w 67"/>
                  <a:gd name="T7" fmla="*/ 76 h 143"/>
                  <a:gd name="T8" fmla="*/ 14 w 67"/>
                  <a:gd name="T9" fmla="*/ 76 h 143"/>
                  <a:gd name="T10" fmla="*/ 14 w 67"/>
                  <a:gd name="T11" fmla="*/ 143 h 143"/>
                  <a:gd name="T12" fmla="*/ 67 w 67"/>
                  <a:gd name="T13" fmla="*/ 143 h 143"/>
                  <a:gd name="T14" fmla="*/ 67 w 67"/>
                  <a:gd name="T15" fmla="*/ 132 h 143"/>
                  <a:gd name="T16" fmla="*/ 25 w 67"/>
                  <a:gd name="T17" fmla="*/ 132 h 143"/>
                  <a:gd name="T18" fmla="*/ 25 w 67"/>
                  <a:gd name="T19" fmla="*/ 76 h 143"/>
                  <a:gd name="T20" fmla="*/ 67 w 67"/>
                  <a:gd name="T21" fmla="*/ 76 h 143"/>
                  <a:gd name="T22" fmla="*/ 67 w 67"/>
                  <a:gd name="T23" fmla="*/ 65 h 143"/>
                  <a:gd name="T24" fmla="*/ 25 w 67"/>
                  <a:gd name="T25" fmla="*/ 65 h 143"/>
                  <a:gd name="T26" fmla="*/ 25 w 67"/>
                  <a:gd name="T27" fmla="*/ 11 h 143"/>
                  <a:gd name="T28" fmla="*/ 67 w 67"/>
                  <a:gd name="T29" fmla="*/ 11 h 143"/>
                  <a:gd name="T30" fmla="*/ 67 w 67"/>
                  <a:gd name="T31" fmla="*/ 0 h 143"/>
                  <a:gd name="T32" fmla="*/ 14 w 67"/>
                  <a:gd name="T33" fmla="*/ 0 h 143"/>
                  <a:gd name="T34" fmla="*/ 14 w 67"/>
                  <a:gd name="T35" fmla="*/ 65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143">
                    <a:moveTo>
                      <a:pt x="14" y="65"/>
                    </a:moveTo>
                    <a:cubicBezTo>
                      <a:pt x="0" y="65"/>
                      <a:pt x="0" y="65"/>
                      <a:pt x="0" y="65"/>
                    </a:cubicBezTo>
                    <a:cubicBezTo>
                      <a:pt x="0" y="67"/>
                      <a:pt x="0" y="69"/>
                      <a:pt x="0" y="71"/>
                    </a:cubicBezTo>
                    <a:cubicBezTo>
                      <a:pt x="0" y="73"/>
                      <a:pt x="0" y="75"/>
                      <a:pt x="0" y="76"/>
                    </a:cubicBezTo>
                    <a:cubicBezTo>
                      <a:pt x="14" y="76"/>
                      <a:pt x="14" y="76"/>
                      <a:pt x="14" y="76"/>
                    </a:cubicBezTo>
                    <a:cubicBezTo>
                      <a:pt x="14" y="143"/>
                      <a:pt x="14" y="143"/>
                      <a:pt x="14" y="143"/>
                    </a:cubicBezTo>
                    <a:cubicBezTo>
                      <a:pt x="67" y="143"/>
                      <a:pt x="67" y="143"/>
                      <a:pt x="67" y="143"/>
                    </a:cubicBezTo>
                    <a:cubicBezTo>
                      <a:pt x="67" y="132"/>
                      <a:pt x="67" y="132"/>
                      <a:pt x="67" y="132"/>
                    </a:cubicBezTo>
                    <a:cubicBezTo>
                      <a:pt x="25" y="132"/>
                      <a:pt x="25" y="132"/>
                      <a:pt x="25" y="132"/>
                    </a:cubicBezTo>
                    <a:cubicBezTo>
                      <a:pt x="25" y="76"/>
                      <a:pt x="25" y="76"/>
                      <a:pt x="25" y="76"/>
                    </a:cubicBezTo>
                    <a:cubicBezTo>
                      <a:pt x="67" y="76"/>
                      <a:pt x="67" y="76"/>
                      <a:pt x="67" y="76"/>
                    </a:cubicBezTo>
                    <a:cubicBezTo>
                      <a:pt x="67" y="65"/>
                      <a:pt x="67" y="65"/>
                      <a:pt x="67" y="65"/>
                    </a:cubicBezTo>
                    <a:cubicBezTo>
                      <a:pt x="25" y="65"/>
                      <a:pt x="25" y="65"/>
                      <a:pt x="25" y="65"/>
                    </a:cubicBezTo>
                    <a:cubicBezTo>
                      <a:pt x="25" y="11"/>
                      <a:pt x="25" y="11"/>
                      <a:pt x="25" y="11"/>
                    </a:cubicBezTo>
                    <a:cubicBezTo>
                      <a:pt x="67" y="11"/>
                      <a:pt x="67" y="11"/>
                      <a:pt x="67" y="11"/>
                    </a:cubicBezTo>
                    <a:cubicBezTo>
                      <a:pt x="67" y="0"/>
                      <a:pt x="67" y="0"/>
                      <a:pt x="67" y="0"/>
                    </a:cubicBezTo>
                    <a:cubicBezTo>
                      <a:pt x="14" y="0"/>
                      <a:pt x="14" y="0"/>
                      <a:pt x="14" y="0"/>
                    </a:cubicBezTo>
                    <a:lnTo>
                      <a:pt x="14" y="65"/>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5" name="Freeform 96"/>
              <p:cNvSpPr>
                <a:spLocks noEditPoints="1"/>
              </p:cNvSpPr>
              <p:nvPr/>
            </p:nvSpPr>
            <p:spPr bwMode="auto">
              <a:xfrm>
                <a:off x="7675311" y="5748167"/>
                <a:ext cx="201359" cy="200052"/>
              </a:xfrm>
              <a:custGeom>
                <a:avLst/>
                <a:gdLst>
                  <a:gd name="T0" fmla="*/ 32 w 65"/>
                  <a:gd name="T1" fmla="*/ 0 h 65"/>
                  <a:gd name="T2" fmla="*/ 0 w 65"/>
                  <a:gd name="T3" fmla="*/ 32 h 65"/>
                  <a:gd name="T4" fmla="*/ 32 w 65"/>
                  <a:gd name="T5" fmla="*/ 65 h 65"/>
                  <a:gd name="T6" fmla="*/ 65 w 65"/>
                  <a:gd name="T7" fmla="*/ 32 h 65"/>
                  <a:gd name="T8" fmla="*/ 32 w 65"/>
                  <a:gd name="T9" fmla="*/ 0 h 65"/>
                  <a:gd name="T10" fmla="*/ 36 w 65"/>
                  <a:gd name="T11" fmla="*/ 53 h 65"/>
                  <a:gd name="T12" fmla="*/ 36 w 65"/>
                  <a:gd name="T13" fmla="*/ 60 h 65"/>
                  <a:gd name="T14" fmla="*/ 29 w 65"/>
                  <a:gd name="T15" fmla="*/ 60 h 65"/>
                  <a:gd name="T16" fmla="*/ 29 w 65"/>
                  <a:gd name="T17" fmla="*/ 53 h 65"/>
                  <a:gd name="T18" fmla="*/ 18 w 65"/>
                  <a:gd name="T19" fmla="*/ 51 h 65"/>
                  <a:gd name="T20" fmla="*/ 20 w 65"/>
                  <a:gd name="T21" fmla="*/ 43 h 65"/>
                  <a:gd name="T22" fmla="*/ 31 w 65"/>
                  <a:gd name="T23" fmla="*/ 46 h 65"/>
                  <a:gd name="T24" fmla="*/ 37 w 65"/>
                  <a:gd name="T25" fmla="*/ 42 h 65"/>
                  <a:gd name="T26" fmla="*/ 30 w 65"/>
                  <a:gd name="T27" fmla="*/ 36 h 65"/>
                  <a:gd name="T28" fmla="*/ 18 w 65"/>
                  <a:gd name="T29" fmla="*/ 24 h 65"/>
                  <a:gd name="T30" fmla="*/ 29 w 65"/>
                  <a:gd name="T31" fmla="*/ 12 h 65"/>
                  <a:gd name="T32" fmla="*/ 29 w 65"/>
                  <a:gd name="T33" fmla="*/ 5 h 65"/>
                  <a:gd name="T34" fmla="*/ 36 w 65"/>
                  <a:gd name="T35" fmla="*/ 5 h 65"/>
                  <a:gd name="T36" fmla="*/ 36 w 65"/>
                  <a:gd name="T37" fmla="*/ 11 h 65"/>
                  <a:gd name="T38" fmla="*/ 46 w 65"/>
                  <a:gd name="T39" fmla="*/ 13 h 65"/>
                  <a:gd name="T40" fmla="*/ 44 w 65"/>
                  <a:gd name="T41" fmla="*/ 21 h 65"/>
                  <a:gd name="T42" fmla="*/ 34 w 65"/>
                  <a:gd name="T43" fmla="*/ 19 h 65"/>
                  <a:gd name="T44" fmla="*/ 28 w 65"/>
                  <a:gd name="T45" fmla="*/ 22 h 65"/>
                  <a:gd name="T46" fmla="*/ 36 w 65"/>
                  <a:gd name="T47" fmla="*/ 28 h 65"/>
                  <a:gd name="T48" fmla="*/ 47 w 65"/>
                  <a:gd name="T49" fmla="*/ 41 h 65"/>
                  <a:gd name="T50" fmla="*/ 36 w 65"/>
                  <a:gd name="T51" fmla="*/ 5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65">
                    <a:moveTo>
                      <a:pt x="32" y="0"/>
                    </a:moveTo>
                    <a:cubicBezTo>
                      <a:pt x="15" y="0"/>
                      <a:pt x="0" y="15"/>
                      <a:pt x="0" y="32"/>
                    </a:cubicBezTo>
                    <a:cubicBezTo>
                      <a:pt x="0" y="50"/>
                      <a:pt x="15" y="65"/>
                      <a:pt x="32" y="65"/>
                    </a:cubicBezTo>
                    <a:cubicBezTo>
                      <a:pt x="50" y="65"/>
                      <a:pt x="65" y="50"/>
                      <a:pt x="65" y="32"/>
                    </a:cubicBezTo>
                    <a:cubicBezTo>
                      <a:pt x="65" y="15"/>
                      <a:pt x="50" y="0"/>
                      <a:pt x="32" y="0"/>
                    </a:cubicBezTo>
                    <a:close/>
                    <a:moveTo>
                      <a:pt x="36" y="53"/>
                    </a:moveTo>
                    <a:cubicBezTo>
                      <a:pt x="36" y="60"/>
                      <a:pt x="36" y="60"/>
                      <a:pt x="36" y="60"/>
                    </a:cubicBezTo>
                    <a:cubicBezTo>
                      <a:pt x="29" y="60"/>
                      <a:pt x="29" y="60"/>
                      <a:pt x="29" y="60"/>
                    </a:cubicBezTo>
                    <a:cubicBezTo>
                      <a:pt x="29" y="53"/>
                      <a:pt x="29" y="53"/>
                      <a:pt x="29" y="53"/>
                    </a:cubicBezTo>
                    <a:cubicBezTo>
                      <a:pt x="25" y="53"/>
                      <a:pt x="20" y="52"/>
                      <a:pt x="18" y="51"/>
                    </a:cubicBezTo>
                    <a:cubicBezTo>
                      <a:pt x="20" y="43"/>
                      <a:pt x="20" y="43"/>
                      <a:pt x="20" y="43"/>
                    </a:cubicBezTo>
                    <a:cubicBezTo>
                      <a:pt x="23" y="44"/>
                      <a:pt x="26" y="46"/>
                      <a:pt x="31" y="46"/>
                    </a:cubicBezTo>
                    <a:cubicBezTo>
                      <a:pt x="35" y="46"/>
                      <a:pt x="37" y="44"/>
                      <a:pt x="37" y="42"/>
                    </a:cubicBezTo>
                    <a:cubicBezTo>
                      <a:pt x="37" y="39"/>
                      <a:pt x="35" y="37"/>
                      <a:pt x="30" y="36"/>
                    </a:cubicBezTo>
                    <a:cubicBezTo>
                      <a:pt x="23" y="33"/>
                      <a:pt x="18" y="30"/>
                      <a:pt x="18" y="24"/>
                    </a:cubicBezTo>
                    <a:cubicBezTo>
                      <a:pt x="18" y="18"/>
                      <a:pt x="22" y="13"/>
                      <a:pt x="29" y="12"/>
                    </a:cubicBezTo>
                    <a:cubicBezTo>
                      <a:pt x="29" y="5"/>
                      <a:pt x="29" y="5"/>
                      <a:pt x="29" y="5"/>
                    </a:cubicBezTo>
                    <a:cubicBezTo>
                      <a:pt x="36" y="5"/>
                      <a:pt x="36" y="5"/>
                      <a:pt x="36" y="5"/>
                    </a:cubicBezTo>
                    <a:cubicBezTo>
                      <a:pt x="36" y="11"/>
                      <a:pt x="36" y="11"/>
                      <a:pt x="36" y="11"/>
                    </a:cubicBezTo>
                    <a:cubicBezTo>
                      <a:pt x="40" y="11"/>
                      <a:pt x="43" y="12"/>
                      <a:pt x="46" y="13"/>
                    </a:cubicBezTo>
                    <a:cubicBezTo>
                      <a:pt x="44" y="21"/>
                      <a:pt x="44" y="21"/>
                      <a:pt x="44" y="21"/>
                    </a:cubicBezTo>
                    <a:cubicBezTo>
                      <a:pt x="42" y="20"/>
                      <a:pt x="39" y="19"/>
                      <a:pt x="34" y="19"/>
                    </a:cubicBezTo>
                    <a:cubicBezTo>
                      <a:pt x="30" y="19"/>
                      <a:pt x="28" y="21"/>
                      <a:pt x="28" y="22"/>
                    </a:cubicBezTo>
                    <a:cubicBezTo>
                      <a:pt x="28" y="25"/>
                      <a:pt x="31" y="26"/>
                      <a:pt x="36" y="28"/>
                    </a:cubicBezTo>
                    <a:cubicBezTo>
                      <a:pt x="44" y="31"/>
                      <a:pt x="47" y="35"/>
                      <a:pt x="47" y="41"/>
                    </a:cubicBezTo>
                    <a:cubicBezTo>
                      <a:pt x="47" y="47"/>
                      <a:pt x="43" y="52"/>
                      <a:pt x="36" y="53"/>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53" name="Group 152"/>
          <p:cNvGrpSpPr/>
          <p:nvPr/>
        </p:nvGrpSpPr>
        <p:grpSpPr>
          <a:xfrm>
            <a:off x="7354782" y="3093807"/>
            <a:ext cx="1091200" cy="967123"/>
            <a:chOff x="5481246" y="2219701"/>
            <a:chExt cx="818613" cy="725531"/>
          </a:xfrm>
        </p:grpSpPr>
        <p:sp>
          <p:nvSpPr>
            <p:cNvPr id="118" name="Freeform 5"/>
            <p:cNvSpPr/>
            <p:nvPr/>
          </p:nvSpPr>
          <p:spPr bwMode="auto">
            <a:xfrm>
              <a:off x="5481246" y="2219701"/>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26" name="组合 140"/>
            <p:cNvGrpSpPr/>
            <p:nvPr/>
          </p:nvGrpSpPr>
          <p:grpSpPr>
            <a:xfrm>
              <a:off x="5722834" y="2458293"/>
              <a:ext cx="335567" cy="240456"/>
              <a:chOff x="9335872" y="5612184"/>
              <a:chExt cx="655071" cy="469403"/>
            </a:xfrm>
            <a:solidFill>
              <a:schemeClr val="accent2"/>
            </a:solidFill>
          </p:grpSpPr>
          <p:sp>
            <p:nvSpPr>
              <p:cNvPr id="127" name="Freeform 98"/>
              <p:cNvSpPr/>
              <p:nvPr/>
            </p:nvSpPr>
            <p:spPr bwMode="auto">
              <a:xfrm>
                <a:off x="9335872" y="5612184"/>
                <a:ext cx="398796" cy="271966"/>
              </a:xfrm>
              <a:custGeom>
                <a:avLst/>
                <a:gdLst>
                  <a:gd name="T0" fmla="*/ 156 w 305"/>
                  <a:gd name="T1" fmla="*/ 156 h 208"/>
                  <a:gd name="T2" fmla="*/ 305 w 305"/>
                  <a:gd name="T3" fmla="*/ 156 h 208"/>
                  <a:gd name="T4" fmla="*/ 305 w 305"/>
                  <a:gd name="T5" fmla="*/ 54 h 208"/>
                  <a:gd name="T6" fmla="*/ 156 w 305"/>
                  <a:gd name="T7" fmla="*/ 54 h 208"/>
                  <a:gd name="T8" fmla="*/ 156 w 305"/>
                  <a:gd name="T9" fmla="*/ 0 h 208"/>
                  <a:gd name="T10" fmla="*/ 0 w 305"/>
                  <a:gd name="T11" fmla="*/ 106 h 208"/>
                  <a:gd name="T12" fmla="*/ 156 w 305"/>
                  <a:gd name="T13" fmla="*/ 208 h 208"/>
                  <a:gd name="T14" fmla="*/ 156 w 305"/>
                  <a:gd name="T15" fmla="*/ 156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8">
                    <a:moveTo>
                      <a:pt x="156" y="156"/>
                    </a:moveTo>
                    <a:lnTo>
                      <a:pt x="305" y="156"/>
                    </a:lnTo>
                    <a:lnTo>
                      <a:pt x="305" y="54"/>
                    </a:lnTo>
                    <a:lnTo>
                      <a:pt x="156" y="54"/>
                    </a:lnTo>
                    <a:lnTo>
                      <a:pt x="156" y="0"/>
                    </a:lnTo>
                    <a:lnTo>
                      <a:pt x="0" y="106"/>
                    </a:lnTo>
                    <a:lnTo>
                      <a:pt x="156" y="208"/>
                    </a:lnTo>
                    <a:lnTo>
                      <a:pt x="156" y="156"/>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8" name="Freeform 99"/>
              <p:cNvSpPr/>
              <p:nvPr/>
            </p:nvSpPr>
            <p:spPr bwMode="auto">
              <a:xfrm>
                <a:off x="9592147" y="5812236"/>
                <a:ext cx="398796" cy="269351"/>
              </a:xfrm>
              <a:custGeom>
                <a:avLst/>
                <a:gdLst>
                  <a:gd name="T0" fmla="*/ 305 w 305"/>
                  <a:gd name="T1" fmla="*/ 107 h 206"/>
                  <a:gd name="T2" fmla="*/ 149 w 305"/>
                  <a:gd name="T3" fmla="*/ 0 h 206"/>
                  <a:gd name="T4" fmla="*/ 149 w 305"/>
                  <a:gd name="T5" fmla="*/ 52 h 206"/>
                  <a:gd name="T6" fmla="*/ 0 w 305"/>
                  <a:gd name="T7" fmla="*/ 52 h 206"/>
                  <a:gd name="T8" fmla="*/ 0 w 305"/>
                  <a:gd name="T9" fmla="*/ 154 h 206"/>
                  <a:gd name="T10" fmla="*/ 149 w 305"/>
                  <a:gd name="T11" fmla="*/ 154 h 206"/>
                  <a:gd name="T12" fmla="*/ 149 w 305"/>
                  <a:gd name="T13" fmla="*/ 206 h 206"/>
                  <a:gd name="T14" fmla="*/ 305 w 305"/>
                  <a:gd name="T15" fmla="*/ 107 h 2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5" h="206">
                    <a:moveTo>
                      <a:pt x="305" y="107"/>
                    </a:moveTo>
                    <a:lnTo>
                      <a:pt x="149" y="0"/>
                    </a:lnTo>
                    <a:lnTo>
                      <a:pt x="149" y="52"/>
                    </a:lnTo>
                    <a:lnTo>
                      <a:pt x="0" y="52"/>
                    </a:lnTo>
                    <a:lnTo>
                      <a:pt x="0" y="154"/>
                    </a:lnTo>
                    <a:lnTo>
                      <a:pt x="149" y="154"/>
                    </a:lnTo>
                    <a:lnTo>
                      <a:pt x="149" y="206"/>
                    </a:lnTo>
                    <a:lnTo>
                      <a:pt x="305" y="107"/>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29" name="Freeform 100"/>
              <p:cNvSpPr>
                <a:spLocks noEditPoints="1"/>
              </p:cNvSpPr>
              <p:nvPr/>
            </p:nvSpPr>
            <p:spPr bwMode="auto">
              <a:xfrm>
                <a:off x="9752974" y="5630489"/>
                <a:ext cx="185669" cy="185669"/>
              </a:xfrm>
              <a:custGeom>
                <a:avLst/>
                <a:gdLst>
                  <a:gd name="T0" fmla="*/ 30 w 60"/>
                  <a:gd name="T1" fmla="*/ 60 h 60"/>
                  <a:gd name="T2" fmla="*/ 60 w 60"/>
                  <a:gd name="T3" fmla="*/ 30 h 60"/>
                  <a:gd name="T4" fmla="*/ 30 w 60"/>
                  <a:gd name="T5" fmla="*/ 0 h 60"/>
                  <a:gd name="T6" fmla="*/ 0 w 60"/>
                  <a:gd name="T7" fmla="*/ 30 h 60"/>
                  <a:gd name="T8" fmla="*/ 30 w 60"/>
                  <a:gd name="T9" fmla="*/ 60 h 60"/>
                  <a:gd name="T10" fmla="*/ 30 w 60"/>
                  <a:gd name="T11" fmla="*/ 4 h 60"/>
                  <a:gd name="T12" fmla="*/ 56 w 60"/>
                  <a:gd name="T13" fmla="*/ 30 h 60"/>
                  <a:gd name="T14" fmla="*/ 30 w 60"/>
                  <a:gd name="T15" fmla="*/ 56 h 60"/>
                  <a:gd name="T16" fmla="*/ 4 w 60"/>
                  <a:gd name="T17" fmla="*/ 30 h 60"/>
                  <a:gd name="T18" fmla="*/ 30 w 60"/>
                  <a:gd name="T19"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60"/>
                    </a:moveTo>
                    <a:cubicBezTo>
                      <a:pt x="47" y="60"/>
                      <a:pt x="60" y="47"/>
                      <a:pt x="60" y="30"/>
                    </a:cubicBezTo>
                    <a:cubicBezTo>
                      <a:pt x="60" y="14"/>
                      <a:pt x="47" y="0"/>
                      <a:pt x="30" y="0"/>
                    </a:cubicBezTo>
                    <a:cubicBezTo>
                      <a:pt x="14" y="0"/>
                      <a:pt x="0" y="14"/>
                      <a:pt x="0" y="30"/>
                    </a:cubicBezTo>
                    <a:cubicBezTo>
                      <a:pt x="0" y="47"/>
                      <a:pt x="14" y="60"/>
                      <a:pt x="30" y="60"/>
                    </a:cubicBezTo>
                    <a:close/>
                    <a:moveTo>
                      <a:pt x="30" y="4"/>
                    </a:moveTo>
                    <a:cubicBezTo>
                      <a:pt x="45" y="4"/>
                      <a:pt x="56" y="16"/>
                      <a:pt x="56" y="30"/>
                    </a:cubicBezTo>
                    <a:cubicBezTo>
                      <a:pt x="56" y="45"/>
                      <a:pt x="45" y="56"/>
                      <a:pt x="30" y="56"/>
                    </a:cubicBezTo>
                    <a:cubicBezTo>
                      <a:pt x="16" y="56"/>
                      <a:pt x="4" y="45"/>
                      <a:pt x="4" y="30"/>
                    </a:cubicBezTo>
                    <a:cubicBezTo>
                      <a:pt x="4" y="16"/>
                      <a:pt x="16" y="4"/>
                      <a:pt x="30" y="4"/>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0" name="Freeform 101"/>
              <p:cNvSpPr>
                <a:spLocks noEditPoints="1"/>
              </p:cNvSpPr>
              <p:nvPr/>
            </p:nvSpPr>
            <p:spPr bwMode="auto">
              <a:xfrm>
                <a:off x="9777816" y="5655333"/>
                <a:ext cx="135983" cy="138598"/>
              </a:xfrm>
              <a:custGeom>
                <a:avLst/>
                <a:gdLst>
                  <a:gd name="T0" fmla="*/ 22 w 44"/>
                  <a:gd name="T1" fmla="*/ 45 h 45"/>
                  <a:gd name="T2" fmla="*/ 44 w 44"/>
                  <a:gd name="T3" fmla="*/ 22 h 45"/>
                  <a:gd name="T4" fmla="*/ 22 w 44"/>
                  <a:gd name="T5" fmla="*/ 0 h 45"/>
                  <a:gd name="T6" fmla="*/ 0 w 44"/>
                  <a:gd name="T7" fmla="*/ 22 h 45"/>
                  <a:gd name="T8" fmla="*/ 22 w 44"/>
                  <a:gd name="T9" fmla="*/ 45 h 45"/>
                  <a:gd name="T10" fmla="*/ 21 w 44"/>
                  <a:gd name="T11" fmla="*/ 24 h 45"/>
                  <a:gd name="T12" fmla="*/ 13 w 44"/>
                  <a:gd name="T13" fmla="*/ 17 h 45"/>
                  <a:gd name="T14" fmla="*/ 20 w 44"/>
                  <a:gd name="T15" fmla="*/ 9 h 45"/>
                  <a:gd name="T16" fmla="*/ 20 w 44"/>
                  <a:gd name="T17" fmla="*/ 5 h 45"/>
                  <a:gd name="T18" fmla="*/ 24 w 44"/>
                  <a:gd name="T19" fmla="*/ 5 h 45"/>
                  <a:gd name="T20" fmla="*/ 24 w 44"/>
                  <a:gd name="T21" fmla="*/ 9 h 45"/>
                  <a:gd name="T22" fmla="*/ 31 w 44"/>
                  <a:gd name="T23" fmla="*/ 10 h 45"/>
                  <a:gd name="T24" fmla="*/ 29 w 44"/>
                  <a:gd name="T25" fmla="*/ 15 h 45"/>
                  <a:gd name="T26" fmla="*/ 23 w 44"/>
                  <a:gd name="T27" fmla="*/ 13 h 45"/>
                  <a:gd name="T28" fmla="*/ 19 w 44"/>
                  <a:gd name="T29" fmla="*/ 16 h 45"/>
                  <a:gd name="T30" fmla="*/ 25 w 44"/>
                  <a:gd name="T31" fmla="*/ 19 h 45"/>
                  <a:gd name="T32" fmla="*/ 32 w 44"/>
                  <a:gd name="T33" fmla="*/ 27 h 45"/>
                  <a:gd name="T34" fmla="*/ 24 w 44"/>
                  <a:gd name="T35" fmla="*/ 35 h 45"/>
                  <a:gd name="T36" fmla="*/ 24 w 44"/>
                  <a:gd name="T37" fmla="*/ 40 h 45"/>
                  <a:gd name="T38" fmla="*/ 20 w 44"/>
                  <a:gd name="T39" fmla="*/ 40 h 45"/>
                  <a:gd name="T40" fmla="*/ 20 w 44"/>
                  <a:gd name="T41" fmla="*/ 36 h 45"/>
                  <a:gd name="T42" fmla="*/ 13 w 44"/>
                  <a:gd name="T43" fmla="*/ 34 h 45"/>
                  <a:gd name="T44" fmla="*/ 14 w 44"/>
                  <a:gd name="T45" fmla="*/ 29 h 45"/>
                  <a:gd name="T46" fmla="*/ 21 w 44"/>
                  <a:gd name="T47" fmla="*/ 31 h 45"/>
                  <a:gd name="T48" fmla="*/ 25 w 44"/>
                  <a:gd name="T49" fmla="*/ 28 h 45"/>
                  <a:gd name="T50" fmla="*/ 21 w 44"/>
                  <a:gd name="T51" fmla="*/ 2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5">
                    <a:moveTo>
                      <a:pt x="22" y="45"/>
                    </a:moveTo>
                    <a:cubicBezTo>
                      <a:pt x="34" y="45"/>
                      <a:pt x="44" y="35"/>
                      <a:pt x="44" y="22"/>
                    </a:cubicBezTo>
                    <a:cubicBezTo>
                      <a:pt x="44" y="10"/>
                      <a:pt x="34" y="0"/>
                      <a:pt x="22" y="0"/>
                    </a:cubicBezTo>
                    <a:cubicBezTo>
                      <a:pt x="10" y="0"/>
                      <a:pt x="0" y="10"/>
                      <a:pt x="0" y="22"/>
                    </a:cubicBezTo>
                    <a:cubicBezTo>
                      <a:pt x="0" y="35"/>
                      <a:pt x="10" y="45"/>
                      <a:pt x="22" y="45"/>
                    </a:cubicBezTo>
                    <a:close/>
                    <a:moveTo>
                      <a:pt x="21" y="24"/>
                    </a:moveTo>
                    <a:cubicBezTo>
                      <a:pt x="16" y="23"/>
                      <a:pt x="13" y="21"/>
                      <a:pt x="13" y="17"/>
                    </a:cubicBezTo>
                    <a:cubicBezTo>
                      <a:pt x="13" y="13"/>
                      <a:pt x="16" y="10"/>
                      <a:pt x="20" y="9"/>
                    </a:cubicBezTo>
                    <a:cubicBezTo>
                      <a:pt x="20" y="5"/>
                      <a:pt x="20" y="5"/>
                      <a:pt x="20" y="5"/>
                    </a:cubicBezTo>
                    <a:cubicBezTo>
                      <a:pt x="24" y="5"/>
                      <a:pt x="24" y="5"/>
                      <a:pt x="24" y="5"/>
                    </a:cubicBezTo>
                    <a:cubicBezTo>
                      <a:pt x="24" y="9"/>
                      <a:pt x="24" y="9"/>
                      <a:pt x="24" y="9"/>
                    </a:cubicBezTo>
                    <a:cubicBezTo>
                      <a:pt x="27" y="9"/>
                      <a:pt x="29" y="9"/>
                      <a:pt x="31" y="10"/>
                    </a:cubicBezTo>
                    <a:cubicBezTo>
                      <a:pt x="29" y="15"/>
                      <a:pt x="29" y="15"/>
                      <a:pt x="29" y="15"/>
                    </a:cubicBezTo>
                    <a:cubicBezTo>
                      <a:pt x="28" y="14"/>
                      <a:pt x="26" y="13"/>
                      <a:pt x="23" y="13"/>
                    </a:cubicBezTo>
                    <a:cubicBezTo>
                      <a:pt x="20" y="13"/>
                      <a:pt x="19" y="15"/>
                      <a:pt x="19" y="16"/>
                    </a:cubicBezTo>
                    <a:cubicBezTo>
                      <a:pt x="19" y="17"/>
                      <a:pt x="21" y="18"/>
                      <a:pt x="25" y="19"/>
                    </a:cubicBezTo>
                    <a:cubicBezTo>
                      <a:pt x="30" y="21"/>
                      <a:pt x="32" y="24"/>
                      <a:pt x="32" y="27"/>
                    </a:cubicBezTo>
                    <a:cubicBezTo>
                      <a:pt x="32" y="31"/>
                      <a:pt x="29" y="34"/>
                      <a:pt x="24" y="35"/>
                    </a:cubicBezTo>
                    <a:cubicBezTo>
                      <a:pt x="24" y="40"/>
                      <a:pt x="24" y="40"/>
                      <a:pt x="24" y="40"/>
                    </a:cubicBezTo>
                    <a:cubicBezTo>
                      <a:pt x="20" y="40"/>
                      <a:pt x="20" y="40"/>
                      <a:pt x="20" y="40"/>
                    </a:cubicBezTo>
                    <a:cubicBezTo>
                      <a:pt x="20" y="36"/>
                      <a:pt x="20" y="36"/>
                      <a:pt x="20" y="36"/>
                    </a:cubicBezTo>
                    <a:cubicBezTo>
                      <a:pt x="17" y="36"/>
                      <a:pt x="14" y="35"/>
                      <a:pt x="13" y="34"/>
                    </a:cubicBezTo>
                    <a:cubicBezTo>
                      <a:pt x="14" y="29"/>
                      <a:pt x="14" y="29"/>
                      <a:pt x="14" y="29"/>
                    </a:cubicBezTo>
                    <a:cubicBezTo>
                      <a:pt x="16" y="30"/>
                      <a:pt x="18" y="31"/>
                      <a:pt x="21" y="31"/>
                    </a:cubicBezTo>
                    <a:cubicBezTo>
                      <a:pt x="24" y="31"/>
                      <a:pt x="25" y="30"/>
                      <a:pt x="25" y="28"/>
                    </a:cubicBezTo>
                    <a:cubicBezTo>
                      <a:pt x="25" y="26"/>
                      <a:pt x="24" y="25"/>
                      <a:pt x="21" y="24"/>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1" name="Freeform 102"/>
              <p:cNvSpPr>
                <a:spLocks noEditPoints="1"/>
              </p:cNvSpPr>
              <p:nvPr/>
            </p:nvSpPr>
            <p:spPr bwMode="auto">
              <a:xfrm>
                <a:off x="9356792" y="5871074"/>
                <a:ext cx="185669" cy="185669"/>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6 h 60"/>
                  <a:gd name="T12" fmla="*/ 4 w 60"/>
                  <a:gd name="T13" fmla="*/ 30 h 60"/>
                  <a:gd name="T14" fmla="*/ 30 w 60"/>
                  <a:gd name="T15" fmla="*/ 4 h 60"/>
                  <a:gd name="T16" fmla="*/ 56 w 60"/>
                  <a:gd name="T17" fmla="*/ 30 h 60"/>
                  <a:gd name="T18" fmla="*/ 30 w 60"/>
                  <a:gd name="T19" fmla="*/ 5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6"/>
                    </a:moveTo>
                    <a:cubicBezTo>
                      <a:pt x="15" y="56"/>
                      <a:pt x="4" y="44"/>
                      <a:pt x="4" y="30"/>
                    </a:cubicBezTo>
                    <a:cubicBezTo>
                      <a:pt x="4" y="16"/>
                      <a:pt x="15" y="4"/>
                      <a:pt x="30" y="4"/>
                    </a:cubicBezTo>
                    <a:cubicBezTo>
                      <a:pt x="44" y="4"/>
                      <a:pt x="56" y="16"/>
                      <a:pt x="56" y="30"/>
                    </a:cubicBezTo>
                    <a:cubicBezTo>
                      <a:pt x="56" y="44"/>
                      <a:pt x="44" y="56"/>
                      <a:pt x="30" y="56"/>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2" name="Freeform 103"/>
              <p:cNvSpPr>
                <a:spLocks noEditPoints="1"/>
              </p:cNvSpPr>
              <p:nvPr/>
            </p:nvSpPr>
            <p:spPr bwMode="auto">
              <a:xfrm>
                <a:off x="9381636" y="5895918"/>
                <a:ext cx="135983" cy="135983"/>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4 w 44"/>
                  <a:gd name="T11" fmla="*/ 35 h 44"/>
                  <a:gd name="T12" fmla="*/ 24 w 44"/>
                  <a:gd name="T13" fmla="*/ 39 h 44"/>
                  <a:gd name="T14" fmla="*/ 20 w 44"/>
                  <a:gd name="T15" fmla="*/ 39 h 44"/>
                  <a:gd name="T16" fmla="*/ 20 w 44"/>
                  <a:gd name="T17" fmla="*/ 35 h 44"/>
                  <a:gd name="T18" fmla="*/ 12 w 44"/>
                  <a:gd name="T19" fmla="*/ 34 h 44"/>
                  <a:gd name="T20" fmla="*/ 14 w 44"/>
                  <a:gd name="T21" fmla="*/ 29 h 44"/>
                  <a:gd name="T22" fmla="*/ 21 w 44"/>
                  <a:gd name="T23" fmla="*/ 30 h 44"/>
                  <a:gd name="T24" fmla="*/ 25 w 44"/>
                  <a:gd name="T25" fmla="*/ 28 h 44"/>
                  <a:gd name="T26" fmla="*/ 20 w 44"/>
                  <a:gd name="T27" fmla="*/ 24 h 44"/>
                  <a:gd name="T28" fmla="*/ 13 w 44"/>
                  <a:gd name="T29" fmla="*/ 16 h 44"/>
                  <a:gd name="T30" fmla="*/ 20 w 44"/>
                  <a:gd name="T31" fmla="*/ 9 h 44"/>
                  <a:gd name="T32" fmla="*/ 20 w 44"/>
                  <a:gd name="T33" fmla="*/ 5 h 44"/>
                  <a:gd name="T34" fmla="*/ 24 w 44"/>
                  <a:gd name="T35" fmla="*/ 5 h 44"/>
                  <a:gd name="T36" fmla="*/ 24 w 44"/>
                  <a:gd name="T37" fmla="*/ 8 h 44"/>
                  <a:gd name="T38" fmla="*/ 30 w 44"/>
                  <a:gd name="T39" fmla="*/ 10 h 44"/>
                  <a:gd name="T40" fmla="*/ 29 w 44"/>
                  <a:gd name="T41" fmla="*/ 15 h 44"/>
                  <a:gd name="T42" fmla="*/ 23 w 44"/>
                  <a:gd name="T43" fmla="*/ 13 h 44"/>
                  <a:gd name="T44" fmla="*/ 19 w 44"/>
                  <a:gd name="T45" fmla="*/ 16 h 44"/>
                  <a:gd name="T46" fmla="*/ 24 w 44"/>
                  <a:gd name="T47" fmla="*/ 19 h 44"/>
                  <a:gd name="T48" fmla="*/ 31 w 44"/>
                  <a:gd name="T49" fmla="*/ 27 h 44"/>
                  <a:gd name="T50" fmla="*/ 24 w 44"/>
                  <a:gd name="T51" fmla="*/ 35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4" y="35"/>
                    </a:moveTo>
                    <a:cubicBezTo>
                      <a:pt x="24" y="39"/>
                      <a:pt x="24" y="39"/>
                      <a:pt x="24" y="39"/>
                    </a:cubicBezTo>
                    <a:cubicBezTo>
                      <a:pt x="20" y="39"/>
                      <a:pt x="20" y="39"/>
                      <a:pt x="20" y="39"/>
                    </a:cubicBezTo>
                    <a:cubicBezTo>
                      <a:pt x="20" y="35"/>
                      <a:pt x="20" y="35"/>
                      <a:pt x="20" y="35"/>
                    </a:cubicBezTo>
                    <a:cubicBezTo>
                      <a:pt x="17" y="35"/>
                      <a:pt x="14" y="34"/>
                      <a:pt x="12" y="34"/>
                    </a:cubicBezTo>
                    <a:cubicBezTo>
                      <a:pt x="14" y="29"/>
                      <a:pt x="14" y="29"/>
                      <a:pt x="14" y="29"/>
                    </a:cubicBezTo>
                    <a:cubicBezTo>
                      <a:pt x="15" y="30"/>
                      <a:pt x="18" y="30"/>
                      <a:pt x="21" y="30"/>
                    </a:cubicBezTo>
                    <a:cubicBezTo>
                      <a:pt x="23" y="30"/>
                      <a:pt x="25" y="29"/>
                      <a:pt x="25" y="28"/>
                    </a:cubicBezTo>
                    <a:cubicBezTo>
                      <a:pt x="25" y="26"/>
                      <a:pt x="24" y="25"/>
                      <a:pt x="20" y="24"/>
                    </a:cubicBezTo>
                    <a:cubicBezTo>
                      <a:pt x="16" y="23"/>
                      <a:pt x="13" y="20"/>
                      <a:pt x="13" y="16"/>
                    </a:cubicBezTo>
                    <a:cubicBezTo>
                      <a:pt x="13" y="12"/>
                      <a:pt x="15" y="10"/>
                      <a:pt x="20" y="9"/>
                    </a:cubicBezTo>
                    <a:cubicBezTo>
                      <a:pt x="20" y="5"/>
                      <a:pt x="20" y="5"/>
                      <a:pt x="20" y="5"/>
                    </a:cubicBezTo>
                    <a:cubicBezTo>
                      <a:pt x="24" y="5"/>
                      <a:pt x="24" y="5"/>
                      <a:pt x="24" y="5"/>
                    </a:cubicBezTo>
                    <a:cubicBezTo>
                      <a:pt x="24" y="8"/>
                      <a:pt x="24" y="8"/>
                      <a:pt x="24" y="8"/>
                    </a:cubicBezTo>
                    <a:cubicBezTo>
                      <a:pt x="27" y="8"/>
                      <a:pt x="29" y="9"/>
                      <a:pt x="30" y="10"/>
                    </a:cubicBezTo>
                    <a:cubicBezTo>
                      <a:pt x="29" y="15"/>
                      <a:pt x="29" y="15"/>
                      <a:pt x="29" y="15"/>
                    </a:cubicBezTo>
                    <a:cubicBezTo>
                      <a:pt x="28" y="14"/>
                      <a:pt x="26" y="13"/>
                      <a:pt x="23" y="13"/>
                    </a:cubicBezTo>
                    <a:cubicBezTo>
                      <a:pt x="20" y="13"/>
                      <a:pt x="19" y="14"/>
                      <a:pt x="19" y="16"/>
                    </a:cubicBezTo>
                    <a:cubicBezTo>
                      <a:pt x="19" y="17"/>
                      <a:pt x="21" y="18"/>
                      <a:pt x="24" y="19"/>
                    </a:cubicBezTo>
                    <a:cubicBezTo>
                      <a:pt x="29" y="21"/>
                      <a:pt x="31" y="23"/>
                      <a:pt x="31" y="27"/>
                    </a:cubicBezTo>
                    <a:cubicBezTo>
                      <a:pt x="31" y="31"/>
                      <a:pt x="29" y="34"/>
                      <a:pt x="24" y="35"/>
                    </a:cubicBez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52" name="Group 151"/>
          <p:cNvGrpSpPr/>
          <p:nvPr/>
        </p:nvGrpSpPr>
        <p:grpSpPr>
          <a:xfrm>
            <a:off x="4464237" y="1406332"/>
            <a:ext cx="1091200" cy="967123"/>
            <a:chOff x="3312773" y="953765"/>
            <a:chExt cx="818613" cy="725531"/>
          </a:xfrm>
        </p:grpSpPr>
        <p:sp>
          <p:nvSpPr>
            <p:cNvPr id="116" name="Freeform 5"/>
            <p:cNvSpPr/>
            <p:nvPr/>
          </p:nvSpPr>
          <p:spPr bwMode="auto">
            <a:xfrm>
              <a:off x="3312773" y="953765"/>
              <a:ext cx="818613" cy="72553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noFill/>
            <a:ln w="1587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defRPr/>
              </a:pPr>
              <a:endParaRPr lang="zh-CN" altLang="en-US" dirty="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133" name="组合 141"/>
            <p:cNvGrpSpPr/>
            <p:nvPr/>
          </p:nvGrpSpPr>
          <p:grpSpPr>
            <a:xfrm>
              <a:off x="3585107" y="1180897"/>
              <a:ext cx="273945" cy="271267"/>
              <a:chOff x="11048734" y="5583418"/>
              <a:chExt cx="534778" cy="529549"/>
            </a:xfrm>
            <a:solidFill>
              <a:schemeClr val="accent1"/>
            </a:solidFill>
          </p:grpSpPr>
          <p:sp>
            <p:nvSpPr>
              <p:cNvPr id="134" name="Freeform 105"/>
              <p:cNvSpPr>
                <a:spLocks noEditPoints="1"/>
              </p:cNvSpPr>
              <p:nvPr/>
            </p:nvSpPr>
            <p:spPr bwMode="auto">
              <a:xfrm>
                <a:off x="11048734" y="5587341"/>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5" name="Freeform 106"/>
              <p:cNvSpPr>
                <a:spLocks noEditPoints="1"/>
              </p:cNvSpPr>
              <p:nvPr/>
            </p:nvSpPr>
            <p:spPr bwMode="auto">
              <a:xfrm>
                <a:off x="11048734" y="5868459"/>
                <a:ext cx="253660" cy="244508"/>
              </a:xfrm>
              <a:custGeom>
                <a:avLst/>
                <a:gdLst>
                  <a:gd name="T0" fmla="*/ 0 w 194"/>
                  <a:gd name="T1" fmla="*/ 187 h 187"/>
                  <a:gd name="T2" fmla="*/ 194 w 194"/>
                  <a:gd name="T3" fmla="*/ 187 h 187"/>
                  <a:gd name="T4" fmla="*/ 194 w 194"/>
                  <a:gd name="T5" fmla="*/ 0 h 187"/>
                  <a:gd name="T6" fmla="*/ 0 w 194"/>
                  <a:gd name="T7" fmla="*/ 0 h 187"/>
                  <a:gd name="T8" fmla="*/ 0 w 194"/>
                  <a:gd name="T9" fmla="*/ 187 h 187"/>
                  <a:gd name="T10" fmla="*/ 28 w 194"/>
                  <a:gd name="T11" fmla="*/ 28 h 187"/>
                  <a:gd name="T12" fmla="*/ 166 w 194"/>
                  <a:gd name="T13" fmla="*/ 28 h 187"/>
                  <a:gd name="T14" fmla="*/ 166 w 194"/>
                  <a:gd name="T15" fmla="*/ 158 h 187"/>
                  <a:gd name="T16" fmla="*/ 28 w 194"/>
                  <a:gd name="T17" fmla="*/ 158 h 187"/>
                  <a:gd name="T18" fmla="*/ 28 w 194"/>
                  <a:gd name="T19" fmla="*/ 2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187"/>
                    </a:moveTo>
                    <a:lnTo>
                      <a:pt x="194" y="187"/>
                    </a:lnTo>
                    <a:lnTo>
                      <a:pt x="194" y="0"/>
                    </a:lnTo>
                    <a:lnTo>
                      <a:pt x="0" y="0"/>
                    </a:lnTo>
                    <a:lnTo>
                      <a:pt x="0" y="187"/>
                    </a:lnTo>
                    <a:close/>
                    <a:moveTo>
                      <a:pt x="28" y="28"/>
                    </a:moveTo>
                    <a:lnTo>
                      <a:pt x="166" y="28"/>
                    </a:lnTo>
                    <a:lnTo>
                      <a:pt x="166" y="158"/>
                    </a:lnTo>
                    <a:lnTo>
                      <a:pt x="28" y="158"/>
                    </a:lnTo>
                    <a:lnTo>
                      <a:pt x="28" y="28"/>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6" name="Freeform 107"/>
              <p:cNvSpPr>
                <a:spLocks noEditPoints="1"/>
              </p:cNvSpPr>
              <p:nvPr/>
            </p:nvSpPr>
            <p:spPr bwMode="auto">
              <a:xfrm>
                <a:off x="11329852" y="5583418"/>
                <a:ext cx="253660" cy="244508"/>
              </a:xfrm>
              <a:custGeom>
                <a:avLst/>
                <a:gdLst>
                  <a:gd name="T0" fmla="*/ 0 w 194"/>
                  <a:gd name="T1" fmla="*/ 0 h 187"/>
                  <a:gd name="T2" fmla="*/ 0 w 194"/>
                  <a:gd name="T3" fmla="*/ 187 h 187"/>
                  <a:gd name="T4" fmla="*/ 194 w 194"/>
                  <a:gd name="T5" fmla="*/ 187 h 187"/>
                  <a:gd name="T6" fmla="*/ 194 w 194"/>
                  <a:gd name="T7" fmla="*/ 0 h 187"/>
                  <a:gd name="T8" fmla="*/ 0 w 194"/>
                  <a:gd name="T9" fmla="*/ 0 h 187"/>
                  <a:gd name="T10" fmla="*/ 166 w 194"/>
                  <a:gd name="T11" fmla="*/ 159 h 187"/>
                  <a:gd name="T12" fmla="*/ 29 w 194"/>
                  <a:gd name="T13" fmla="*/ 159 h 187"/>
                  <a:gd name="T14" fmla="*/ 29 w 194"/>
                  <a:gd name="T15" fmla="*/ 29 h 187"/>
                  <a:gd name="T16" fmla="*/ 166 w 194"/>
                  <a:gd name="T17" fmla="*/ 29 h 187"/>
                  <a:gd name="T18" fmla="*/ 166 w 194"/>
                  <a:gd name="T19" fmla="*/ 15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7">
                    <a:moveTo>
                      <a:pt x="0" y="0"/>
                    </a:moveTo>
                    <a:lnTo>
                      <a:pt x="0" y="187"/>
                    </a:lnTo>
                    <a:lnTo>
                      <a:pt x="194" y="187"/>
                    </a:lnTo>
                    <a:lnTo>
                      <a:pt x="194" y="0"/>
                    </a:lnTo>
                    <a:lnTo>
                      <a:pt x="0" y="0"/>
                    </a:lnTo>
                    <a:close/>
                    <a:moveTo>
                      <a:pt x="166" y="159"/>
                    </a:moveTo>
                    <a:lnTo>
                      <a:pt x="29" y="159"/>
                    </a:lnTo>
                    <a:lnTo>
                      <a:pt x="29" y="29"/>
                    </a:lnTo>
                    <a:lnTo>
                      <a:pt x="166" y="29"/>
                    </a:lnTo>
                    <a:lnTo>
                      <a:pt x="166" y="159"/>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7" name="Freeform 108"/>
              <p:cNvSpPr>
                <a:spLocks noEditPoints="1"/>
              </p:cNvSpPr>
              <p:nvPr/>
            </p:nvSpPr>
            <p:spPr bwMode="auto">
              <a:xfrm>
                <a:off x="11329852" y="5865844"/>
                <a:ext cx="253660" cy="243200"/>
              </a:xfrm>
              <a:custGeom>
                <a:avLst/>
                <a:gdLst>
                  <a:gd name="T0" fmla="*/ 0 w 194"/>
                  <a:gd name="T1" fmla="*/ 186 h 186"/>
                  <a:gd name="T2" fmla="*/ 194 w 194"/>
                  <a:gd name="T3" fmla="*/ 186 h 186"/>
                  <a:gd name="T4" fmla="*/ 194 w 194"/>
                  <a:gd name="T5" fmla="*/ 0 h 186"/>
                  <a:gd name="T6" fmla="*/ 0 w 194"/>
                  <a:gd name="T7" fmla="*/ 0 h 186"/>
                  <a:gd name="T8" fmla="*/ 0 w 194"/>
                  <a:gd name="T9" fmla="*/ 186 h 186"/>
                  <a:gd name="T10" fmla="*/ 29 w 194"/>
                  <a:gd name="T11" fmla="*/ 28 h 186"/>
                  <a:gd name="T12" fmla="*/ 166 w 194"/>
                  <a:gd name="T13" fmla="*/ 28 h 186"/>
                  <a:gd name="T14" fmla="*/ 166 w 194"/>
                  <a:gd name="T15" fmla="*/ 158 h 186"/>
                  <a:gd name="T16" fmla="*/ 29 w 194"/>
                  <a:gd name="T17" fmla="*/ 158 h 186"/>
                  <a:gd name="T18" fmla="*/ 29 w 194"/>
                  <a:gd name="T19" fmla="*/ 2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186">
                    <a:moveTo>
                      <a:pt x="0" y="186"/>
                    </a:moveTo>
                    <a:lnTo>
                      <a:pt x="194" y="186"/>
                    </a:lnTo>
                    <a:lnTo>
                      <a:pt x="194" y="0"/>
                    </a:lnTo>
                    <a:lnTo>
                      <a:pt x="0" y="0"/>
                    </a:lnTo>
                    <a:lnTo>
                      <a:pt x="0" y="186"/>
                    </a:lnTo>
                    <a:close/>
                    <a:moveTo>
                      <a:pt x="29" y="28"/>
                    </a:moveTo>
                    <a:lnTo>
                      <a:pt x="166" y="28"/>
                    </a:lnTo>
                    <a:lnTo>
                      <a:pt x="166" y="158"/>
                    </a:lnTo>
                    <a:lnTo>
                      <a:pt x="29" y="158"/>
                    </a:lnTo>
                    <a:lnTo>
                      <a:pt x="29" y="28"/>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8" name="Freeform 109"/>
              <p:cNvSpPr/>
              <p:nvPr/>
            </p:nvSpPr>
            <p:spPr bwMode="auto">
              <a:xfrm>
                <a:off x="11125878" y="5655333"/>
                <a:ext cx="99372" cy="101987"/>
              </a:xfrm>
              <a:custGeom>
                <a:avLst/>
                <a:gdLst>
                  <a:gd name="T0" fmla="*/ 45 w 76"/>
                  <a:gd name="T1" fmla="*/ 0 h 78"/>
                  <a:gd name="T2" fmla="*/ 31 w 76"/>
                  <a:gd name="T3" fmla="*/ 0 h 78"/>
                  <a:gd name="T4" fmla="*/ 31 w 76"/>
                  <a:gd name="T5" fmla="*/ 33 h 78"/>
                  <a:gd name="T6" fmla="*/ 0 w 76"/>
                  <a:gd name="T7" fmla="*/ 33 h 78"/>
                  <a:gd name="T8" fmla="*/ 0 w 76"/>
                  <a:gd name="T9" fmla="*/ 45 h 78"/>
                  <a:gd name="T10" fmla="*/ 31 w 76"/>
                  <a:gd name="T11" fmla="*/ 45 h 78"/>
                  <a:gd name="T12" fmla="*/ 31 w 76"/>
                  <a:gd name="T13" fmla="*/ 78 h 78"/>
                  <a:gd name="T14" fmla="*/ 45 w 76"/>
                  <a:gd name="T15" fmla="*/ 78 h 78"/>
                  <a:gd name="T16" fmla="*/ 45 w 76"/>
                  <a:gd name="T17" fmla="*/ 45 h 78"/>
                  <a:gd name="T18" fmla="*/ 76 w 76"/>
                  <a:gd name="T19" fmla="*/ 45 h 78"/>
                  <a:gd name="T20" fmla="*/ 76 w 76"/>
                  <a:gd name="T21" fmla="*/ 33 h 78"/>
                  <a:gd name="T22" fmla="*/ 45 w 76"/>
                  <a:gd name="T23" fmla="*/ 33 h 78"/>
                  <a:gd name="T24" fmla="*/ 45 w 76"/>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8">
                    <a:moveTo>
                      <a:pt x="45" y="0"/>
                    </a:moveTo>
                    <a:lnTo>
                      <a:pt x="31" y="0"/>
                    </a:lnTo>
                    <a:lnTo>
                      <a:pt x="31" y="33"/>
                    </a:lnTo>
                    <a:lnTo>
                      <a:pt x="0" y="33"/>
                    </a:lnTo>
                    <a:lnTo>
                      <a:pt x="0" y="45"/>
                    </a:lnTo>
                    <a:lnTo>
                      <a:pt x="31" y="45"/>
                    </a:lnTo>
                    <a:lnTo>
                      <a:pt x="31" y="78"/>
                    </a:lnTo>
                    <a:lnTo>
                      <a:pt x="45" y="78"/>
                    </a:lnTo>
                    <a:lnTo>
                      <a:pt x="45" y="45"/>
                    </a:lnTo>
                    <a:lnTo>
                      <a:pt x="76" y="45"/>
                    </a:lnTo>
                    <a:lnTo>
                      <a:pt x="76" y="33"/>
                    </a:lnTo>
                    <a:lnTo>
                      <a:pt x="45" y="33"/>
                    </a:lnTo>
                    <a:lnTo>
                      <a:pt x="45" y="0"/>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39" name="Rectangle 110"/>
              <p:cNvSpPr>
                <a:spLocks noChangeArrowheads="1"/>
              </p:cNvSpPr>
              <p:nvPr/>
            </p:nvSpPr>
            <p:spPr bwMode="auto">
              <a:xfrm>
                <a:off x="11422687" y="5694558"/>
                <a:ext cx="67991" cy="22228"/>
              </a:xfrm>
              <a:prstGeom prst="rect">
                <a:avLst/>
              </a:pr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0" name="Freeform 111"/>
              <p:cNvSpPr/>
              <p:nvPr/>
            </p:nvSpPr>
            <p:spPr bwMode="auto">
              <a:xfrm>
                <a:off x="11138953" y="5952141"/>
                <a:ext cx="73222" cy="79760"/>
              </a:xfrm>
              <a:custGeom>
                <a:avLst/>
                <a:gdLst>
                  <a:gd name="T0" fmla="*/ 24 w 24"/>
                  <a:gd name="T1" fmla="*/ 0 h 26"/>
                  <a:gd name="T2" fmla="*/ 16 w 24"/>
                  <a:gd name="T3" fmla="*/ 0 h 26"/>
                  <a:gd name="T4" fmla="*/ 14 w 24"/>
                  <a:gd name="T5" fmla="*/ 5 h 26"/>
                  <a:gd name="T6" fmla="*/ 12 w 24"/>
                  <a:gd name="T7" fmla="*/ 9 h 26"/>
                  <a:gd name="T8" fmla="*/ 12 w 24"/>
                  <a:gd name="T9" fmla="*/ 9 h 26"/>
                  <a:gd name="T10" fmla="*/ 10 w 24"/>
                  <a:gd name="T11" fmla="*/ 5 h 26"/>
                  <a:gd name="T12" fmla="*/ 8 w 24"/>
                  <a:gd name="T13" fmla="*/ 0 h 26"/>
                  <a:gd name="T14" fmla="*/ 0 w 24"/>
                  <a:gd name="T15" fmla="*/ 0 h 26"/>
                  <a:gd name="T16" fmla="*/ 8 w 24"/>
                  <a:gd name="T17" fmla="*/ 13 h 26"/>
                  <a:gd name="T18" fmla="*/ 0 w 24"/>
                  <a:gd name="T19" fmla="*/ 26 h 26"/>
                  <a:gd name="T20" fmla="*/ 7 w 24"/>
                  <a:gd name="T21" fmla="*/ 26 h 26"/>
                  <a:gd name="T22" fmla="*/ 10 w 24"/>
                  <a:gd name="T23" fmla="*/ 21 h 26"/>
                  <a:gd name="T24" fmla="*/ 12 w 24"/>
                  <a:gd name="T25" fmla="*/ 16 h 26"/>
                  <a:gd name="T26" fmla="*/ 12 w 24"/>
                  <a:gd name="T27" fmla="*/ 16 h 26"/>
                  <a:gd name="T28" fmla="*/ 14 w 24"/>
                  <a:gd name="T29" fmla="*/ 21 h 26"/>
                  <a:gd name="T30" fmla="*/ 17 w 24"/>
                  <a:gd name="T31" fmla="*/ 26 h 26"/>
                  <a:gd name="T32" fmla="*/ 24 w 24"/>
                  <a:gd name="T33" fmla="*/ 26 h 26"/>
                  <a:gd name="T34" fmla="*/ 16 w 24"/>
                  <a:gd name="T35" fmla="*/ 13 h 26"/>
                  <a:gd name="T36" fmla="*/ 24 w 24"/>
                  <a:gd name="T3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 h="26">
                    <a:moveTo>
                      <a:pt x="24" y="0"/>
                    </a:moveTo>
                    <a:cubicBezTo>
                      <a:pt x="16" y="0"/>
                      <a:pt x="16" y="0"/>
                      <a:pt x="16" y="0"/>
                    </a:cubicBezTo>
                    <a:cubicBezTo>
                      <a:pt x="14" y="5"/>
                      <a:pt x="14" y="5"/>
                      <a:pt x="14" y="5"/>
                    </a:cubicBezTo>
                    <a:cubicBezTo>
                      <a:pt x="13" y="6"/>
                      <a:pt x="13" y="7"/>
                      <a:pt x="12" y="9"/>
                    </a:cubicBezTo>
                    <a:cubicBezTo>
                      <a:pt x="12" y="9"/>
                      <a:pt x="12" y="9"/>
                      <a:pt x="12" y="9"/>
                    </a:cubicBezTo>
                    <a:cubicBezTo>
                      <a:pt x="11" y="8"/>
                      <a:pt x="11" y="6"/>
                      <a:pt x="10" y="5"/>
                    </a:cubicBezTo>
                    <a:cubicBezTo>
                      <a:pt x="8" y="0"/>
                      <a:pt x="8" y="0"/>
                      <a:pt x="8" y="0"/>
                    </a:cubicBezTo>
                    <a:cubicBezTo>
                      <a:pt x="0" y="0"/>
                      <a:pt x="0" y="0"/>
                      <a:pt x="0" y="0"/>
                    </a:cubicBezTo>
                    <a:cubicBezTo>
                      <a:pt x="8" y="13"/>
                      <a:pt x="8" y="13"/>
                      <a:pt x="8" y="13"/>
                    </a:cubicBezTo>
                    <a:cubicBezTo>
                      <a:pt x="0" y="26"/>
                      <a:pt x="0" y="26"/>
                      <a:pt x="0" y="26"/>
                    </a:cubicBezTo>
                    <a:cubicBezTo>
                      <a:pt x="7" y="26"/>
                      <a:pt x="7" y="26"/>
                      <a:pt x="7" y="26"/>
                    </a:cubicBezTo>
                    <a:cubicBezTo>
                      <a:pt x="10" y="21"/>
                      <a:pt x="10" y="21"/>
                      <a:pt x="10" y="21"/>
                    </a:cubicBezTo>
                    <a:cubicBezTo>
                      <a:pt x="10" y="19"/>
                      <a:pt x="11" y="18"/>
                      <a:pt x="12" y="16"/>
                    </a:cubicBezTo>
                    <a:cubicBezTo>
                      <a:pt x="12" y="16"/>
                      <a:pt x="12" y="16"/>
                      <a:pt x="12" y="16"/>
                    </a:cubicBezTo>
                    <a:cubicBezTo>
                      <a:pt x="13" y="18"/>
                      <a:pt x="13" y="19"/>
                      <a:pt x="14" y="21"/>
                    </a:cubicBezTo>
                    <a:cubicBezTo>
                      <a:pt x="17" y="26"/>
                      <a:pt x="17" y="26"/>
                      <a:pt x="17" y="26"/>
                    </a:cubicBezTo>
                    <a:cubicBezTo>
                      <a:pt x="24" y="26"/>
                      <a:pt x="24" y="26"/>
                      <a:pt x="24" y="26"/>
                    </a:cubicBezTo>
                    <a:cubicBezTo>
                      <a:pt x="16" y="13"/>
                      <a:pt x="16" y="13"/>
                      <a:pt x="16" y="13"/>
                    </a:cubicBezTo>
                    <a:lnTo>
                      <a:pt x="24" y="0"/>
                    </a:lnTo>
                    <a:close/>
                  </a:path>
                </a:pathLst>
              </a:cu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1" name="Rectangle 112"/>
              <p:cNvSpPr>
                <a:spLocks noChangeArrowheads="1"/>
              </p:cNvSpPr>
              <p:nvPr/>
            </p:nvSpPr>
            <p:spPr bwMode="auto">
              <a:xfrm>
                <a:off x="11410919" y="6004442"/>
                <a:ext cx="101987" cy="15690"/>
              </a:xfrm>
              <a:prstGeom prst="rect">
                <a:avLst/>
              </a:pr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sp>
            <p:nvSpPr>
              <p:cNvPr id="142" name="Rectangle 113"/>
              <p:cNvSpPr>
                <a:spLocks noChangeArrowheads="1"/>
              </p:cNvSpPr>
              <p:nvPr/>
            </p:nvSpPr>
            <p:spPr bwMode="auto">
              <a:xfrm>
                <a:off x="11410919" y="5961294"/>
                <a:ext cx="101987" cy="18305"/>
              </a:xfrm>
              <a:prstGeom prst="rect">
                <a:avLst/>
              </a:prstGeom>
              <a:grpFill/>
              <a:ln>
                <a:noFill/>
              </a:ln>
            </p:spPr>
            <p:txBody>
              <a:bodyPr vert="horz" wrap="square" lIns="121888" tIns="60944" rIns="121888" bIns="60944" numCol="1" anchor="t" anchorCtr="0" compatLnSpc="1"/>
              <a:lstStyle/>
              <a:p>
                <a:pPr>
                  <a:defRPr/>
                </a:pPr>
                <a:endParaRPr lang="zh-CN" altLang="en-US" dirty="0">
                  <a:solidFill>
                    <a:srgbClr val="000000"/>
                  </a:solidFill>
                  <a:latin typeface="Calibri" panose="020F0502020204030204"/>
                  <a:ea typeface="宋体" panose="02010600030101010101" pitchFamily="2" charset="-122"/>
                </a:endParaRPr>
              </a:p>
            </p:txBody>
          </p:sp>
        </p:grpSp>
      </p:grpSp>
      <p:grpSp>
        <p:nvGrpSpPr>
          <p:cNvPr id="143" name="组合 142"/>
          <p:cNvGrpSpPr/>
          <p:nvPr/>
        </p:nvGrpSpPr>
        <p:grpSpPr>
          <a:xfrm flipH="1">
            <a:off x="8549212" y="3133862"/>
            <a:ext cx="2875380" cy="907556"/>
            <a:chOff x="2288907" y="4783306"/>
            <a:chExt cx="2699254" cy="907793"/>
          </a:xfrm>
        </p:grpSpPr>
        <p:sp>
          <p:nvSpPr>
            <p:cNvPr id="144" name="文本框 143"/>
            <p:cNvSpPr txBox="1"/>
            <p:nvPr/>
          </p:nvSpPr>
          <p:spPr bwMode="auto">
            <a:xfrm>
              <a:off x="2288907" y="5212638"/>
              <a:ext cx="2699254" cy="478461"/>
            </a:xfrm>
            <a:prstGeom prst="rect">
              <a:avLst/>
            </a:prstGeom>
            <a:noFill/>
          </p:spPr>
          <p:txBody>
            <a:bodyPr wrap="square">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45" name="文本框 144"/>
            <p:cNvSpPr txBox="1"/>
            <p:nvPr/>
          </p:nvSpPr>
          <p:spPr bwMode="auto">
            <a:xfrm>
              <a:off x="2479611" y="4783306"/>
              <a:ext cx="2496295" cy="369428"/>
            </a:xfrm>
            <a:prstGeom prst="rect">
              <a:avLst/>
            </a:prstGeom>
            <a:noFill/>
          </p:spPr>
          <p:txBody>
            <a:bodyPr wrap="square">
              <a:spAutoFit/>
            </a:bodyPr>
            <a:lstStyle/>
            <a:p>
              <a:pPr>
                <a:defRPr/>
              </a:pPr>
              <a:r>
                <a:rPr lang="zh-CN" altLang="en-US" b="1" dirty="0">
                  <a:solidFill>
                    <a:schemeClr val="accent2"/>
                  </a:solidFill>
                  <a:latin typeface="+mn-ea"/>
                </a:rPr>
                <a:t>在此添加标题</a:t>
              </a:r>
              <a:endParaRPr lang="zh-CN" altLang="en-US" b="1" dirty="0">
                <a:solidFill>
                  <a:schemeClr val="accent2"/>
                </a:solidFill>
                <a:latin typeface="+mn-ea"/>
              </a:endParaRPr>
            </a:p>
          </p:txBody>
        </p:sp>
      </p:grpSp>
      <p:grpSp>
        <p:nvGrpSpPr>
          <p:cNvPr id="146" name="组合 148"/>
          <p:cNvGrpSpPr/>
          <p:nvPr/>
        </p:nvGrpSpPr>
        <p:grpSpPr>
          <a:xfrm>
            <a:off x="1470387" y="1458444"/>
            <a:ext cx="2892753" cy="915067"/>
            <a:chOff x="2209485" y="4783299"/>
            <a:chExt cx="2778675" cy="915304"/>
          </a:xfrm>
        </p:grpSpPr>
        <p:sp>
          <p:nvSpPr>
            <p:cNvPr id="147" name="文本框 149"/>
            <p:cNvSpPr txBox="1"/>
            <p:nvPr/>
          </p:nvSpPr>
          <p:spPr bwMode="auto">
            <a:xfrm>
              <a:off x="2209485" y="5220143"/>
              <a:ext cx="2778675" cy="478460"/>
            </a:xfrm>
            <a:prstGeom prst="rect">
              <a:avLst/>
            </a:prstGeom>
            <a:noFill/>
          </p:spPr>
          <p:txBody>
            <a:bodyPr wrap="square">
              <a:spAutoFit/>
            </a:bodyPr>
            <a:lstStyle/>
            <a:p>
              <a:pPr algn="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48" name="文本框 150"/>
            <p:cNvSpPr txBox="1"/>
            <p:nvPr/>
          </p:nvSpPr>
          <p:spPr bwMode="auto">
            <a:xfrm>
              <a:off x="2209485" y="4783299"/>
              <a:ext cx="2766420" cy="369428"/>
            </a:xfrm>
            <a:prstGeom prst="rect">
              <a:avLst/>
            </a:prstGeom>
            <a:noFill/>
          </p:spPr>
          <p:txBody>
            <a:bodyPr wrap="square">
              <a:spAutoFit/>
            </a:bodyPr>
            <a:lstStyle/>
            <a:p>
              <a:pPr algn="r">
                <a:defRPr/>
              </a:pPr>
              <a:r>
                <a:rPr lang="zh-CN" altLang="en-US" b="1" dirty="0">
                  <a:solidFill>
                    <a:schemeClr val="accent1"/>
                  </a:solidFill>
                  <a:latin typeface="+mn-ea"/>
                </a:rPr>
                <a:t>在此添加标题</a:t>
              </a:r>
              <a:endParaRPr lang="zh-CN" altLang="en-US" b="1" dirty="0">
                <a:solidFill>
                  <a:schemeClr val="accent1"/>
                </a:solidFill>
                <a:latin typeface="+mn-ea"/>
              </a:endParaRPr>
            </a:p>
          </p:txBody>
        </p:sp>
      </p:grpSp>
      <p:grpSp>
        <p:nvGrpSpPr>
          <p:cNvPr id="149" name="组合 154"/>
          <p:cNvGrpSpPr/>
          <p:nvPr/>
        </p:nvGrpSpPr>
        <p:grpSpPr>
          <a:xfrm>
            <a:off x="1571959" y="4762241"/>
            <a:ext cx="2791180" cy="904526"/>
            <a:chOff x="2307053" y="4783299"/>
            <a:chExt cx="2681107" cy="904760"/>
          </a:xfrm>
        </p:grpSpPr>
        <p:sp>
          <p:nvSpPr>
            <p:cNvPr id="150" name="文本框 155"/>
            <p:cNvSpPr txBox="1"/>
            <p:nvPr/>
          </p:nvSpPr>
          <p:spPr bwMode="auto">
            <a:xfrm>
              <a:off x="2307053" y="5174580"/>
              <a:ext cx="2681107" cy="513479"/>
            </a:xfrm>
            <a:prstGeom prst="rect">
              <a:avLst/>
            </a:prstGeom>
            <a:noFill/>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schemeClr>
                </a:solidFill>
                <a:latin typeface="微软雅黑" panose="020B0503020204020204" pitchFamily="34" charset="-122"/>
                <a:ea typeface="微软雅黑" panose="020B0503020204020204" pitchFamily="34" charset="-122"/>
              </a:endParaRPr>
            </a:p>
          </p:txBody>
        </p:sp>
        <p:sp>
          <p:nvSpPr>
            <p:cNvPr id="151" name="文本框 156"/>
            <p:cNvSpPr txBox="1"/>
            <p:nvPr/>
          </p:nvSpPr>
          <p:spPr bwMode="auto">
            <a:xfrm>
              <a:off x="2404621" y="4783299"/>
              <a:ext cx="2571284" cy="369428"/>
            </a:xfrm>
            <a:prstGeom prst="rect">
              <a:avLst/>
            </a:prstGeom>
            <a:noFill/>
          </p:spPr>
          <p:txBody>
            <a:bodyPr wrap="square">
              <a:spAutoFit/>
            </a:bodyPr>
            <a:lstStyle/>
            <a:p>
              <a:pPr algn="r">
                <a:defRPr/>
              </a:pPr>
              <a:r>
                <a:rPr lang="zh-CN" altLang="en-US" b="1" dirty="0">
                  <a:solidFill>
                    <a:schemeClr val="accent3"/>
                  </a:solidFill>
                  <a:latin typeface="+mn-ea"/>
                </a:rPr>
                <a:t>在此添加标题</a:t>
              </a:r>
              <a:endParaRPr lang="zh-CN" altLang="en-US" b="1" dirty="0">
                <a:solidFill>
                  <a:schemeClr val="accent3"/>
                </a:solidFill>
                <a:latin typeface="+mn-ea"/>
              </a:endParaRPr>
            </a:p>
          </p:txBody>
        </p:sp>
      </p:grpSp>
      <p:sp>
        <p:nvSpPr>
          <p:cNvPr id="106" name="椭圆 35"/>
          <p:cNvSpPr/>
          <p:nvPr/>
        </p:nvSpPr>
        <p:spPr>
          <a:xfrm>
            <a:off x="5205825" y="2823987"/>
            <a:ext cx="1478195" cy="1478195"/>
          </a:xfrm>
          <a:prstGeom prst="ellipse">
            <a:avLst/>
          </a:prstGeom>
          <a:solidFill>
            <a:schemeClr val="bg1">
              <a:alpha val="10000"/>
            </a:schemeClr>
          </a:solidFill>
          <a:ln w="22225">
            <a:gradFill flip="none" rotWithShape="1">
              <a:gsLst>
                <a:gs pos="71000">
                  <a:srgbClr val="ECECEC"/>
                </a:gs>
                <a:gs pos="92000">
                  <a:schemeClr val="bg1"/>
                </a:gs>
                <a:gs pos="45000">
                  <a:schemeClr val="bg1">
                    <a:lumMod val="85000"/>
                  </a:schemeClr>
                </a:gs>
                <a:gs pos="19000">
                  <a:schemeClr val="bg1"/>
                </a:gs>
              </a:gsLst>
              <a:lin ang="2700000" scaled="1"/>
              <a:tileRect/>
            </a:gradFill>
          </a:ln>
          <a:effectLst>
            <a:outerShdw blurRad="254000" dist="88900" dir="2700000" algn="tl" rotWithShape="0">
              <a:schemeClr val="accent3">
                <a:lumMod val="50000"/>
                <a:alpha val="3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defRPr/>
            </a:pPr>
            <a:endParaRPr lang="zh-CN" altLang="en-US" dirty="0">
              <a:solidFill>
                <a:srgbClr val="FFFFFF"/>
              </a:solidFill>
              <a:latin typeface="Calibri" panose="020F0502020204030204"/>
              <a:ea typeface="宋体" panose="02010600030101010101" pitchFamily="2"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55"/>
                                        </p:tgtEl>
                                        <p:attrNameLst>
                                          <p:attrName>style.visibility</p:attrName>
                                        </p:attrNameLst>
                                      </p:cBhvr>
                                      <p:to>
                                        <p:strVal val="visible"/>
                                      </p:to>
                                    </p:set>
                                    <p:anim calcmode="lin" valueType="num">
                                      <p:cBhvr>
                                        <p:cTn id="7" dur="500" fill="hold"/>
                                        <p:tgtEl>
                                          <p:spTgt spid="155"/>
                                        </p:tgtEl>
                                        <p:attrNameLst>
                                          <p:attrName>ppt_w</p:attrName>
                                        </p:attrNameLst>
                                      </p:cBhvr>
                                      <p:tavLst>
                                        <p:tav tm="0">
                                          <p:val>
                                            <p:fltVal val="0"/>
                                          </p:val>
                                        </p:tav>
                                        <p:tav tm="100000">
                                          <p:val>
                                            <p:strVal val="#ppt_w"/>
                                          </p:val>
                                        </p:tav>
                                      </p:tavLst>
                                    </p:anim>
                                    <p:anim calcmode="lin" valueType="num">
                                      <p:cBhvr>
                                        <p:cTn id="8" dur="500" fill="hold"/>
                                        <p:tgtEl>
                                          <p:spTgt spid="155"/>
                                        </p:tgtEl>
                                        <p:attrNameLst>
                                          <p:attrName>ppt_h</p:attrName>
                                        </p:attrNameLst>
                                      </p:cBhvr>
                                      <p:tavLst>
                                        <p:tav tm="0">
                                          <p:val>
                                            <p:fltVal val="0"/>
                                          </p:val>
                                        </p:tav>
                                        <p:tav tm="100000">
                                          <p:val>
                                            <p:strVal val="#ppt_h"/>
                                          </p:val>
                                        </p:tav>
                                      </p:tavLst>
                                    </p:anim>
                                    <p:animEffect transition="in" filter="fade">
                                      <p:cBhvr>
                                        <p:cTn id="9" dur="500"/>
                                        <p:tgtEl>
                                          <p:spTgt spid="155"/>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56"/>
                                        </p:tgtEl>
                                        <p:attrNameLst>
                                          <p:attrName>style.visibility</p:attrName>
                                        </p:attrNameLst>
                                      </p:cBhvr>
                                      <p:to>
                                        <p:strVal val="visible"/>
                                      </p:to>
                                    </p:set>
                                    <p:anim calcmode="lin" valueType="num">
                                      <p:cBhvr>
                                        <p:cTn id="13" dur="500" fill="hold"/>
                                        <p:tgtEl>
                                          <p:spTgt spid="156"/>
                                        </p:tgtEl>
                                        <p:attrNameLst>
                                          <p:attrName>ppt_w</p:attrName>
                                        </p:attrNameLst>
                                      </p:cBhvr>
                                      <p:tavLst>
                                        <p:tav tm="0">
                                          <p:val>
                                            <p:fltVal val="0"/>
                                          </p:val>
                                        </p:tav>
                                        <p:tav tm="100000">
                                          <p:val>
                                            <p:strVal val="#ppt_w"/>
                                          </p:val>
                                        </p:tav>
                                      </p:tavLst>
                                    </p:anim>
                                    <p:anim calcmode="lin" valueType="num">
                                      <p:cBhvr>
                                        <p:cTn id="14" dur="500" fill="hold"/>
                                        <p:tgtEl>
                                          <p:spTgt spid="156"/>
                                        </p:tgtEl>
                                        <p:attrNameLst>
                                          <p:attrName>ppt_h</p:attrName>
                                        </p:attrNameLst>
                                      </p:cBhvr>
                                      <p:tavLst>
                                        <p:tav tm="0">
                                          <p:val>
                                            <p:fltVal val="0"/>
                                          </p:val>
                                        </p:tav>
                                        <p:tav tm="100000">
                                          <p:val>
                                            <p:strVal val="#ppt_h"/>
                                          </p:val>
                                        </p:tav>
                                      </p:tavLst>
                                    </p:anim>
                                    <p:animEffect transition="in" filter="fade">
                                      <p:cBhvr>
                                        <p:cTn id="15" dur="500"/>
                                        <p:tgtEl>
                                          <p:spTgt spid="156"/>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57"/>
                                        </p:tgtEl>
                                        <p:attrNameLst>
                                          <p:attrName>style.visibility</p:attrName>
                                        </p:attrNameLst>
                                      </p:cBhvr>
                                      <p:to>
                                        <p:strVal val="visible"/>
                                      </p:to>
                                    </p:set>
                                    <p:anim calcmode="lin" valueType="num">
                                      <p:cBhvr>
                                        <p:cTn id="19" dur="500" fill="hold"/>
                                        <p:tgtEl>
                                          <p:spTgt spid="157"/>
                                        </p:tgtEl>
                                        <p:attrNameLst>
                                          <p:attrName>ppt_w</p:attrName>
                                        </p:attrNameLst>
                                      </p:cBhvr>
                                      <p:tavLst>
                                        <p:tav tm="0">
                                          <p:val>
                                            <p:fltVal val="0"/>
                                          </p:val>
                                        </p:tav>
                                        <p:tav tm="100000">
                                          <p:val>
                                            <p:strVal val="#ppt_w"/>
                                          </p:val>
                                        </p:tav>
                                      </p:tavLst>
                                    </p:anim>
                                    <p:anim calcmode="lin" valueType="num">
                                      <p:cBhvr>
                                        <p:cTn id="20" dur="500" fill="hold"/>
                                        <p:tgtEl>
                                          <p:spTgt spid="157"/>
                                        </p:tgtEl>
                                        <p:attrNameLst>
                                          <p:attrName>ppt_h</p:attrName>
                                        </p:attrNameLst>
                                      </p:cBhvr>
                                      <p:tavLst>
                                        <p:tav tm="0">
                                          <p:val>
                                            <p:fltVal val="0"/>
                                          </p:val>
                                        </p:tav>
                                        <p:tav tm="100000">
                                          <p:val>
                                            <p:strVal val="#ppt_h"/>
                                          </p:val>
                                        </p:tav>
                                      </p:tavLst>
                                    </p:anim>
                                    <p:animEffect transition="in" filter="fade">
                                      <p:cBhvr>
                                        <p:cTn id="21" dur="500"/>
                                        <p:tgtEl>
                                          <p:spTgt spid="15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52"/>
                                        </p:tgtEl>
                                        <p:attrNameLst>
                                          <p:attrName>style.visibility</p:attrName>
                                        </p:attrNameLst>
                                      </p:cBhvr>
                                      <p:to>
                                        <p:strVal val="visible"/>
                                      </p:to>
                                    </p:set>
                                    <p:anim calcmode="lin" valueType="num">
                                      <p:cBhvr>
                                        <p:cTn id="25" dur="500" fill="hold"/>
                                        <p:tgtEl>
                                          <p:spTgt spid="152"/>
                                        </p:tgtEl>
                                        <p:attrNameLst>
                                          <p:attrName>ppt_w</p:attrName>
                                        </p:attrNameLst>
                                      </p:cBhvr>
                                      <p:tavLst>
                                        <p:tav tm="0">
                                          <p:val>
                                            <p:fltVal val="0"/>
                                          </p:val>
                                        </p:tav>
                                        <p:tav tm="100000">
                                          <p:val>
                                            <p:strVal val="#ppt_w"/>
                                          </p:val>
                                        </p:tav>
                                      </p:tavLst>
                                    </p:anim>
                                    <p:anim calcmode="lin" valueType="num">
                                      <p:cBhvr>
                                        <p:cTn id="26" dur="500" fill="hold"/>
                                        <p:tgtEl>
                                          <p:spTgt spid="152"/>
                                        </p:tgtEl>
                                        <p:attrNameLst>
                                          <p:attrName>ppt_h</p:attrName>
                                        </p:attrNameLst>
                                      </p:cBhvr>
                                      <p:tavLst>
                                        <p:tav tm="0">
                                          <p:val>
                                            <p:fltVal val="0"/>
                                          </p:val>
                                        </p:tav>
                                        <p:tav tm="100000">
                                          <p:val>
                                            <p:strVal val="#ppt_h"/>
                                          </p:val>
                                        </p:tav>
                                      </p:tavLst>
                                    </p:anim>
                                    <p:animEffect transition="in" filter="fade">
                                      <p:cBhvr>
                                        <p:cTn id="27" dur="500"/>
                                        <p:tgtEl>
                                          <p:spTgt spid="152"/>
                                        </p:tgtEl>
                                      </p:cBhvr>
                                    </p:animEffect>
                                  </p:childTnLst>
                                </p:cTn>
                              </p:par>
                              <p:par>
                                <p:cTn id="28" presetID="53" presetClass="entr" presetSubtype="16" fill="hold" nodeType="withEffect">
                                  <p:stCondLst>
                                    <p:cond delay="0"/>
                                  </p:stCondLst>
                                  <p:childTnLst>
                                    <p:set>
                                      <p:cBhvr>
                                        <p:cTn id="29" dur="1" fill="hold">
                                          <p:stCondLst>
                                            <p:cond delay="0"/>
                                          </p:stCondLst>
                                        </p:cTn>
                                        <p:tgtEl>
                                          <p:spTgt spid="154"/>
                                        </p:tgtEl>
                                        <p:attrNameLst>
                                          <p:attrName>style.visibility</p:attrName>
                                        </p:attrNameLst>
                                      </p:cBhvr>
                                      <p:to>
                                        <p:strVal val="visible"/>
                                      </p:to>
                                    </p:set>
                                    <p:anim calcmode="lin" valueType="num">
                                      <p:cBhvr>
                                        <p:cTn id="30" dur="500" fill="hold"/>
                                        <p:tgtEl>
                                          <p:spTgt spid="154"/>
                                        </p:tgtEl>
                                        <p:attrNameLst>
                                          <p:attrName>ppt_w</p:attrName>
                                        </p:attrNameLst>
                                      </p:cBhvr>
                                      <p:tavLst>
                                        <p:tav tm="0">
                                          <p:val>
                                            <p:fltVal val="0"/>
                                          </p:val>
                                        </p:tav>
                                        <p:tav tm="100000">
                                          <p:val>
                                            <p:strVal val="#ppt_w"/>
                                          </p:val>
                                        </p:tav>
                                      </p:tavLst>
                                    </p:anim>
                                    <p:anim calcmode="lin" valueType="num">
                                      <p:cBhvr>
                                        <p:cTn id="31" dur="500" fill="hold"/>
                                        <p:tgtEl>
                                          <p:spTgt spid="154"/>
                                        </p:tgtEl>
                                        <p:attrNameLst>
                                          <p:attrName>ppt_h</p:attrName>
                                        </p:attrNameLst>
                                      </p:cBhvr>
                                      <p:tavLst>
                                        <p:tav tm="0">
                                          <p:val>
                                            <p:fltVal val="0"/>
                                          </p:val>
                                        </p:tav>
                                        <p:tav tm="100000">
                                          <p:val>
                                            <p:strVal val="#ppt_h"/>
                                          </p:val>
                                        </p:tav>
                                      </p:tavLst>
                                    </p:anim>
                                    <p:animEffect transition="in" filter="fade">
                                      <p:cBhvr>
                                        <p:cTn id="32" dur="500"/>
                                        <p:tgtEl>
                                          <p:spTgt spid="154"/>
                                        </p:tgtEl>
                                      </p:cBhvr>
                                    </p:animEffect>
                                  </p:childTnLst>
                                </p:cTn>
                              </p:par>
                              <p:par>
                                <p:cTn id="33" presetID="53" presetClass="entr" presetSubtype="16" fill="hold" nodeType="withEffect">
                                  <p:stCondLst>
                                    <p:cond delay="0"/>
                                  </p:stCondLst>
                                  <p:childTnLst>
                                    <p:set>
                                      <p:cBhvr>
                                        <p:cTn id="34" dur="1" fill="hold">
                                          <p:stCondLst>
                                            <p:cond delay="0"/>
                                          </p:stCondLst>
                                        </p:cTn>
                                        <p:tgtEl>
                                          <p:spTgt spid="153"/>
                                        </p:tgtEl>
                                        <p:attrNameLst>
                                          <p:attrName>style.visibility</p:attrName>
                                        </p:attrNameLst>
                                      </p:cBhvr>
                                      <p:to>
                                        <p:strVal val="visible"/>
                                      </p:to>
                                    </p:set>
                                    <p:anim calcmode="lin" valueType="num">
                                      <p:cBhvr>
                                        <p:cTn id="35" dur="500" fill="hold"/>
                                        <p:tgtEl>
                                          <p:spTgt spid="153"/>
                                        </p:tgtEl>
                                        <p:attrNameLst>
                                          <p:attrName>ppt_w</p:attrName>
                                        </p:attrNameLst>
                                      </p:cBhvr>
                                      <p:tavLst>
                                        <p:tav tm="0">
                                          <p:val>
                                            <p:fltVal val="0"/>
                                          </p:val>
                                        </p:tav>
                                        <p:tav tm="100000">
                                          <p:val>
                                            <p:strVal val="#ppt_w"/>
                                          </p:val>
                                        </p:tav>
                                      </p:tavLst>
                                    </p:anim>
                                    <p:anim calcmode="lin" valueType="num">
                                      <p:cBhvr>
                                        <p:cTn id="36" dur="500" fill="hold"/>
                                        <p:tgtEl>
                                          <p:spTgt spid="153"/>
                                        </p:tgtEl>
                                        <p:attrNameLst>
                                          <p:attrName>ppt_h</p:attrName>
                                        </p:attrNameLst>
                                      </p:cBhvr>
                                      <p:tavLst>
                                        <p:tav tm="0">
                                          <p:val>
                                            <p:fltVal val="0"/>
                                          </p:val>
                                        </p:tav>
                                        <p:tav tm="100000">
                                          <p:val>
                                            <p:strVal val="#ppt_h"/>
                                          </p:val>
                                        </p:tav>
                                      </p:tavLst>
                                    </p:anim>
                                    <p:animEffect transition="in" filter="fade">
                                      <p:cBhvr>
                                        <p:cTn id="37" dur="500"/>
                                        <p:tgtEl>
                                          <p:spTgt spid="153"/>
                                        </p:tgtEl>
                                      </p:cBhvr>
                                    </p:animEffect>
                                  </p:childTnLst>
                                </p:cTn>
                              </p:par>
                            </p:childTnLst>
                          </p:cTn>
                        </p:par>
                        <p:par>
                          <p:cTn id="38" fill="hold">
                            <p:stCondLst>
                              <p:cond delay="2000"/>
                            </p:stCondLst>
                            <p:childTnLst>
                              <p:par>
                                <p:cTn id="39" presetID="42" presetClass="entr" presetSubtype="0" fill="hold" nodeType="afterEffect">
                                  <p:stCondLst>
                                    <p:cond delay="0"/>
                                  </p:stCondLst>
                                  <p:childTnLst>
                                    <p:set>
                                      <p:cBhvr>
                                        <p:cTn id="40" dur="1" fill="hold">
                                          <p:stCondLst>
                                            <p:cond delay="0"/>
                                          </p:stCondLst>
                                        </p:cTn>
                                        <p:tgtEl>
                                          <p:spTgt spid="146"/>
                                        </p:tgtEl>
                                        <p:attrNameLst>
                                          <p:attrName>style.visibility</p:attrName>
                                        </p:attrNameLst>
                                      </p:cBhvr>
                                      <p:to>
                                        <p:strVal val="visible"/>
                                      </p:to>
                                    </p:set>
                                    <p:animEffect transition="in" filter="fade">
                                      <p:cBhvr>
                                        <p:cTn id="41" dur="1000"/>
                                        <p:tgtEl>
                                          <p:spTgt spid="146"/>
                                        </p:tgtEl>
                                      </p:cBhvr>
                                    </p:animEffect>
                                    <p:anim calcmode="lin" valueType="num">
                                      <p:cBhvr>
                                        <p:cTn id="42" dur="1000" fill="hold"/>
                                        <p:tgtEl>
                                          <p:spTgt spid="146"/>
                                        </p:tgtEl>
                                        <p:attrNameLst>
                                          <p:attrName>ppt_x</p:attrName>
                                        </p:attrNameLst>
                                      </p:cBhvr>
                                      <p:tavLst>
                                        <p:tav tm="0">
                                          <p:val>
                                            <p:strVal val="#ppt_x"/>
                                          </p:val>
                                        </p:tav>
                                        <p:tav tm="100000">
                                          <p:val>
                                            <p:strVal val="#ppt_x"/>
                                          </p:val>
                                        </p:tav>
                                      </p:tavLst>
                                    </p:anim>
                                    <p:anim calcmode="lin" valueType="num">
                                      <p:cBhvr>
                                        <p:cTn id="43" dur="1000" fill="hold"/>
                                        <p:tgtEl>
                                          <p:spTgt spid="14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49"/>
                                        </p:tgtEl>
                                        <p:attrNameLst>
                                          <p:attrName>style.visibility</p:attrName>
                                        </p:attrNameLst>
                                      </p:cBhvr>
                                      <p:to>
                                        <p:strVal val="visible"/>
                                      </p:to>
                                    </p:set>
                                    <p:animEffect transition="in" filter="fade">
                                      <p:cBhvr>
                                        <p:cTn id="46" dur="1000"/>
                                        <p:tgtEl>
                                          <p:spTgt spid="149"/>
                                        </p:tgtEl>
                                      </p:cBhvr>
                                    </p:animEffect>
                                    <p:anim calcmode="lin" valueType="num">
                                      <p:cBhvr>
                                        <p:cTn id="47" dur="1000" fill="hold"/>
                                        <p:tgtEl>
                                          <p:spTgt spid="149"/>
                                        </p:tgtEl>
                                        <p:attrNameLst>
                                          <p:attrName>ppt_x</p:attrName>
                                        </p:attrNameLst>
                                      </p:cBhvr>
                                      <p:tavLst>
                                        <p:tav tm="0">
                                          <p:val>
                                            <p:strVal val="#ppt_x"/>
                                          </p:val>
                                        </p:tav>
                                        <p:tav tm="100000">
                                          <p:val>
                                            <p:strVal val="#ppt_x"/>
                                          </p:val>
                                        </p:tav>
                                      </p:tavLst>
                                    </p:anim>
                                    <p:anim calcmode="lin" valueType="num">
                                      <p:cBhvr>
                                        <p:cTn id="48" dur="1000" fill="hold"/>
                                        <p:tgtEl>
                                          <p:spTgt spid="149"/>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143"/>
                                        </p:tgtEl>
                                        <p:attrNameLst>
                                          <p:attrName>style.visibility</p:attrName>
                                        </p:attrNameLst>
                                      </p:cBhvr>
                                      <p:to>
                                        <p:strVal val="visible"/>
                                      </p:to>
                                    </p:set>
                                    <p:animEffect transition="in" filter="fade">
                                      <p:cBhvr>
                                        <p:cTn id="51" dur="1000"/>
                                        <p:tgtEl>
                                          <p:spTgt spid="143"/>
                                        </p:tgtEl>
                                      </p:cBhvr>
                                    </p:animEffect>
                                    <p:anim calcmode="lin" valueType="num">
                                      <p:cBhvr>
                                        <p:cTn id="52" dur="1000" fill="hold"/>
                                        <p:tgtEl>
                                          <p:spTgt spid="143"/>
                                        </p:tgtEl>
                                        <p:attrNameLst>
                                          <p:attrName>ppt_x</p:attrName>
                                        </p:attrNameLst>
                                      </p:cBhvr>
                                      <p:tavLst>
                                        <p:tav tm="0">
                                          <p:val>
                                            <p:strVal val="#ppt_x"/>
                                          </p:val>
                                        </p:tav>
                                        <p:tav tm="100000">
                                          <p:val>
                                            <p:strVal val="#ppt_x"/>
                                          </p:val>
                                        </p:tav>
                                      </p:tavLst>
                                    </p:anim>
                                    <p:anim calcmode="lin" valueType="num">
                                      <p:cBhvr>
                                        <p:cTn id="53"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9"/>
          <p:cNvGrpSpPr/>
          <p:nvPr/>
        </p:nvGrpSpPr>
        <p:grpSpPr bwMode="auto">
          <a:xfrm>
            <a:off x="1493449" y="1803823"/>
            <a:ext cx="8969272" cy="3856152"/>
            <a:chOff x="0" y="-9523"/>
            <a:chExt cx="8972558" cy="3856324"/>
          </a:xfrm>
        </p:grpSpPr>
        <p:grpSp>
          <p:nvGrpSpPr>
            <p:cNvPr id="22" name="Group 10"/>
            <p:cNvGrpSpPr/>
            <p:nvPr/>
          </p:nvGrpSpPr>
          <p:grpSpPr bwMode="auto">
            <a:xfrm>
              <a:off x="76896" y="-9523"/>
              <a:ext cx="8840630" cy="3856324"/>
              <a:chOff x="0" y="-7117"/>
              <a:chExt cx="6607175" cy="2882080"/>
            </a:xfrm>
          </p:grpSpPr>
          <p:sp>
            <p:nvSpPr>
              <p:cNvPr id="29" name="Freeform 104"/>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close/>
                  </a:path>
                </a:pathLst>
              </a:cu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 name="Freeform 105"/>
              <p:cNvSpPr>
                <a:spLocks noChangeArrowheads="1"/>
              </p:cNvSpPr>
              <p:nvPr/>
            </p:nvSpPr>
            <p:spPr bwMode="auto">
              <a:xfrm>
                <a:off x="3273425" y="1936750"/>
                <a:ext cx="863600" cy="938213"/>
              </a:xfrm>
              <a:custGeom>
                <a:avLst/>
                <a:gdLst>
                  <a:gd name="T0" fmla="*/ 0 w 876"/>
                  <a:gd name="T1" fmla="*/ 29138806 h 952"/>
                  <a:gd name="T2" fmla="*/ 0 w 876"/>
                  <a:gd name="T3" fmla="*/ 477871696 h 952"/>
                  <a:gd name="T4" fmla="*/ 851127092 w 876"/>
                  <a:gd name="T5" fmla="*/ 924662129 h 952"/>
                  <a:gd name="T6" fmla="*/ 691784020 w 876"/>
                  <a:gd name="T7" fmla="*/ 0 h 952"/>
                  <a:gd name="T8" fmla="*/ 367267589 w 876"/>
                  <a:gd name="T9" fmla="*/ 0 h 952"/>
                  <a:gd name="T10" fmla="*/ 410017760 w 876"/>
                  <a:gd name="T11" fmla="*/ 244763215 h 952"/>
                  <a:gd name="T12" fmla="*/ 0 w 876"/>
                  <a:gd name="T13" fmla="*/ 29138806 h 952"/>
                  <a:gd name="T14" fmla="*/ 0 60000 65536"/>
                  <a:gd name="T15" fmla="*/ 0 60000 65536"/>
                  <a:gd name="T16" fmla="*/ 0 60000 65536"/>
                  <a:gd name="T17" fmla="*/ 0 60000 65536"/>
                  <a:gd name="T18" fmla="*/ 0 60000 65536"/>
                  <a:gd name="T19" fmla="*/ 0 60000 65536"/>
                  <a:gd name="T20" fmla="*/ 0 60000 65536"/>
                  <a:gd name="T21" fmla="*/ 0 w 876"/>
                  <a:gd name="T22" fmla="*/ 0 h 952"/>
                  <a:gd name="T23" fmla="*/ 876 w 876"/>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1" name="Freeform 106"/>
              <p:cNvSpPr>
                <a:spLocks noChangeArrowheads="1"/>
              </p:cNvSpPr>
              <p:nvPr/>
            </p:nvSpPr>
            <p:spPr bwMode="auto">
              <a:xfrm>
                <a:off x="2266950" y="1936750"/>
                <a:ext cx="866775" cy="938213"/>
              </a:xfrm>
              <a:custGeom>
                <a:avLst/>
                <a:gdLst>
                  <a:gd name="T0" fmla="*/ 854256123 w 878"/>
                  <a:gd name="T1" fmla="*/ 29138806 h 952"/>
                  <a:gd name="T2" fmla="*/ 443668360 w 878"/>
                  <a:gd name="T3" fmla="*/ 244763215 h 952"/>
                  <a:gd name="T4" fmla="*/ 484532161 w 878"/>
                  <a:gd name="T5" fmla="*/ 0 h 952"/>
                  <a:gd name="T6" fmla="*/ 159564590 w 878"/>
                  <a:gd name="T7" fmla="*/ 0 h 952"/>
                  <a:gd name="T8" fmla="*/ 0 w 878"/>
                  <a:gd name="T9" fmla="*/ 924662129 h 952"/>
                  <a:gd name="T10" fmla="*/ 854256123 w 878"/>
                  <a:gd name="T11" fmla="*/ 477871696 h 952"/>
                  <a:gd name="T12" fmla="*/ 854256123 w 878"/>
                  <a:gd name="T13" fmla="*/ 29138806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close/>
                  </a:path>
                </a:pathLst>
              </a:custGeom>
              <a:solidFill>
                <a:schemeClr val="accent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2" name="Freeform 107"/>
              <p:cNvSpPr>
                <a:spLocks noChangeArrowheads="1"/>
              </p:cNvSpPr>
              <p:nvPr/>
            </p:nvSpPr>
            <p:spPr bwMode="auto">
              <a:xfrm>
                <a:off x="2266950" y="1936750"/>
                <a:ext cx="866775" cy="938213"/>
              </a:xfrm>
              <a:custGeom>
                <a:avLst/>
                <a:gdLst>
                  <a:gd name="T0" fmla="*/ 878 w 878"/>
                  <a:gd name="T1" fmla="*/ 30 h 952"/>
                  <a:gd name="T2" fmla="*/ 456 w 878"/>
                  <a:gd name="T3" fmla="*/ 252 h 952"/>
                  <a:gd name="T4" fmla="*/ 498 w 878"/>
                  <a:gd name="T5" fmla="*/ 0 h 952"/>
                  <a:gd name="T6" fmla="*/ 164 w 878"/>
                  <a:gd name="T7" fmla="*/ 0 h 952"/>
                  <a:gd name="T8" fmla="*/ 0 w 878"/>
                  <a:gd name="T9" fmla="*/ 952 h 952"/>
                  <a:gd name="T10" fmla="*/ 878 w 878"/>
                  <a:gd name="T11" fmla="*/ 492 h 952"/>
                  <a:gd name="T12" fmla="*/ 878 w 878"/>
                  <a:gd name="T13" fmla="*/ 30 h 952"/>
                  <a:gd name="T14" fmla="*/ 0 60000 65536"/>
                  <a:gd name="T15" fmla="*/ 0 60000 65536"/>
                  <a:gd name="T16" fmla="*/ 0 60000 65536"/>
                  <a:gd name="T17" fmla="*/ 0 60000 65536"/>
                  <a:gd name="T18" fmla="*/ 0 60000 65536"/>
                  <a:gd name="T19" fmla="*/ 0 60000 65536"/>
                  <a:gd name="T20" fmla="*/ 0 60000 65536"/>
                  <a:gd name="T21" fmla="*/ 0 w 878"/>
                  <a:gd name="T22" fmla="*/ 0 h 952"/>
                  <a:gd name="T23" fmla="*/ 878 w 878"/>
                  <a:gd name="T24" fmla="*/ 952 h 9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8" h="952">
                    <a:moveTo>
                      <a:pt x="878" y="30"/>
                    </a:moveTo>
                    <a:lnTo>
                      <a:pt x="456" y="252"/>
                    </a:lnTo>
                    <a:lnTo>
                      <a:pt x="498" y="0"/>
                    </a:lnTo>
                    <a:lnTo>
                      <a:pt x="164" y="0"/>
                    </a:lnTo>
                    <a:lnTo>
                      <a:pt x="0" y="952"/>
                    </a:lnTo>
                    <a:lnTo>
                      <a:pt x="878" y="492"/>
                    </a:lnTo>
                    <a:lnTo>
                      <a:pt x="878"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3" name="Freeform 108"/>
              <p:cNvSpPr>
                <a:spLocks noChangeArrowheads="1"/>
              </p:cNvSpPr>
              <p:nvPr/>
            </p:nvSpPr>
            <p:spPr bwMode="auto">
              <a:xfrm>
                <a:off x="3201987" y="0"/>
                <a:ext cx="1511300" cy="1778000"/>
              </a:xfrm>
              <a:custGeom>
                <a:avLst/>
                <a:gdLst>
                  <a:gd name="T0" fmla="*/ 460241095 w 1534"/>
                  <a:gd name="T1" fmla="*/ 934440516 h 1804"/>
                  <a:gd name="T2" fmla="*/ 0 w 1534"/>
                  <a:gd name="T3" fmla="*/ 0 h 1804"/>
                  <a:gd name="T4" fmla="*/ 0 w 1534"/>
                  <a:gd name="T5" fmla="*/ 679947018 h 1804"/>
                  <a:gd name="T6" fmla="*/ 238859290 w 1534"/>
                  <a:gd name="T7" fmla="*/ 1165622896 h 1804"/>
                  <a:gd name="T8" fmla="*/ 774835825 w 1534"/>
                  <a:gd name="T9" fmla="*/ 1243330563 h 1804"/>
                  <a:gd name="T10" fmla="*/ 388389322 w 1534"/>
                  <a:gd name="T11" fmla="*/ 1622157906 h 1804"/>
                  <a:gd name="T12" fmla="*/ 409750474 w 1534"/>
                  <a:gd name="T13" fmla="*/ 1752319530 h 1804"/>
                  <a:gd name="T14" fmla="*/ 802023462 w 1534"/>
                  <a:gd name="T15" fmla="*/ 1752319530 h 1804"/>
                  <a:gd name="T16" fmla="*/ 1489471863 w 1534"/>
                  <a:gd name="T17" fmla="*/ 1084029057 h 1804"/>
                  <a:gd name="T18" fmla="*/ 460241095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Freeform 109"/>
              <p:cNvSpPr>
                <a:spLocks noChangeArrowheads="1"/>
              </p:cNvSpPr>
              <p:nvPr/>
            </p:nvSpPr>
            <p:spPr bwMode="auto">
              <a:xfrm>
                <a:off x="1690687" y="0"/>
                <a:ext cx="1511300" cy="1778000"/>
              </a:xfrm>
              <a:custGeom>
                <a:avLst/>
                <a:gdLst>
                  <a:gd name="T0" fmla="*/ 1029230767 w 1534"/>
                  <a:gd name="T1" fmla="*/ 934440516 h 1804"/>
                  <a:gd name="T2" fmla="*/ 0 w 1534"/>
                  <a:gd name="T3" fmla="*/ 1084029057 h 1804"/>
                  <a:gd name="T4" fmla="*/ 687448400 w 1534"/>
                  <a:gd name="T5" fmla="*/ 1752319530 h 1804"/>
                  <a:gd name="T6" fmla="*/ 1079721389 w 1534"/>
                  <a:gd name="T7" fmla="*/ 1752319530 h 1804"/>
                  <a:gd name="T8" fmla="*/ 1103024374 w 1534"/>
                  <a:gd name="T9" fmla="*/ 1622157906 h 1804"/>
                  <a:gd name="T10" fmla="*/ 714636037 w 1534"/>
                  <a:gd name="T11" fmla="*/ 1243330563 h 1804"/>
                  <a:gd name="T12" fmla="*/ 1250612572 w 1534"/>
                  <a:gd name="T13" fmla="*/ 1165622896 h 1804"/>
                  <a:gd name="T14" fmla="*/ 1489471863 w 1534"/>
                  <a:gd name="T15" fmla="*/ 679947018 h 1804"/>
                  <a:gd name="T16" fmla="*/ 1489471863 w 1534"/>
                  <a:gd name="T17" fmla="*/ 0 h 1804"/>
                  <a:gd name="T18" fmla="*/ 1029230767 w 1534"/>
                  <a:gd name="T19" fmla="*/ 934440516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4"/>
                  <a:gd name="T31" fmla="*/ 0 h 1804"/>
                  <a:gd name="T32" fmla="*/ 1534 w 1534"/>
                  <a:gd name="T33" fmla="*/ 1804 h 18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5" name="任意多边形 42"/>
              <p:cNvSpPr/>
              <p:nvPr/>
            </p:nvSpPr>
            <p:spPr bwMode="auto">
              <a:xfrm flipH="1">
                <a:off x="0" y="404813"/>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6" name="矩形 1"/>
              <p:cNvSpPr>
                <a:spLocks noChangeArrowheads="1"/>
              </p:cNvSpPr>
              <p:nvPr/>
            </p:nvSpPr>
            <p:spPr bwMode="auto">
              <a:xfrm>
                <a:off x="332362"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37" name="任意多边形 44"/>
              <p:cNvSpPr/>
              <p:nvPr/>
            </p:nvSpPr>
            <p:spPr bwMode="auto">
              <a:xfrm flipH="1">
                <a:off x="9525" y="1930400"/>
                <a:ext cx="2433637"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8" name="任意多边形 47"/>
              <p:cNvSpPr/>
              <p:nvPr/>
            </p:nvSpPr>
            <p:spPr bwMode="auto">
              <a:xfrm>
                <a:off x="3849687" y="414338"/>
                <a:ext cx="2736850" cy="615950"/>
              </a:xfrm>
              <a:custGeom>
                <a:avLst/>
                <a:gdLst>
                  <a:gd name="T0" fmla="*/ 0 w 2896333"/>
                  <a:gd name="T1" fmla="*/ 581025 h 581025"/>
                  <a:gd name="T2" fmla="*/ 333375 w 2896333"/>
                  <a:gd name="T3" fmla="*/ 0 h 581025"/>
                  <a:gd name="T4" fmla="*/ 2896333 w 2896333"/>
                  <a:gd name="T5" fmla="*/ 0 h 581025"/>
                  <a:gd name="T6" fmla="*/ 0 60000 65536"/>
                  <a:gd name="T7" fmla="*/ 0 60000 65536"/>
                  <a:gd name="T8" fmla="*/ 0 60000 65536"/>
                  <a:gd name="T9" fmla="*/ 0 w 2896333"/>
                  <a:gd name="T10" fmla="*/ 0 h 581025"/>
                  <a:gd name="T11" fmla="*/ 2896333 w 2896333"/>
                  <a:gd name="T12" fmla="*/ 581025 h 581025"/>
                </a:gdLst>
                <a:ahLst/>
                <a:cxnLst>
                  <a:cxn ang="T6">
                    <a:pos x="T0" y="T1"/>
                  </a:cxn>
                  <a:cxn ang="T7">
                    <a:pos x="T2" y="T3"/>
                  </a:cxn>
                  <a:cxn ang="T8">
                    <a:pos x="T4" y="T5"/>
                  </a:cxn>
                </a:cxnLst>
                <a:rect l="T9" t="T10" r="T11" b="T12"/>
                <a:pathLst>
                  <a:path w="2896333" h="581025">
                    <a:moveTo>
                      <a:pt x="0" y="581025"/>
                    </a:moveTo>
                    <a:lnTo>
                      <a:pt x="333375" y="0"/>
                    </a:lnTo>
                    <a:lnTo>
                      <a:pt x="2896333"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9" name="任意多边形 48"/>
              <p:cNvSpPr/>
              <p:nvPr/>
            </p:nvSpPr>
            <p:spPr bwMode="auto">
              <a:xfrm>
                <a:off x="3894137" y="1930400"/>
                <a:ext cx="2713038" cy="620713"/>
              </a:xfrm>
              <a:custGeom>
                <a:avLst/>
                <a:gdLst>
                  <a:gd name="T0" fmla="*/ 0 w 2528430"/>
                  <a:gd name="T1" fmla="*/ 587027 h 587027"/>
                  <a:gd name="T2" fmla="*/ 333375 w 2528430"/>
                  <a:gd name="T3" fmla="*/ 6002 h 587027"/>
                  <a:gd name="T4" fmla="*/ 2528430 w 2528430"/>
                  <a:gd name="T5" fmla="*/ 0 h 587027"/>
                  <a:gd name="T6" fmla="*/ 0 60000 65536"/>
                  <a:gd name="T7" fmla="*/ 0 60000 65536"/>
                  <a:gd name="T8" fmla="*/ 0 60000 65536"/>
                  <a:gd name="T9" fmla="*/ 0 w 2528430"/>
                  <a:gd name="T10" fmla="*/ 0 h 587027"/>
                  <a:gd name="T11" fmla="*/ 2528430 w 2528430"/>
                  <a:gd name="T12" fmla="*/ 587027 h 587027"/>
                </a:gdLst>
                <a:ahLst/>
                <a:cxnLst>
                  <a:cxn ang="T6">
                    <a:pos x="T0" y="T1"/>
                  </a:cxn>
                  <a:cxn ang="T7">
                    <a:pos x="T2" y="T3"/>
                  </a:cxn>
                  <a:cxn ang="T8">
                    <a:pos x="T4" y="T5"/>
                  </a:cxn>
                </a:cxnLst>
                <a:rect l="T9" t="T10" r="T11" b="T12"/>
                <a:pathLst>
                  <a:path w="2528430" h="587027">
                    <a:moveTo>
                      <a:pt x="0" y="587027"/>
                    </a:moveTo>
                    <a:lnTo>
                      <a:pt x="333375" y="6002"/>
                    </a:lnTo>
                    <a:lnTo>
                      <a:pt x="2528430" y="0"/>
                    </a:lnTo>
                  </a:path>
                </a:pathLst>
              </a:custGeom>
              <a:noFill/>
              <a:ln w="12700" cap="flat" cmpd="sng">
                <a:solidFill>
                  <a:srgbClr val="BFBFBF"/>
                </a:solidFill>
                <a:prstDash val="dash"/>
                <a:miter lim="800000"/>
                <a:headEnd type="oval" w="med" len="med"/>
              </a:ln>
              <a:extLst>
                <a:ext uri="{909E8E84-426E-40DD-AFC4-6F175D3DCCD1}">
                  <a14:hiddenFill xmlns:a14="http://schemas.microsoft.com/office/drawing/2010/main">
                    <a:solidFill>
                      <a:srgbClr val="FFFFFF"/>
                    </a:solidFill>
                  </a14:hiddenFill>
                </a:ext>
              </a:extLst>
            </p:spPr>
            <p:txBody>
              <a:bodyPr anchor="ctr"/>
              <a:lstStyle/>
              <a:p>
                <a:pPr algn="ctr"/>
                <a:endParaRPr lang="zh-CN" altLang="zh-CN" sz="3200">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0" name="Oval 54"/>
              <p:cNvSpPr>
                <a:spLocks noChangeArrowheads="1"/>
              </p:cNvSpPr>
              <p:nvPr/>
            </p:nvSpPr>
            <p:spPr bwMode="auto">
              <a:xfrm>
                <a:off x="2693987" y="98425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42" name="Oval 54"/>
              <p:cNvSpPr>
                <a:spLocks noChangeArrowheads="1"/>
              </p:cNvSpPr>
              <p:nvPr/>
            </p:nvSpPr>
            <p:spPr bwMode="auto">
              <a:xfrm>
                <a:off x="3802062" y="990600"/>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5" name="Oval 54"/>
              <p:cNvSpPr>
                <a:spLocks noChangeArrowheads="1"/>
              </p:cNvSpPr>
              <p:nvPr/>
            </p:nvSpPr>
            <p:spPr bwMode="auto">
              <a:xfrm>
                <a:off x="3849687"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7" name="Oval 54"/>
              <p:cNvSpPr>
                <a:spLocks noChangeArrowheads="1"/>
              </p:cNvSpPr>
              <p:nvPr/>
            </p:nvSpPr>
            <p:spPr bwMode="auto">
              <a:xfrm>
                <a:off x="2409825" y="2509838"/>
                <a:ext cx="82550" cy="82550"/>
              </a:xfrm>
              <a:prstGeom prst="ellipse">
                <a:avLst/>
              </a:prstGeom>
              <a:gradFill rotWithShape="1">
                <a:gsLst>
                  <a:gs pos="0">
                    <a:srgbClr val="9B9B9B"/>
                  </a:gs>
                  <a:gs pos="50000">
                    <a:srgbClr val="8D8D8D"/>
                  </a:gs>
                  <a:gs pos="100000">
                    <a:srgbClr val="797979"/>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sz="3200">
                  <a:solidFill>
                    <a:srgbClr val="000000"/>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矩形 1"/>
              <p:cNvSpPr>
                <a:spLocks noChangeArrowheads="1"/>
              </p:cNvSpPr>
              <p:nvPr/>
            </p:nvSpPr>
            <p:spPr bwMode="auto">
              <a:xfrm>
                <a:off x="332363" y="1511201"/>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just">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just">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59" name="矩形 1"/>
              <p:cNvSpPr>
                <a:spLocks noChangeArrowheads="1"/>
              </p:cNvSpPr>
              <p:nvPr/>
            </p:nvSpPr>
            <p:spPr bwMode="auto">
              <a:xfrm>
                <a:off x="3936351" y="-7117"/>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endParaRPr lang="zh-CN" altLang="en-US" sz="1465" b="1" dirty="0">
                  <a:latin typeface="微软雅黑" panose="020B0503020204020204" pitchFamily="34" charset="-122"/>
                  <a:ea typeface="微软雅黑" panose="020B0503020204020204" pitchFamily="34" charset="-122"/>
                  <a:sym typeface="方正兰亭细黑_GBK" charset="-122"/>
                </a:endParaRPr>
              </a:p>
            </p:txBody>
          </p:sp>
          <p:sp>
            <p:nvSpPr>
              <p:cNvPr id="60" name="矩形 1"/>
              <p:cNvSpPr>
                <a:spLocks noChangeArrowheads="1"/>
              </p:cNvSpPr>
              <p:nvPr/>
            </p:nvSpPr>
            <p:spPr bwMode="auto">
              <a:xfrm>
                <a:off x="3991097" y="1526333"/>
                <a:ext cx="2291809" cy="1241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r">
                  <a:lnSpc>
                    <a:spcPct val="150000"/>
                  </a:lnSpc>
                </a:pPr>
                <a:r>
                  <a:rPr lang="zh-CN" altLang="en-US" sz="2135" b="1" dirty="0">
                    <a:solidFill>
                      <a:schemeClr val="accent1"/>
                    </a:solidFill>
                    <a:latin typeface="微软雅黑" panose="020B0503020204020204" pitchFamily="34" charset="-122"/>
                    <a:ea typeface="微软雅黑" panose="020B0503020204020204" pitchFamily="34" charset="-122"/>
                    <a:sym typeface="方正兰亭细黑_GBK" charset="-122"/>
                  </a:rPr>
                  <a:t>此处添加标题内容</a:t>
                </a:r>
                <a:endParaRPr lang="en-US" sz="2135" b="1" dirty="0">
                  <a:solidFill>
                    <a:schemeClr val="accent1"/>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rPr>
                  <a:t>点击此处添加内容</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a:p>
                <a:pPr algn="r">
                  <a:lnSpc>
                    <a:spcPct val="150000"/>
                  </a:lnSpc>
                </a:pPr>
                <a:endParaRPr lang="zh-CN" altLang="en-US" sz="1465" b="1" dirty="0">
                  <a:solidFill>
                    <a:schemeClr val="tx1">
                      <a:lumMod val="50000"/>
                      <a:lumOff val="50000"/>
                    </a:schemeClr>
                  </a:solidFill>
                  <a:latin typeface="微软雅黑" panose="020B0503020204020204" pitchFamily="34" charset="-122"/>
                  <a:ea typeface="微软雅黑" panose="020B0503020204020204" pitchFamily="34" charset="-122"/>
                  <a:sym typeface="方正兰亭细黑_GBK" charset="-122"/>
                </a:endParaRPr>
              </a:p>
            </p:txBody>
          </p:sp>
        </p:grpSp>
        <p:pic>
          <p:nvPicPr>
            <p:cNvPr id="23" name="图片 29"/>
            <p:cNvPicPr>
              <a:picLocks noChangeAspect="1" noChangeArrowheads="1"/>
            </p:cNvPicPr>
            <p:nvPr/>
          </p:nvPicPr>
          <p:blipFill>
            <a:blip r:embed="rId1" cstate="screen">
              <a:biLevel thresh="50000"/>
              <a:grayscl/>
            </a:blip>
            <a:srcRect/>
            <a:stretch>
              <a:fillRect/>
            </a:stretch>
          </p:blipFill>
          <p:spPr bwMode="auto">
            <a:xfrm>
              <a:off x="89641" y="281021"/>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30"/>
            <p:cNvPicPr>
              <a:picLocks noChangeAspect="1" noChangeArrowheads="1"/>
            </p:cNvPicPr>
            <p:nvPr/>
          </p:nvPicPr>
          <p:blipFill>
            <a:blip r:embed="rId2" cstate="screen">
              <a:biLevel thresh="50000"/>
              <a:grayscl/>
            </a:blip>
            <a:srcRect/>
            <a:stretch>
              <a:fillRect/>
            </a:stretch>
          </p:blipFill>
          <p:spPr bwMode="auto">
            <a:xfrm>
              <a:off x="8451061" y="167678"/>
              <a:ext cx="502575" cy="50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图片 31"/>
            <p:cNvPicPr>
              <a:picLocks noChangeAspect="1" noChangeArrowheads="1"/>
            </p:cNvPicPr>
            <p:nvPr/>
          </p:nvPicPr>
          <p:blipFill>
            <a:blip r:embed="rId3" cstate="screen">
              <a:biLevel thresh="50000"/>
              <a:grayscl/>
            </a:blip>
            <a:srcRect/>
            <a:stretch>
              <a:fillRect/>
            </a:stretch>
          </p:blipFill>
          <p:spPr bwMode="auto">
            <a:xfrm>
              <a:off x="0" y="2080688"/>
              <a:ext cx="596675" cy="59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32"/>
            <p:cNvPicPr>
              <a:picLocks noChangeAspect="1" noChangeArrowheads="1"/>
            </p:cNvPicPr>
            <p:nvPr/>
          </p:nvPicPr>
          <p:blipFill>
            <a:blip r:embed="rId4" cstate="screen">
              <a:biLevel thresh="50000"/>
              <a:grayscl/>
            </a:blip>
            <a:srcRect/>
            <a:stretch>
              <a:fillRect/>
            </a:stretch>
          </p:blipFill>
          <p:spPr bwMode="auto">
            <a:xfrm>
              <a:off x="8420699" y="2106801"/>
              <a:ext cx="551859" cy="55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114720" y="1100132"/>
            <a:ext cx="2048959"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04</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anose="020B0503020204020204" pitchFamily="34" charset="-122"/>
                <a:ea typeface="微软雅黑" panose="020B0503020204020204" pitchFamily="34" charset="-122"/>
              </a:rPr>
              <a:t>工作存在不足</a:t>
            </a:r>
            <a:endParaRPr lang="en-US" altLang="zh-CN" sz="4800" b="1" dirty="0">
              <a:solidFill>
                <a:srgbClr val="519B42"/>
              </a:solidFill>
              <a:latin typeface="微软雅黑" panose="020B0503020204020204" pitchFamily="34" charset="-122"/>
              <a:ea typeface="微软雅黑" panose="020B0503020204020204"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anose="020B0503020204020204" pitchFamily="34" charset="-122"/>
                <a:ea typeface="微软雅黑" panose="020B0503020204020204" pitchFamily="34" charset="-122"/>
              </a:rPr>
              <a:t>ADD DIRECTORY ONE TITLESADD DIRECTORY ONE TITLES</a:t>
            </a:r>
            <a:endParaRPr lang="en-US" altLang="zh-CN" sz="1100" dirty="0">
              <a:solidFill>
                <a:srgbClr val="519B4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screen"/>
          <a:stretch>
            <a:fillRect/>
          </a:stretch>
        </p:blipFill>
        <p:spPr>
          <a:xfrm>
            <a:off x="6562446" y="2356959"/>
            <a:ext cx="817626" cy="754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a:spLocks noChangeArrowheads="1"/>
          </p:cNvSpPr>
          <p:nvPr/>
        </p:nvSpPr>
        <p:spPr bwMode="auto">
          <a:xfrm>
            <a:off x="1087556" y="2389830"/>
            <a:ext cx="2940013" cy="1661323"/>
          </a:xfrm>
          <a:prstGeom prst="rect">
            <a:avLst/>
          </a:prstGeom>
          <a:blipFill>
            <a:blip r:embed="rId1" cstate="screen"/>
            <a:stretch>
              <a:fillRect/>
            </a:stretch>
          </a:blipFill>
          <a:ln w="28575" cap="flat">
            <a:noFill/>
            <a:prstDash val="solid"/>
            <a:miter lim="800000"/>
          </a:ln>
        </p:spPr>
        <p:txBody>
          <a:bodyPr vert="horz" wrap="square" lIns="91852" tIns="45926" rIns="91852" bIns="45926" numCol="1" anchor="t" anchorCtr="0" compatLnSpc="1"/>
          <a:lstStyle/>
          <a:p>
            <a:endParaRPr lang="zh-CN" altLang="en-US"/>
          </a:p>
        </p:txBody>
      </p:sp>
      <p:sp>
        <p:nvSpPr>
          <p:cNvPr id="3" name="Oval 7"/>
          <p:cNvSpPr>
            <a:spLocks noChangeArrowheads="1"/>
          </p:cNvSpPr>
          <p:nvPr/>
        </p:nvSpPr>
        <p:spPr bwMode="auto">
          <a:xfrm>
            <a:off x="1989031" y="1777908"/>
            <a:ext cx="1135698" cy="113662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anose="020B0503020204020204" pitchFamily="34" charset="-122"/>
                <a:ea typeface="微软雅黑" panose="020B0503020204020204" pitchFamily="34" charset="-122"/>
              </a:rPr>
              <a:t>添加标题</a:t>
            </a:r>
            <a:endParaRPr lang="zh-CN" altLang="en-US" sz="1600">
              <a:latin typeface="微软雅黑" panose="020B0503020204020204" pitchFamily="34" charset="-122"/>
              <a:ea typeface="微软雅黑" panose="020B0503020204020204" pitchFamily="34" charset="-122"/>
            </a:endParaRPr>
          </a:p>
        </p:txBody>
      </p:sp>
      <p:sp>
        <p:nvSpPr>
          <p:cNvPr id="4" name="Rectangle 8"/>
          <p:cNvSpPr>
            <a:spLocks noChangeArrowheads="1"/>
          </p:cNvSpPr>
          <p:nvPr/>
        </p:nvSpPr>
        <p:spPr bwMode="auto">
          <a:xfrm>
            <a:off x="4674397" y="2389830"/>
            <a:ext cx="2944098" cy="1661323"/>
          </a:xfrm>
          <a:prstGeom prst="rect">
            <a:avLst/>
          </a:prstGeom>
          <a:blipFill>
            <a:blip r:embed="rId2" cstate="screen"/>
            <a:stretch>
              <a:fillRect/>
            </a:stretch>
          </a:blipFill>
          <a:ln w="28575" cap="flat">
            <a:noFill/>
            <a:prstDash val="solid"/>
            <a:miter lim="800000"/>
          </a:ln>
        </p:spPr>
        <p:txBody>
          <a:bodyPr vert="horz" wrap="square" lIns="91852" tIns="45926" rIns="91852" bIns="45926" numCol="1" anchor="t" anchorCtr="0" compatLnSpc="1"/>
          <a:lstStyle/>
          <a:p>
            <a:endParaRPr lang="zh-CN" altLang="en-US"/>
          </a:p>
        </p:txBody>
      </p:sp>
      <p:sp>
        <p:nvSpPr>
          <p:cNvPr id="5" name="Oval 9"/>
          <p:cNvSpPr>
            <a:spLocks noChangeArrowheads="1"/>
          </p:cNvSpPr>
          <p:nvPr/>
        </p:nvSpPr>
        <p:spPr bwMode="auto">
          <a:xfrm>
            <a:off x="5578597" y="1777908"/>
            <a:ext cx="1135698" cy="113662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anose="020B0503020204020204" pitchFamily="34" charset="-122"/>
                <a:ea typeface="微软雅黑" panose="020B0503020204020204" pitchFamily="34" charset="-122"/>
              </a:rPr>
              <a:t>添加标题</a:t>
            </a:r>
            <a:endParaRPr lang="zh-CN" altLang="en-US" sz="1600">
              <a:latin typeface="微软雅黑" panose="020B0503020204020204" pitchFamily="34" charset="-122"/>
              <a:ea typeface="微软雅黑" panose="020B0503020204020204" pitchFamily="34" charset="-122"/>
            </a:endParaRPr>
          </a:p>
        </p:txBody>
      </p:sp>
      <p:sp>
        <p:nvSpPr>
          <p:cNvPr id="6" name="Rectangle 10"/>
          <p:cNvSpPr>
            <a:spLocks noChangeArrowheads="1"/>
          </p:cNvSpPr>
          <p:nvPr/>
        </p:nvSpPr>
        <p:spPr bwMode="auto">
          <a:xfrm>
            <a:off x="8265325" y="2389830"/>
            <a:ext cx="2942737" cy="1661323"/>
          </a:xfrm>
          <a:prstGeom prst="rect">
            <a:avLst/>
          </a:prstGeom>
          <a:blipFill>
            <a:blip r:embed="rId3" cstate="screen"/>
            <a:stretch>
              <a:fillRect/>
            </a:stretch>
          </a:blipFill>
          <a:ln w="28575" cap="flat">
            <a:noFill/>
            <a:prstDash val="solid"/>
            <a:miter lim="800000"/>
          </a:ln>
        </p:spPr>
        <p:txBody>
          <a:bodyPr vert="horz" wrap="square" lIns="91852" tIns="45926" rIns="91852" bIns="45926" numCol="1" anchor="t" anchorCtr="0" compatLnSpc="1"/>
          <a:lstStyle/>
          <a:p>
            <a:endParaRPr lang="zh-CN" altLang="en-US"/>
          </a:p>
        </p:txBody>
      </p:sp>
      <p:sp>
        <p:nvSpPr>
          <p:cNvPr id="7" name="Oval 11"/>
          <p:cNvSpPr>
            <a:spLocks noChangeArrowheads="1"/>
          </p:cNvSpPr>
          <p:nvPr/>
        </p:nvSpPr>
        <p:spPr bwMode="auto">
          <a:xfrm>
            <a:off x="9168163" y="1777908"/>
            <a:ext cx="1135698" cy="113662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02916" tIns="51458" rIns="102916" bIns="51458" rtlCol="0" anchor="ctr"/>
          <a:lstStyle/>
          <a:p>
            <a:pPr algn="ctr"/>
            <a:r>
              <a:rPr lang="zh-CN" altLang="en-US" sz="1600">
                <a:latin typeface="微软雅黑" panose="020B0503020204020204" pitchFamily="34" charset="-122"/>
                <a:ea typeface="微软雅黑" panose="020B0503020204020204" pitchFamily="34" charset="-122"/>
              </a:rPr>
              <a:t>添加标题</a:t>
            </a:r>
            <a:endParaRPr lang="zh-CN" altLang="en-US" sz="1600">
              <a:latin typeface="微软雅黑" panose="020B0503020204020204" pitchFamily="34" charset="-122"/>
              <a:ea typeface="微软雅黑" panose="020B0503020204020204" pitchFamily="34" charset="-122"/>
            </a:endParaRPr>
          </a:p>
        </p:txBody>
      </p:sp>
      <p:sp>
        <p:nvSpPr>
          <p:cNvPr id="8" name="矩形 30"/>
          <p:cNvSpPr>
            <a:spLocks noChangeArrowheads="1"/>
          </p:cNvSpPr>
          <p:nvPr/>
        </p:nvSpPr>
        <p:spPr bwMode="auto">
          <a:xfrm>
            <a:off x="1087555" y="4329333"/>
            <a:ext cx="2940013" cy="892968"/>
          </a:xfrm>
          <a:prstGeom prst="rect">
            <a:avLst/>
          </a:prstGeom>
          <a:noFill/>
          <a:ln w="9525">
            <a:noFill/>
            <a:miter lim="800000"/>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a:spLocks noChangeArrowheads="1"/>
          </p:cNvSpPr>
          <p:nvPr/>
        </p:nvSpPr>
        <p:spPr bwMode="auto">
          <a:xfrm>
            <a:off x="4674398" y="4329334"/>
            <a:ext cx="2940013" cy="692913"/>
          </a:xfrm>
          <a:prstGeom prst="rect">
            <a:avLst/>
          </a:prstGeom>
          <a:noFill/>
          <a:ln w="9525">
            <a:noFill/>
            <a:miter lim="800000"/>
          </a:ln>
        </p:spPr>
        <p:txBody>
          <a:bodyPr wrap="square" lIns="91852" tIns="45926" rIns="91852" bIns="45926">
            <a:spAutoFit/>
          </a:bodyPr>
          <a:lstStyle/>
          <a:p>
            <a:pPr algn="just">
              <a:lnSpc>
                <a:spcPct val="13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矩形 30"/>
          <p:cNvSpPr>
            <a:spLocks noChangeArrowheads="1"/>
          </p:cNvSpPr>
          <p:nvPr/>
        </p:nvSpPr>
        <p:spPr bwMode="auto">
          <a:xfrm>
            <a:off x="8265326" y="4329333"/>
            <a:ext cx="2940013" cy="892968"/>
          </a:xfrm>
          <a:prstGeom prst="rect">
            <a:avLst/>
          </a:prstGeom>
          <a:noFill/>
          <a:ln w="9525">
            <a:noFill/>
            <a:miter lim="800000"/>
          </a:ln>
        </p:spPr>
        <p:txBody>
          <a:bodyPr wrap="square" lIns="91852" tIns="45926" rIns="91852" bIns="45926">
            <a:spAutoFit/>
          </a:bodyPr>
          <a:lstStyle/>
          <a:p>
            <a:pPr algn="just">
              <a:lnSpc>
                <a:spcPct val="13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标题 10"/>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par>
                                <p:cTn id="11" presetID="47"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500"/>
                            </p:stCondLst>
                            <p:childTnLst>
                              <p:par>
                                <p:cTn id="17" presetID="49" presetClass="entr" presetSubtype="0" decel="10000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style.rotation</p:attrName>
                                        </p:attrNameLst>
                                      </p:cBhvr>
                                      <p:tavLst>
                                        <p:tav tm="0">
                                          <p:val>
                                            <p:fltVal val="360"/>
                                          </p:val>
                                        </p:tav>
                                        <p:tav tm="100000">
                                          <p:val>
                                            <p:fltVal val="0"/>
                                          </p:val>
                                        </p:tav>
                                      </p:tavLst>
                                    </p:anim>
                                    <p:animEffect transition="in" filter="fade">
                                      <p:cBhvr>
                                        <p:cTn id="22" dur="500"/>
                                        <p:tgtEl>
                                          <p:spTgt spid="5"/>
                                        </p:tgtEl>
                                      </p:cBhvr>
                                    </p:animEffect>
                                  </p:childTnLst>
                                </p:cTn>
                              </p:par>
                              <p:par>
                                <p:cTn id="23" presetID="47"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anim calcmode="lin" valueType="num">
                                      <p:cBhvr>
                                        <p:cTn id="26" dur="500" fill="hold"/>
                                        <p:tgtEl>
                                          <p:spTgt spid="4"/>
                                        </p:tgtEl>
                                        <p:attrNameLst>
                                          <p:attrName>ppt_x</p:attrName>
                                        </p:attrNameLst>
                                      </p:cBhvr>
                                      <p:tavLst>
                                        <p:tav tm="0">
                                          <p:val>
                                            <p:strVal val="#ppt_x"/>
                                          </p:val>
                                        </p:tav>
                                        <p:tav tm="100000">
                                          <p:val>
                                            <p:strVal val="#ppt_x"/>
                                          </p:val>
                                        </p:tav>
                                      </p:tavLst>
                                    </p:anim>
                                    <p:anim calcmode="lin" valueType="num">
                                      <p:cBhvr>
                                        <p:cTn id="27" dur="500" fill="hold"/>
                                        <p:tgtEl>
                                          <p:spTgt spid="4"/>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49" presetClass="entr" presetSubtype="0" decel="10000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 calcmode="lin" valueType="num">
                                      <p:cBhvr>
                                        <p:cTn id="33" dur="500" fill="hold"/>
                                        <p:tgtEl>
                                          <p:spTgt spid="7"/>
                                        </p:tgtEl>
                                        <p:attrNameLst>
                                          <p:attrName>style.rotation</p:attrName>
                                        </p:attrNameLst>
                                      </p:cBhvr>
                                      <p:tavLst>
                                        <p:tav tm="0">
                                          <p:val>
                                            <p:fltVal val="360"/>
                                          </p:val>
                                        </p:tav>
                                        <p:tav tm="100000">
                                          <p:val>
                                            <p:fltVal val="0"/>
                                          </p:val>
                                        </p:tav>
                                      </p:tavLst>
                                    </p:anim>
                                    <p:animEffect transition="in" filter="fade">
                                      <p:cBhvr>
                                        <p:cTn id="34" dur="500"/>
                                        <p:tgtEl>
                                          <p:spTgt spid="7"/>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anim calcmode="lin" valueType="num">
                                      <p:cBhvr>
                                        <p:cTn id="38" dur="500" fill="hold"/>
                                        <p:tgtEl>
                                          <p:spTgt spid="6"/>
                                        </p:tgtEl>
                                        <p:attrNameLst>
                                          <p:attrName>ppt_x</p:attrName>
                                        </p:attrNameLst>
                                      </p:cBhvr>
                                      <p:tavLst>
                                        <p:tav tm="0">
                                          <p:val>
                                            <p:strVal val="#ppt_x"/>
                                          </p:val>
                                        </p:tav>
                                        <p:tav tm="100000">
                                          <p:val>
                                            <p:strVal val="#ppt_x"/>
                                          </p:val>
                                        </p:tav>
                                      </p:tavLst>
                                    </p:anim>
                                    <p:anim calcmode="lin" valueType="num">
                                      <p:cBhvr>
                                        <p:cTn id="39" dur="5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 presetClass="entr" presetSubtype="4" decel="100000"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decel="100000" fill="hold" grpId="0" nodeType="withEffect">
                                  <p:stCondLst>
                                    <p:cond delay="20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decel="100000" fill="hold" grpId="0" nodeType="withEffect">
                                  <p:stCondLst>
                                    <p:cond delay="40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H_Other_1"/>
          <p:cNvSpPr/>
          <p:nvPr>
            <p:custDataLst>
              <p:tags r:id="rId1"/>
            </p:custDataLst>
          </p:nvPr>
        </p:nvSpPr>
        <p:spPr>
          <a:xfrm>
            <a:off x="1561169"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b="1" dirty="0">
                <a:solidFill>
                  <a:srgbClr val="FFFFFF"/>
                </a:solidFill>
              </a:rPr>
              <a:t>01</a:t>
            </a:r>
            <a:endParaRPr lang="zh-CN" altLang="en-US" sz="4265" b="1" dirty="0">
              <a:solidFill>
                <a:srgbClr val="FFFFFF"/>
              </a:solidFill>
            </a:endParaRPr>
          </a:p>
        </p:txBody>
      </p:sp>
      <p:pic>
        <p:nvPicPr>
          <p:cNvPr id="9" name="MH_Other_2"/>
          <p:cNvPicPr/>
          <p:nvPr>
            <p:custDataLst>
              <p:tags r:id="rId2"/>
            </p:custDataLst>
          </p:nvPr>
        </p:nvPicPr>
        <p:blipFill>
          <a:blip r:embed="rId3" cstate="screen"/>
          <a:srcRect/>
          <a:stretch>
            <a:fillRect/>
          </a:stretch>
        </p:blipFill>
        <p:spPr bwMode="auto">
          <a:xfrm>
            <a:off x="894589"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MH_Other_4"/>
          <p:cNvSpPr/>
          <p:nvPr>
            <p:custDataLst>
              <p:tags r:id="rId4"/>
            </p:custDataLst>
          </p:nvPr>
        </p:nvSpPr>
        <p:spPr>
          <a:xfrm>
            <a:off x="5082385"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b="1" dirty="0">
                <a:solidFill>
                  <a:srgbClr val="FFFFFF"/>
                </a:solidFill>
              </a:rPr>
              <a:t>02</a:t>
            </a:r>
            <a:endParaRPr lang="zh-CN" altLang="en-US" sz="4265" b="1" dirty="0">
              <a:solidFill>
                <a:srgbClr val="FFFFFF"/>
              </a:solidFill>
            </a:endParaRPr>
          </a:p>
        </p:txBody>
      </p:sp>
      <p:pic>
        <p:nvPicPr>
          <p:cNvPr id="11" name="MH_Other_5"/>
          <p:cNvPicPr/>
          <p:nvPr>
            <p:custDataLst>
              <p:tags r:id="rId5"/>
            </p:custDataLst>
          </p:nvPr>
        </p:nvPicPr>
        <p:blipFill>
          <a:blip r:embed="rId3" cstate="screen"/>
          <a:srcRect/>
          <a:stretch>
            <a:fillRect/>
          </a:stretch>
        </p:blipFill>
        <p:spPr bwMode="auto">
          <a:xfrm>
            <a:off x="4415806"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MH_Other_7"/>
          <p:cNvSpPr/>
          <p:nvPr>
            <p:custDataLst>
              <p:tags r:id="rId6"/>
            </p:custDataLst>
          </p:nvPr>
        </p:nvSpPr>
        <p:spPr>
          <a:xfrm>
            <a:off x="8603602" y="2383771"/>
            <a:ext cx="2027239" cy="998806"/>
          </a:xfrm>
          <a:custGeom>
            <a:avLst/>
            <a:gdLst>
              <a:gd name="connsiteX0" fmla="*/ 0 w 1521440"/>
              <a:gd name="connsiteY0" fmla="*/ 0 h 749300"/>
              <a:gd name="connsiteX1" fmla="*/ 1521440 w 1521440"/>
              <a:gd name="connsiteY1" fmla="*/ 0 h 749300"/>
              <a:gd name="connsiteX2" fmla="*/ 1507239 w 1521440"/>
              <a:gd name="connsiteY2" fmla="*/ 140870 h 749300"/>
              <a:gd name="connsiteX3" fmla="*/ 760720 w 1521440"/>
              <a:gd name="connsiteY3" fmla="*/ 749300 h 749300"/>
              <a:gd name="connsiteX4" fmla="*/ 14201 w 1521440"/>
              <a:gd name="connsiteY4" fmla="*/ 140870 h 749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1440" h="749300">
                <a:moveTo>
                  <a:pt x="0" y="0"/>
                </a:moveTo>
                <a:lnTo>
                  <a:pt x="1521440" y="0"/>
                </a:lnTo>
                <a:lnTo>
                  <a:pt x="1507239" y="140870"/>
                </a:lnTo>
                <a:cubicBezTo>
                  <a:pt x="1436185" y="488100"/>
                  <a:pt x="1128956" y="749300"/>
                  <a:pt x="760720" y="749300"/>
                </a:cubicBezTo>
                <a:cubicBezTo>
                  <a:pt x="392484" y="749300"/>
                  <a:pt x="85255" y="488100"/>
                  <a:pt x="14201" y="14087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4265" b="1" dirty="0">
                <a:solidFill>
                  <a:srgbClr val="FFFFFF"/>
                </a:solidFill>
              </a:rPr>
              <a:t>03</a:t>
            </a:r>
            <a:endParaRPr lang="zh-CN" altLang="en-US" sz="4265" b="1" dirty="0">
              <a:solidFill>
                <a:srgbClr val="FFFFFF"/>
              </a:solidFill>
            </a:endParaRPr>
          </a:p>
        </p:txBody>
      </p:sp>
      <p:pic>
        <p:nvPicPr>
          <p:cNvPr id="13" name="MH_Other_8"/>
          <p:cNvPicPr/>
          <p:nvPr>
            <p:custDataLst>
              <p:tags r:id="rId7"/>
            </p:custDataLst>
          </p:nvPr>
        </p:nvPicPr>
        <p:blipFill>
          <a:blip r:embed="rId3" cstate="screen"/>
          <a:srcRect/>
          <a:stretch>
            <a:fillRect/>
          </a:stretch>
        </p:blipFill>
        <p:spPr bwMode="auto">
          <a:xfrm>
            <a:off x="7937022" y="2383771"/>
            <a:ext cx="3360391" cy="143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MH_SubTitle_4"/>
          <p:cNvSpPr/>
          <p:nvPr>
            <p:custDataLst>
              <p:tags r:id="rId8"/>
            </p:custDataLst>
          </p:nvPr>
        </p:nvSpPr>
        <p:spPr>
          <a:xfrm>
            <a:off x="1051909" y="3716957"/>
            <a:ext cx="3028392" cy="1727742"/>
          </a:xfrm>
          <a:prstGeom prst="rect">
            <a:avLst/>
          </a:prstGeom>
        </p:spPr>
        <p:txBody>
          <a:bodyPr anchor="ctr"/>
          <a:lstStyle/>
          <a:p>
            <a:pPr lvl="0" algn="ctr">
              <a:lnSpc>
                <a:spcPct val="150000"/>
              </a:lnSpc>
              <a:spcBef>
                <a:spcPct val="0"/>
              </a:spcBef>
            </a:pPr>
            <a:r>
              <a:rPr lang="zh-CN" altLang="en-US" sz="1865" b="1" dirty="0">
                <a:solidFill>
                  <a:schemeClr val="tx2"/>
                </a:solidFill>
                <a:latin typeface="微软雅黑" panose="020B0503020204020204" pitchFamily="34" charset="-122"/>
                <a:ea typeface="微软雅黑" panose="020B0503020204020204" pitchFamily="34" charset="-122"/>
              </a:rPr>
              <a:t>添加文本</a:t>
            </a:r>
            <a:endParaRPr lang="en-US" altLang="zh-CN" sz="1865" b="1" dirty="0">
              <a:solidFill>
                <a:schemeClr val="tx2"/>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5" name="MH_SubTitle_4"/>
          <p:cNvSpPr/>
          <p:nvPr>
            <p:custDataLst>
              <p:tags r:id="rId9"/>
            </p:custDataLst>
          </p:nvPr>
        </p:nvSpPr>
        <p:spPr>
          <a:xfrm>
            <a:off x="4581804" y="3716957"/>
            <a:ext cx="3028392" cy="1727742"/>
          </a:xfrm>
          <a:prstGeom prst="rect">
            <a:avLst/>
          </a:prstGeom>
        </p:spPr>
        <p:txBody>
          <a:bodyPr anchor="ctr"/>
          <a:lstStyle/>
          <a:p>
            <a:pPr lvl="0" algn="ctr">
              <a:lnSpc>
                <a:spcPct val="150000"/>
              </a:lnSpc>
              <a:spcBef>
                <a:spcPct val="0"/>
              </a:spcBef>
            </a:pPr>
            <a:r>
              <a:rPr lang="zh-CN" altLang="en-US" sz="1865" b="1" dirty="0">
                <a:solidFill>
                  <a:schemeClr val="accent1"/>
                </a:solidFill>
                <a:latin typeface="微软雅黑" panose="020B0503020204020204" pitchFamily="34" charset="-122"/>
                <a:ea typeface="微软雅黑" panose="020B0503020204020204" pitchFamily="34" charset="-122"/>
              </a:rPr>
              <a:t>添加文本</a:t>
            </a:r>
            <a:endParaRPr lang="en-US" altLang="zh-CN" sz="1865" b="1" dirty="0">
              <a:solidFill>
                <a:schemeClr val="accent1"/>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MH_SubTitle_4"/>
          <p:cNvSpPr/>
          <p:nvPr>
            <p:custDataLst>
              <p:tags r:id="rId10"/>
            </p:custDataLst>
          </p:nvPr>
        </p:nvSpPr>
        <p:spPr>
          <a:xfrm>
            <a:off x="8103020" y="3716957"/>
            <a:ext cx="3028392" cy="1727742"/>
          </a:xfrm>
          <a:prstGeom prst="rect">
            <a:avLst/>
          </a:prstGeom>
        </p:spPr>
        <p:txBody>
          <a:bodyPr anchor="ctr"/>
          <a:lstStyle/>
          <a:p>
            <a:pPr lvl="0" algn="ctr">
              <a:lnSpc>
                <a:spcPct val="150000"/>
              </a:lnSpc>
              <a:spcBef>
                <a:spcPct val="0"/>
              </a:spcBef>
            </a:pPr>
            <a:r>
              <a:rPr lang="zh-CN" altLang="en-US" sz="1865" b="1" dirty="0">
                <a:solidFill>
                  <a:schemeClr val="accent2"/>
                </a:solidFill>
                <a:latin typeface="微软雅黑" panose="020B0503020204020204" pitchFamily="34" charset="-122"/>
                <a:ea typeface="微软雅黑" panose="020B0503020204020204" pitchFamily="34" charset="-122"/>
              </a:rPr>
              <a:t>添加文本</a:t>
            </a:r>
            <a:endParaRPr lang="en-US" altLang="zh-CN" sz="1865" b="1" dirty="0">
              <a:solidFill>
                <a:schemeClr val="accent2"/>
              </a:solidFill>
              <a:latin typeface="微软雅黑" panose="020B0503020204020204" pitchFamily="34" charset="-122"/>
              <a:ea typeface="微软雅黑" panose="020B0503020204020204" pitchFamily="34" charset="-122"/>
            </a:endParaRPr>
          </a:p>
          <a:p>
            <a:pPr lvl="0" algn="ctr">
              <a:lnSpc>
                <a:spcPct val="150000"/>
              </a:lnSpc>
              <a:spcBef>
                <a:spcPct val="0"/>
              </a:spcBef>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添加适当的文字，最好不要超过</a:t>
            </a:r>
            <a:r>
              <a:rPr lang="en-US" altLang="zh-CN" sz="1600"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字</a:t>
            </a:r>
            <a:endParaRPr lang="en-GB" altLang="zh-CN" sz="1600" dirty="0">
              <a:solidFill>
                <a:schemeClr val="tx1">
                  <a:lumMod val="50000"/>
                  <a:lumOff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 name="标题 1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up)">
                                      <p:cBhvr>
                                        <p:cTn id="42" dur="500"/>
                                        <p:tgtEl>
                                          <p:spTgt spid="12"/>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500" fill="hold"/>
                                        <p:tgtEl>
                                          <p:spTgt spid="16"/>
                                        </p:tgtEl>
                                        <p:attrNameLst>
                                          <p:attrName>ppt_w</p:attrName>
                                        </p:attrNameLst>
                                      </p:cBhvr>
                                      <p:tavLst>
                                        <p:tav tm="0">
                                          <p:val>
                                            <p:fltVal val="0"/>
                                          </p:val>
                                        </p:tav>
                                        <p:tav tm="100000">
                                          <p:val>
                                            <p:strVal val="#ppt_w"/>
                                          </p:val>
                                        </p:tav>
                                      </p:tavLst>
                                    </p:anim>
                                    <p:anim calcmode="lin" valueType="num">
                                      <p:cBhvr>
                                        <p:cTn id="47" dur="500" fill="hold"/>
                                        <p:tgtEl>
                                          <p:spTgt spid="16"/>
                                        </p:tgtEl>
                                        <p:attrNameLst>
                                          <p:attrName>ppt_h</p:attrName>
                                        </p:attrNameLst>
                                      </p:cBhvr>
                                      <p:tavLst>
                                        <p:tav tm="0">
                                          <p:val>
                                            <p:fltVal val="0"/>
                                          </p:val>
                                        </p:tav>
                                        <p:tav tm="100000">
                                          <p:val>
                                            <p:strVal val="#ppt_h"/>
                                          </p:val>
                                        </p:tav>
                                      </p:tavLst>
                                    </p:anim>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1" fmla="*/ 1492250 w 2540000"/>
                <a:gd name="connsiteY0-2" fmla="*/ 19050 h 330200"/>
                <a:gd name="connsiteX1-3" fmla="*/ 2540000 w 2540000"/>
                <a:gd name="connsiteY1-4" fmla="*/ 330200 h 330200"/>
                <a:gd name="connsiteX2-5" fmla="*/ 609600 w 2540000"/>
                <a:gd name="connsiteY2-6" fmla="*/ 317500 h 330200"/>
                <a:gd name="connsiteX3-7" fmla="*/ 0 w 2540000"/>
                <a:gd name="connsiteY3-8" fmla="*/ 127000 h 330200"/>
                <a:gd name="connsiteX4-9" fmla="*/ 1701800 w 2540000"/>
                <a:gd name="connsiteY4-10" fmla="*/ 0 h 330200"/>
                <a:gd name="connsiteX5-11" fmla="*/ 1701800 w 2540000"/>
                <a:gd name="connsiteY5-12" fmla="*/ 0 h 330200"/>
                <a:gd name="connsiteX6-13" fmla="*/ 1701800 w 2540000"/>
                <a:gd name="connsiteY6-14" fmla="*/ 0 h 330200"/>
                <a:gd name="connsiteX0-15" fmla="*/ 1492250 w 2540000"/>
                <a:gd name="connsiteY0-16" fmla="*/ 19050 h 330200"/>
                <a:gd name="connsiteX1-17" fmla="*/ 2540000 w 2540000"/>
                <a:gd name="connsiteY1-18" fmla="*/ 330200 h 330200"/>
                <a:gd name="connsiteX2-19" fmla="*/ 609600 w 2540000"/>
                <a:gd name="connsiteY2-20" fmla="*/ 317500 h 330200"/>
                <a:gd name="connsiteX3-21" fmla="*/ 0 w 2540000"/>
                <a:gd name="connsiteY3-22" fmla="*/ 127000 h 330200"/>
                <a:gd name="connsiteX4-23" fmla="*/ 1701800 w 2540000"/>
                <a:gd name="connsiteY4-24" fmla="*/ 0 h 330200"/>
                <a:gd name="connsiteX5-25" fmla="*/ 1701800 w 2540000"/>
                <a:gd name="connsiteY5-26" fmla="*/ 0 h 330200"/>
                <a:gd name="connsiteX6-27" fmla="*/ 1504950 w 2540000"/>
                <a:gd name="connsiteY6-28" fmla="*/ 25400 h 330200"/>
                <a:gd name="connsiteX0-29" fmla="*/ 1492250 w 2540000"/>
                <a:gd name="connsiteY0-30" fmla="*/ 19050 h 330200"/>
                <a:gd name="connsiteX1-31" fmla="*/ 2540000 w 2540000"/>
                <a:gd name="connsiteY1-32" fmla="*/ 330200 h 330200"/>
                <a:gd name="connsiteX2-33" fmla="*/ 609600 w 2540000"/>
                <a:gd name="connsiteY2-34" fmla="*/ 317500 h 330200"/>
                <a:gd name="connsiteX3-35" fmla="*/ 0 w 2540000"/>
                <a:gd name="connsiteY3-36" fmla="*/ 127000 h 330200"/>
                <a:gd name="connsiteX4-37" fmla="*/ 1701800 w 2540000"/>
                <a:gd name="connsiteY4-38" fmla="*/ 0 h 330200"/>
                <a:gd name="connsiteX5-39" fmla="*/ 1504950 w 2540000"/>
                <a:gd name="connsiteY5-40" fmla="*/ 25400 h 330200"/>
                <a:gd name="connsiteX0-41" fmla="*/ 1492250 w 2540000"/>
                <a:gd name="connsiteY0-42" fmla="*/ 0 h 311150"/>
                <a:gd name="connsiteX1-43" fmla="*/ 2540000 w 2540000"/>
                <a:gd name="connsiteY1-44" fmla="*/ 311150 h 311150"/>
                <a:gd name="connsiteX2-45" fmla="*/ 609600 w 2540000"/>
                <a:gd name="connsiteY2-46" fmla="*/ 298450 h 311150"/>
                <a:gd name="connsiteX3-47" fmla="*/ 0 w 2540000"/>
                <a:gd name="connsiteY3-48" fmla="*/ 107950 h 311150"/>
                <a:gd name="connsiteX4-49" fmla="*/ 1504950 w 2540000"/>
                <a:gd name="connsiteY4-50" fmla="*/ 6350 h 311150"/>
                <a:gd name="connsiteX0-51" fmla="*/ 1479550 w 2527300"/>
                <a:gd name="connsiteY0-52" fmla="*/ 0 h 311150"/>
                <a:gd name="connsiteX1-53" fmla="*/ 2527300 w 2527300"/>
                <a:gd name="connsiteY1-54" fmla="*/ 311150 h 311150"/>
                <a:gd name="connsiteX2-55" fmla="*/ 596900 w 2527300"/>
                <a:gd name="connsiteY2-56" fmla="*/ 298450 h 311150"/>
                <a:gd name="connsiteX3-57" fmla="*/ 0 w 2527300"/>
                <a:gd name="connsiteY3-58" fmla="*/ 114300 h 311150"/>
                <a:gd name="connsiteX4-59" fmla="*/ 1492250 w 2527300"/>
                <a:gd name="connsiteY4-60" fmla="*/ 6350 h 311150"/>
                <a:gd name="connsiteX0-61" fmla="*/ 1479550 w 2527300"/>
                <a:gd name="connsiteY0-62" fmla="*/ 0 h 311150"/>
                <a:gd name="connsiteX1-63" fmla="*/ 2527300 w 2527300"/>
                <a:gd name="connsiteY1-64" fmla="*/ 311150 h 311150"/>
                <a:gd name="connsiteX2-65" fmla="*/ 596900 w 2527300"/>
                <a:gd name="connsiteY2-66" fmla="*/ 298450 h 311150"/>
                <a:gd name="connsiteX3-67" fmla="*/ 0 w 2527300"/>
                <a:gd name="connsiteY3-68" fmla="*/ 114300 h 311150"/>
                <a:gd name="connsiteX4-69" fmla="*/ 1492250 w 2527300"/>
                <a:gd name="connsiteY4-70" fmla="*/ 6350 h 311150"/>
                <a:gd name="connsiteX5-71" fmla="*/ 1479550 w 2527300"/>
                <a:gd name="connsiteY5-72" fmla="*/ 0 h 311150"/>
                <a:gd name="connsiteX0-73" fmla="*/ 0 w 2527300"/>
                <a:gd name="connsiteY0-74" fmla="*/ 114300 h 311150"/>
                <a:gd name="connsiteX1-75" fmla="*/ 1492250 w 2527300"/>
                <a:gd name="connsiteY1-76" fmla="*/ 6350 h 311150"/>
                <a:gd name="connsiteX2-77" fmla="*/ 1479550 w 2527300"/>
                <a:gd name="connsiteY2-78" fmla="*/ 0 h 311150"/>
                <a:gd name="connsiteX3-79" fmla="*/ 2527300 w 2527300"/>
                <a:gd name="connsiteY3-80" fmla="*/ 311150 h 311150"/>
                <a:gd name="connsiteX4-81" fmla="*/ 596900 w 2527300"/>
                <a:gd name="connsiteY4-82" fmla="*/ 298450 h 311150"/>
                <a:gd name="connsiteX5-83" fmla="*/ 91440 w 2527300"/>
                <a:gd name="connsiteY5-84" fmla="*/ 205740 h 311150"/>
                <a:gd name="connsiteX0-85" fmla="*/ 0 w 2527300"/>
                <a:gd name="connsiteY0-86" fmla="*/ 114300 h 311150"/>
                <a:gd name="connsiteX1-87" fmla="*/ 1492250 w 2527300"/>
                <a:gd name="connsiteY1-88" fmla="*/ 6350 h 311150"/>
                <a:gd name="connsiteX2-89" fmla="*/ 1479550 w 2527300"/>
                <a:gd name="connsiteY2-90" fmla="*/ 0 h 311150"/>
                <a:gd name="connsiteX3-91" fmla="*/ 2527300 w 2527300"/>
                <a:gd name="connsiteY3-92" fmla="*/ 311150 h 311150"/>
                <a:gd name="connsiteX4-93" fmla="*/ 596900 w 2527300"/>
                <a:gd name="connsiteY4-94" fmla="*/ 298450 h 311150"/>
                <a:gd name="connsiteX5-95" fmla="*/ 21590 w 2527300"/>
                <a:gd name="connsiteY5-96" fmla="*/ 135890 h 311150"/>
                <a:gd name="connsiteX0-97" fmla="*/ 0 w 2517775"/>
                <a:gd name="connsiteY0-98" fmla="*/ 114300 h 311150"/>
                <a:gd name="connsiteX1-99" fmla="*/ 1482725 w 2517775"/>
                <a:gd name="connsiteY1-100" fmla="*/ 6350 h 311150"/>
                <a:gd name="connsiteX2-101" fmla="*/ 1470025 w 2517775"/>
                <a:gd name="connsiteY2-102" fmla="*/ 0 h 311150"/>
                <a:gd name="connsiteX3-103" fmla="*/ 2517775 w 2517775"/>
                <a:gd name="connsiteY3-104" fmla="*/ 311150 h 311150"/>
                <a:gd name="connsiteX4-105" fmla="*/ 587375 w 2517775"/>
                <a:gd name="connsiteY4-106" fmla="*/ 298450 h 311150"/>
                <a:gd name="connsiteX5-107" fmla="*/ 12065 w 2517775"/>
                <a:gd name="connsiteY5-108" fmla="*/ 135890 h 311150"/>
                <a:gd name="connsiteX0-109" fmla="*/ 0 w 2517775"/>
                <a:gd name="connsiteY0-110" fmla="*/ 114300 h 311150"/>
                <a:gd name="connsiteX1-111" fmla="*/ 1482725 w 2517775"/>
                <a:gd name="connsiteY1-112" fmla="*/ 6350 h 311150"/>
                <a:gd name="connsiteX2-113" fmla="*/ 1470025 w 2517775"/>
                <a:gd name="connsiteY2-114" fmla="*/ 0 h 311150"/>
                <a:gd name="connsiteX3-115" fmla="*/ 2517775 w 2517775"/>
                <a:gd name="connsiteY3-116" fmla="*/ 311150 h 311150"/>
                <a:gd name="connsiteX4-117" fmla="*/ 587375 w 2517775"/>
                <a:gd name="connsiteY4-118" fmla="*/ 298450 h 311150"/>
                <a:gd name="connsiteX5-119" fmla="*/ 2540 w 2517775"/>
                <a:gd name="connsiteY5-120" fmla="*/ 119221 h 311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标题 24"/>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319904" y="1100132"/>
            <a:ext cx="1638590"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01</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anose="020B0503020204020204" pitchFamily="34" charset="-122"/>
                <a:ea typeface="微软雅黑" panose="020B0503020204020204" pitchFamily="34" charset="-122"/>
              </a:rPr>
              <a:t>年度工作概述</a:t>
            </a:r>
            <a:endParaRPr lang="en-US" altLang="zh-CN" sz="4800" b="1" dirty="0">
              <a:solidFill>
                <a:srgbClr val="519B42"/>
              </a:solidFill>
              <a:latin typeface="微软雅黑" panose="020B0503020204020204" pitchFamily="34" charset="-122"/>
              <a:ea typeface="微软雅黑" panose="020B0503020204020204"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anose="020B0503020204020204" pitchFamily="34" charset="-122"/>
                <a:ea typeface="微软雅黑" panose="020B0503020204020204" pitchFamily="34" charset="-122"/>
              </a:rPr>
              <a:t>ADD DIRECTORY ONE TITLESADD DIRECTORY ONE TITLES</a:t>
            </a:r>
            <a:endParaRPr lang="en-US" altLang="zh-CN" sz="1100" dirty="0">
              <a:solidFill>
                <a:srgbClr val="519B4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screen"/>
          <a:stretch>
            <a:fillRect/>
          </a:stretch>
        </p:blipFill>
        <p:spPr>
          <a:xfrm>
            <a:off x="6291904" y="2215716"/>
            <a:ext cx="817626" cy="754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587" y="1509288"/>
            <a:ext cx="9868829" cy="143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9" name="矩形 8"/>
          <p:cNvSpPr/>
          <p:nvPr/>
        </p:nvSpPr>
        <p:spPr>
          <a:xfrm>
            <a:off x="1161587" y="3064171"/>
            <a:ext cx="9868829" cy="143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10" name="矩形 9"/>
          <p:cNvSpPr/>
          <p:nvPr/>
        </p:nvSpPr>
        <p:spPr>
          <a:xfrm>
            <a:off x="1161587" y="4619054"/>
            <a:ext cx="9868829" cy="143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11" name="矩形 10"/>
          <p:cNvSpPr/>
          <p:nvPr/>
        </p:nvSpPr>
        <p:spPr>
          <a:xfrm>
            <a:off x="1372518" y="1595292"/>
            <a:ext cx="1765940" cy="126687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2" name="矩形 11"/>
          <p:cNvSpPr/>
          <p:nvPr/>
        </p:nvSpPr>
        <p:spPr>
          <a:xfrm>
            <a:off x="1372518" y="3156555"/>
            <a:ext cx="1765940" cy="126687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1372518" y="4711438"/>
            <a:ext cx="1765940" cy="1266870"/>
          </a:xfrm>
          <a:prstGeom prst="rect">
            <a:avLst/>
          </a:prstGeom>
          <a:blipFill dpi="0" rotWithShape="1">
            <a:blip r:embed="rId3"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矩形 13"/>
          <p:cNvSpPr/>
          <p:nvPr/>
        </p:nvSpPr>
        <p:spPr>
          <a:xfrm>
            <a:off x="3271507" y="2059657"/>
            <a:ext cx="7527791" cy="666593"/>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endParaRPr lang="zh-CN" altLang="en-US" sz="1865" dirty="0">
              <a:solidFill>
                <a:schemeClr val="bg1"/>
              </a:solidFill>
            </a:endParaRPr>
          </a:p>
        </p:txBody>
      </p:sp>
      <p:sp>
        <p:nvSpPr>
          <p:cNvPr id="15" name="矩形 14"/>
          <p:cNvSpPr/>
          <p:nvPr/>
        </p:nvSpPr>
        <p:spPr>
          <a:xfrm>
            <a:off x="3271506" y="1531348"/>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271507" y="3595427"/>
            <a:ext cx="7527791" cy="666593"/>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endParaRPr lang="zh-CN" altLang="en-US" sz="1865" dirty="0">
              <a:solidFill>
                <a:schemeClr val="bg1"/>
              </a:solidFill>
            </a:endParaRPr>
          </a:p>
        </p:txBody>
      </p:sp>
      <p:sp>
        <p:nvSpPr>
          <p:cNvPr id="17" name="矩形 16"/>
          <p:cNvSpPr/>
          <p:nvPr/>
        </p:nvSpPr>
        <p:spPr>
          <a:xfrm>
            <a:off x="3271506" y="3067118"/>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271507" y="5131198"/>
            <a:ext cx="7527791" cy="666593"/>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endParaRPr lang="zh-CN" altLang="en-US" sz="1865" dirty="0">
              <a:solidFill>
                <a:schemeClr val="bg1"/>
              </a:solidFill>
            </a:endParaRPr>
          </a:p>
        </p:txBody>
      </p:sp>
      <p:sp>
        <p:nvSpPr>
          <p:cNvPr id="19" name="矩形 18"/>
          <p:cNvSpPr/>
          <p:nvPr/>
        </p:nvSpPr>
        <p:spPr>
          <a:xfrm>
            <a:off x="3271506" y="4602889"/>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20" name="标题 1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
          <p:cNvSpPr/>
          <p:nvPr/>
        </p:nvSpPr>
        <p:spPr bwMode="auto">
          <a:xfrm>
            <a:off x="2042311"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 name="Freeform 7"/>
          <p:cNvSpPr/>
          <p:nvPr/>
        </p:nvSpPr>
        <p:spPr bwMode="auto">
          <a:xfrm>
            <a:off x="2042311"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4" name="Freeform 8"/>
          <p:cNvSpPr/>
          <p:nvPr/>
        </p:nvSpPr>
        <p:spPr bwMode="auto">
          <a:xfrm>
            <a:off x="244462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 name="Freeform 9"/>
          <p:cNvSpPr/>
          <p:nvPr/>
        </p:nvSpPr>
        <p:spPr bwMode="auto">
          <a:xfrm>
            <a:off x="2845266"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6" name="Freeform 10"/>
          <p:cNvSpPr/>
          <p:nvPr/>
        </p:nvSpPr>
        <p:spPr bwMode="auto">
          <a:xfrm>
            <a:off x="3242534"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 name="Freeform 11"/>
          <p:cNvSpPr/>
          <p:nvPr/>
        </p:nvSpPr>
        <p:spPr bwMode="auto">
          <a:xfrm>
            <a:off x="2444629"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8" name="Freeform 12"/>
          <p:cNvSpPr/>
          <p:nvPr/>
        </p:nvSpPr>
        <p:spPr bwMode="auto">
          <a:xfrm>
            <a:off x="2845266"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9" name="Freeform 13"/>
          <p:cNvSpPr/>
          <p:nvPr/>
        </p:nvSpPr>
        <p:spPr bwMode="auto">
          <a:xfrm>
            <a:off x="3242534"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10" name="Freeform 14"/>
          <p:cNvSpPr/>
          <p:nvPr/>
        </p:nvSpPr>
        <p:spPr bwMode="auto">
          <a:xfrm>
            <a:off x="420035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1" name="Freeform 15"/>
          <p:cNvSpPr/>
          <p:nvPr/>
        </p:nvSpPr>
        <p:spPr bwMode="auto">
          <a:xfrm>
            <a:off x="460099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2" name="Freeform 16"/>
          <p:cNvSpPr/>
          <p:nvPr/>
        </p:nvSpPr>
        <p:spPr bwMode="auto">
          <a:xfrm>
            <a:off x="5003309"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3" name="Freeform 17"/>
          <p:cNvSpPr/>
          <p:nvPr/>
        </p:nvSpPr>
        <p:spPr bwMode="auto">
          <a:xfrm>
            <a:off x="5405628"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4" name="Freeform 18"/>
          <p:cNvSpPr/>
          <p:nvPr/>
        </p:nvSpPr>
        <p:spPr bwMode="auto">
          <a:xfrm>
            <a:off x="4200353"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15" name="Freeform 19"/>
          <p:cNvSpPr/>
          <p:nvPr/>
        </p:nvSpPr>
        <p:spPr bwMode="auto">
          <a:xfrm>
            <a:off x="4600990"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16" name="Freeform 20"/>
          <p:cNvSpPr/>
          <p:nvPr/>
        </p:nvSpPr>
        <p:spPr bwMode="auto">
          <a:xfrm>
            <a:off x="5003309"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17" name="Freeform 21"/>
          <p:cNvSpPr/>
          <p:nvPr/>
        </p:nvSpPr>
        <p:spPr bwMode="auto">
          <a:xfrm>
            <a:off x="5405628"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18" name="Freeform 22"/>
          <p:cNvSpPr/>
          <p:nvPr/>
        </p:nvSpPr>
        <p:spPr bwMode="auto">
          <a:xfrm>
            <a:off x="6348297"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19" name="Freeform 23"/>
          <p:cNvSpPr/>
          <p:nvPr/>
        </p:nvSpPr>
        <p:spPr bwMode="auto">
          <a:xfrm>
            <a:off x="675061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0" name="Freeform 24"/>
          <p:cNvSpPr/>
          <p:nvPr/>
        </p:nvSpPr>
        <p:spPr bwMode="auto">
          <a:xfrm>
            <a:off x="7152930"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1" name="Freeform 25"/>
          <p:cNvSpPr/>
          <p:nvPr/>
        </p:nvSpPr>
        <p:spPr bwMode="auto">
          <a:xfrm>
            <a:off x="755357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2" name="Freeform 26"/>
          <p:cNvSpPr/>
          <p:nvPr/>
        </p:nvSpPr>
        <p:spPr bwMode="auto">
          <a:xfrm>
            <a:off x="7553570"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23" name="Freeform 27"/>
          <p:cNvSpPr/>
          <p:nvPr/>
        </p:nvSpPr>
        <p:spPr bwMode="auto">
          <a:xfrm>
            <a:off x="7152930"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24" name="Freeform 28"/>
          <p:cNvSpPr/>
          <p:nvPr/>
        </p:nvSpPr>
        <p:spPr bwMode="auto">
          <a:xfrm>
            <a:off x="6750615"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25" name="Freeform 29"/>
          <p:cNvSpPr/>
          <p:nvPr/>
        </p:nvSpPr>
        <p:spPr bwMode="auto">
          <a:xfrm>
            <a:off x="6348297"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26" name="Freeform 30"/>
          <p:cNvSpPr/>
          <p:nvPr/>
        </p:nvSpPr>
        <p:spPr bwMode="auto">
          <a:xfrm>
            <a:off x="8612392"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7" name="Freeform 31"/>
          <p:cNvSpPr/>
          <p:nvPr/>
        </p:nvSpPr>
        <p:spPr bwMode="auto">
          <a:xfrm>
            <a:off x="900966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8" name="Freeform 32"/>
          <p:cNvSpPr/>
          <p:nvPr/>
        </p:nvSpPr>
        <p:spPr bwMode="auto">
          <a:xfrm>
            <a:off x="941197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29" name="Freeform 33"/>
          <p:cNvSpPr/>
          <p:nvPr/>
        </p:nvSpPr>
        <p:spPr bwMode="auto">
          <a:xfrm>
            <a:off x="9814296"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0" name="Freeform 34"/>
          <p:cNvSpPr/>
          <p:nvPr/>
        </p:nvSpPr>
        <p:spPr bwMode="auto">
          <a:xfrm>
            <a:off x="9814296"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31" name="Freeform 35"/>
          <p:cNvSpPr/>
          <p:nvPr/>
        </p:nvSpPr>
        <p:spPr bwMode="auto">
          <a:xfrm>
            <a:off x="9411976"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32" name="Freeform 36"/>
          <p:cNvSpPr/>
          <p:nvPr/>
        </p:nvSpPr>
        <p:spPr bwMode="auto">
          <a:xfrm>
            <a:off x="9009662"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33" name="Freeform 37"/>
          <p:cNvSpPr/>
          <p:nvPr/>
        </p:nvSpPr>
        <p:spPr bwMode="auto">
          <a:xfrm>
            <a:off x="8612392"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34" name="Oval 38"/>
          <p:cNvSpPr>
            <a:spLocks noChangeArrowheads="1"/>
          </p:cNvSpPr>
          <p:nvPr/>
        </p:nvSpPr>
        <p:spPr bwMode="auto">
          <a:xfrm>
            <a:off x="2385995" y="3708545"/>
            <a:ext cx="794537" cy="798459"/>
          </a:xfrm>
          <a:prstGeom prst="ellipse">
            <a:avLst/>
          </a:prstGeom>
          <a:solidFill>
            <a:schemeClr val="bg1"/>
          </a:solidFill>
          <a:ln w="12700" cap="flat">
            <a:solidFill>
              <a:schemeClr val="accent1"/>
            </a:solidFill>
            <a:prstDash val="solid"/>
            <a:miter lim="800000"/>
          </a:ln>
        </p:spPr>
        <p:txBody>
          <a:bodyPr vert="horz" wrap="square" lIns="96983" tIns="48491" rIns="96983" bIns="48491" numCol="1" anchor="t" anchorCtr="0" compatLnSpc="1"/>
          <a:lstStyle/>
          <a:p>
            <a:endParaRPr lang="zh-CN" altLang="en-US" sz="3200"/>
          </a:p>
        </p:txBody>
      </p:sp>
      <p:sp>
        <p:nvSpPr>
          <p:cNvPr id="35" name="Freeform 39"/>
          <p:cNvSpPr>
            <a:spLocks noEditPoints="1"/>
          </p:cNvSpPr>
          <p:nvPr/>
        </p:nvSpPr>
        <p:spPr bwMode="auto">
          <a:xfrm>
            <a:off x="2575075"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6" name="Oval 40"/>
          <p:cNvSpPr>
            <a:spLocks noChangeArrowheads="1"/>
          </p:cNvSpPr>
          <p:nvPr/>
        </p:nvSpPr>
        <p:spPr bwMode="auto">
          <a:xfrm>
            <a:off x="4553582" y="3708545"/>
            <a:ext cx="797222" cy="798459"/>
          </a:xfrm>
          <a:prstGeom prst="ellipse">
            <a:avLst/>
          </a:prstGeom>
          <a:solidFill>
            <a:schemeClr val="bg1"/>
          </a:solidFill>
          <a:ln w="12700" cap="flat">
            <a:solidFill>
              <a:schemeClr val="accent2"/>
            </a:solidFill>
            <a:prstDash val="solid"/>
            <a:miter lim="800000"/>
          </a:ln>
        </p:spPr>
        <p:txBody>
          <a:bodyPr vert="horz" wrap="square" lIns="96983" tIns="48491" rIns="96983" bIns="48491" numCol="1" anchor="t" anchorCtr="0" compatLnSpc="1"/>
          <a:lstStyle/>
          <a:p>
            <a:endParaRPr lang="zh-CN" altLang="en-US" sz="3200"/>
          </a:p>
        </p:txBody>
      </p:sp>
      <p:sp>
        <p:nvSpPr>
          <p:cNvPr id="37" name="Oval 41"/>
          <p:cNvSpPr>
            <a:spLocks noChangeArrowheads="1"/>
          </p:cNvSpPr>
          <p:nvPr/>
        </p:nvSpPr>
        <p:spPr bwMode="auto">
          <a:xfrm>
            <a:off x="6710498" y="3708545"/>
            <a:ext cx="794537" cy="798459"/>
          </a:xfrm>
          <a:prstGeom prst="ellipse">
            <a:avLst/>
          </a:prstGeom>
          <a:solidFill>
            <a:schemeClr val="bg1"/>
          </a:solidFill>
          <a:ln w="12700" cap="flat">
            <a:solidFill>
              <a:schemeClr val="accent3"/>
            </a:solidFill>
            <a:prstDash val="solid"/>
            <a:miter lim="800000"/>
          </a:ln>
        </p:spPr>
        <p:txBody>
          <a:bodyPr vert="horz" wrap="square" lIns="96983" tIns="48491" rIns="96983" bIns="48491" numCol="1" anchor="t" anchorCtr="0" compatLnSpc="1"/>
          <a:lstStyle/>
          <a:p>
            <a:endParaRPr lang="zh-CN" altLang="en-US" sz="3200"/>
          </a:p>
        </p:txBody>
      </p:sp>
      <p:sp>
        <p:nvSpPr>
          <p:cNvPr id="38" name="Oval 42"/>
          <p:cNvSpPr>
            <a:spLocks noChangeArrowheads="1"/>
          </p:cNvSpPr>
          <p:nvPr/>
        </p:nvSpPr>
        <p:spPr bwMode="auto">
          <a:xfrm>
            <a:off x="8948919" y="3708545"/>
            <a:ext cx="794537" cy="798459"/>
          </a:xfrm>
          <a:prstGeom prst="ellipse">
            <a:avLst/>
          </a:prstGeom>
          <a:solidFill>
            <a:schemeClr val="bg1"/>
          </a:solidFill>
          <a:ln w="12700" cap="flat">
            <a:solidFill>
              <a:schemeClr val="accent4"/>
            </a:solidFill>
            <a:prstDash val="solid"/>
            <a:miter lim="800000"/>
          </a:ln>
        </p:spPr>
        <p:txBody>
          <a:bodyPr vert="horz" wrap="square" lIns="96983" tIns="48491" rIns="96983" bIns="48491" numCol="1" anchor="t" anchorCtr="0" compatLnSpc="1"/>
          <a:lstStyle/>
          <a:p>
            <a:endParaRPr lang="zh-CN" altLang="en-US" sz="3200"/>
          </a:p>
        </p:txBody>
      </p:sp>
      <p:sp>
        <p:nvSpPr>
          <p:cNvPr id="39" name="Freeform 43"/>
          <p:cNvSpPr>
            <a:spLocks noEditPoints="1"/>
          </p:cNvSpPr>
          <p:nvPr/>
        </p:nvSpPr>
        <p:spPr bwMode="auto">
          <a:xfrm>
            <a:off x="6940159"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40" name="Freeform 44"/>
          <p:cNvSpPr>
            <a:spLocks noEditPoints="1"/>
          </p:cNvSpPr>
          <p:nvPr/>
        </p:nvSpPr>
        <p:spPr bwMode="auto">
          <a:xfrm>
            <a:off x="4723188"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1" name="Freeform 45"/>
          <p:cNvSpPr>
            <a:spLocks noEditPoints="1"/>
          </p:cNvSpPr>
          <p:nvPr/>
        </p:nvSpPr>
        <p:spPr bwMode="auto">
          <a:xfrm>
            <a:off x="9177077"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42" name="TextBox 41"/>
          <p:cNvSpPr txBox="1"/>
          <p:nvPr/>
        </p:nvSpPr>
        <p:spPr>
          <a:xfrm>
            <a:off x="1869359" y="4964771"/>
            <a:ext cx="1876566" cy="1225802"/>
          </a:xfrm>
          <a:prstGeom prst="rect">
            <a:avLst/>
          </a:prstGeom>
          <a:noFill/>
        </p:spPr>
        <p:txBody>
          <a:bodyPr wrap="square" lIns="96983" tIns="48491" rIns="96983" bIns="48491" rtlCol="0">
            <a:spAutoFit/>
          </a:bodyPr>
          <a:lstStyle/>
          <a:p>
            <a:pP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2198909" y="4620583"/>
            <a:ext cx="1881393" cy="287130"/>
          </a:xfrm>
          <a:prstGeom prst="rect">
            <a:avLst/>
          </a:prstGeom>
          <a:noFill/>
        </p:spPr>
        <p:txBody>
          <a:bodyPr wrap="square" lIns="96983" tIns="0" rIns="96983" bIns="0" rtlCol="0" anchor="t">
            <a:spAutoFit/>
          </a:bodyPr>
          <a:lstStyle/>
          <a:p>
            <a:r>
              <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052172" y="4964771"/>
            <a:ext cx="1876566" cy="1225802"/>
          </a:xfrm>
          <a:prstGeom prst="rect">
            <a:avLst/>
          </a:prstGeom>
          <a:noFill/>
        </p:spPr>
        <p:txBody>
          <a:bodyPr wrap="square" lIns="96983" tIns="48491" rIns="96983" bIns="48491" rtlCol="0">
            <a:spAutoFit/>
          </a:bodyPr>
          <a:lstStyle/>
          <a:p>
            <a:pPr algn="just"/>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4406580" y="4660879"/>
            <a:ext cx="1881393" cy="287130"/>
          </a:xfrm>
          <a:prstGeom prst="rect">
            <a:avLst/>
          </a:prstGeom>
          <a:noFill/>
        </p:spPr>
        <p:txBody>
          <a:bodyPr wrap="square" lIns="96983" tIns="0" rIns="96983" bIns="0" rtlCol="0" anchor="t">
            <a:spAutoFit/>
          </a:bodyPr>
          <a:lstStyle/>
          <a:p>
            <a:r>
              <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6205644" y="4964771"/>
            <a:ext cx="1876566" cy="1225802"/>
          </a:xfrm>
          <a:prstGeom prst="rect">
            <a:avLst/>
          </a:prstGeom>
          <a:noFill/>
        </p:spPr>
        <p:txBody>
          <a:bodyPr wrap="square" lIns="96983" tIns="48491" rIns="96983" bIns="48491" rtlCol="0">
            <a:spAutoFit/>
          </a:bodyPr>
          <a:lstStyle/>
          <a:p>
            <a:pPr algn="just"/>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6518264" y="4660879"/>
            <a:ext cx="1881393" cy="287130"/>
          </a:xfrm>
          <a:prstGeom prst="rect">
            <a:avLst/>
          </a:prstGeom>
          <a:noFill/>
        </p:spPr>
        <p:txBody>
          <a:bodyPr wrap="square" lIns="96983" tIns="0" rIns="96983" bIns="0" rtlCol="0" anchor="t">
            <a:spAutoFit/>
          </a:bodyPr>
          <a:lstStyle/>
          <a:p>
            <a:r>
              <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8442804" y="4982233"/>
            <a:ext cx="1876566" cy="1225802"/>
          </a:xfrm>
          <a:prstGeom prst="rect">
            <a:avLst/>
          </a:prstGeom>
          <a:noFill/>
        </p:spPr>
        <p:txBody>
          <a:bodyPr wrap="square" lIns="96983" tIns="48491" rIns="96983" bIns="48491" rtlCol="0">
            <a:spAutoFit/>
          </a:bodyPr>
          <a:lstStyle/>
          <a:p>
            <a:pPr algn="just"/>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点击输入简要文字内容文字内容需概括精炼不用多余的文字修饰，点击输入简要文字内容文字内容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8821920" y="4660879"/>
            <a:ext cx="1881393" cy="287130"/>
          </a:xfrm>
          <a:prstGeom prst="rect">
            <a:avLst/>
          </a:prstGeom>
          <a:noFill/>
        </p:spPr>
        <p:txBody>
          <a:bodyPr wrap="square" lIns="96983" tIns="0" rIns="96983" bIns="0" rtlCol="0" anchor="t">
            <a:spAutoFit/>
          </a:bodyPr>
          <a:lstStyle/>
          <a:p>
            <a:r>
              <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zh-CN" altLang="en-US" sz="2800" b="1" baseline="-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标题 5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anim calcmode="lin" valueType="num">
                                      <p:cBhvr>
                                        <p:cTn id="8" dur="500" fill="hold"/>
                                        <p:tgtEl>
                                          <p:spTgt spid="34"/>
                                        </p:tgtEl>
                                        <p:attrNameLst>
                                          <p:attrName>ppt_w</p:attrName>
                                        </p:attrNameLst>
                                      </p:cBhvr>
                                      <p:tavLst>
                                        <p:tav tm="0" fmla="#ppt_w*sin(2.5*pi*$)">
                                          <p:val>
                                            <p:fltVal val="0"/>
                                          </p:val>
                                        </p:tav>
                                        <p:tav tm="100000">
                                          <p:val>
                                            <p:fltVal val="1"/>
                                          </p:val>
                                        </p:tav>
                                      </p:tavLst>
                                    </p:anim>
                                    <p:anim calcmode="lin" valueType="num">
                                      <p:cBhvr>
                                        <p:cTn id="9" dur="500" fill="hold"/>
                                        <p:tgtEl>
                                          <p:spTgt spid="34"/>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anim calcmode="lin" valueType="num">
                                      <p:cBhvr>
                                        <p:cTn id="13" dur="500" fill="hold"/>
                                        <p:tgtEl>
                                          <p:spTgt spid="35"/>
                                        </p:tgtEl>
                                        <p:attrNameLst>
                                          <p:attrName>ppt_w</p:attrName>
                                        </p:attrNameLst>
                                      </p:cBhvr>
                                      <p:tavLst>
                                        <p:tav tm="0" fmla="#ppt_w*sin(2.5*pi*$)">
                                          <p:val>
                                            <p:fltVal val="0"/>
                                          </p:val>
                                        </p:tav>
                                        <p:tav tm="100000">
                                          <p:val>
                                            <p:fltVal val="1"/>
                                          </p:val>
                                        </p:tav>
                                      </p:tavLst>
                                    </p:anim>
                                    <p:anim calcmode="lin" valueType="num">
                                      <p:cBhvr>
                                        <p:cTn id="14" dur="500" fill="hold"/>
                                        <p:tgtEl>
                                          <p:spTgt spid="35"/>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1000"/>
                                        <p:tgtEl>
                                          <p:spTgt spid="43"/>
                                        </p:tgtEl>
                                      </p:cBhvr>
                                    </p:animEffect>
                                    <p:anim calcmode="lin" valueType="num">
                                      <p:cBhvr>
                                        <p:cTn id="19" dur="1000" fill="hold"/>
                                        <p:tgtEl>
                                          <p:spTgt spid="43"/>
                                        </p:tgtEl>
                                        <p:attrNameLst>
                                          <p:attrName>ppt_x</p:attrName>
                                        </p:attrNameLst>
                                      </p:cBhvr>
                                      <p:tavLst>
                                        <p:tav tm="0">
                                          <p:val>
                                            <p:strVal val="#ppt_x"/>
                                          </p:val>
                                        </p:tav>
                                        <p:tav tm="100000">
                                          <p:val>
                                            <p:strVal val="#ppt_x"/>
                                          </p:val>
                                        </p:tav>
                                      </p:tavLst>
                                    </p:anim>
                                    <p:anim calcmode="lin" valueType="num">
                                      <p:cBhvr>
                                        <p:cTn id="20" dur="1000" fill="hold"/>
                                        <p:tgtEl>
                                          <p:spTgt spid="43"/>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down)">
                                      <p:cBhvr>
                                        <p:cTn id="28" dur="500"/>
                                        <p:tgtEl>
                                          <p:spTgt spid="2"/>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5"/>
                                        </p:tgtEl>
                                        <p:attrNameLst>
                                          <p:attrName>style.visibility</p:attrName>
                                        </p:attrNameLst>
                                      </p:cBhvr>
                                      <p:to>
                                        <p:strVal val="visible"/>
                                      </p:to>
                                    </p:set>
                                    <p:animEffect transition="in" filter="wipe(down)">
                                      <p:cBhvr>
                                        <p:cTn id="34" dur="500"/>
                                        <p:tgtEl>
                                          <p:spTgt spid="5"/>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6"/>
                                        </p:tgtEl>
                                        <p:attrNameLst>
                                          <p:attrName>style.visibility</p:attrName>
                                        </p:attrNameLst>
                                      </p:cBhvr>
                                      <p:to>
                                        <p:strVal val="visible"/>
                                      </p:to>
                                    </p:set>
                                    <p:animEffect transition="in" filter="wipe(down)">
                                      <p:cBhvr>
                                        <p:cTn id="37" dur="500"/>
                                        <p:tgtEl>
                                          <p:spTgt spid="6"/>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down)">
                                      <p:cBhvr>
                                        <p:cTn id="47" dur="500"/>
                                        <p:tgtEl>
                                          <p:spTgt spid="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down)">
                                      <p:cBhvr>
                                        <p:cTn id="50" dur="500"/>
                                        <p:tgtEl>
                                          <p:spTgt spid="9"/>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anim calcmode="lin" valueType="num">
                                      <p:cBhvr>
                                        <p:cTn id="55" dur="500" fill="hold"/>
                                        <p:tgtEl>
                                          <p:spTgt spid="36"/>
                                        </p:tgtEl>
                                        <p:attrNameLst>
                                          <p:attrName>ppt_w</p:attrName>
                                        </p:attrNameLst>
                                      </p:cBhvr>
                                      <p:tavLst>
                                        <p:tav tm="0" fmla="#ppt_w*sin(2.5*pi*$)">
                                          <p:val>
                                            <p:fltVal val="0"/>
                                          </p:val>
                                        </p:tav>
                                        <p:tav tm="100000">
                                          <p:val>
                                            <p:fltVal val="1"/>
                                          </p:val>
                                        </p:tav>
                                      </p:tavLst>
                                    </p:anim>
                                    <p:anim calcmode="lin" valueType="num">
                                      <p:cBhvr>
                                        <p:cTn id="56" dur="500" fill="hold"/>
                                        <p:tgtEl>
                                          <p:spTgt spid="36"/>
                                        </p:tgtEl>
                                        <p:attrNameLst>
                                          <p:attrName>ppt_h</p:attrName>
                                        </p:attrNameLst>
                                      </p:cBhvr>
                                      <p:tavLst>
                                        <p:tav tm="0">
                                          <p:val>
                                            <p:strVal val="#ppt_h"/>
                                          </p:val>
                                        </p:tav>
                                        <p:tav tm="100000">
                                          <p:val>
                                            <p:strVal val="#ppt_h"/>
                                          </p:val>
                                        </p:tav>
                                      </p:tavLst>
                                    </p:anim>
                                  </p:childTnLst>
                                </p:cTn>
                              </p:par>
                              <p:par>
                                <p:cTn id="57" presetID="45"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anim calcmode="lin" valueType="num">
                                      <p:cBhvr>
                                        <p:cTn id="60" dur="500" fill="hold"/>
                                        <p:tgtEl>
                                          <p:spTgt spid="40"/>
                                        </p:tgtEl>
                                        <p:attrNameLst>
                                          <p:attrName>ppt_w</p:attrName>
                                        </p:attrNameLst>
                                      </p:cBhvr>
                                      <p:tavLst>
                                        <p:tav tm="0" fmla="#ppt_w*sin(2.5*pi*$)">
                                          <p:val>
                                            <p:fltVal val="0"/>
                                          </p:val>
                                        </p:tav>
                                        <p:tav tm="100000">
                                          <p:val>
                                            <p:fltVal val="1"/>
                                          </p:val>
                                        </p:tav>
                                      </p:tavLst>
                                    </p:anim>
                                    <p:anim calcmode="lin" valueType="num">
                                      <p:cBhvr>
                                        <p:cTn id="61" dur="500" fill="hold"/>
                                        <p:tgtEl>
                                          <p:spTgt spid="40"/>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fade">
                                      <p:cBhvr>
                                        <p:cTn id="70" dur="1000"/>
                                        <p:tgtEl>
                                          <p:spTgt spid="44"/>
                                        </p:tgtEl>
                                      </p:cBhvr>
                                    </p:animEffect>
                                    <p:anim calcmode="lin" valueType="num">
                                      <p:cBhvr>
                                        <p:cTn id="71" dur="1000" fill="hold"/>
                                        <p:tgtEl>
                                          <p:spTgt spid="44"/>
                                        </p:tgtEl>
                                        <p:attrNameLst>
                                          <p:attrName>ppt_x</p:attrName>
                                        </p:attrNameLst>
                                      </p:cBhvr>
                                      <p:tavLst>
                                        <p:tav tm="0">
                                          <p:val>
                                            <p:strVal val="#ppt_x"/>
                                          </p:val>
                                        </p:tav>
                                        <p:tav tm="100000">
                                          <p:val>
                                            <p:strVal val="#ppt_x"/>
                                          </p:val>
                                        </p:tav>
                                      </p:tavLst>
                                    </p:anim>
                                    <p:anim calcmode="lin" valueType="num">
                                      <p:cBhvr>
                                        <p:cTn id="72" dur="1000" fill="hold"/>
                                        <p:tgtEl>
                                          <p:spTgt spid="44"/>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down)">
                                      <p:cBhvr>
                                        <p:cTn id="75" dur="500"/>
                                        <p:tgtEl>
                                          <p:spTgt spid="10"/>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500"/>
                                        <p:tgtEl>
                                          <p:spTgt spid="11"/>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12"/>
                                        </p:tgtEl>
                                        <p:attrNameLst>
                                          <p:attrName>style.visibility</p:attrName>
                                        </p:attrNameLst>
                                      </p:cBhvr>
                                      <p:to>
                                        <p:strVal val="visible"/>
                                      </p:to>
                                    </p:set>
                                    <p:animEffect transition="in" filter="wipe(down)">
                                      <p:cBhvr>
                                        <p:cTn id="81" dur="500"/>
                                        <p:tgtEl>
                                          <p:spTgt spid="12"/>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13"/>
                                        </p:tgtEl>
                                        <p:attrNameLst>
                                          <p:attrName>style.visibility</p:attrName>
                                        </p:attrNameLst>
                                      </p:cBhvr>
                                      <p:to>
                                        <p:strVal val="visible"/>
                                      </p:to>
                                    </p:set>
                                    <p:animEffect transition="in" filter="wipe(down)">
                                      <p:cBhvr>
                                        <p:cTn id="84" dur="500"/>
                                        <p:tgtEl>
                                          <p:spTgt spid="13"/>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down)">
                                      <p:cBhvr>
                                        <p:cTn id="88" dur="500"/>
                                        <p:tgtEl>
                                          <p:spTgt spid="14"/>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wipe(down)">
                                      <p:cBhvr>
                                        <p:cTn id="91" dur="500"/>
                                        <p:tgtEl>
                                          <p:spTgt spid="15"/>
                                        </p:tgtEl>
                                      </p:cBhvr>
                                    </p:animEffect>
                                  </p:childTnLst>
                                </p:cTn>
                              </p:par>
                              <p:par>
                                <p:cTn id="92" presetID="22" presetClass="entr" presetSubtype="4" fill="hold" grpId="0" nodeType="withEffect">
                                  <p:stCondLst>
                                    <p:cond delay="0"/>
                                  </p:stCondLst>
                                  <p:childTnLst>
                                    <p:set>
                                      <p:cBhvr>
                                        <p:cTn id="93" dur="1" fill="hold">
                                          <p:stCondLst>
                                            <p:cond delay="0"/>
                                          </p:stCondLst>
                                        </p:cTn>
                                        <p:tgtEl>
                                          <p:spTgt spid="16"/>
                                        </p:tgtEl>
                                        <p:attrNameLst>
                                          <p:attrName>style.visibility</p:attrName>
                                        </p:attrNameLst>
                                      </p:cBhvr>
                                      <p:to>
                                        <p:strVal val="visible"/>
                                      </p:to>
                                    </p:set>
                                    <p:animEffect transition="in" filter="wipe(down)">
                                      <p:cBhvr>
                                        <p:cTn id="94" dur="500"/>
                                        <p:tgtEl>
                                          <p:spTgt spid="16"/>
                                        </p:tgtEl>
                                      </p:cBhvr>
                                    </p:animEffect>
                                  </p:childTnLst>
                                </p:cTn>
                              </p:par>
                              <p:par>
                                <p:cTn id="95" presetID="22" presetClass="entr" presetSubtype="4"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wipe(down)">
                                      <p:cBhvr>
                                        <p:cTn id="97" dur="500"/>
                                        <p:tgtEl>
                                          <p:spTgt spid="17"/>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37"/>
                                        </p:tgtEl>
                                        <p:attrNameLst>
                                          <p:attrName>style.visibility</p:attrName>
                                        </p:attrNameLst>
                                      </p:cBhvr>
                                      <p:to>
                                        <p:strVal val="visible"/>
                                      </p:to>
                                    </p:set>
                                    <p:animEffect transition="in" filter="fade">
                                      <p:cBhvr>
                                        <p:cTn id="101" dur="500"/>
                                        <p:tgtEl>
                                          <p:spTgt spid="37"/>
                                        </p:tgtEl>
                                      </p:cBhvr>
                                    </p:animEffect>
                                    <p:anim calcmode="lin" valueType="num">
                                      <p:cBhvr>
                                        <p:cTn id="102" dur="500" fill="hold"/>
                                        <p:tgtEl>
                                          <p:spTgt spid="37"/>
                                        </p:tgtEl>
                                        <p:attrNameLst>
                                          <p:attrName>ppt_w</p:attrName>
                                        </p:attrNameLst>
                                      </p:cBhvr>
                                      <p:tavLst>
                                        <p:tav tm="0" fmla="#ppt_w*sin(2.5*pi*$)">
                                          <p:val>
                                            <p:fltVal val="0"/>
                                          </p:val>
                                        </p:tav>
                                        <p:tav tm="100000">
                                          <p:val>
                                            <p:fltVal val="1"/>
                                          </p:val>
                                        </p:tav>
                                      </p:tavLst>
                                    </p:anim>
                                    <p:anim calcmode="lin" valueType="num">
                                      <p:cBhvr>
                                        <p:cTn id="103" dur="500" fill="hold"/>
                                        <p:tgtEl>
                                          <p:spTgt spid="37"/>
                                        </p:tgtEl>
                                        <p:attrNameLst>
                                          <p:attrName>ppt_h</p:attrName>
                                        </p:attrNameLst>
                                      </p:cBhvr>
                                      <p:tavLst>
                                        <p:tav tm="0">
                                          <p:val>
                                            <p:strVal val="#ppt_h"/>
                                          </p:val>
                                        </p:tav>
                                        <p:tav tm="100000">
                                          <p:val>
                                            <p:strVal val="#ppt_h"/>
                                          </p:val>
                                        </p:tav>
                                      </p:tavLst>
                                    </p:anim>
                                  </p:childTnLst>
                                </p:cTn>
                              </p:par>
                              <p:par>
                                <p:cTn id="104" presetID="45"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anim calcmode="lin" valueType="num">
                                      <p:cBhvr>
                                        <p:cTn id="107" dur="500" fill="hold"/>
                                        <p:tgtEl>
                                          <p:spTgt spid="39"/>
                                        </p:tgtEl>
                                        <p:attrNameLst>
                                          <p:attrName>ppt_w</p:attrName>
                                        </p:attrNameLst>
                                      </p:cBhvr>
                                      <p:tavLst>
                                        <p:tav tm="0" fmla="#ppt_w*sin(2.5*pi*$)">
                                          <p:val>
                                            <p:fltVal val="0"/>
                                          </p:val>
                                        </p:tav>
                                        <p:tav tm="100000">
                                          <p:val>
                                            <p:fltVal val="1"/>
                                          </p:val>
                                        </p:tav>
                                      </p:tavLst>
                                    </p:anim>
                                    <p:anim calcmode="lin" valueType="num">
                                      <p:cBhvr>
                                        <p:cTn id="108" dur="500" fill="hold"/>
                                        <p:tgtEl>
                                          <p:spTgt spid="39"/>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Effect transition="in" filter="fade">
                                      <p:cBhvr>
                                        <p:cTn id="112" dur="1000"/>
                                        <p:tgtEl>
                                          <p:spTgt spid="47"/>
                                        </p:tgtEl>
                                      </p:cBhvr>
                                    </p:animEffect>
                                    <p:anim calcmode="lin" valueType="num">
                                      <p:cBhvr>
                                        <p:cTn id="113" dur="1000" fill="hold"/>
                                        <p:tgtEl>
                                          <p:spTgt spid="47"/>
                                        </p:tgtEl>
                                        <p:attrNameLst>
                                          <p:attrName>ppt_x</p:attrName>
                                        </p:attrNameLst>
                                      </p:cBhvr>
                                      <p:tavLst>
                                        <p:tav tm="0">
                                          <p:val>
                                            <p:strVal val="#ppt_x"/>
                                          </p:val>
                                        </p:tav>
                                        <p:tav tm="100000">
                                          <p:val>
                                            <p:strVal val="#ppt_x"/>
                                          </p:val>
                                        </p:tav>
                                      </p:tavLst>
                                    </p:anim>
                                    <p:anim calcmode="lin" valueType="num">
                                      <p:cBhvr>
                                        <p:cTn id="114" dur="1000" fill="hold"/>
                                        <p:tgtEl>
                                          <p:spTgt spid="47"/>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transition="in" filter="fade">
                                      <p:cBhvr>
                                        <p:cTn id="117" dur="1000"/>
                                        <p:tgtEl>
                                          <p:spTgt spid="46"/>
                                        </p:tgtEl>
                                      </p:cBhvr>
                                    </p:animEffect>
                                    <p:anim calcmode="lin" valueType="num">
                                      <p:cBhvr>
                                        <p:cTn id="118" dur="1000" fill="hold"/>
                                        <p:tgtEl>
                                          <p:spTgt spid="46"/>
                                        </p:tgtEl>
                                        <p:attrNameLst>
                                          <p:attrName>ppt_x</p:attrName>
                                        </p:attrNameLst>
                                      </p:cBhvr>
                                      <p:tavLst>
                                        <p:tav tm="0">
                                          <p:val>
                                            <p:strVal val="#ppt_x"/>
                                          </p:val>
                                        </p:tav>
                                        <p:tav tm="100000">
                                          <p:val>
                                            <p:strVal val="#ppt_x"/>
                                          </p:val>
                                        </p:tav>
                                      </p:tavLst>
                                    </p:anim>
                                    <p:anim calcmode="lin" valueType="num">
                                      <p:cBhvr>
                                        <p:cTn id="119" dur="1000" fill="hold"/>
                                        <p:tgtEl>
                                          <p:spTgt spid="46"/>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wipe(down)">
                                      <p:cBhvr>
                                        <p:cTn id="122" dur="500"/>
                                        <p:tgtEl>
                                          <p:spTgt spid="18"/>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19"/>
                                        </p:tgtEl>
                                        <p:attrNameLst>
                                          <p:attrName>style.visibility</p:attrName>
                                        </p:attrNameLst>
                                      </p:cBhvr>
                                      <p:to>
                                        <p:strVal val="visible"/>
                                      </p:to>
                                    </p:set>
                                    <p:animEffect transition="in" filter="wipe(down)">
                                      <p:cBhvr>
                                        <p:cTn id="125" dur="500"/>
                                        <p:tgtEl>
                                          <p:spTgt spid="19"/>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20"/>
                                        </p:tgtEl>
                                        <p:attrNameLst>
                                          <p:attrName>style.visibility</p:attrName>
                                        </p:attrNameLst>
                                      </p:cBhvr>
                                      <p:to>
                                        <p:strVal val="visible"/>
                                      </p:to>
                                    </p:set>
                                    <p:animEffect transition="in" filter="wipe(down)">
                                      <p:cBhvr>
                                        <p:cTn id="128" dur="500"/>
                                        <p:tgtEl>
                                          <p:spTgt spid="20"/>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21"/>
                                        </p:tgtEl>
                                        <p:attrNameLst>
                                          <p:attrName>style.visibility</p:attrName>
                                        </p:attrNameLst>
                                      </p:cBhvr>
                                      <p:to>
                                        <p:strVal val="visible"/>
                                      </p:to>
                                    </p:set>
                                    <p:animEffect transition="in" filter="wipe(down)">
                                      <p:cBhvr>
                                        <p:cTn id="131" dur="500"/>
                                        <p:tgtEl>
                                          <p:spTgt spid="21"/>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down)">
                                      <p:cBhvr>
                                        <p:cTn id="135" dur="500"/>
                                        <p:tgtEl>
                                          <p:spTgt spid="25"/>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24"/>
                                        </p:tgtEl>
                                        <p:attrNameLst>
                                          <p:attrName>style.visibility</p:attrName>
                                        </p:attrNameLst>
                                      </p:cBhvr>
                                      <p:to>
                                        <p:strVal val="visible"/>
                                      </p:to>
                                    </p:set>
                                    <p:animEffect transition="in" filter="wipe(down)">
                                      <p:cBhvr>
                                        <p:cTn id="138" dur="500"/>
                                        <p:tgtEl>
                                          <p:spTgt spid="24"/>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down)">
                                      <p:cBhvr>
                                        <p:cTn id="141" dur="500"/>
                                        <p:tgtEl>
                                          <p:spTgt spid="23"/>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22"/>
                                        </p:tgtEl>
                                        <p:attrNameLst>
                                          <p:attrName>style.visibility</p:attrName>
                                        </p:attrNameLst>
                                      </p:cBhvr>
                                      <p:to>
                                        <p:strVal val="visible"/>
                                      </p:to>
                                    </p:set>
                                    <p:animEffect transition="in" filter="wipe(down)">
                                      <p:cBhvr>
                                        <p:cTn id="144" dur="500"/>
                                        <p:tgtEl>
                                          <p:spTgt spid="22"/>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38"/>
                                        </p:tgtEl>
                                        <p:attrNameLst>
                                          <p:attrName>style.visibility</p:attrName>
                                        </p:attrNameLst>
                                      </p:cBhvr>
                                      <p:to>
                                        <p:strVal val="visible"/>
                                      </p:to>
                                    </p:set>
                                    <p:animEffect transition="in" filter="fade">
                                      <p:cBhvr>
                                        <p:cTn id="148" dur="500"/>
                                        <p:tgtEl>
                                          <p:spTgt spid="38"/>
                                        </p:tgtEl>
                                      </p:cBhvr>
                                    </p:animEffect>
                                    <p:anim calcmode="lin" valueType="num">
                                      <p:cBhvr>
                                        <p:cTn id="149" dur="500" fill="hold"/>
                                        <p:tgtEl>
                                          <p:spTgt spid="38"/>
                                        </p:tgtEl>
                                        <p:attrNameLst>
                                          <p:attrName>ppt_w</p:attrName>
                                        </p:attrNameLst>
                                      </p:cBhvr>
                                      <p:tavLst>
                                        <p:tav tm="0" fmla="#ppt_w*sin(2.5*pi*$)">
                                          <p:val>
                                            <p:fltVal val="0"/>
                                          </p:val>
                                        </p:tav>
                                        <p:tav tm="100000">
                                          <p:val>
                                            <p:fltVal val="1"/>
                                          </p:val>
                                        </p:tav>
                                      </p:tavLst>
                                    </p:anim>
                                    <p:anim calcmode="lin" valueType="num">
                                      <p:cBhvr>
                                        <p:cTn id="150" dur="500" fill="hold"/>
                                        <p:tgtEl>
                                          <p:spTgt spid="38"/>
                                        </p:tgtEl>
                                        <p:attrNameLst>
                                          <p:attrName>ppt_h</p:attrName>
                                        </p:attrNameLst>
                                      </p:cBhvr>
                                      <p:tavLst>
                                        <p:tav tm="0">
                                          <p:val>
                                            <p:strVal val="#ppt_h"/>
                                          </p:val>
                                        </p:tav>
                                        <p:tav tm="100000">
                                          <p:val>
                                            <p:strVal val="#ppt_h"/>
                                          </p:val>
                                        </p:tav>
                                      </p:tavLst>
                                    </p:anim>
                                  </p:childTnLst>
                                </p:cTn>
                              </p:par>
                              <p:par>
                                <p:cTn id="151" presetID="45" presetClass="entr" presetSubtype="0" fill="hold" grpId="0" nodeType="withEffect">
                                  <p:stCondLst>
                                    <p:cond delay="0"/>
                                  </p:stCondLst>
                                  <p:childTnLst>
                                    <p:set>
                                      <p:cBhvr>
                                        <p:cTn id="152" dur="1" fill="hold">
                                          <p:stCondLst>
                                            <p:cond delay="0"/>
                                          </p:stCondLst>
                                        </p:cTn>
                                        <p:tgtEl>
                                          <p:spTgt spid="41"/>
                                        </p:tgtEl>
                                        <p:attrNameLst>
                                          <p:attrName>style.visibility</p:attrName>
                                        </p:attrNameLst>
                                      </p:cBhvr>
                                      <p:to>
                                        <p:strVal val="visible"/>
                                      </p:to>
                                    </p:set>
                                    <p:animEffect transition="in" filter="fade">
                                      <p:cBhvr>
                                        <p:cTn id="153" dur="500"/>
                                        <p:tgtEl>
                                          <p:spTgt spid="41"/>
                                        </p:tgtEl>
                                      </p:cBhvr>
                                    </p:animEffect>
                                    <p:anim calcmode="lin" valueType="num">
                                      <p:cBhvr>
                                        <p:cTn id="154" dur="500" fill="hold"/>
                                        <p:tgtEl>
                                          <p:spTgt spid="41"/>
                                        </p:tgtEl>
                                        <p:attrNameLst>
                                          <p:attrName>ppt_w</p:attrName>
                                        </p:attrNameLst>
                                      </p:cBhvr>
                                      <p:tavLst>
                                        <p:tav tm="0" fmla="#ppt_w*sin(2.5*pi*$)">
                                          <p:val>
                                            <p:fltVal val="0"/>
                                          </p:val>
                                        </p:tav>
                                        <p:tav tm="100000">
                                          <p:val>
                                            <p:fltVal val="1"/>
                                          </p:val>
                                        </p:tav>
                                      </p:tavLst>
                                    </p:anim>
                                    <p:anim calcmode="lin" valueType="num">
                                      <p:cBhvr>
                                        <p:cTn id="155" dur="500" fill="hold"/>
                                        <p:tgtEl>
                                          <p:spTgt spid="41"/>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49"/>
                                        </p:tgtEl>
                                        <p:attrNameLst>
                                          <p:attrName>style.visibility</p:attrName>
                                        </p:attrNameLst>
                                      </p:cBhvr>
                                      <p:to>
                                        <p:strVal val="visible"/>
                                      </p:to>
                                    </p:set>
                                    <p:animEffect transition="in" filter="fade">
                                      <p:cBhvr>
                                        <p:cTn id="159" dur="1000"/>
                                        <p:tgtEl>
                                          <p:spTgt spid="49"/>
                                        </p:tgtEl>
                                      </p:cBhvr>
                                    </p:animEffect>
                                    <p:anim calcmode="lin" valueType="num">
                                      <p:cBhvr>
                                        <p:cTn id="160" dur="1000" fill="hold"/>
                                        <p:tgtEl>
                                          <p:spTgt spid="49"/>
                                        </p:tgtEl>
                                        <p:attrNameLst>
                                          <p:attrName>ppt_x</p:attrName>
                                        </p:attrNameLst>
                                      </p:cBhvr>
                                      <p:tavLst>
                                        <p:tav tm="0">
                                          <p:val>
                                            <p:strVal val="#ppt_x"/>
                                          </p:val>
                                        </p:tav>
                                        <p:tav tm="100000">
                                          <p:val>
                                            <p:strVal val="#ppt_x"/>
                                          </p:val>
                                        </p:tav>
                                      </p:tavLst>
                                    </p:anim>
                                    <p:anim calcmode="lin" valueType="num">
                                      <p:cBhvr>
                                        <p:cTn id="161" dur="1000" fill="hold"/>
                                        <p:tgtEl>
                                          <p:spTgt spid="49"/>
                                        </p:tgtEl>
                                        <p:attrNameLst>
                                          <p:attrName>ppt_y</p:attrName>
                                        </p:attrNameLst>
                                      </p:cBhvr>
                                      <p:tavLst>
                                        <p:tav tm="0">
                                          <p:val>
                                            <p:strVal val="#ppt_y-.1"/>
                                          </p:val>
                                        </p:tav>
                                        <p:tav tm="100000">
                                          <p:val>
                                            <p:strVal val="#ppt_y"/>
                                          </p:val>
                                        </p:tav>
                                      </p:tavLst>
                                    </p:anim>
                                  </p:childTnLst>
                                </p:cTn>
                              </p:par>
                              <p:par>
                                <p:cTn id="162" presetID="47" presetClass="entr" presetSubtype="0" fill="hold" grpId="0" nodeType="withEffect">
                                  <p:stCondLst>
                                    <p:cond delay="0"/>
                                  </p:stCondLst>
                                  <p:childTnLst>
                                    <p:set>
                                      <p:cBhvr>
                                        <p:cTn id="163" dur="1" fill="hold">
                                          <p:stCondLst>
                                            <p:cond delay="0"/>
                                          </p:stCondLst>
                                        </p:cTn>
                                        <p:tgtEl>
                                          <p:spTgt spid="48"/>
                                        </p:tgtEl>
                                        <p:attrNameLst>
                                          <p:attrName>style.visibility</p:attrName>
                                        </p:attrNameLst>
                                      </p:cBhvr>
                                      <p:to>
                                        <p:strVal val="visible"/>
                                      </p:to>
                                    </p:set>
                                    <p:animEffect transition="in" filter="fade">
                                      <p:cBhvr>
                                        <p:cTn id="164" dur="1000"/>
                                        <p:tgtEl>
                                          <p:spTgt spid="48"/>
                                        </p:tgtEl>
                                      </p:cBhvr>
                                    </p:animEffect>
                                    <p:anim calcmode="lin" valueType="num">
                                      <p:cBhvr>
                                        <p:cTn id="165" dur="1000" fill="hold"/>
                                        <p:tgtEl>
                                          <p:spTgt spid="48"/>
                                        </p:tgtEl>
                                        <p:attrNameLst>
                                          <p:attrName>ppt_x</p:attrName>
                                        </p:attrNameLst>
                                      </p:cBhvr>
                                      <p:tavLst>
                                        <p:tav tm="0">
                                          <p:val>
                                            <p:strVal val="#ppt_x"/>
                                          </p:val>
                                        </p:tav>
                                        <p:tav tm="100000">
                                          <p:val>
                                            <p:strVal val="#ppt_x"/>
                                          </p:val>
                                        </p:tav>
                                      </p:tavLst>
                                    </p:anim>
                                    <p:anim calcmode="lin" valueType="num">
                                      <p:cBhvr>
                                        <p:cTn id="166" dur="1000" fill="hold"/>
                                        <p:tgtEl>
                                          <p:spTgt spid="48"/>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26"/>
                                        </p:tgtEl>
                                        <p:attrNameLst>
                                          <p:attrName>style.visibility</p:attrName>
                                        </p:attrNameLst>
                                      </p:cBhvr>
                                      <p:to>
                                        <p:strVal val="visible"/>
                                      </p:to>
                                    </p:set>
                                    <p:animEffect transition="in" filter="wipe(down)">
                                      <p:cBhvr>
                                        <p:cTn id="169" dur="500"/>
                                        <p:tgtEl>
                                          <p:spTgt spid="26"/>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27"/>
                                        </p:tgtEl>
                                        <p:attrNameLst>
                                          <p:attrName>style.visibility</p:attrName>
                                        </p:attrNameLst>
                                      </p:cBhvr>
                                      <p:to>
                                        <p:strVal val="visible"/>
                                      </p:to>
                                    </p:set>
                                    <p:animEffect transition="in" filter="wipe(down)">
                                      <p:cBhvr>
                                        <p:cTn id="172" dur="500"/>
                                        <p:tgtEl>
                                          <p:spTgt spid="27"/>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28"/>
                                        </p:tgtEl>
                                        <p:attrNameLst>
                                          <p:attrName>style.visibility</p:attrName>
                                        </p:attrNameLst>
                                      </p:cBhvr>
                                      <p:to>
                                        <p:strVal val="visible"/>
                                      </p:to>
                                    </p:set>
                                    <p:animEffect transition="in" filter="wipe(down)">
                                      <p:cBhvr>
                                        <p:cTn id="175" dur="500"/>
                                        <p:tgtEl>
                                          <p:spTgt spid="28"/>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29"/>
                                        </p:tgtEl>
                                        <p:attrNameLst>
                                          <p:attrName>style.visibility</p:attrName>
                                        </p:attrNameLst>
                                      </p:cBhvr>
                                      <p:to>
                                        <p:strVal val="visible"/>
                                      </p:to>
                                    </p:set>
                                    <p:animEffect transition="in" filter="wipe(down)">
                                      <p:cBhvr>
                                        <p:cTn id="178" dur="500"/>
                                        <p:tgtEl>
                                          <p:spTgt spid="29"/>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33"/>
                                        </p:tgtEl>
                                        <p:attrNameLst>
                                          <p:attrName>style.visibility</p:attrName>
                                        </p:attrNameLst>
                                      </p:cBhvr>
                                      <p:to>
                                        <p:strVal val="visible"/>
                                      </p:to>
                                    </p:set>
                                    <p:animEffect transition="in" filter="wipe(down)">
                                      <p:cBhvr>
                                        <p:cTn id="182" dur="500"/>
                                        <p:tgtEl>
                                          <p:spTgt spid="33"/>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Effect transition="in" filter="wipe(down)">
                                      <p:cBhvr>
                                        <p:cTn id="185" dur="500"/>
                                        <p:tgtEl>
                                          <p:spTgt spid="32"/>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31"/>
                                        </p:tgtEl>
                                        <p:attrNameLst>
                                          <p:attrName>style.visibility</p:attrName>
                                        </p:attrNameLst>
                                      </p:cBhvr>
                                      <p:to>
                                        <p:strVal val="visible"/>
                                      </p:to>
                                    </p:set>
                                    <p:animEffect transition="in" filter="wipe(down)">
                                      <p:cBhvr>
                                        <p:cTn id="188" dur="500"/>
                                        <p:tgtEl>
                                          <p:spTgt spid="31"/>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30"/>
                                        </p:tgtEl>
                                        <p:attrNameLst>
                                          <p:attrName>style.visibility</p:attrName>
                                        </p:attrNameLst>
                                      </p:cBhvr>
                                      <p:to>
                                        <p:strVal val="visible"/>
                                      </p:to>
                                    </p:set>
                                    <p:animEffect transition="in" filter="wipe(down)">
                                      <p:cBhvr>
                                        <p:cTn id="1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4911924" y="1576758"/>
            <a:ext cx="6252723" cy="1003334"/>
            <a:chOff x="4911768" y="1576758"/>
            <a:chExt cx="6253537" cy="1003334"/>
          </a:xfrm>
        </p:grpSpPr>
        <p:sp>
          <p:nvSpPr>
            <p:cNvPr id="50" name="矩形 49"/>
            <p:cNvSpPr/>
            <p:nvPr/>
          </p:nvSpPr>
          <p:spPr>
            <a:xfrm>
              <a:off x="4911769" y="1576758"/>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47"/>
            <p:cNvSpPr>
              <a:spLocks noChangeArrowheads="1"/>
            </p:cNvSpPr>
            <p:nvPr/>
          </p:nvSpPr>
          <p:spPr bwMode="auto">
            <a:xfrm>
              <a:off x="4911768" y="2013791"/>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grpSp>
        <p:nvGrpSpPr>
          <p:cNvPr id="42" name="组合 41"/>
          <p:cNvGrpSpPr/>
          <p:nvPr/>
        </p:nvGrpSpPr>
        <p:grpSpPr>
          <a:xfrm>
            <a:off x="4911924" y="2853252"/>
            <a:ext cx="6252723" cy="1003334"/>
            <a:chOff x="4911768" y="2853252"/>
            <a:chExt cx="6253537" cy="1003334"/>
          </a:xfrm>
        </p:grpSpPr>
        <p:sp>
          <p:nvSpPr>
            <p:cNvPr id="52" name="矩形 51"/>
            <p:cNvSpPr/>
            <p:nvPr/>
          </p:nvSpPr>
          <p:spPr>
            <a:xfrm>
              <a:off x="4911769" y="2853252"/>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4911768" y="3290285"/>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grpSp>
        <p:nvGrpSpPr>
          <p:cNvPr id="43" name="组合 42"/>
          <p:cNvGrpSpPr/>
          <p:nvPr/>
        </p:nvGrpSpPr>
        <p:grpSpPr>
          <a:xfrm>
            <a:off x="4911924" y="4129746"/>
            <a:ext cx="6252723" cy="1003334"/>
            <a:chOff x="4911768" y="4129746"/>
            <a:chExt cx="6253537" cy="1003334"/>
          </a:xfrm>
        </p:grpSpPr>
        <p:sp>
          <p:nvSpPr>
            <p:cNvPr id="54" name="矩形 53"/>
            <p:cNvSpPr/>
            <p:nvPr/>
          </p:nvSpPr>
          <p:spPr>
            <a:xfrm>
              <a:off x="4911769" y="4129746"/>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4911768" y="4566779"/>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grpSp>
        <p:nvGrpSpPr>
          <p:cNvPr id="44" name="组合 43"/>
          <p:cNvGrpSpPr/>
          <p:nvPr/>
        </p:nvGrpSpPr>
        <p:grpSpPr>
          <a:xfrm>
            <a:off x="4911924" y="5406241"/>
            <a:ext cx="6252723" cy="1003334"/>
            <a:chOff x="4911768" y="5406241"/>
            <a:chExt cx="6253537" cy="1003334"/>
          </a:xfrm>
        </p:grpSpPr>
        <p:sp>
          <p:nvSpPr>
            <p:cNvPr id="56" name="矩形 55"/>
            <p:cNvSpPr/>
            <p:nvPr/>
          </p:nvSpPr>
          <p:spPr>
            <a:xfrm>
              <a:off x="4911769" y="5406241"/>
              <a:ext cx="2408441" cy="430879"/>
            </a:xfrm>
            <a:prstGeom prst="rect">
              <a:avLst/>
            </a:prstGeom>
          </p:spPr>
          <p:txBody>
            <a:bodyPr wrap="square" lIns="91431" tIns="45716" rIns="91431" bIns="45716">
              <a:spAutoFit/>
            </a:bodyPr>
            <a:lstStyle/>
            <a:p>
              <a:r>
                <a:rPr lang="zh-CN" altLang="en-US" sz="2200" b="1" dirty="0">
                  <a:solidFill>
                    <a:schemeClr val="tx1">
                      <a:lumMod val="65000"/>
                      <a:lumOff val="35000"/>
                    </a:schemeClr>
                  </a:solidFill>
                  <a:latin typeface="微软雅黑" panose="020B0503020204020204" pitchFamily="34" charset="-122"/>
                  <a:ea typeface="微软雅黑" panose="020B0503020204020204" pitchFamily="34" charset="-122"/>
                </a:rPr>
                <a:t>点击添加标题</a:t>
              </a:r>
              <a:endParaRPr lang="en-US" altLang="zh-CN" sz="22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矩形 47"/>
            <p:cNvSpPr>
              <a:spLocks noChangeArrowheads="1"/>
            </p:cNvSpPr>
            <p:nvPr/>
          </p:nvSpPr>
          <p:spPr bwMode="auto">
            <a:xfrm>
              <a:off x="4911768" y="5843274"/>
              <a:ext cx="6253537"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grpSp>
      <p:sp>
        <p:nvSpPr>
          <p:cNvPr id="9" name="Oval 25"/>
          <p:cNvSpPr/>
          <p:nvPr/>
        </p:nvSpPr>
        <p:spPr>
          <a:xfrm>
            <a:off x="4427942" y="1898086"/>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17" name="Oval 35"/>
          <p:cNvSpPr/>
          <p:nvPr/>
        </p:nvSpPr>
        <p:spPr>
          <a:xfrm>
            <a:off x="4427942" y="3178242"/>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2" name="Oval 51"/>
          <p:cNvSpPr/>
          <p:nvPr/>
        </p:nvSpPr>
        <p:spPr>
          <a:xfrm>
            <a:off x="4427942" y="4458397"/>
            <a:ext cx="192698" cy="192723"/>
          </a:xfrm>
          <a:prstGeom prst="ellipse">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sp>
        <p:nvSpPr>
          <p:cNvPr id="27" name="Oval 64"/>
          <p:cNvSpPr/>
          <p:nvPr/>
        </p:nvSpPr>
        <p:spPr>
          <a:xfrm>
            <a:off x="4427942" y="5738553"/>
            <a:ext cx="192698" cy="192723"/>
          </a:xfrm>
          <a:prstGeom prst="ellipse">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p>
        </p:txBody>
      </p:sp>
      <p:grpSp>
        <p:nvGrpSpPr>
          <p:cNvPr id="2" name="组合 1"/>
          <p:cNvGrpSpPr/>
          <p:nvPr/>
        </p:nvGrpSpPr>
        <p:grpSpPr>
          <a:xfrm>
            <a:off x="1329937" y="1508770"/>
            <a:ext cx="3098007" cy="971355"/>
            <a:chOff x="1361399" y="1508768"/>
            <a:chExt cx="3098410" cy="971355"/>
          </a:xfrm>
        </p:grpSpPr>
        <p:grpSp>
          <p:nvGrpSpPr>
            <p:cNvPr id="5" name="Group 30"/>
            <p:cNvGrpSpPr/>
            <p:nvPr/>
          </p:nvGrpSpPr>
          <p:grpSpPr>
            <a:xfrm>
              <a:off x="1361399" y="1508768"/>
              <a:ext cx="3098410" cy="971355"/>
              <a:chOff x="1231550" y="1255634"/>
              <a:chExt cx="2430618" cy="762001"/>
            </a:xfrm>
          </p:grpSpPr>
          <p:sp>
            <p:nvSpPr>
              <p:cNvPr id="6" name="Flowchart: Off-page Connector 22"/>
              <p:cNvSpPr/>
              <p:nvPr/>
            </p:nvSpPr>
            <p:spPr>
              <a:xfrm rot="16200000">
                <a:off x="1829116" y="830137"/>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p>
            </p:txBody>
          </p:sp>
          <p:sp>
            <p:nvSpPr>
              <p:cNvPr id="7" name="Round Same Side Corner Rectangle 23"/>
              <p:cNvSpPr/>
              <p:nvPr/>
            </p:nvSpPr>
            <p:spPr>
              <a:xfrm rot="16200000">
                <a:off x="1080978"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01</a:t>
                </a:r>
                <a:endParaRPr lang="en-US" sz="2800" dirty="0">
                  <a:solidFill>
                    <a:schemeClr val="bg1">
                      <a:lumMod val="50000"/>
                      <a:lumOff val="50000"/>
                    </a:schemeClr>
                  </a:solidFill>
                  <a:latin typeface="Impact" panose="020B0806030902050204" pitchFamily="34" charset="0"/>
                </a:endParaRPr>
              </a:p>
            </p:txBody>
          </p:sp>
          <p:cxnSp>
            <p:nvCxnSpPr>
              <p:cNvPr id="8" name="Straight Connector 24"/>
              <p:cNvCxnSpPr>
                <a:endCxn id="9" idx="2"/>
              </p:cNvCxnSpPr>
              <p:nvPr/>
            </p:nvCxnSpPr>
            <p:spPr>
              <a:xfrm flipV="1">
                <a:off x="2991445" y="1636635"/>
                <a:ext cx="670723" cy="2"/>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7"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chemeClr val="bg1"/>
            </a:solidFill>
            <a:ln>
              <a:noFill/>
            </a:ln>
          </p:spPr>
          <p:txBody>
            <a:bodyPr vert="horz" wrap="square" lIns="121920" tIns="60960" rIns="121920" bIns="60960" numCol="1" anchor="t" anchorCtr="0" compatLnSpc="1"/>
            <a:lstStyle/>
            <a:p>
              <a:endParaRPr lang="en-US" sz="3200"/>
            </a:p>
          </p:txBody>
        </p:sp>
      </p:grpSp>
      <p:grpSp>
        <p:nvGrpSpPr>
          <p:cNvPr id="4" name="组合 3"/>
          <p:cNvGrpSpPr/>
          <p:nvPr/>
        </p:nvGrpSpPr>
        <p:grpSpPr>
          <a:xfrm>
            <a:off x="1327380" y="4069078"/>
            <a:ext cx="3100560" cy="971356"/>
            <a:chOff x="1358843" y="4069078"/>
            <a:chExt cx="3100964" cy="971356"/>
          </a:xfrm>
        </p:grpSpPr>
        <p:grpSp>
          <p:nvGrpSpPr>
            <p:cNvPr id="18" name="Group 40"/>
            <p:cNvGrpSpPr/>
            <p:nvPr/>
          </p:nvGrpSpPr>
          <p:grpSpPr>
            <a:xfrm>
              <a:off x="1358843" y="4069078"/>
              <a:ext cx="3100964" cy="971356"/>
              <a:chOff x="1229546" y="1255634"/>
              <a:chExt cx="2432622" cy="762002"/>
            </a:xfrm>
          </p:grpSpPr>
          <p:sp>
            <p:nvSpPr>
              <p:cNvPr id="19" name="Flowchart: Off-page Connector 47"/>
              <p:cNvSpPr/>
              <p:nvPr/>
            </p:nvSpPr>
            <p:spPr>
              <a:xfrm rot="16200000">
                <a:off x="1829116" y="830138"/>
                <a:ext cx="762000" cy="1612995"/>
              </a:xfrm>
              <a:prstGeom prst="flowChartOffpageConnector">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0" name="Round Same Side Corner Rectangle 49"/>
              <p:cNvSpPr/>
              <p:nvPr/>
            </p:nvSpPr>
            <p:spPr>
              <a:xfrm rot="16200000">
                <a:off x="1078974" y="1406206"/>
                <a:ext cx="762001" cy="460857"/>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03</a:t>
                </a:r>
                <a:endParaRPr lang="en-US" sz="2800" dirty="0">
                  <a:solidFill>
                    <a:schemeClr val="bg1">
                      <a:lumMod val="50000"/>
                      <a:lumOff val="50000"/>
                    </a:schemeClr>
                  </a:solidFill>
                  <a:latin typeface="Impact" panose="020B0806030902050204" pitchFamily="34" charset="0"/>
                </a:endParaRPr>
              </a:p>
            </p:txBody>
          </p:sp>
          <p:cxnSp>
            <p:nvCxnSpPr>
              <p:cNvPr id="21" name="Straight Connector 50"/>
              <p:cNvCxnSpPr>
                <a:endCxn id="22" idx="2"/>
              </p:cNvCxnSpPr>
              <p:nvPr/>
            </p:nvCxnSpPr>
            <p:spPr>
              <a:xfrm>
                <a:off x="2991444" y="1636635"/>
                <a:ext cx="670724" cy="1"/>
              </a:xfrm>
              <a:prstGeom prst="line">
                <a:avLst/>
              </a:prstGeom>
              <a:ln w="19050">
                <a:solidFill>
                  <a:schemeClr val="accent2"/>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chemeClr val="bg1"/>
            </a:solidFill>
            <a:ln>
              <a:noFill/>
            </a:ln>
          </p:spPr>
          <p:txBody>
            <a:bodyPr vert="horz" wrap="square" lIns="121920" tIns="60960" rIns="121920" bIns="60960" numCol="1" anchor="t" anchorCtr="0" compatLnSpc="1"/>
            <a:lstStyle/>
            <a:p>
              <a:endParaRPr lang="en-US" sz="2400">
                <a:latin typeface="Impact" panose="020B0806030902050204" pitchFamily="34" charset="0"/>
              </a:endParaRPr>
            </a:p>
          </p:txBody>
        </p:sp>
      </p:grpSp>
      <p:grpSp>
        <p:nvGrpSpPr>
          <p:cNvPr id="3" name="组合 2"/>
          <p:cNvGrpSpPr/>
          <p:nvPr/>
        </p:nvGrpSpPr>
        <p:grpSpPr>
          <a:xfrm>
            <a:off x="1329937" y="2788923"/>
            <a:ext cx="3098005" cy="971356"/>
            <a:chOff x="1361399" y="2788923"/>
            <a:chExt cx="3098408" cy="971356"/>
          </a:xfrm>
        </p:grpSpPr>
        <p:grpSp>
          <p:nvGrpSpPr>
            <p:cNvPr id="13" name="Group 31"/>
            <p:cNvGrpSpPr/>
            <p:nvPr/>
          </p:nvGrpSpPr>
          <p:grpSpPr>
            <a:xfrm>
              <a:off x="1361399" y="2788923"/>
              <a:ext cx="3098408" cy="971356"/>
              <a:chOff x="1231549" y="1255634"/>
              <a:chExt cx="2430616" cy="762002"/>
            </a:xfrm>
          </p:grpSpPr>
          <p:sp>
            <p:nvSpPr>
              <p:cNvPr id="14" name="Flowchart: Off-page Connector 32"/>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15" name="Round Same Side Corner Rectangle 33"/>
              <p:cNvSpPr/>
              <p:nvPr/>
            </p:nvSpPr>
            <p:spPr>
              <a:xfrm rot="16200000">
                <a:off x="1080977"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02</a:t>
                </a:r>
                <a:endParaRPr lang="en-US" sz="2800" dirty="0">
                  <a:solidFill>
                    <a:schemeClr val="bg1">
                      <a:lumMod val="50000"/>
                      <a:lumOff val="50000"/>
                    </a:schemeClr>
                  </a:solidFill>
                  <a:latin typeface="Impact" panose="020B0806030902050204" pitchFamily="34" charset="0"/>
                </a:endParaRPr>
              </a:p>
            </p:txBody>
          </p:sp>
          <p:cxnSp>
            <p:nvCxnSpPr>
              <p:cNvPr id="16" name="Straight Connector 34"/>
              <p:cNvCxnSpPr>
                <a:endCxn id="1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sp>
          <p:nvSpPr>
            <p:cNvPr id="45"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bg1"/>
            </a:solidFill>
            <a:ln>
              <a:noFill/>
            </a:ln>
          </p:spPr>
          <p:txBody>
            <a:bodyPr vert="horz" wrap="square" lIns="121920" tIns="60960" rIns="121920" bIns="60960" numCol="1" anchor="t" anchorCtr="0" compatLnSpc="1"/>
            <a:lstStyle/>
            <a:p>
              <a:endParaRPr lang="id-ID">
                <a:latin typeface="Impact" panose="020B0806030902050204" pitchFamily="34" charset="0"/>
              </a:endParaRPr>
            </a:p>
          </p:txBody>
        </p:sp>
      </p:grpSp>
      <p:grpSp>
        <p:nvGrpSpPr>
          <p:cNvPr id="39" name="组合 38"/>
          <p:cNvGrpSpPr/>
          <p:nvPr/>
        </p:nvGrpSpPr>
        <p:grpSpPr>
          <a:xfrm>
            <a:off x="1327383" y="5349234"/>
            <a:ext cx="3100559" cy="971356"/>
            <a:chOff x="1358844" y="5349234"/>
            <a:chExt cx="3100963" cy="971356"/>
          </a:xfrm>
        </p:grpSpPr>
        <p:grpSp>
          <p:nvGrpSpPr>
            <p:cNvPr id="23" name="Group 56"/>
            <p:cNvGrpSpPr/>
            <p:nvPr/>
          </p:nvGrpSpPr>
          <p:grpSpPr>
            <a:xfrm>
              <a:off x="1358844" y="5349234"/>
              <a:ext cx="3100963" cy="971356"/>
              <a:chOff x="1229545" y="1255634"/>
              <a:chExt cx="2432620" cy="762002"/>
            </a:xfrm>
          </p:grpSpPr>
          <p:sp>
            <p:nvSpPr>
              <p:cNvPr id="24" name="Flowchart: Off-page Connector 59"/>
              <p:cNvSpPr/>
              <p:nvPr/>
            </p:nvSpPr>
            <p:spPr>
              <a:xfrm rot="16200000">
                <a:off x="1829116" y="830138"/>
                <a:ext cx="762000" cy="1612995"/>
              </a:xfrm>
              <a:prstGeom prst="flowChartOffpage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latin typeface="Impact" panose="020B0806030902050204" pitchFamily="34" charset="0"/>
                </a:endParaRPr>
              </a:p>
            </p:txBody>
          </p:sp>
          <p:sp>
            <p:nvSpPr>
              <p:cNvPr id="25" name="Round Same Side Corner Rectangle 61"/>
              <p:cNvSpPr/>
              <p:nvPr/>
            </p:nvSpPr>
            <p:spPr>
              <a:xfrm rot="16200000">
                <a:off x="1078973" y="1406206"/>
                <a:ext cx="762001" cy="460857"/>
              </a:xfrm>
              <a:prstGeom prst="round2Same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lumOff val="50000"/>
                      </a:schemeClr>
                    </a:solidFill>
                    <a:latin typeface="Impact" panose="020B0806030902050204" pitchFamily="34" charset="0"/>
                  </a:rPr>
                  <a:t>04</a:t>
                </a:r>
                <a:endParaRPr lang="en-US" sz="2800" dirty="0">
                  <a:solidFill>
                    <a:schemeClr val="bg1">
                      <a:lumMod val="50000"/>
                      <a:lumOff val="50000"/>
                    </a:schemeClr>
                  </a:solidFill>
                  <a:latin typeface="Impact" panose="020B0806030902050204" pitchFamily="34" charset="0"/>
                </a:endParaRPr>
              </a:p>
            </p:txBody>
          </p:sp>
          <p:cxnSp>
            <p:nvCxnSpPr>
              <p:cNvPr id="26" name="Straight Connector 63"/>
              <p:cNvCxnSpPr>
                <a:endCxn id="27" idx="2"/>
              </p:cNvCxnSpPr>
              <p:nvPr/>
            </p:nvCxnSpPr>
            <p:spPr>
              <a:xfrm>
                <a:off x="2991446" y="1636635"/>
                <a:ext cx="670719" cy="1"/>
              </a:xfrm>
              <a:prstGeom prst="line">
                <a:avLst/>
              </a:prstGeom>
              <a:ln w="19050">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50"/>
            <p:cNvGrpSpPr/>
            <p:nvPr/>
          </p:nvGrpSpPr>
          <p:grpSpPr>
            <a:xfrm>
              <a:off x="2365810" y="5540420"/>
              <a:ext cx="591603" cy="588985"/>
              <a:chOff x="6350" y="-3175"/>
              <a:chExt cx="717550" cy="714376"/>
            </a:xfrm>
            <a:solidFill>
              <a:schemeClr val="bg1"/>
            </a:solidFill>
          </p:grpSpPr>
          <p:sp>
            <p:nvSpPr>
              <p:cNvPr id="47" name="Freeform 18"/>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sp>
            <p:nvSpPr>
              <p:cNvPr id="48" name="Freeform 19"/>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sp>
            <p:nvSpPr>
              <p:cNvPr id="49" name="Freeform 20"/>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id-ID">
                  <a:latin typeface="Impact" panose="020B0806030902050204" pitchFamily="34" charset="0"/>
                </a:endParaRPr>
              </a:p>
            </p:txBody>
          </p:sp>
        </p:grpSp>
      </p:grpSp>
      <p:sp>
        <p:nvSpPr>
          <p:cNvPr id="10" name="标题 9"/>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14:presetBounceEnd="37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37000">
                                          <p:cBhvr additive="base">
                                            <p:cTn id="7" dur="400" fill="hold"/>
                                            <p:tgtEl>
                                              <p:spTgt spid="2"/>
                                            </p:tgtEl>
                                            <p:attrNameLst>
                                              <p:attrName>ppt_x</p:attrName>
                                            </p:attrNameLst>
                                          </p:cBhvr>
                                          <p:tavLst>
                                            <p:tav tm="0">
                                              <p:val>
                                                <p:strVal val="0-#ppt_w/2"/>
                                              </p:val>
                                            </p:tav>
                                            <p:tav tm="100000">
                                              <p:val>
                                                <p:strVal val="#ppt_x"/>
                                              </p:val>
                                            </p:tav>
                                          </p:tavLst>
                                        </p:anim>
                                        <p:anim calcmode="lin" valueType="num" p14:bounceEnd="37000">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600"/>
                                </p:stCondLst>
                                <p:childTnLst>
                                  <p:par>
                                    <p:cTn id="20" presetID="2" presetClass="entr" presetSubtype="8" accel="50000" fill="hold" nodeType="afterEffect" p14:presetBounceEnd="37000">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14:bounceEnd="37000">
                                          <p:cBhvr additive="base">
                                            <p:cTn id="22" dur="400" fill="hold"/>
                                            <p:tgtEl>
                                              <p:spTgt spid="3"/>
                                            </p:tgtEl>
                                            <p:attrNameLst>
                                              <p:attrName>ppt_x</p:attrName>
                                            </p:attrNameLst>
                                          </p:cBhvr>
                                          <p:tavLst>
                                            <p:tav tm="0">
                                              <p:val>
                                                <p:strVal val="0-#ppt_w/2"/>
                                              </p:val>
                                            </p:tav>
                                            <p:tav tm="100000">
                                              <p:val>
                                                <p:strVal val="#ppt_x"/>
                                              </p:val>
                                            </p:tav>
                                          </p:tavLst>
                                        </p:anim>
                                        <p:anim calcmode="lin" valueType="num" p14:bounceEnd="37000">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10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26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3200"/>
                                </p:stCondLst>
                                <p:childTnLst>
                                  <p:par>
                                    <p:cTn id="35" presetID="2" presetClass="entr" presetSubtype="8" accel="50000" fill="hold" nodeType="afterEffect" p14:presetBounceEnd="37000">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14:bounceEnd="37000">
                                          <p:cBhvr additive="base">
                                            <p:cTn id="37" dur="400" fill="hold"/>
                                            <p:tgtEl>
                                              <p:spTgt spid="4"/>
                                            </p:tgtEl>
                                            <p:attrNameLst>
                                              <p:attrName>ppt_x</p:attrName>
                                            </p:attrNameLst>
                                          </p:cBhvr>
                                          <p:tavLst>
                                            <p:tav tm="0">
                                              <p:val>
                                                <p:strVal val="0-#ppt_w/2"/>
                                              </p:val>
                                            </p:tav>
                                            <p:tav tm="100000">
                                              <p:val>
                                                <p:strVal val="#ppt_x"/>
                                              </p:val>
                                            </p:tav>
                                          </p:tavLst>
                                        </p:anim>
                                        <p:anim calcmode="lin" valueType="num" p14:bounceEnd="37000">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37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420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4800"/>
                                </p:stCondLst>
                                <p:childTnLst>
                                  <p:par>
                                    <p:cTn id="50" presetID="2" presetClass="entr" presetSubtype="8" accel="50000" fill="hold" nodeType="afterEffect" p14:presetBounceEnd="37000">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14:bounceEnd="37000">
                                          <p:cBhvr additive="base">
                                            <p:cTn id="52" dur="400" fill="hold"/>
                                            <p:tgtEl>
                                              <p:spTgt spid="39"/>
                                            </p:tgtEl>
                                            <p:attrNameLst>
                                              <p:attrName>ppt_x</p:attrName>
                                            </p:attrNameLst>
                                          </p:cBhvr>
                                          <p:tavLst>
                                            <p:tav tm="0">
                                              <p:val>
                                                <p:strVal val="0-#ppt_w/2"/>
                                              </p:val>
                                            </p:tav>
                                            <p:tav tm="100000">
                                              <p:val>
                                                <p:strVal val="#ppt_x"/>
                                              </p:val>
                                            </p:tav>
                                          </p:tavLst>
                                        </p:anim>
                                        <p:anim calcmode="lin" valueType="num" p14:bounceEnd="37000">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530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58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400" fill="hold"/>
                                            <p:tgtEl>
                                              <p:spTgt spid="2"/>
                                            </p:tgtEl>
                                            <p:attrNameLst>
                                              <p:attrName>ppt_x</p:attrName>
                                            </p:attrNameLst>
                                          </p:cBhvr>
                                          <p:tavLst>
                                            <p:tav tm="0">
                                              <p:val>
                                                <p:strVal val="0-#ppt_w/2"/>
                                              </p:val>
                                            </p:tav>
                                            <p:tav tm="100000">
                                              <p:val>
                                                <p:strVal val="#ppt_x"/>
                                              </p:val>
                                            </p:tav>
                                          </p:tavLst>
                                        </p:anim>
                                        <p:anim calcmode="lin" valueType="num">
                                          <p:cBhvr additive="base">
                                            <p:cTn id="8" dur="4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50" fill="hold"/>
                                            <p:tgtEl>
                                              <p:spTgt spid="9"/>
                                            </p:tgtEl>
                                            <p:attrNameLst>
                                              <p:attrName>ppt_w</p:attrName>
                                            </p:attrNameLst>
                                          </p:cBhvr>
                                          <p:tavLst>
                                            <p:tav tm="0">
                                              <p:val>
                                                <p:fltVal val="0"/>
                                              </p:val>
                                            </p:tav>
                                            <p:tav tm="100000">
                                              <p:val>
                                                <p:strVal val="#ppt_w"/>
                                              </p:val>
                                            </p:tav>
                                          </p:tavLst>
                                        </p:anim>
                                        <p:anim calcmode="lin" valueType="num">
                                          <p:cBhvr>
                                            <p:cTn id="13" dur="250" fill="hold"/>
                                            <p:tgtEl>
                                              <p:spTgt spid="9"/>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2" presetClass="entr" presetSubtype="2" fill="hold" nodeType="afterEffect">
                                      <p:stCondLst>
                                        <p:cond delay="10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500"/>
                                            <p:tgtEl>
                                              <p:spTgt spid="41"/>
                                            </p:tgtEl>
                                            <p:attrNameLst>
                                              <p:attrName>ppt_x</p:attrName>
                                            </p:attrNameLst>
                                          </p:cBhvr>
                                          <p:tavLst>
                                            <p:tav tm="0">
                                              <p:val>
                                                <p:strVal val="#ppt_x+#ppt_w*1.125000"/>
                                              </p:val>
                                            </p:tav>
                                            <p:tav tm="100000">
                                              <p:val>
                                                <p:strVal val="#ppt_x"/>
                                              </p:val>
                                            </p:tav>
                                          </p:tavLst>
                                        </p:anim>
                                        <p:animEffect transition="in" filter="wipe(left)">
                                          <p:cBhvr>
                                            <p:cTn id="18" dur="500"/>
                                            <p:tgtEl>
                                              <p:spTgt spid="41"/>
                                            </p:tgtEl>
                                          </p:cBhvr>
                                        </p:animEffect>
                                      </p:childTnLst>
                                    </p:cTn>
                                  </p:par>
                                </p:childTnLst>
                              </p:cTn>
                            </p:par>
                            <p:par>
                              <p:cTn id="19" fill="hold">
                                <p:stCondLst>
                                  <p:cond delay="1600"/>
                                </p:stCondLst>
                                <p:childTnLst>
                                  <p:par>
                                    <p:cTn id="20" presetID="2" presetClass="entr" presetSubtype="8" accel="5000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400" fill="hold"/>
                                            <p:tgtEl>
                                              <p:spTgt spid="3"/>
                                            </p:tgtEl>
                                            <p:attrNameLst>
                                              <p:attrName>ppt_x</p:attrName>
                                            </p:attrNameLst>
                                          </p:cBhvr>
                                          <p:tavLst>
                                            <p:tav tm="0">
                                              <p:val>
                                                <p:strVal val="0-#ppt_w/2"/>
                                              </p:val>
                                            </p:tav>
                                            <p:tav tm="100000">
                                              <p:val>
                                                <p:strVal val="#ppt_x"/>
                                              </p:val>
                                            </p:tav>
                                          </p:tavLst>
                                        </p:anim>
                                        <p:anim calcmode="lin" valueType="num">
                                          <p:cBhvr additive="base">
                                            <p:cTn id="23" dur="400" fill="hold"/>
                                            <p:tgtEl>
                                              <p:spTgt spid="3"/>
                                            </p:tgtEl>
                                            <p:attrNameLst>
                                              <p:attrName>ppt_y</p:attrName>
                                            </p:attrNameLst>
                                          </p:cBhvr>
                                          <p:tavLst>
                                            <p:tav tm="0">
                                              <p:val>
                                                <p:strVal val="#ppt_y"/>
                                              </p:val>
                                            </p:tav>
                                            <p:tav tm="100000">
                                              <p:val>
                                                <p:strVal val="#ppt_y"/>
                                              </p:val>
                                            </p:tav>
                                          </p:tavLst>
                                        </p:anim>
                                      </p:childTnLst>
                                    </p:cTn>
                                  </p:par>
                                </p:childTnLst>
                              </p:cTn>
                            </p:par>
                            <p:par>
                              <p:cTn id="24" fill="hold">
                                <p:stCondLst>
                                  <p:cond delay="2100"/>
                                </p:stCondLst>
                                <p:childTnLst>
                                  <p:par>
                                    <p:cTn id="25" presetID="23" presetClass="entr" presetSubtype="16"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250" fill="hold"/>
                                            <p:tgtEl>
                                              <p:spTgt spid="17"/>
                                            </p:tgtEl>
                                            <p:attrNameLst>
                                              <p:attrName>ppt_w</p:attrName>
                                            </p:attrNameLst>
                                          </p:cBhvr>
                                          <p:tavLst>
                                            <p:tav tm="0">
                                              <p:val>
                                                <p:fltVal val="0"/>
                                              </p:val>
                                            </p:tav>
                                            <p:tav tm="100000">
                                              <p:val>
                                                <p:strVal val="#ppt_w"/>
                                              </p:val>
                                            </p:tav>
                                          </p:tavLst>
                                        </p:anim>
                                        <p:anim calcmode="lin" valueType="num">
                                          <p:cBhvr>
                                            <p:cTn id="28" dur="250" fill="hold"/>
                                            <p:tgtEl>
                                              <p:spTgt spid="17"/>
                                            </p:tgtEl>
                                            <p:attrNameLst>
                                              <p:attrName>ppt_h</p:attrName>
                                            </p:attrNameLst>
                                          </p:cBhvr>
                                          <p:tavLst>
                                            <p:tav tm="0">
                                              <p:val>
                                                <p:fltVal val="0"/>
                                              </p:val>
                                            </p:tav>
                                            <p:tav tm="100000">
                                              <p:val>
                                                <p:strVal val="#ppt_h"/>
                                              </p:val>
                                            </p:tav>
                                          </p:tavLst>
                                        </p:anim>
                                      </p:childTnLst>
                                    </p:cTn>
                                  </p:par>
                                </p:childTnLst>
                              </p:cTn>
                            </p:par>
                            <p:par>
                              <p:cTn id="29" fill="hold">
                                <p:stCondLst>
                                  <p:cond delay="2600"/>
                                </p:stCondLst>
                                <p:childTnLst>
                                  <p:par>
                                    <p:cTn id="30" presetID="12" presetClass="entr" presetSubtype="2" fill="hold" nodeType="after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p:tgtEl>
                                              <p:spTgt spid="42"/>
                                            </p:tgtEl>
                                            <p:attrNameLst>
                                              <p:attrName>ppt_x</p:attrName>
                                            </p:attrNameLst>
                                          </p:cBhvr>
                                          <p:tavLst>
                                            <p:tav tm="0">
                                              <p:val>
                                                <p:strVal val="#ppt_x+#ppt_w*1.125000"/>
                                              </p:val>
                                            </p:tav>
                                            <p:tav tm="100000">
                                              <p:val>
                                                <p:strVal val="#ppt_x"/>
                                              </p:val>
                                            </p:tav>
                                          </p:tavLst>
                                        </p:anim>
                                        <p:animEffect transition="in" filter="wipe(left)">
                                          <p:cBhvr>
                                            <p:cTn id="33" dur="500"/>
                                            <p:tgtEl>
                                              <p:spTgt spid="42"/>
                                            </p:tgtEl>
                                          </p:cBhvr>
                                        </p:animEffect>
                                      </p:childTnLst>
                                    </p:cTn>
                                  </p:par>
                                </p:childTnLst>
                              </p:cTn>
                            </p:par>
                            <p:par>
                              <p:cTn id="34" fill="hold">
                                <p:stCondLst>
                                  <p:cond delay="3200"/>
                                </p:stCondLst>
                                <p:childTnLst>
                                  <p:par>
                                    <p:cTn id="35" presetID="2" presetClass="entr" presetSubtype="8" accel="5000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400" fill="hold"/>
                                            <p:tgtEl>
                                              <p:spTgt spid="4"/>
                                            </p:tgtEl>
                                            <p:attrNameLst>
                                              <p:attrName>ppt_x</p:attrName>
                                            </p:attrNameLst>
                                          </p:cBhvr>
                                          <p:tavLst>
                                            <p:tav tm="0">
                                              <p:val>
                                                <p:strVal val="0-#ppt_w/2"/>
                                              </p:val>
                                            </p:tav>
                                            <p:tav tm="100000">
                                              <p:val>
                                                <p:strVal val="#ppt_x"/>
                                              </p:val>
                                            </p:tav>
                                          </p:tavLst>
                                        </p:anim>
                                        <p:anim calcmode="lin" valueType="num">
                                          <p:cBhvr additive="base">
                                            <p:cTn id="38" dur="400" fill="hold"/>
                                            <p:tgtEl>
                                              <p:spTgt spid="4"/>
                                            </p:tgtEl>
                                            <p:attrNameLst>
                                              <p:attrName>ppt_y</p:attrName>
                                            </p:attrNameLst>
                                          </p:cBhvr>
                                          <p:tavLst>
                                            <p:tav tm="0">
                                              <p:val>
                                                <p:strVal val="#ppt_y"/>
                                              </p:val>
                                            </p:tav>
                                            <p:tav tm="100000">
                                              <p:val>
                                                <p:strVal val="#ppt_y"/>
                                              </p:val>
                                            </p:tav>
                                          </p:tavLst>
                                        </p:anim>
                                      </p:childTnLst>
                                    </p:cTn>
                                  </p:par>
                                </p:childTnLst>
                              </p:cTn>
                            </p:par>
                            <p:par>
                              <p:cTn id="39" fill="hold">
                                <p:stCondLst>
                                  <p:cond delay="3700"/>
                                </p:stCondLst>
                                <p:childTnLst>
                                  <p:par>
                                    <p:cTn id="40" presetID="23" presetClass="entr" presetSubtype="16"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250" fill="hold"/>
                                            <p:tgtEl>
                                              <p:spTgt spid="22"/>
                                            </p:tgtEl>
                                            <p:attrNameLst>
                                              <p:attrName>ppt_w</p:attrName>
                                            </p:attrNameLst>
                                          </p:cBhvr>
                                          <p:tavLst>
                                            <p:tav tm="0">
                                              <p:val>
                                                <p:fltVal val="0"/>
                                              </p:val>
                                            </p:tav>
                                            <p:tav tm="100000">
                                              <p:val>
                                                <p:strVal val="#ppt_w"/>
                                              </p:val>
                                            </p:tav>
                                          </p:tavLst>
                                        </p:anim>
                                        <p:anim calcmode="lin" valueType="num">
                                          <p:cBhvr>
                                            <p:cTn id="43" dur="250" fill="hold"/>
                                            <p:tgtEl>
                                              <p:spTgt spid="22"/>
                                            </p:tgtEl>
                                            <p:attrNameLst>
                                              <p:attrName>ppt_h</p:attrName>
                                            </p:attrNameLst>
                                          </p:cBhvr>
                                          <p:tavLst>
                                            <p:tav tm="0">
                                              <p:val>
                                                <p:fltVal val="0"/>
                                              </p:val>
                                            </p:tav>
                                            <p:tav tm="100000">
                                              <p:val>
                                                <p:strVal val="#ppt_h"/>
                                              </p:val>
                                            </p:tav>
                                          </p:tavLst>
                                        </p:anim>
                                      </p:childTnLst>
                                    </p:cTn>
                                  </p:par>
                                </p:childTnLst>
                              </p:cTn>
                            </p:par>
                            <p:par>
                              <p:cTn id="44" fill="hold">
                                <p:stCondLst>
                                  <p:cond delay="4200"/>
                                </p:stCondLst>
                                <p:childTnLst>
                                  <p:par>
                                    <p:cTn id="45" presetID="12" presetClass="entr" presetSubtype="2" fill="hold" nodeType="afterEffect">
                                      <p:stCondLst>
                                        <p:cond delay="100"/>
                                      </p:stCondLst>
                                      <p:childTnLst>
                                        <p:set>
                                          <p:cBhvr>
                                            <p:cTn id="46" dur="1" fill="hold">
                                              <p:stCondLst>
                                                <p:cond delay="0"/>
                                              </p:stCondLst>
                                            </p:cTn>
                                            <p:tgtEl>
                                              <p:spTgt spid="43"/>
                                            </p:tgtEl>
                                            <p:attrNameLst>
                                              <p:attrName>style.visibility</p:attrName>
                                            </p:attrNameLst>
                                          </p:cBhvr>
                                          <p:to>
                                            <p:strVal val="visible"/>
                                          </p:to>
                                        </p:set>
                                        <p:anim calcmode="lin" valueType="num">
                                          <p:cBhvr additive="base">
                                            <p:cTn id="47" dur="500"/>
                                            <p:tgtEl>
                                              <p:spTgt spid="43"/>
                                            </p:tgtEl>
                                            <p:attrNameLst>
                                              <p:attrName>ppt_x</p:attrName>
                                            </p:attrNameLst>
                                          </p:cBhvr>
                                          <p:tavLst>
                                            <p:tav tm="0">
                                              <p:val>
                                                <p:strVal val="#ppt_x+#ppt_w*1.125000"/>
                                              </p:val>
                                            </p:tav>
                                            <p:tav tm="100000">
                                              <p:val>
                                                <p:strVal val="#ppt_x"/>
                                              </p:val>
                                            </p:tav>
                                          </p:tavLst>
                                        </p:anim>
                                        <p:animEffect transition="in" filter="wipe(left)">
                                          <p:cBhvr>
                                            <p:cTn id="48" dur="500"/>
                                            <p:tgtEl>
                                              <p:spTgt spid="43"/>
                                            </p:tgtEl>
                                          </p:cBhvr>
                                        </p:animEffect>
                                      </p:childTnLst>
                                    </p:cTn>
                                  </p:par>
                                </p:childTnLst>
                              </p:cTn>
                            </p:par>
                            <p:par>
                              <p:cTn id="49" fill="hold">
                                <p:stCondLst>
                                  <p:cond delay="4800"/>
                                </p:stCondLst>
                                <p:childTnLst>
                                  <p:par>
                                    <p:cTn id="50" presetID="2" presetClass="entr" presetSubtype="8" accel="50000"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400" fill="hold"/>
                                            <p:tgtEl>
                                              <p:spTgt spid="39"/>
                                            </p:tgtEl>
                                            <p:attrNameLst>
                                              <p:attrName>ppt_x</p:attrName>
                                            </p:attrNameLst>
                                          </p:cBhvr>
                                          <p:tavLst>
                                            <p:tav tm="0">
                                              <p:val>
                                                <p:strVal val="0-#ppt_w/2"/>
                                              </p:val>
                                            </p:tav>
                                            <p:tav tm="100000">
                                              <p:val>
                                                <p:strVal val="#ppt_x"/>
                                              </p:val>
                                            </p:tav>
                                          </p:tavLst>
                                        </p:anim>
                                        <p:anim calcmode="lin" valueType="num">
                                          <p:cBhvr additive="base">
                                            <p:cTn id="53" dur="400" fill="hold"/>
                                            <p:tgtEl>
                                              <p:spTgt spid="39"/>
                                            </p:tgtEl>
                                            <p:attrNameLst>
                                              <p:attrName>ppt_y</p:attrName>
                                            </p:attrNameLst>
                                          </p:cBhvr>
                                          <p:tavLst>
                                            <p:tav tm="0">
                                              <p:val>
                                                <p:strVal val="#ppt_y"/>
                                              </p:val>
                                            </p:tav>
                                            <p:tav tm="100000">
                                              <p:val>
                                                <p:strVal val="#ppt_y"/>
                                              </p:val>
                                            </p:tav>
                                          </p:tavLst>
                                        </p:anim>
                                      </p:childTnLst>
                                    </p:cTn>
                                  </p:par>
                                </p:childTnLst>
                              </p:cTn>
                            </p:par>
                            <p:par>
                              <p:cTn id="54" fill="hold">
                                <p:stCondLst>
                                  <p:cond delay="5300"/>
                                </p:stCondLst>
                                <p:childTnLst>
                                  <p:par>
                                    <p:cTn id="55" presetID="2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250" fill="hold"/>
                                            <p:tgtEl>
                                              <p:spTgt spid="27"/>
                                            </p:tgtEl>
                                            <p:attrNameLst>
                                              <p:attrName>ppt_w</p:attrName>
                                            </p:attrNameLst>
                                          </p:cBhvr>
                                          <p:tavLst>
                                            <p:tav tm="0">
                                              <p:val>
                                                <p:fltVal val="0"/>
                                              </p:val>
                                            </p:tav>
                                            <p:tav tm="100000">
                                              <p:val>
                                                <p:strVal val="#ppt_w"/>
                                              </p:val>
                                            </p:tav>
                                          </p:tavLst>
                                        </p:anim>
                                        <p:anim calcmode="lin" valueType="num">
                                          <p:cBhvr>
                                            <p:cTn id="58" dur="250" fill="hold"/>
                                            <p:tgtEl>
                                              <p:spTgt spid="27"/>
                                            </p:tgtEl>
                                            <p:attrNameLst>
                                              <p:attrName>ppt_h</p:attrName>
                                            </p:attrNameLst>
                                          </p:cBhvr>
                                          <p:tavLst>
                                            <p:tav tm="0">
                                              <p:val>
                                                <p:fltVal val="0"/>
                                              </p:val>
                                            </p:tav>
                                            <p:tav tm="100000">
                                              <p:val>
                                                <p:strVal val="#ppt_h"/>
                                              </p:val>
                                            </p:tav>
                                          </p:tavLst>
                                        </p:anim>
                                      </p:childTnLst>
                                    </p:cTn>
                                  </p:par>
                                </p:childTnLst>
                              </p:cTn>
                            </p:par>
                            <p:par>
                              <p:cTn id="59" fill="hold">
                                <p:stCondLst>
                                  <p:cond delay="5800"/>
                                </p:stCondLst>
                                <p:childTnLst>
                                  <p:par>
                                    <p:cTn id="60" presetID="12" presetClass="entr" presetSubtype="2" fill="hold" nodeType="afterEffect">
                                      <p:stCondLst>
                                        <p:cond delay="100"/>
                                      </p:stCondLst>
                                      <p:childTnLst>
                                        <p:set>
                                          <p:cBhvr>
                                            <p:cTn id="61" dur="1" fill="hold">
                                              <p:stCondLst>
                                                <p:cond delay="0"/>
                                              </p:stCondLst>
                                            </p:cTn>
                                            <p:tgtEl>
                                              <p:spTgt spid="44"/>
                                            </p:tgtEl>
                                            <p:attrNameLst>
                                              <p:attrName>style.visibility</p:attrName>
                                            </p:attrNameLst>
                                          </p:cBhvr>
                                          <p:to>
                                            <p:strVal val="visible"/>
                                          </p:to>
                                        </p:set>
                                        <p:anim calcmode="lin" valueType="num">
                                          <p:cBhvr additive="base">
                                            <p:cTn id="62" dur="500"/>
                                            <p:tgtEl>
                                              <p:spTgt spid="44"/>
                                            </p:tgtEl>
                                            <p:attrNameLst>
                                              <p:attrName>ppt_x</p:attrName>
                                            </p:attrNameLst>
                                          </p:cBhvr>
                                          <p:tavLst>
                                            <p:tav tm="0">
                                              <p:val>
                                                <p:strVal val="#ppt_x+#ppt_w*1.125000"/>
                                              </p:val>
                                            </p:tav>
                                            <p:tav tm="100000">
                                              <p:val>
                                                <p:strVal val="#ppt_x"/>
                                              </p:val>
                                            </p:tav>
                                          </p:tavLst>
                                        </p:anim>
                                        <p:animEffect transition="in" filter="wipe(left)">
                                          <p:cBhvr>
                                            <p:cTn id="6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7" grpId="0" animBg="1"/>
          <p:bldP spid="22" grpId="0" animBg="1"/>
          <p:bldP spid="27" grpId="0" animBg="1"/>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29"/>
          <p:cNvSpPr/>
          <p:nvPr/>
        </p:nvSpPr>
        <p:spPr bwMode="auto">
          <a:xfrm>
            <a:off x="9133025" y="5046106"/>
            <a:ext cx="143914"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nvGrpSpPr>
          <p:cNvPr id="51" name="Group 134"/>
          <p:cNvGrpSpPr/>
          <p:nvPr/>
        </p:nvGrpSpPr>
        <p:grpSpPr>
          <a:xfrm>
            <a:off x="5051173" y="3090372"/>
            <a:ext cx="2089656" cy="3231617"/>
            <a:chOff x="3606801" y="1272140"/>
            <a:chExt cx="1920875" cy="2970213"/>
          </a:xfrm>
        </p:grpSpPr>
        <p:sp>
          <p:nvSpPr>
            <p:cNvPr id="70" name="Freeform 37"/>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nvGrpSpPr>
            <p:cNvPr id="71"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88" name="Freeform 36"/>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9"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90"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sp>
          <p:nvSpPr>
            <p:cNvPr id="83" name="Freeform 40"/>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4" name="Freeform 41"/>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2"/>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5" name="Freeform 42"/>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2">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6" name="Freeform 43"/>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1">
                <a:lumMod val="75000"/>
              </a:schemeClr>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sp>
          <p:nvSpPr>
            <p:cNvPr id="87" name="Freeform 44"/>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1"/>
            </a:solidFill>
            <a:ln w="9525">
              <a:noFill/>
              <a:round/>
            </a:ln>
          </p:spPr>
          <p:txBody>
            <a:bodyPr vert="horz" wrap="square" lIns="121920" tIns="60960" rIns="121920" bIns="60960" numCol="1" anchor="t" anchorCtr="0" compatLnSpc="1"/>
            <a:lstStyle/>
            <a:p>
              <a:endParaRPr lang="en-US" sz="3555">
                <a:latin typeface="微软雅黑" panose="020B0503020204020204" pitchFamily="34" charset="-122"/>
                <a:ea typeface="微软雅黑" panose="020B0503020204020204" pitchFamily="34" charset="-122"/>
              </a:endParaRPr>
            </a:p>
          </p:txBody>
        </p:sp>
      </p:grpSp>
      <p:sp>
        <p:nvSpPr>
          <p:cNvPr id="91" name="Oval 108"/>
          <p:cNvSpPr/>
          <p:nvPr/>
        </p:nvSpPr>
        <p:spPr>
          <a:xfrm>
            <a:off x="4163347"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0" name="Oval 121"/>
          <p:cNvSpPr/>
          <p:nvPr/>
        </p:nvSpPr>
        <p:spPr>
          <a:xfrm>
            <a:off x="7308750" y="4112076"/>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5" name="Oval 48"/>
          <p:cNvSpPr/>
          <p:nvPr/>
        </p:nvSpPr>
        <p:spPr>
          <a:xfrm>
            <a:off x="4858552"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07" name="Oval 50"/>
          <p:cNvSpPr/>
          <p:nvPr/>
        </p:nvSpPr>
        <p:spPr>
          <a:xfrm>
            <a:off x="6613545" y="2506251"/>
            <a:ext cx="719906"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5767129" y="2245467"/>
            <a:ext cx="719906" cy="720000"/>
            <a:chOff x="5767086" y="2245467"/>
            <a:chExt cx="720000" cy="720000"/>
          </a:xfrm>
        </p:grpSpPr>
        <p:sp>
          <p:nvSpPr>
            <p:cNvPr id="106" name="Oval 49"/>
            <p:cNvSpPr/>
            <p:nvPr/>
          </p:nvSpPr>
          <p:spPr>
            <a:xfrm>
              <a:off x="5767086" y="2245467"/>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114" name="组合 113"/>
            <p:cNvGrpSpPr>
              <a:grpSpLocks noChangeAspect="1"/>
            </p:cNvGrpSpPr>
            <p:nvPr/>
          </p:nvGrpSpPr>
          <p:grpSpPr>
            <a:xfrm>
              <a:off x="5947523" y="2389675"/>
              <a:ext cx="359127" cy="431584"/>
              <a:chOff x="5072479" y="2378340"/>
              <a:chExt cx="239649" cy="288000"/>
            </a:xfrm>
            <a:solidFill>
              <a:schemeClr val="bg1">
                <a:lumMod val="95000"/>
              </a:schemeClr>
            </a:solidFill>
          </p:grpSpPr>
          <p:sp>
            <p:nvSpPr>
              <p:cNvPr id="115" name="Freeform 846"/>
              <p:cNvSpPr/>
              <p:nvPr/>
            </p:nvSpPr>
            <p:spPr bwMode="auto">
              <a:xfrm>
                <a:off x="5072479" y="2432997"/>
                <a:ext cx="239649" cy="233343"/>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sp>
            <p:nvSpPr>
              <p:cNvPr id="116" name="Freeform 847"/>
              <p:cNvSpPr/>
              <p:nvPr/>
            </p:nvSpPr>
            <p:spPr bwMode="auto">
              <a:xfrm>
                <a:off x="5167078" y="2378340"/>
                <a:ext cx="44147" cy="138744"/>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7" name="组合 6"/>
          <p:cNvGrpSpPr/>
          <p:nvPr/>
        </p:nvGrpSpPr>
        <p:grpSpPr>
          <a:xfrm>
            <a:off x="4485299" y="4969620"/>
            <a:ext cx="719906" cy="720000"/>
            <a:chOff x="4485089" y="4969620"/>
            <a:chExt cx="720000" cy="720000"/>
          </a:xfrm>
        </p:grpSpPr>
        <p:sp>
          <p:nvSpPr>
            <p:cNvPr id="95" name="Oval 113"/>
            <p:cNvSpPr/>
            <p:nvPr/>
          </p:nvSpPr>
          <p:spPr>
            <a:xfrm>
              <a:off x="4485089"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0" name="Freeform 110"/>
            <p:cNvSpPr>
              <a:spLocks noChangeAspect="1" noEditPoints="1"/>
            </p:cNvSpPr>
            <p:nvPr/>
          </p:nvSpPr>
          <p:spPr bwMode="auto">
            <a:xfrm>
              <a:off x="4657978" y="5126442"/>
              <a:ext cx="392872" cy="347925"/>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8" name="组合 7"/>
          <p:cNvGrpSpPr/>
          <p:nvPr/>
        </p:nvGrpSpPr>
        <p:grpSpPr>
          <a:xfrm>
            <a:off x="6986797" y="4969620"/>
            <a:ext cx="719906" cy="720000"/>
            <a:chOff x="6986912" y="4969620"/>
            <a:chExt cx="720000" cy="720000"/>
          </a:xfrm>
        </p:grpSpPr>
        <p:sp>
          <p:nvSpPr>
            <p:cNvPr id="104" name="Oval 131"/>
            <p:cNvSpPr/>
            <p:nvPr/>
          </p:nvSpPr>
          <p:spPr>
            <a:xfrm>
              <a:off x="6986912" y="496962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4" name="Freeform 168"/>
            <p:cNvSpPr>
              <a:spLocks noChangeAspect="1" noEditPoints="1"/>
            </p:cNvSpPr>
            <p:nvPr/>
          </p:nvSpPr>
          <p:spPr bwMode="auto">
            <a:xfrm>
              <a:off x="7168555" y="5174825"/>
              <a:ext cx="368170" cy="315339"/>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a:xfrm>
            <a:off x="4224106" y="3221300"/>
            <a:ext cx="719906" cy="720000"/>
            <a:chOff x="4223862" y="3221300"/>
            <a:chExt cx="720000" cy="720000"/>
          </a:xfrm>
        </p:grpSpPr>
        <p:sp>
          <p:nvSpPr>
            <p:cNvPr id="49" name="Oval 98"/>
            <p:cNvSpPr/>
            <p:nvPr/>
          </p:nvSpPr>
          <p:spPr>
            <a:xfrm>
              <a:off x="4223862"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sp>
          <p:nvSpPr>
            <p:cNvPr id="128" name="Freeform 203"/>
            <p:cNvSpPr>
              <a:spLocks noChangeAspect="1" noEditPoints="1"/>
            </p:cNvSpPr>
            <p:nvPr/>
          </p:nvSpPr>
          <p:spPr bwMode="auto">
            <a:xfrm>
              <a:off x="4417145" y="3385867"/>
              <a:ext cx="362620" cy="347650"/>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 name="组合 5"/>
          <p:cNvGrpSpPr/>
          <p:nvPr/>
        </p:nvGrpSpPr>
        <p:grpSpPr>
          <a:xfrm>
            <a:off x="7247991" y="3221300"/>
            <a:ext cx="719906" cy="720000"/>
            <a:chOff x="7248140" y="3221300"/>
            <a:chExt cx="720000" cy="720000"/>
          </a:xfrm>
        </p:grpSpPr>
        <p:sp>
          <p:nvSpPr>
            <p:cNvPr id="99" name="Oval 117"/>
            <p:cNvSpPr/>
            <p:nvPr/>
          </p:nvSpPr>
          <p:spPr>
            <a:xfrm>
              <a:off x="7248140" y="3221300"/>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bg1"/>
                </a:solidFill>
                <a:latin typeface="微软雅黑" panose="020B0503020204020204" pitchFamily="34" charset="-122"/>
                <a:ea typeface="微软雅黑" panose="020B0503020204020204" pitchFamily="34" charset="-122"/>
              </a:endParaRPr>
            </a:p>
          </p:txBody>
        </p:sp>
        <p:grpSp>
          <p:nvGrpSpPr>
            <p:cNvPr id="131" name="Group 92"/>
            <p:cNvGrpSpPr/>
            <p:nvPr/>
          </p:nvGrpSpPr>
          <p:grpSpPr>
            <a:xfrm>
              <a:off x="7402081" y="3457484"/>
              <a:ext cx="436183" cy="271696"/>
              <a:chOff x="5172076" y="1938338"/>
              <a:chExt cx="471488" cy="293688"/>
            </a:xfrm>
            <a:solidFill>
              <a:schemeClr val="bg1">
                <a:lumMod val="95000"/>
              </a:schemeClr>
            </a:solidFill>
          </p:grpSpPr>
          <p:sp>
            <p:nvSpPr>
              <p:cNvPr id="132"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sp>
            <p:nvSpPr>
              <p:cNvPr id="133"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sp>
            <p:nvSpPr>
              <p:cNvPr id="134"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latin typeface="微软雅黑" panose="020B0503020204020204" pitchFamily="34" charset="-122"/>
                  <a:ea typeface="微软雅黑" panose="020B0503020204020204" pitchFamily="34" charset="-122"/>
                </a:endParaRPr>
              </a:p>
            </p:txBody>
          </p:sp>
        </p:grpSp>
      </p:grpSp>
      <p:sp>
        <p:nvSpPr>
          <p:cNvPr id="135" name="矩形 134"/>
          <p:cNvSpPr/>
          <p:nvPr/>
        </p:nvSpPr>
        <p:spPr>
          <a:xfrm>
            <a:off x="8178717" y="3021251"/>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6" name="矩形 47"/>
          <p:cNvSpPr>
            <a:spLocks noChangeArrowheads="1"/>
          </p:cNvSpPr>
          <p:nvPr/>
        </p:nvSpPr>
        <p:spPr bwMode="auto">
          <a:xfrm>
            <a:off x="8178715" y="3388688"/>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137" name="矩形 136"/>
          <p:cNvSpPr/>
          <p:nvPr/>
        </p:nvSpPr>
        <p:spPr>
          <a:xfrm>
            <a:off x="2595622" y="4910223"/>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8" name="矩形 47"/>
          <p:cNvSpPr>
            <a:spLocks noChangeArrowheads="1"/>
          </p:cNvSpPr>
          <p:nvPr/>
        </p:nvSpPr>
        <p:spPr bwMode="auto">
          <a:xfrm>
            <a:off x="1276205" y="5277660"/>
            <a:ext cx="3042722" cy="803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139" name="矩形 138"/>
          <p:cNvSpPr/>
          <p:nvPr/>
        </p:nvSpPr>
        <p:spPr>
          <a:xfrm>
            <a:off x="7900338" y="4910223"/>
            <a:ext cx="1723307" cy="400101"/>
          </a:xfrm>
          <a:prstGeom prst="rect">
            <a:avLst/>
          </a:prstGeom>
        </p:spPr>
        <p:txBody>
          <a:bodyPr wrap="none" lIns="91431" tIns="45716" rIns="91431" bIns="45716">
            <a:spAutoFit/>
          </a:bodyPr>
          <a:lstStyle/>
          <a:p>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0" name="矩形 47"/>
          <p:cNvSpPr>
            <a:spLocks noChangeArrowheads="1"/>
          </p:cNvSpPr>
          <p:nvPr/>
        </p:nvSpPr>
        <p:spPr bwMode="auto">
          <a:xfrm>
            <a:off x="7903137" y="5277660"/>
            <a:ext cx="3069028"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41" name="矩形 140"/>
          <p:cNvSpPr/>
          <p:nvPr/>
        </p:nvSpPr>
        <p:spPr>
          <a:xfrm>
            <a:off x="2595622" y="3101461"/>
            <a:ext cx="1723307" cy="400101"/>
          </a:xfrm>
          <a:prstGeom prst="rect">
            <a:avLst/>
          </a:prstGeom>
        </p:spPr>
        <p:txBody>
          <a:bodyPr wrap="none" lIns="91431" tIns="45716" rIns="91431" bIns="45716">
            <a:spAutoFit/>
          </a:bodyPr>
          <a:lstStyle/>
          <a:p>
            <a:pPr algn="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2" name="矩形 47"/>
          <p:cNvSpPr>
            <a:spLocks noChangeArrowheads="1"/>
          </p:cNvSpPr>
          <p:nvPr/>
        </p:nvSpPr>
        <p:spPr bwMode="auto">
          <a:xfrm>
            <a:off x="947156" y="3468898"/>
            <a:ext cx="312627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143" name="矩形 142"/>
          <p:cNvSpPr/>
          <p:nvPr/>
        </p:nvSpPr>
        <p:spPr>
          <a:xfrm>
            <a:off x="5234348" y="1130449"/>
            <a:ext cx="1723307" cy="400101"/>
          </a:xfrm>
          <a:prstGeom prst="rect">
            <a:avLst/>
          </a:prstGeom>
        </p:spPr>
        <p:txBody>
          <a:bodyPr wrap="none" lIns="91431" tIns="45716" rIns="91431" bIns="45716">
            <a:spAutoFit/>
          </a:bodyPr>
          <a:lstStyle/>
          <a:p>
            <a:pPr algn="ct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4" name="矩形 47"/>
          <p:cNvSpPr>
            <a:spLocks noChangeArrowheads="1"/>
          </p:cNvSpPr>
          <p:nvPr/>
        </p:nvSpPr>
        <p:spPr bwMode="auto">
          <a:xfrm>
            <a:off x="4399375" y="1497886"/>
            <a:ext cx="3393255" cy="56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1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14:presetBounceEnd="40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40000">
                                          <p:cBhvr additive="base">
                                            <p:cTn id="12"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14:presetBounceEnd="40000">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14:bounceEnd="40000">
                                          <p:cBhvr additive="base">
                                            <p:cTn id="16" dur="500" fill="hold"/>
                                            <p:tgtEl>
                                              <p:spTgt spid="107"/>
                                            </p:tgtEl>
                                            <p:attrNameLst>
                                              <p:attrName>ppt_x</p:attrName>
                                            </p:attrNameLst>
                                          </p:cBhvr>
                                          <p:tavLst>
                                            <p:tav tm="0">
                                              <p:val>
                                                <p:strVal val="1+#ppt_w/2"/>
                                              </p:val>
                                            </p:tav>
                                            <p:tav tm="100000">
                                              <p:val>
                                                <p:strVal val="#ppt_x"/>
                                              </p:val>
                                            </p:tav>
                                          </p:tavLst>
                                        </p:anim>
                                        <p:anim calcmode="lin" valueType="num" p14:bounceEnd="40000">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14:presetBounceEnd="40000">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14:bounceEnd="40000">
                                          <p:cBhvr additive="base">
                                            <p:cTn id="20" dur="500" fill="hold"/>
                                            <p:tgtEl>
                                              <p:spTgt spid="105"/>
                                            </p:tgtEl>
                                            <p:attrNameLst>
                                              <p:attrName>ppt_x</p:attrName>
                                            </p:attrNameLst>
                                          </p:cBhvr>
                                          <p:tavLst>
                                            <p:tav tm="0">
                                              <p:val>
                                                <p:strVal val="0-#ppt_w/2"/>
                                              </p:val>
                                            </p:tav>
                                            <p:tav tm="100000">
                                              <p:val>
                                                <p:strVal val="#ppt_x"/>
                                              </p:val>
                                            </p:tav>
                                          </p:tavLst>
                                        </p:anim>
                                        <p:anim calcmode="lin" valueType="num" p14:bounceEnd="40000">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14:presetBounceEnd="40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40000">
                                          <p:cBhvr additive="base">
                                            <p:cTn id="24" dur="500" fill="hold"/>
                                            <p:tgtEl>
                                              <p:spTgt spid="6"/>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14:presetBounceEnd="40000">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14:bounceEnd="40000">
                                          <p:cBhvr additive="base">
                                            <p:cTn id="28" dur="500" fill="hold"/>
                                            <p:tgtEl>
                                              <p:spTgt spid="5"/>
                                            </p:tgtEl>
                                            <p:attrNameLst>
                                              <p:attrName>ppt_x</p:attrName>
                                            </p:attrNameLst>
                                          </p:cBhvr>
                                          <p:tavLst>
                                            <p:tav tm="0">
                                              <p:val>
                                                <p:strVal val="0-#ppt_w/2"/>
                                              </p:val>
                                            </p:tav>
                                            <p:tav tm="100000">
                                              <p:val>
                                                <p:strVal val="#ppt_x"/>
                                              </p:val>
                                            </p:tav>
                                          </p:tavLst>
                                        </p:anim>
                                        <p:anim calcmode="lin" valueType="num" p14:bounceEnd="40000">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14:presetBounceEnd="40000">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14:bounceEnd="40000">
                                          <p:cBhvr additive="base">
                                            <p:cTn id="32" dur="500" fill="hold"/>
                                            <p:tgtEl>
                                              <p:spTgt spid="100"/>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14:presetBounceEnd="40000">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14:bounceEnd="40000">
                                          <p:cBhvr additive="base">
                                            <p:cTn id="36" dur="500" fill="hold"/>
                                            <p:tgtEl>
                                              <p:spTgt spid="91"/>
                                            </p:tgtEl>
                                            <p:attrNameLst>
                                              <p:attrName>ppt_x</p:attrName>
                                            </p:attrNameLst>
                                          </p:cBhvr>
                                          <p:tavLst>
                                            <p:tav tm="0">
                                              <p:val>
                                                <p:strVal val="0-#ppt_w/2"/>
                                              </p:val>
                                            </p:tav>
                                            <p:tav tm="100000">
                                              <p:val>
                                                <p:strVal val="#ppt_x"/>
                                              </p:val>
                                            </p:tav>
                                          </p:tavLst>
                                        </p:anim>
                                        <p:anim calcmode="lin" valueType="num" p14:bounceEnd="40000">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14:presetBounceEnd="40000">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14:bounceEnd="40000">
                                          <p:cBhvr additive="base">
                                            <p:cTn id="40" dur="500" fill="hold"/>
                                            <p:tgtEl>
                                              <p:spTgt spid="8"/>
                                            </p:tgtEl>
                                            <p:attrNameLst>
                                              <p:attrName>ppt_x</p:attrName>
                                            </p:attrNameLst>
                                          </p:cBhvr>
                                          <p:tavLst>
                                            <p:tav tm="0">
                                              <p:val>
                                                <p:strVal val="1+#ppt_w/2"/>
                                              </p:val>
                                            </p:tav>
                                            <p:tav tm="100000">
                                              <p:val>
                                                <p:strVal val="#ppt_x"/>
                                              </p:val>
                                            </p:tav>
                                          </p:tavLst>
                                        </p:anim>
                                        <p:anim calcmode="lin" valueType="num" p14:bounceEnd="40000">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14:presetBounceEnd="40000">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14:bounceEnd="40000">
                                          <p:cBhvr additive="base">
                                            <p:cTn id="44" dur="500" fill="hold"/>
                                            <p:tgtEl>
                                              <p:spTgt spid="7"/>
                                            </p:tgtEl>
                                            <p:attrNameLst>
                                              <p:attrName>ppt_x</p:attrName>
                                            </p:attrNameLst>
                                          </p:cBhvr>
                                          <p:tavLst>
                                            <p:tav tm="0">
                                              <p:val>
                                                <p:strVal val="0-#ppt_w/2"/>
                                              </p:val>
                                            </p:tav>
                                            <p:tav tm="100000">
                                              <p:val>
                                                <p:strVal val="#ppt_x"/>
                                              </p:val>
                                            </p:tav>
                                          </p:tavLst>
                                        </p:anim>
                                        <p:anim calcmode="lin" valueType="num" p14:bounceEnd="40000">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50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20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50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30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par>
                                    <p:cTn id="14" presetID="2" presetClass="entr" presetSubtype="3" fill="hold" grpId="0" nodeType="withEffect">
                                      <p:stCondLst>
                                        <p:cond delay="0"/>
                                      </p:stCondLst>
                                      <p:childTnLst>
                                        <p:set>
                                          <p:cBhvr>
                                            <p:cTn id="15" dur="1" fill="hold">
                                              <p:stCondLst>
                                                <p:cond delay="0"/>
                                              </p:stCondLst>
                                            </p:cTn>
                                            <p:tgtEl>
                                              <p:spTgt spid="107"/>
                                            </p:tgtEl>
                                            <p:attrNameLst>
                                              <p:attrName>style.visibility</p:attrName>
                                            </p:attrNameLst>
                                          </p:cBhvr>
                                          <p:to>
                                            <p:strVal val="visible"/>
                                          </p:to>
                                        </p:set>
                                        <p:anim calcmode="lin" valueType="num">
                                          <p:cBhvr additive="base">
                                            <p:cTn id="16" dur="500" fill="hold"/>
                                            <p:tgtEl>
                                              <p:spTgt spid="107"/>
                                            </p:tgtEl>
                                            <p:attrNameLst>
                                              <p:attrName>ppt_x</p:attrName>
                                            </p:attrNameLst>
                                          </p:cBhvr>
                                          <p:tavLst>
                                            <p:tav tm="0">
                                              <p:val>
                                                <p:strVal val="1+#ppt_w/2"/>
                                              </p:val>
                                            </p:tav>
                                            <p:tav tm="100000">
                                              <p:val>
                                                <p:strVal val="#ppt_x"/>
                                              </p:val>
                                            </p:tav>
                                          </p:tavLst>
                                        </p:anim>
                                        <p:anim calcmode="lin" valueType="num">
                                          <p:cBhvr additive="base">
                                            <p:cTn id="17" dur="500" fill="hold"/>
                                            <p:tgtEl>
                                              <p:spTgt spid="107"/>
                                            </p:tgtEl>
                                            <p:attrNameLst>
                                              <p:attrName>ppt_y</p:attrName>
                                            </p:attrNameLst>
                                          </p:cBhvr>
                                          <p:tavLst>
                                            <p:tav tm="0">
                                              <p:val>
                                                <p:strVal val="0-#ppt_h/2"/>
                                              </p:val>
                                            </p:tav>
                                            <p:tav tm="100000">
                                              <p:val>
                                                <p:strVal val="#ppt_y"/>
                                              </p:val>
                                            </p:tav>
                                          </p:tavLst>
                                        </p:anim>
                                      </p:childTnLst>
                                    </p:cTn>
                                  </p:par>
                                  <p:par>
                                    <p:cTn id="18" presetID="2" presetClass="entr" presetSubtype="9" fill="hold" grpId="0" nodeType="withEffect">
                                      <p:stCondLst>
                                        <p:cond delay="0"/>
                                      </p:stCondLst>
                                      <p:childTnLst>
                                        <p:set>
                                          <p:cBhvr>
                                            <p:cTn id="19" dur="1" fill="hold">
                                              <p:stCondLst>
                                                <p:cond delay="0"/>
                                              </p:stCondLst>
                                            </p:cTn>
                                            <p:tgtEl>
                                              <p:spTgt spid="105"/>
                                            </p:tgtEl>
                                            <p:attrNameLst>
                                              <p:attrName>style.visibility</p:attrName>
                                            </p:attrNameLst>
                                          </p:cBhvr>
                                          <p:to>
                                            <p:strVal val="visible"/>
                                          </p:to>
                                        </p:set>
                                        <p:anim calcmode="lin" valueType="num">
                                          <p:cBhvr additive="base">
                                            <p:cTn id="20" dur="500" fill="hold"/>
                                            <p:tgtEl>
                                              <p:spTgt spid="105"/>
                                            </p:tgtEl>
                                            <p:attrNameLst>
                                              <p:attrName>ppt_x</p:attrName>
                                            </p:attrNameLst>
                                          </p:cBhvr>
                                          <p:tavLst>
                                            <p:tav tm="0">
                                              <p:val>
                                                <p:strVal val="0-#ppt_w/2"/>
                                              </p:val>
                                            </p:tav>
                                            <p:tav tm="100000">
                                              <p:val>
                                                <p:strVal val="#ppt_x"/>
                                              </p:val>
                                            </p:tav>
                                          </p:tavLst>
                                        </p:anim>
                                        <p:anim calcmode="lin" valueType="num">
                                          <p:cBhvr additive="base">
                                            <p:cTn id="21" dur="500" fill="hold"/>
                                            <p:tgtEl>
                                              <p:spTgt spid="105"/>
                                            </p:tgtEl>
                                            <p:attrNameLst>
                                              <p:attrName>ppt_y</p:attrName>
                                            </p:attrNameLst>
                                          </p:cBhvr>
                                          <p:tavLst>
                                            <p:tav tm="0">
                                              <p:val>
                                                <p:strVal val="0-#ppt_h/2"/>
                                              </p:val>
                                            </p:tav>
                                            <p:tav tm="100000">
                                              <p:val>
                                                <p:strVal val="#ppt_y"/>
                                              </p:val>
                                            </p:tav>
                                          </p:tavLst>
                                        </p:anim>
                                      </p:childTnLst>
                                    </p:cTn>
                                  </p:par>
                                  <p:par>
                                    <p:cTn id="22" presetID="2" presetClass="entr" presetSubtype="3"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0-#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0-#ppt_w/2"/>
                                              </p:val>
                                            </p:tav>
                                            <p:tav tm="100000">
                                              <p:val>
                                                <p:strVal val="#ppt_x"/>
                                              </p:val>
                                            </p:tav>
                                          </p:tavLst>
                                        </p:anim>
                                        <p:anim calcmode="lin" valueType="num">
                                          <p:cBhvr additive="base">
                                            <p:cTn id="29" dur="500" fill="hold"/>
                                            <p:tgtEl>
                                              <p:spTgt spid="5"/>
                                            </p:tgtEl>
                                            <p:attrNameLst>
                                              <p:attrName>ppt_y</p:attrName>
                                            </p:attrNameLst>
                                          </p:cBhvr>
                                          <p:tavLst>
                                            <p:tav tm="0">
                                              <p:val>
                                                <p:strVal val="0-#ppt_h/2"/>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100"/>
                                            </p:tgtEl>
                                            <p:attrNameLst>
                                              <p:attrName>style.visibility</p:attrName>
                                            </p:attrNameLst>
                                          </p:cBhvr>
                                          <p:to>
                                            <p:strVal val="visible"/>
                                          </p:to>
                                        </p:set>
                                        <p:anim calcmode="lin" valueType="num">
                                          <p:cBhvr additive="base">
                                            <p:cTn id="32" dur="500" fill="hold"/>
                                            <p:tgtEl>
                                              <p:spTgt spid="100"/>
                                            </p:tgtEl>
                                            <p:attrNameLst>
                                              <p:attrName>ppt_x</p:attrName>
                                            </p:attrNameLst>
                                          </p:cBhvr>
                                          <p:tavLst>
                                            <p:tav tm="0">
                                              <p:val>
                                                <p:strVal val="1+#ppt_w/2"/>
                                              </p:val>
                                            </p:tav>
                                            <p:tav tm="100000">
                                              <p:val>
                                                <p:strVal val="#ppt_x"/>
                                              </p:val>
                                            </p:tav>
                                          </p:tavLst>
                                        </p:anim>
                                        <p:anim calcmode="lin" valueType="num">
                                          <p:cBhvr additive="base">
                                            <p:cTn id="33" dur="500" fill="hold"/>
                                            <p:tgtEl>
                                              <p:spTgt spid="10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 calcmode="lin" valueType="num">
                                          <p:cBhvr additive="base">
                                            <p:cTn id="36" dur="500" fill="hold"/>
                                            <p:tgtEl>
                                              <p:spTgt spid="91"/>
                                            </p:tgtEl>
                                            <p:attrNameLst>
                                              <p:attrName>ppt_x</p:attrName>
                                            </p:attrNameLst>
                                          </p:cBhvr>
                                          <p:tavLst>
                                            <p:tav tm="0">
                                              <p:val>
                                                <p:strVal val="0-#ppt_w/2"/>
                                              </p:val>
                                            </p:tav>
                                            <p:tav tm="100000">
                                              <p:val>
                                                <p:strVal val="#ppt_x"/>
                                              </p:val>
                                            </p:tav>
                                          </p:tavLst>
                                        </p:anim>
                                        <p:anim calcmode="lin" valueType="num">
                                          <p:cBhvr additive="base">
                                            <p:cTn id="37" dur="500" fill="hold"/>
                                            <p:tgtEl>
                                              <p:spTgt spid="91"/>
                                            </p:tgtEl>
                                            <p:attrNameLst>
                                              <p:attrName>ppt_y</p:attrName>
                                            </p:attrNameLst>
                                          </p:cBhvr>
                                          <p:tavLst>
                                            <p:tav tm="0">
                                              <p:val>
                                                <p:strVal val="#ppt_y"/>
                                              </p:val>
                                            </p:tav>
                                            <p:tav tm="100000">
                                              <p:val>
                                                <p:strVal val="#ppt_y"/>
                                              </p:val>
                                            </p:tav>
                                          </p:tavLst>
                                        </p:anim>
                                      </p:childTnLst>
                                    </p:cTn>
                                  </p:par>
                                  <p:par>
                                    <p:cTn id="38" presetID="2" presetClass="entr" presetSubtype="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1+#ppt_w/2"/>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0-#ppt_w/2"/>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1000"/>
                                </p:stCondLst>
                                <p:childTnLst>
                                  <p:par>
                                    <p:cTn id="47" presetID="12" presetClass="entr" presetSubtype="4" fill="hold" grpId="0" nodeType="afterEffect">
                                      <p:stCondLst>
                                        <p:cond delay="0"/>
                                      </p:stCondLst>
                                      <p:childTnLst>
                                        <p:set>
                                          <p:cBhvr>
                                            <p:cTn id="48" dur="1" fill="hold">
                                              <p:stCondLst>
                                                <p:cond delay="0"/>
                                              </p:stCondLst>
                                            </p:cTn>
                                            <p:tgtEl>
                                              <p:spTgt spid="143"/>
                                            </p:tgtEl>
                                            <p:attrNameLst>
                                              <p:attrName>style.visibility</p:attrName>
                                            </p:attrNameLst>
                                          </p:cBhvr>
                                          <p:to>
                                            <p:strVal val="visible"/>
                                          </p:to>
                                        </p:set>
                                        <p:anim calcmode="lin" valueType="num">
                                          <p:cBhvr additive="base">
                                            <p:cTn id="49" dur="350"/>
                                            <p:tgtEl>
                                              <p:spTgt spid="143"/>
                                            </p:tgtEl>
                                            <p:attrNameLst>
                                              <p:attrName>ppt_y</p:attrName>
                                            </p:attrNameLst>
                                          </p:cBhvr>
                                          <p:tavLst>
                                            <p:tav tm="0">
                                              <p:val>
                                                <p:strVal val="#ppt_y+#ppt_h*1.125000"/>
                                              </p:val>
                                            </p:tav>
                                            <p:tav tm="100000">
                                              <p:val>
                                                <p:strVal val="#ppt_y"/>
                                              </p:val>
                                            </p:tav>
                                          </p:tavLst>
                                        </p:anim>
                                        <p:animEffect transition="in" filter="wipe(up)">
                                          <p:cBhvr>
                                            <p:cTn id="50" dur="350"/>
                                            <p:tgtEl>
                                              <p:spTgt spid="143"/>
                                            </p:tgtEl>
                                          </p:cBhvr>
                                        </p:animEffect>
                                      </p:childTnLst>
                                    </p:cTn>
                                  </p:par>
                                  <p:par>
                                    <p:cTn id="51" presetID="12" presetClass="entr" presetSubtype="4" fill="hold" grpId="0" nodeType="withEffect">
                                      <p:stCondLst>
                                        <p:cond delay="0"/>
                                      </p:stCondLst>
                                      <p:childTnLst>
                                        <p:set>
                                          <p:cBhvr>
                                            <p:cTn id="52" dur="1" fill="hold">
                                              <p:stCondLst>
                                                <p:cond delay="0"/>
                                              </p:stCondLst>
                                            </p:cTn>
                                            <p:tgtEl>
                                              <p:spTgt spid="144"/>
                                            </p:tgtEl>
                                            <p:attrNameLst>
                                              <p:attrName>style.visibility</p:attrName>
                                            </p:attrNameLst>
                                          </p:cBhvr>
                                          <p:to>
                                            <p:strVal val="visible"/>
                                          </p:to>
                                        </p:set>
                                        <p:anim calcmode="lin" valueType="num">
                                          <p:cBhvr additive="base">
                                            <p:cTn id="53" dur="350"/>
                                            <p:tgtEl>
                                              <p:spTgt spid="144"/>
                                            </p:tgtEl>
                                            <p:attrNameLst>
                                              <p:attrName>ppt_y</p:attrName>
                                            </p:attrNameLst>
                                          </p:cBhvr>
                                          <p:tavLst>
                                            <p:tav tm="0">
                                              <p:val>
                                                <p:strVal val="#ppt_y+#ppt_h*1.125000"/>
                                              </p:val>
                                            </p:tav>
                                            <p:tav tm="100000">
                                              <p:val>
                                                <p:strVal val="#ppt_y"/>
                                              </p:val>
                                            </p:tav>
                                          </p:tavLst>
                                        </p:anim>
                                        <p:animEffect transition="in" filter="wipe(up)">
                                          <p:cBhvr>
                                            <p:cTn id="54" dur="350"/>
                                            <p:tgtEl>
                                              <p:spTgt spid="144"/>
                                            </p:tgtEl>
                                          </p:cBhvr>
                                        </p:animEffect>
                                      </p:childTnLst>
                                    </p:cTn>
                                  </p:par>
                                </p:childTnLst>
                              </p:cTn>
                            </p:par>
                            <p:par>
                              <p:cTn id="55" fill="hold">
                                <p:stCondLst>
                                  <p:cond delay="1500"/>
                                </p:stCondLst>
                                <p:childTnLst>
                                  <p:par>
                                    <p:cTn id="56" presetID="12" presetClass="entr" presetSubtype="8" fill="hold" grpId="0" nodeType="afterEffect">
                                      <p:stCondLst>
                                        <p:cond delay="0"/>
                                      </p:stCondLst>
                                      <p:childTnLst>
                                        <p:set>
                                          <p:cBhvr>
                                            <p:cTn id="57" dur="1" fill="hold">
                                              <p:stCondLst>
                                                <p:cond delay="0"/>
                                              </p:stCondLst>
                                            </p:cTn>
                                            <p:tgtEl>
                                              <p:spTgt spid="135"/>
                                            </p:tgtEl>
                                            <p:attrNameLst>
                                              <p:attrName>style.visibility</p:attrName>
                                            </p:attrNameLst>
                                          </p:cBhvr>
                                          <p:to>
                                            <p:strVal val="visible"/>
                                          </p:to>
                                        </p:set>
                                        <p:anim calcmode="lin" valueType="num">
                                          <p:cBhvr additive="base">
                                            <p:cTn id="58" dur="350"/>
                                            <p:tgtEl>
                                              <p:spTgt spid="135"/>
                                            </p:tgtEl>
                                            <p:attrNameLst>
                                              <p:attrName>ppt_x</p:attrName>
                                            </p:attrNameLst>
                                          </p:cBhvr>
                                          <p:tavLst>
                                            <p:tav tm="0">
                                              <p:val>
                                                <p:strVal val="#ppt_x-#ppt_w*1.125000"/>
                                              </p:val>
                                            </p:tav>
                                            <p:tav tm="100000">
                                              <p:val>
                                                <p:strVal val="#ppt_x"/>
                                              </p:val>
                                            </p:tav>
                                          </p:tavLst>
                                        </p:anim>
                                        <p:animEffect transition="in" filter="wipe(right)">
                                          <p:cBhvr>
                                            <p:cTn id="59" dur="350"/>
                                            <p:tgtEl>
                                              <p:spTgt spid="135"/>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6"/>
                                            </p:tgtEl>
                                            <p:attrNameLst>
                                              <p:attrName>style.visibility</p:attrName>
                                            </p:attrNameLst>
                                          </p:cBhvr>
                                          <p:to>
                                            <p:strVal val="visible"/>
                                          </p:to>
                                        </p:set>
                                        <p:anim calcmode="lin" valueType="num">
                                          <p:cBhvr additive="base">
                                            <p:cTn id="62" dur="350"/>
                                            <p:tgtEl>
                                              <p:spTgt spid="136"/>
                                            </p:tgtEl>
                                            <p:attrNameLst>
                                              <p:attrName>ppt_x</p:attrName>
                                            </p:attrNameLst>
                                          </p:cBhvr>
                                          <p:tavLst>
                                            <p:tav tm="0">
                                              <p:val>
                                                <p:strVal val="#ppt_x-#ppt_w*1.125000"/>
                                              </p:val>
                                            </p:tav>
                                            <p:tav tm="100000">
                                              <p:val>
                                                <p:strVal val="#ppt_x"/>
                                              </p:val>
                                            </p:tav>
                                          </p:tavLst>
                                        </p:anim>
                                        <p:animEffect transition="in" filter="wipe(right)">
                                          <p:cBhvr>
                                            <p:cTn id="63" dur="350"/>
                                            <p:tgtEl>
                                              <p:spTgt spid="136"/>
                                            </p:tgtEl>
                                          </p:cBhvr>
                                        </p:animEffect>
                                      </p:childTnLst>
                                    </p:cTn>
                                  </p:par>
                                </p:childTnLst>
                              </p:cTn>
                            </p:par>
                            <p:par>
                              <p:cTn id="64" fill="hold">
                                <p:stCondLst>
                                  <p:cond delay="2000"/>
                                </p:stCondLst>
                                <p:childTnLst>
                                  <p:par>
                                    <p:cTn id="65" presetID="12" presetClass="entr" presetSubtype="2" fill="hold" grpId="0" nodeType="after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350"/>
                                            <p:tgtEl>
                                              <p:spTgt spid="141"/>
                                            </p:tgtEl>
                                            <p:attrNameLst>
                                              <p:attrName>ppt_x</p:attrName>
                                            </p:attrNameLst>
                                          </p:cBhvr>
                                          <p:tavLst>
                                            <p:tav tm="0">
                                              <p:val>
                                                <p:strVal val="#ppt_x+#ppt_w*1.125000"/>
                                              </p:val>
                                            </p:tav>
                                            <p:tav tm="100000">
                                              <p:val>
                                                <p:strVal val="#ppt_x"/>
                                              </p:val>
                                            </p:tav>
                                          </p:tavLst>
                                        </p:anim>
                                        <p:animEffect transition="in" filter="wipe(left)">
                                          <p:cBhvr>
                                            <p:cTn id="68" dur="350"/>
                                            <p:tgtEl>
                                              <p:spTgt spid="141"/>
                                            </p:tgtEl>
                                          </p:cBhvr>
                                        </p:animEffect>
                                      </p:childTnLst>
                                    </p:cTn>
                                  </p:par>
                                  <p:par>
                                    <p:cTn id="69" presetID="12" presetClass="entr" presetSubtype="2"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350"/>
                                            <p:tgtEl>
                                              <p:spTgt spid="142"/>
                                            </p:tgtEl>
                                            <p:attrNameLst>
                                              <p:attrName>ppt_x</p:attrName>
                                            </p:attrNameLst>
                                          </p:cBhvr>
                                          <p:tavLst>
                                            <p:tav tm="0">
                                              <p:val>
                                                <p:strVal val="#ppt_x+#ppt_w*1.125000"/>
                                              </p:val>
                                            </p:tav>
                                            <p:tav tm="100000">
                                              <p:val>
                                                <p:strVal val="#ppt_x"/>
                                              </p:val>
                                            </p:tav>
                                          </p:tavLst>
                                        </p:anim>
                                        <p:animEffect transition="in" filter="wipe(left)">
                                          <p:cBhvr>
                                            <p:cTn id="72" dur="350"/>
                                            <p:tgtEl>
                                              <p:spTgt spid="142"/>
                                            </p:tgtEl>
                                          </p:cBhvr>
                                        </p:animEffect>
                                      </p:childTnLst>
                                    </p:cTn>
                                  </p:par>
                                </p:childTnLst>
                              </p:cTn>
                            </p:par>
                            <p:par>
                              <p:cTn id="73" fill="hold">
                                <p:stCondLst>
                                  <p:cond delay="2500"/>
                                </p:stCondLst>
                                <p:childTnLst>
                                  <p:par>
                                    <p:cTn id="74" presetID="12" presetClass="entr" presetSubtype="8"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 calcmode="lin" valueType="num">
                                          <p:cBhvr additive="base">
                                            <p:cTn id="76" dur="350"/>
                                            <p:tgtEl>
                                              <p:spTgt spid="139"/>
                                            </p:tgtEl>
                                            <p:attrNameLst>
                                              <p:attrName>ppt_x</p:attrName>
                                            </p:attrNameLst>
                                          </p:cBhvr>
                                          <p:tavLst>
                                            <p:tav tm="0">
                                              <p:val>
                                                <p:strVal val="#ppt_x-#ppt_w*1.125000"/>
                                              </p:val>
                                            </p:tav>
                                            <p:tav tm="100000">
                                              <p:val>
                                                <p:strVal val="#ppt_x"/>
                                              </p:val>
                                            </p:tav>
                                          </p:tavLst>
                                        </p:anim>
                                        <p:animEffect transition="in" filter="wipe(right)">
                                          <p:cBhvr>
                                            <p:cTn id="77" dur="350"/>
                                            <p:tgtEl>
                                              <p:spTgt spid="139"/>
                                            </p:tgtEl>
                                          </p:cBhvr>
                                        </p:animEffect>
                                      </p:childTnLst>
                                    </p:cTn>
                                  </p:par>
                                  <p:par>
                                    <p:cTn id="78" presetID="12" presetClass="entr" presetSubtype="8" fill="hold" grpId="0" nodeType="withEffect">
                                      <p:stCondLst>
                                        <p:cond delay="0"/>
                                      </p:stCondLst>
                                      <p:childTnLst>
                                        <p:set>
                                          <p:cBhvr>
                                            <p:cTn id="79" dur="1" fill="hold">
                                              <p:stCondLst>
                                                <p:cond delay="0"/>
                                              </p:stCondLst>
                                            </p:cTn>
                                            <p:tgtEl>
                                              <p:spTgt spid="140"/>
                                            </p:tgtEl>
                                            <p:attrNameLst>
                                              <p:attrName>style.visibility</p:attrName>
                                            </p:attrNameLst>
                                          </p:cBhvr>
                                          <p:to>
                                            <p:strVal val="visible"/>
                                          </p:to>
                                        </p:set>
                                        <p:anim calcmode="lin" valueType="num">
                                          <p:cBhvr additive="base">
                                            <p:cTn id="80" dur="350"/>
                                            <p:tgtEl>
                                              <p:spTgt spid="140"/>
                                            </p:tgtEl>
                                            <p:attrNameLst>
                                              <p:attrName>ppt_x</p:attrName>
                                            </p:attrNameLst>
                                          </p:cBhvr>
                                          <p:tavLst>
                                            <p:tav tm="0">
                                              <p:val>
                                                <p:strVal val="#ppt_x-#ppt_w*1.125000"/>
                                              </p:val>
                                            </p:tav>
                                            <p:tav tm="100000">
                                              <p:val>
                                                <p:strVal val="#ppt_x"/>
                                              </p:val>
                                            </p:tav>
                                          </p:tavLst>
                                        </p:anim>
                                        <p:animEffect transition="in" filter="wipe(right)">
                                          <p:cBhvr>
                                            <p:cTn id="81" dur="350"/>
                                            <p:tgtEl>
                                              <p:spTgt spid="140"/>
                                            </p:tgtEl>
                                          </p:cBhvr>
                                        </p:animEffect>
                                      </p:childTnLst>
                                    </p:cTn>
                                  </p:par>
                                </p:childTnLst>
                              </p:cTn>
                            </p:par>
                            <p:par>
                              <p:cTn id="82" fill="hold">
                                <p:stCondLst>
                                  <p:cond delay="3000"/>
                                </p:stCondLst>
                                <p:childTnLst>
                                  <p:par>
                                    <p:cTn id="83" presetID="12" presetClass="entr" presetSubtype="2" fill="hold" grpId="0" nodeType="afterEffect">
                                      <p:stCondLst>
                                        <p:cond delay="0"/>
                                      </p:stCondLst>
                                      <p:childTnLst>
                                        <p:set>
                                          <p:cBhvr>
                                            <p:cTn id="84" dur="1" fill="hold">
                                              <p:stCondLst>
                                                <p:cond delay="0"/>
                                              </p:stCondLst>
                                            </p:cTn>
                                            <p:tgtEl>
                                              <p:spTgt spid="137"/>
                                            </p:tgtEl>
                                            <p:attrNameLst>
                                              <p:attrName>style.visibility</p:attrName>
                                            </p:attrNameLst>
                                          </p:cBhvr>
                                          <p:to>
                                            <p:strVal val="visible"/>
                                          </p:to>
                                        </p:set>
                                        <p:anim calcmode="lin" valueType="num">
                                          <p:cBhvr additive="base">
                                            <p:cTn id="85" dur="350"/>
                                            <p:tgtEl>
                                              <p:spTgt spid="137"/>
                                            </p:tgtEl>
                                            <p:attrNameLst>
                                              <p:attrName>ppt_x</p:attrName>
                                            </p:attrNameLst>
                                          </p:cBhvr>
                                          <p:tavLst>
                                            <p:tav tm="0">
                                              <p:val>
                                                <p:strVal val="#ppt_x+#ppt_w*1.125000"/>
                                              </p:val>
                                            </p:tav>
                                            <p:tav tm="100000">
                                              <p:val>
                                                <p:strVal val="#ppt_x"/>
                                              </p:val>
                                            </p:tav>
                                          </p:tavLst>
                                        </p:anim>
                                        <p:animEffect transition="in" filter="wipe(left)">
                                          <p:cBhvr>
                                            <p:cTn id="86" dur="350"/>
                                            <p:tgtEl>
                                              <p:spTgt spid="137"/>
                                            </p:tgtEl>
                                          </p:cBhvr>
                                        </p:animEffect>
                                      </p:childTnLst>
                                    </p:cTn>
                                  </p:par>
                                  <p:par>
                                    <p:cTn id="87" presetID="12" presetClass="entr" presetSubtype="2" fill="hold" grpId="0" nodeType="withEffect">
                                      <p:stCondLst>
                                        <p:cond delay="0"/>
                                      </p:stCondLst>
                                      <p:childTnLst>
                                        <p:set>
                                          <p:cBhvr>
                                            <p:cTn id="88" dur="1" fill="hold">
                                              <p:stCondLst>
                                                <p:cond delay="0"/>
                                              </p:stCondLst>
                                            </p:cTn>
                                            <p:tgtEl>
                                              <p:spTgt spid="138"/>
                                            </p:tgtEl>
                                            <p:attrNameLst>
                                              <p:attrName>style.visibility</p:attrName>
                                            </p:attrNameLst>
                                          </p:cBhvr>
                                          <p:to>
                                            <p:strVal val="visible"/>
                                          </p:to>
                                        </p:set>
                                        <p:anim calcmode="lin" valueType="num">
                                          <p:cBhvr additive="base">
                                            <p:cTn id="89" dur="350"/>
                                            <p:tgtEl>
                                              <p:spTgt spid="138"/>
                                            </p:tgtEl>
                                            <p:attrNameLst>
                                              <p:attrName>ppt_x</p:attrName>
                                            </p:attrNameLst>
                                          </p:cBhvr>
                                          <p:tavLst>
                                            <p:tav tm="0">
                                              <p:val>
                                                <p:strVal val="#ppt_x+#ppt_w*1.125000"/>
                                              </p:val>
                                            </p:tav>
                                            <p:tav tm="100000">
                                              <p:val>
                                                <p:strVal val="#ppt_x"/>
                                              </p:val>
                                            </p:tav>
                                          </p:tavLst>
                                        </p:anim>
                                        <p:animEffect transition="in" filter="wipe(left)">
                                          <p:cBhvr>
                                            <p:cTn id="90" dur="3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00" grpId="0" animBg="1"/>
          <p:bldP spid="105" grpId="0" animBg="1"/>
          <p:bldP spid="107" grpId="0" animBg="1"/>
          <p:bldP spid="135" grpId="0"/>
          <p:bldP spid="136" grpId="0"/>
          <p:bldP spid="137" grpId="0"/>
          <p:bldP spid="138" grpId="0"/>
          <p:bldP spid="139" grpId="0"/>
          <p:bldP spid="140" grpId="0"/>
          <p:bldP spid="141" grpId="0"/>
          <p:bldP spid="142" grpId="0"/>
          <p:bldP spid="143" grpId="0"/>
          <p:bldP spid="144" grpId="0"/>
        </p:bldLst>
      </p:timing>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6"/>
          <p:cNvSpPr txBox="1"/>
          <p:nvPr/>
        </p:nvSpPr>
        <p:spPr>
          <a:xfrm>
            <a:off x="5082660" y="1100132"/>
            <a:ext cx="2113079" cy="2831544"/>
          </a:xfrm>
          <a:prstGeom prst="rect">
            <a:avLst/>
          </a:prstGeom>
          <a:noFill/>
        </p:spPr>
        <p:txBody>
          <a:bodyPr wrap="none" rtlCol="0">
            <a:spAutoFit/>
          </a:bodyPr>
          <a:lstStyle/>
          <a:p>
            <a:pPr algn="ctr"/>
            <a:r>
              <a:rPr lang="en-US" altLang="zh-CN" sz="17800" dirty="0">
                <a:solidFill>
                  <a:srgbClr val="519B42"/>
                </a:solidFill>
                <a:latin typeface="Agency FB" pitchFamily="34" charset="0"/>
                <a:ea typeface="汉鼎繁细等线" pitchFamily="49" charset="-122"/>
              </a:rPr>
              <a:t>05</a:t>
            </a:r>
            <a:endParaRPr lang="zh-CN" altLang="en-US" sz="17800" dirty="0">
              <a:solidFill>
                <a:srgbClr val="519B42"/>
              </a:solidFill>
              <a:latin typeface="Agency FB" pitchFamily="34" charset="0"/>
              <a:ea typeface="汉鼎繁细等线" pitchFamily="49" charset="-122"/>
            </a:endParaRPr>
          </a:p>
        </p:txBody>
      </p:sp>
      <p:sp>
        <p:nvSpPr>
          <p:cNvPr id="3" name="TextBox 4"/>
          <p:cNvSpPr txBox="1"/>
          <p:nvPr/>
        </p:nvSpPr>
        <p:spPr>
          <a:xfrm>
            <a:off x="4200208" y="3202654"/>
            <a:ext cx="3877985" cy="1200329"/>
          </a:xfrm>
          <a:prstGeom prst="rect">
            <a:avLst/>
          </a:prstGeom>
          <a:noFill/>
        </p:spPr>
        <p:txBody>
          <a:bodyPr wrap="none" rtlCol="0">
            <a:spAutoFit/>
          </a:bodyPr>
          <a:lstStyle/>
          <a:p>
            <a:pPr algn="ctr">
              <a:lnSpc>
                <a:spcPct val="150000"/>
              </a:lnSpc>
            </a:pPr>
            <a:r>
              <a:rPr lang="zh-CN" altLang="en-US" sz="4800" b="1" dirty="0">
                <a:solidFill>
                  <a:srgbClr val="519B42"/>
                </a:solidFill>
                <a:latin typeface="微软雅黑" panose="020B0503020204020204" pitchFamily="34" charset="-122"/>
                <a:ea typeface="微软雅黑" panose="020B0503020204020204" pitchFamily="34" charset="-122"/>
              </a:rPr>
              <a:t>明年工作计划</a:t>
            </a:r>
            <a:endParaRPr lang="en-US" altLang="zh-CN" sz="4800" b="1" dirty="0">
              <a:solidFill>
                <a:srgbClr val="519B42"/>
              </a:solidFill>
              <a:latin typeface="微软雅黑" panose="020B0503020204020204" pitchFamily="34" charset="-122"/>
              <a:ea typeface="微软雅黑" panose="020B0503020204020204" pitchFamily="34" charset="-122"/>
            </a:endParaRPr>
          </a:p>
        </p:txBody>
      </p:sp>
      <p:sp>
        <p:nvSpPr>
          <p:cNvPr id="4" name="TextBox 4"/>
          <p:cNvSpPr txBox="1"/>
          <p:nvPr/>
        </p:nvSpPr>
        <p:spPr>
          <a:xfrm>
            <a:off x="4763605" y="4296179"/>
            <a:ext cx="2751188" cy="430887"/>
          </a:xfrm>
          <a:prstGeom prst="rect">
            <a:avLst/>
          </a:prstGeom>
          <a:noFill/>
        </p:spPr>
        <p:txBody>
          <a:bodyPr wrap="square" rtlCol="0">
            <a:spAutoFit/>
          </a:bodyPr>
          <a:lstStyle/>
          <a:p>
            <a:pPr algn="ctr"/>
            <a:r>
              <a:rPr lang="en-US" altLang="zh-CN" sz="1100" dirty="0">
                <a:solidFill>
                  <a:srgbClr val="519B42"/>
                </a:solidFill>
                <a:latin typeface="微软雅黑" panose="020B0503020204020204" pitchFamily="34" charset="-122"/>
                <a:ea typeface="微软雅黑" panose="020B0503020204020204" pitchFamily="34" charset="-122"/>
              </a:rPr>
              <a:t>ADD DIRECTORY ONE TITLESADD DIRECTORY ONE TITLES</a:t>
            </a:r>
            <a:endParaRPr lang="en-US" altLang="zh-CN" sz="1100" dirty="0">
              <a:solidFill>
                <a:srgbClr val="519B42"/>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1" cstate="screen"/>
          <a:stretch>
            <a:fillRect/>
          </a:stretch>
        </p:blipFill>
        <p:spPr>
          <a:xfrm>
            <a:off x="6562446" y="2356959"/>
            <a:ext cx="817626" cy="75403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14" presetClass="entr" presetSubtype="10" fill="hold" grpId="0" nodeType="withEffect">
                                  <p:stCondLst>
                                    <p:cond delay="600"/>
                                  </p:stCondLst>
                                  <p:iterate type="lt">
                                    <p:tmPct val="10000"/>
                                  </p:iterate>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22" presetClass="entr" presetSubtype="8" fill="hold" grpId="0" nodeType="withEffect">
                                  <p:stCondLst>
                                    <p:cond delay="130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1799"/>
                            </p:stCondLst>
                            <p:childTnLst>
                              <p:par>
                                <p:cTn id="17" presetID="53"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60"/>
          <p:cNvGrpSpPr/>
          <p:nvPr/>
        </p:nvGrpSpPr>
        <p:grpSpPr>
          <a:xfrm>
            <a:off x="8637595" y="2670950"/>
            <a:ext cx="2557370" cy="3642617"/>
            <a:chOff x="6478443" y="1016361"/>
            <a:chExt cx="1918277" cy="2731963"/>
          </a:xfrm>
        </p:grpSpPr>
        <p:sp>
          <p:nvSpPr>
            <p:cNvPr id="49" name="Rounded Rectangle 53"/>
            <p:cNvSpPr/>
            <p:nvPr/>
          </p:nvSpPr>
          <p:spPr>
            <a:xfrm>
              <a:off x="6478443"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56" name="Oval 37"/>
            <p:cNvSpPr/>
            <p:nvPr/>
          </p:nvSpPr>
          <p:spPr>
            <a:xfrm>
              <a:off x="6911081" y="1319774"/>
              <a:ext cx="1053000" cy="1053000"/>
            </a:xfrm>
            <a:prstGeom prst="ellipse">
              <a:avLst/>
            </a:prstGeom>
            <a:blipFill>
              <a:blip r:embed="rId1"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2"/>
                </a:solidFill>
                <a:latin typeface="FontAwesome" pitchFamily="2" charset="0"/>
              </a:endParaRPr>
            </a:p>
          </p:txBody>
        </p:sp>
      </p:grpSp>
      <p:grpSp>
        <p:nvGrpSpPr>
          <p:cNvPr id="57" name="Group 59"/>
          <p:cNvGrpSpPr/>
          <p:nvPr/>
        </p:nvGrpSpPr>
        <p:grpSpPr>
          <a:xfrm>
            <a:off x="6087470" y="2670950"/>
            <a:ext cx="2864567" cy="3642617"/>
            <a:chOff x="4565600" y="1016361"/>
            <a:chExt cx="2148705" cy="2731963"/>
          </a:xfrm>
        </p:grpSpPr>
        <p:grpSp>
          <p:nvGrpSpPr>
            <p:cNvPr id="58" name="Group 56"/>
            <p:cNvGrpSpPr/>
            <p:nvPr/>
          </p:nvGrpSpPr>
          <p:grpSpPr>
            <a:xfrm>
              <a:off x="4565600" y="1016361"/>
              <a:ext cx="2148705" cy="2731963"/>
              <a:chOff x="4565600" y="1016361"/>
              <a:chExt cx="2148705" cy="2731963"/>
            </a:xfrm>
          </p:grpSpPr>
          <p:sp>
            <p:nvSpPr>
              <p:cNvPr id="64" name="Rounded Rectangle 51"/>
              <p:cNvSpPr/>
              <p:nvPr/>
            </p:nvSpPr>
            <p:spPr>
              <a:xfrm>
                <a:off x="4565600"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solidFill>
                    <a:schemeClr val="accent1"/>
                  </a:solidFill>
                </a:endParaRPr>
              </a:p>
            </p:txBody>
          </p:sp>
          <p:sp>
            <p:nvSpPr>
              <p:cNvPr id="65" name="Isosceles Triangle 47"/>
              <p:cNvSpPr/>
              <p:nvPr/>
            </p:nvSpPr>
            <p:spPr>
              <a:xfrm rot="5400000">
                <a:off x="6351188"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63" name="Oval 43"/>
            <p:cNvSpPr/>
            <p:nvPr/>
          </p:nvSpPr>
          <p:spPr>
            <a:xfrm>
              <a:off x="4998238" y="1319774"/>
              <a:ext cx="1053000" cy="1053000"/>
            </a:xfrm>
            <a:prstGeom prst="ellipse">
              <a:avLst/>
            </a:prstGeom>
            <a:blipFill>
              <a:blip r:embed="rId2"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accent3"/>
                </a:solidFill>
                <a:latin typeface="FontAwesome" pitchFamily="2" charset="0"/>
              </a:endParaRPr>
            </a:p>
          </p:txBody>
        </p:sp>
      </p:grpSp>
      <p:cxnSp>
        <p:nvCxnSpPr>
          <p:cNvPr id="68" name="Straight Connector 25"/>
          <p:cNvCxnSpPr/>
          <p:nvPr/>
        </p:nvCxnSpPr>
        <p:spPr>
          <a:xfrm>
            <a:off x="1043633" y="2514191"/>
            <a:ext cx="10104736" cy="0"/>
          </a:xfrm>
          <a:prstGeom prst="line">
            <a:avLst/>
          </a:prstGeom>
          <a:ln w="19050">
            <a:solidFill>
              <a:schemeClr val="bg1">
                <a:lumMod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69" name="Group 58"/>
          <p:cNvGrpSpPr/>
          <p:nvPr/>
        </p:nvGrpSpPr>
        <p:grpSpPr>
          <a:xfrm>
            <a:off x="3537720" y="2670950"/>
            <a:ext cx="2864567" cy="3642617"/>
            <a:chOff x="2653038" y="1016361"/>
            <a:chExt cx="2148705" cy="2731963"/>
          </a:xfrm>
        </p:grpSpPr>
        <p:grpSp>
          <p:nvGrpSpPr>
            <p:cNvPr id="70" name="Group 55"/>
            <p:cNvGrpSpPr/>
            <p:nvPr/>
          </p:nvGrpSpPr>
          <p:grpSpPr>
            <a:xfrm>
              <a:off x="2653038" y="1016361"/>
              <a:ext cx="2148705" cy="2731963"/>
              <a:chOff x="2653038" y="1016361"/>
              <a:chExt cx="2148705" cy="2731963"/>
            </a:xfrm>
          </p:grpSpPr>
          <p:sp>
            <p:nvSpPr>
              <p:cNvPr id="78" name="Rounded Rectangle 50"/>
              <p:cNvSpPr/>
              <p:nvPr/>
            </p:nvSpPr>
            <p:spPr>
              <a:xfrm>
                <a:off x="2653038" y="1016361"/>
                <a:ext cx="1918277" cy="2731963"/>
              </a:xfrm>
              <a:prstGeom prst="roundRect">
                <a:avLst>
                  <a:gd name="adj" fmla="val 1120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79" name="Isosceles Triangle 46"/>
              <p:cNvSpPr/>
              <p:nvPr/>
            </p:nvSpPr>
            <p:spPr>
              <a:xfrm rot="5400000">
                <a:off x="4438626" y="2267128"/>
                <a:ext cx="495806" cy="230428"/>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76" name="Oval 33"/>
            <p:cNvSpPr/>
            <p:nvPr/>
          </p:nvSpPr>
          <p:spPr>
            <a:xfrm>
              <a:off x="3085676" y="1319774"/>
              <a:ext cx="1053000" cy="1053000"/>
            </a:xfrm>
            <a:prstGeom prst="ellipse">
              <a:avLst/>
            </a:prstGeom>
            <a:blipFill>
              <a:blip r:embed="rId3"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bg2"/>
                </a:solidFill>
                <a:latin typeface="FontAwesome" pitchFamily="2" charset="0"/>
              </a:endParaRPr>
            </a:p>
          </p:txBody>
        </p:sp>
      </p:grpSp>
      <p:grpSp>
        <p:nvGrpSpPr>
          <p:cNvPr id="80" name="Group 57"/>
          <p:cNvGrpSpPr/>
          <p:nvPr/>
        </p:nvGrpSpPr>
        <p:grpSpPr>
          <a:xfrm>
            <a:off x="989150" y="2670950"/>
            <a:ext cx="2864568" cy="3642617"/>
            <a:chOff x="741363" y="1016361"/>
            <a:chExt cx="2148706" cy="2731963"/>
          </a:xfrm>
        </p:grpSpPr>
        <p:grpSp>
          <p:nvGrpSpPr>
            <p:cNvPr id="81" name="Group 54"/>
            <p:cNvGrpSpPr/>
            <p:nvPr/>
          </p:nvGrpSpPr>
          <p:grpSpPr>
            <a:xfrm>
              <a:off x="741363" y="1016361"/>
              <a:ext cx="2148706" cy="2731963"/>
              <a:chOff x="741363" y="1016361"/>
              <a:chExt cx="2148706" cy="2731963"/>
            </a:xfrm>
          </p:grpSpPr>
          <p:sp>
            <p:nvSpPr>
              <p:cNvPr id="85" name="Rounded Rectangle 49"/>
              <p:cNvSpPr/>
              <p:nvPr/>
            </p:nvSpPr>
            <p:spPr>
              <a:xfrm>
                <a:off x="741363" y="1016361"/>
                <a:ext cx="1918277" cy="2731963"/>
              </a:xfrm>
              <a:prstGeom prst="roundRect">
                <a:avLst>
                  <a:gd name="adj" fmla="val 1120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86" name="Isosceles Triangle 45"/>
              <p:cNvSpPr/>
              <p:nvPr/>
            </p:nvSpPr>
            <p:spPr>
              <a:xfrm rot="5400000">
                <a:off x="2526952" y="2267128"/>
                <a:ext cx="495806" cy="230428"/>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sp>
          <p:nvSpPr>
            <p:cNvPr id="84" name="Oval 40"/>
            <p:cNvSpPr/>
            <p:nvPr/>
          </p:nvSpPr>
          <p:spPr>
            <a:xfrm>
              <a:off x="1174001" y="1319774"/>
              <a:ext cx="1053000" cy="1053000"/>
            </a:xfrm>
            <a:prstGeom prst="ellipse">
              <a:avLst/>
            </a:prstGeom>
            <a:blipFill>
              <a:blip r:embed="rId4" cstate="screen"/>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5" dirty="0">
                <a:solidFill>
                  <a:schemeClr val="tx2">
                    <a:lumMod val="75000"/>
                  </a:schemeClr>
                </a:solidFill>
                <a:latin typeface="FontAwesome" pitchFamily="2" charset="0"/>
              </a:endParaRPr>
            </a:p>
          </p:txBody>
        </p:sp>
      </p:grpSp>
      <p:sp>
        <p:nvSpPr>
          <p:cNvPr id="88" name="矩形 87"/>
          <p:cNvSpPr>
            <a:spLocks noChangeArrowheads="1"/>
          </p:cNvSpPr>
          <p:nvPr/>
        </p:nvSpPr>
        <p:spPr bwMode="auto">
          <a:xfrm>
            <a:off x="989151" y="1478379"/>
            <a:ext cx="10159219" cy="932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89" name="矩形 88"/>
          <p:cNvSpPr/>
          <p:nvPr/>
        </p:nvSpPr>
        <p:spPr>
          <a:xfrm>
            <a:off x="1747983"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季度一</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0" name="矩形 47"/>
          <p:cNvSpPr>
            <a:spLocks noChangeArrowheads="1"/>
          </p:cNvSpPr>
          <p:nvPr/>
        </p:nvSpPr>
        <p:spPr bwMode="auto">
          <a:xfrm>
            <a:off x="1149558"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1" name="矩形 90"/>
          <p:cNvSpPr/>
          <p:nvPr/>
        </p:nvSpPr>
        <p:spPr>
          <a:xfrm>
            <a:off x="4300139"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季度二</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2" name="矩形 47"/>
          <p:cNvSpPr>
            <a:spLocks noChangeArrowheads="1"/>
          </p:cNvSpPr>
          <p:nvPr/>
        </p:nvSpPr>
        <p:spPr bwMode="auto">
          <a:xfrm>
            <a:off x="3701714"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3" name="矩形 92"/>
          <p:cNvSpPr/>
          <p:nvPr/>
        </p:nvSpPr>
        <p:spPr>
          <a:xfrm>
            <a:off x="9404451"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季度四</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4" name="矩形 47"/>
          <p:cNvSpPr>
            <a:spLocks noChangeArrowheads="1"/>
          </p:cNvSpPr>
          <p:nvPr/>
        </p:nvSpPr>
        <p:spPr bwMode="auto">
          <a:xfrm>
            <a:off x="8806025"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95" name="矩形 94"/>
          <p:cNvSpPr/>
          <p:nvPr/>
        </p:nvSpPr>
        <p:spPr>
          <a:xfrm>
            <a:off x="6852295" y="4689730"/>
            <a:ext cx="1030900"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latin typeface="微软雅黑" panose="020B0503020204020204" pitchFamily="34" charset="-122"/>
                <a:ea typeface="微软雅黑" panose="020B0503020204020204" pitchFamily="34" charset="-122"/>
              </a:rPr>
              <a:t>季度三</a:t>
            </a:r>
            <a:endParaRPr lang="en-US" altLang="zh-CN" sz="2200" b="1"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96" name="矩形 47"/>
          <p:cNvSpPr>
            <a:spLocks noChangeArrowheads="1"/>
          </p:cNvSpPr>
          <p:nvPr/>
        </p:nvSpPr>
        <p:spPr bwMode="auto">
          <a:xfrm>
            <a:off x="6253869" y="5183487"/>
            <a:ext cx="2227755"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300" dirty="0">
                <a:solidFill>
                  <a:schemeClr val="bg1">
                    <a:lumMod val="95000"/>
                  </a:schemeClr>
                </a:solidFill>
                <a:sym typeface="微软雅黑" panose="020B0503020204020204" pitchFamily="34" charset="-122"/>
              </a:rPr>
              <a:t>在此录入上述图表的综合描述说明，在此录入上述图表的综合描述说明。</a:t>
            </a:r>
            <a:endParaRPr lang="zh-CN" altLang="en-US" sz="1300" dirty="0">
              <a:solidFill>
                <a:schemeClr val="bg1">
                  <a:lumMod val="9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outVertical)">
                                      <p:cBhvr>
                                        <p:cTn id="7" dur="500"/>
                                        <p:tgtEl>
                                          <p:spTgt spid="88"/>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strips(upRight)">
                                      <p:cBhvr>
                                        <p:cTn id="11" dur="500"/>
                                        <p:tgtEl>
                                          <p:spTgt spid="68"/>
                                        </p:tgtEl>
                                      </p:cBhvr>
                                    </p:animEffect>
                                  </p:childTnLst>
                                </p:cTn>
                              </p:par>
                            </p:childTnLst>
                          </p:cTn>
                        </p:par>
                        <p:par>
                          <p:cTn id="12" fill="hold">
                            <p:stCondLst>
                              <p:cond delay="1000"/>
                            </p:stCondLst>
                            <p:childTnLst>
                              <p:par>
                                <p:cTn id="13" presetID="2" presetClass="entr" presetSubtype="4" accel="50000" decel="50000" fill="hold" nodeType="after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500" fill="hold"/>
                                        <p:tgtEl>
                                          <p:spTgt spid="80"/>
                                        </p:tgtEl>
                                        <p:attrNameLst>
                                          <p:attrName>ppt_x</p:attrName>
                                        </p:attrNameLst>
                                      </p:cBhvr>
                                      <p:tavLst>
                                        <p:tav tm="0">
                                          <p:val>
                                            <p:strVal val="#ppt_x"/>
                                          </p:val>
                                        </p:tav>
                                        <p:tav tm="100000">
                                          <p:val>
                                            <p:strVal val="#ppt_x"/>
                                          </p:val>
                                        </p:tav>
                                      </p:tavLst>
                                    </p:anim>
                                    <p:anim calcmode="lin" valueType="num">
                                      <p:cBhvr additive="base">
                                        <p:cTn id="16" dur="500" fill="hold"/>
                                        <p:tgtEl>
                                          <p:spTgt spid="80"/>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89"/>
                                        </p:tgtEl>
                                        <p:attrNameLst>
                                          <p:attrName>style.visibility</p:attrName>
                                        </p:attrNameLst>
                                      </p:cBhvr>
                                      <p:to>
                                        <p:strVal val="visible"/>
                                      </p:to>
                                    </p:set>
                                    <p:animEffect transition="in" filter="randombar(horizontal)">
                                      <p:cBhvr>
                                        <p:cTn id="20" dur="500"/>
                                        <p:tgtEl>
                                          <p:spTgt spid="89"/>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randombar(horizontal)">
                                      <p:cBhvr>
                                        <p:cTn id="23" dur="500"/>
                                        <p:tgtEl>
                                          <p:spTgt spid="90"/>
                                        </p:tgtEl>
                                      </p:cBhvr>
                                    </p:animEffect>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additive="base">
                                        <p:cTn id="27" dur="400"/>
                                        <p:tgtEl>
                                          <p:spTgt spid="69"/>
                                        </p:tgtEl>
                                        <p:attrNameLst>
                                          <p:attrName>ppt_x</p:attrName>
                                        </p:attrNameLst>
                                      </p:cBhvr>
                                      <p:tavLst>
                                        <p:tav tm="0">
                                          <p:val>
                                            <p:strVal val="#ppt_x-#ppt_w*1.125000"/>
                                          </p:val>
                                        </p:tav>
                                        <p:tav tm="100000">
                                          <p:val>
                                            <p:strVal val="#ppt_x"/>
                                          </p:val>
                                        </p:tav>
                                      </p:tavLst>
                                    </p:anim>
                                    <p:animEffect transition="in" filter="wipe(right)">
                                      <p:cBhvr>
                                        <p:cTn id="28" dur="400"/>
                                        <p:tgtEl>
                                          <p:spTgt spid="69"/>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randombar(horizontal)">
                                      <p:cBhvr>
                                        <p:cTn id="32" dur="500"/>
                                        <p:tgtEl>
                                          <p:spTgt spid="91"/>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92"/>
                                        </p:tgtEl>
                                        <p:attrNameLst>
                                          <p:attrName>style.visibility</p:attrName>
                                        </p:attrNameLst>
                                      </p:cBhvr>
                                      <p:to>
                                        <p:strVal val="visible"/>
                                      </p:to>
                                    </p:set>
                                    <p:animEffect transition="in" filter="randombar(horizontal)">
                                      <p:cBhvr>
                                        <p:cTn id="35" dur="500"/>
                                        <p:tgtEl>
                                          <p:spTgt spid="92"/>
                                        </p:tgtEl>
                                      </p:cBhvr>
                                    </p:animEffect>
                                  </p:childTnLst>
                                </p:cTn>
                              </p:par>
                            </p:childTnLst>
                          </p:cTn>
                        </p:par>
                        <p:par>
                          <p:cTn id="36" fill="hold">
                            <p:stCondLst>
                              <p:cond delay="3000"/>
                            </p:stCondLst>
                            <p:childTnLst>
                              <p:par>
                                <p:cTn id="37" presetID="1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400"/>
                                        <p:tgtEl>
                                          <p:spTgt spid="57"/>
                                        </p:tgtEl>
                                        <p:attrNameLst>
                                          <p:attrName>ppt_x</p:attrName>
                                        </p:attrNameLst>
                                      </p:cBhvr>
                                      <p:tavLst>
                                        <p:tav tm="0">
                                          <p:val>
                                            <p:strVal val="#ppt_x-#ppt_w*1.125000"/>
                                          </p:val>
                                        </p:tav>
                                        <p:tav tm="100000">
                                          <p:val>
                                            <p:strVal val="#ppt_x"/>
                                          </p:val>
                                        </p:tav>
                                      </p:tavLst>
                                    </p:anim>
                                    <p:animEffect transition="in" filter="wipe(right)">
                                      <p:cBhvr>
                                        <p:cTn id="40" dur="400"/>
                                        <p:tgtEl>
                                          <p:spTgt spid="57"/>
                                        </p:tgtEl>
                                      </p:cBhvr>
                                    </p:animEffect>
                                  </p:childTnLst>
                                </p:cTn>
                              </p:par>
                            </p:childTnLst>
                          </p:cTn>
                        </p:par>
                        <p:par>
                          <p:cTn id="41" fill="hold">
                            <p:stCondLst>
                              <p:cond delay="3500"/>
                            </p:stCondLst>
                            <p:childTnLst>
                              <p:par>
                                <p:cTn id="42" presetID="14" presetClass="entr" presetSubtype="10" fill="hold" grpId="0" nodeType="afterEffect">
                                  <p:stCondLst>
                                    <p:cond delay="0"/>
                                  </p:stCondLst>
                                  <p:childTnLst>
                                    <p:set>
                                      <p:cBhvr>
                                        <p:cTn id="43" dur="1" fill="hold">
                                          <p:stCondLst>
                                            <p:cond delay="0"/>
                                          </p:stCondLst>
                                        </p:cTn>
                                        <p:tgtEl>
                                          <p:spTgt spid="95"/>
                                        </p:tgtEl>
                                        <p:attrNameLst>
                                          <p:attrName>style.visibility</p:attrName>
                                        </p:attrNameLst>
                                      </p:cBhvr>
                                      <p:to>
                                        <p:strVal val="visible"/>
                                      </p:to>
                                    </p:set>
                                    <p:animEffect transition="in" filter="randombar(horizontal)">
                                      <p:cBhvr>
                                        <p:cTn id="44" dur="500"/>
                                        <p:tgtEl>
                                          <p:spTgt spid="9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animEffect transition="in" filter="randombar(horizontal)">
                                      <p:cBhvr>
                                        <p:cTn id="47" dur="500"/>
                                        <p:tgtEl>
                                          <p:spTgt spid="96"/>
                                        </p:tgtEl>
                                      </p:cBhvr>
                                    </p:animEffect>
                                  </p:childTnLst>
                                </p:cTn>
                              </p:par>
                            </p:childTnLst>
                          </p:cTn>
                        </p:par>
                        <p:par>
                          <p:cTn id="48" fill="hold">
                            <p:stCondLst>
                              <p:cond delay="4000"/>
                            </p:stCondLst>
                            <p:childTnLst>
                              <p:par>
                                <p:cTn id="49" presetID="2" presetClass="entr" presetSubtype="2" accel="50000" decel="50000" fill="hold"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additive="base">
                                        <p:cTn id="51" dur="500" fill="hold"/>
                                        <p:tgtEl>
                                          <p:spTgt spid="48"/>
                                        </p:tgtEl>
                                        <p:attrNameLst>
                                          <p:attrName>ppt_x</p:attrName>
                                        </p:attrNameLst>
                                      </p:cBhvr>
                                      <p:tavLst>
                                        <p:tav tm="0">
                                          <p:val>
                                            <p:strVal val="1+#ppt_w/2"/>
                                          </p:val>
                                        </p:tav>
                                        <p:tav tm="100000">
                                          <p:val>
                                            <p:strVal val="#ppt_x"/>
                                          </p:val>
                                        </p:tav>
                                      </p:tavLst>
                                    </p:anim>
                                    <p:anim calcmode="lin" valueType="num">
                                      <p:cBhvr additive="base">
                                        <p:cTn id="52" dur="500" fill="hold"/>
                                        <p:tgtEl>
                                          <p:spTgt spid="48"/>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randombar(horizontal)">
                                      <p:cBhvr>
                                        <p:cTn id="56" dur="500"/>
                                        <p:tgtEl>
                                          <p:spTgt spid="93"/>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animEffect transition="in" filter="randombar(horizontal)">
                                      <p:cBhvr>
                                        <p:cTn id="5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433" y="2618085"/>
            <a:ext cx="12179136" cy="134981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95" b="1" dirty="0">
              <a:solidFill>
                <a:schemeClr val="tx1"/>
              </a:solidFill>
              <a:latin typeface="方正兰亭黑简体" pitchFamily="2" charset="-122"/>
              <a:ea typeface="方正兰亭黑简体" pitchFamily="2" charset="-122"/>
            </a:endParaRPr>
          </a:p>
        </p:txBody>
      </p:sp>
      <p:graphicFrame>
        <p:nvGraphicFramePr>
          <p:cNvPr id="18" name="图表 17"/>
          <p:cNvGraphicFramePr/>
          <p:nvPr/>
        </p:nvGraphicFramePr>
        <p:xfrm>
          <a:off x="464728" y="1958090"/>
          <a:ext cx="2494765" cy="2648047"/>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19" name="图表 18"/>
          <p:cNvGraphicFramePr/>
          <p:nvPr/>
        </p:nvGraphicFramePr>
        <p:xfrm>
          <a:off x="3354202" y="1958090"/>
          <a:ext cx="2494765" cy="264804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图表 19"/>
          <p:cNvGraphicFramePr/>
          <p:nvPr/>
        </p:nvGraphicFramePr>
        <p:xfrm>
          <a:off x="6243675" y="1958090"/>
          <a:ext cx="2494765" cy="26480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图表 20"/>
          <p:cNvGraphicFramePr/>
          <p:nvPr/>
        </p:nvGraphicFramePr>
        <p:xfrm>
          <a:off x="9133150" y="1958090"/>
          <a:ext cx="2494765" cy="2648047"/>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9"/>
          <p:cNvSpPr txBox="1"/>
          <p:nvPr/>
        </p:nvSpPr>
        <p:spPr>
          <a:xfrm>
            <a:off x="9584144"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90</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3" name="TextBox 15"/>
          <p:cNvSpPr txBox="1"/>
          <p:nvPr/>
        </p:nvSpPr>
        <p:spPr>
          <a:xfrm>
            <a:off x="3801273" y="292735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50</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4" name="TextBox 21"/>
          <p:cNvSpPr txBox="1"/>
          <p:nvPr/>
        </p:nvSpPr>
        <p:spPr>
          <a:xfrm>
            <a:off x="909837" y="2927356"/>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25</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5" name="TextBox 27"/>
          <p:cNvSpPr txBox="1"/>
          <p:nvPr/>
        </p:nvSpPr>
        <p:spPr>
          <a:xfrm>
            <a:off x="6692708" y="2910445"/>
            <a:ext cx="1589442" cy="707886"/>
          </a:xfrm>
          <a:prstGeom prst="rect">
            <a:avLst/>
          </a:prstGeom>
          <a:noFill/>
        </p:spPr>
        <p:txBody>
          <a:bodyPr wrap="square" rtlCol="0" anchor="ctr">
            <a:spAutoFit/>
          </a:bodyPr>
          <a:lstStyle/>
          <a:p>
            <a:pPr algn="ctr"/>
            <a:r>
              <a:rPr lang="en-US" altLang="zh-CN" sz="4000" dirty="0">
                <a:solidFill>
                  <a:schemeClr val="tx1">
                    <a:lumMod val="90000"/>
                    <a:lumOff val="10000"/>
                  </a:schemeClr>
                </a:solidFill>
                <a:latin typeface="Impact" panose="020B0806030902050204" pitchFamily="34" charset="0"/>
                <a:ea typeface="微软雅黑" panose="020B0503020204020204" pitchFamily="34" charset="-122"/>
              </a:rPr>
              <a:t>75</a:t>
            </a:r>
            <a:r>
              <a:rPr lang="en-US" altLang="zh-CN" sz="2665" dirty="0">
                <a:solidFill>
                  <a:schemeClr val="tx1">
                    <a:lumMod val="90000"/>
                    <a:lumOff val="10000"/>
                  </a:schemeClr>
                </a:solidFill>
                <a:latin typeface="微软雅黑" panose="020B0503020204020204" pitchFamily="34" charset="-122"/>
                <a:ea typeface="微软雅黑" panose="020B0503020204020204" pitchFamily="34" charset="-122"/>
              </a:rPr>
              <a:t>%</a:t>
            </a:r>
            <a:endParaRPr lang="zh-CN" altLang="en-US" sz="2665" dirty="0">
              <a:solidFill>
                <a:schemeClr val="tx1">
                  <a:lumMod val="90000"/>
                  <a:lumOff val="10000"/>
                </a:schemeClr>
              </a:solidFill>
              <a:latin typeface="微软雅黑" panose="020B0503020204020204" pitchFamily="34" charset="-122"/>
              <a:ea typeface="微软雅黑" panose="020B0503020204020204" pitchFamily="34" charset="-122"/>
            </a:endParaRPr>
          </a:p>
        </p:txBody>
      </p:sp>
      <p:sp>
        <p:nvSpPr>
          <p:cNvPr id="26" name="TextBox 42"/>
          <p:cNvSpPr txBox="1"/>
          <p:nvPr/>
        </p:nvSpPr>
        <p:spPr>
          <a:xfrm>
            <a:off x="1052121"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27" name="矩形 26"/>
          <p:cNvSpPr>
            <a:spLocks noChangeArrowheads="1"/>
          </p:cNvSpPr>
          <p:nvPr/>
        </p:nvSpPr>
        <p:spPr bwMode="auto">
          <a:xfrm>
            <a:off x="548805"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8" name="TextBox 42"/>
          <p:cNvSpPr txBox="1"/>
          <p:nvPr/>
        </p:nvSpPr>
        <p:spPr>
          <a:xfrm>
            <a:off x="3941595"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29" name="矩形 28"/>
          <p:cNvSpPr>
            <a:spLocks noChangeArrowheads="1"/>
          </p:cNvSpPr>
          <p:nvPr/>
        </p:nvSpPr>
        <p:spPr bwMode="auto">
          <a:xfrm>
            <a:off x="3438279"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30" name="TextBox 42"/>
          <p:cNvSpPr txBox="1"/>
          <p:nvPr/>
        </p:nvSpPr>
        <p:spPr>
          <a:xfrm>
            <a:off x="6831069"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31" name="矩形 30"/>
          <p:cNvSpPr>
            <a:spLocks noChangeArrowheads="1"/>
          </p:cNvSpPr>
          <p:nvPr/>
        </p:nvSpPr>
        <p:spPr bwMode="auto">
          <a:xfrm>
            <a:off x="6327753"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32" name="TextBox 42"/>
          <p:cNvSpPr txBox="1"/>
          <p:nvPr/>
        </p:nvSpPr>
        <p:spPr>
          <a:xfrm>
            <a:off x="9720544" y="4629378"/>
            <a:ext cx="1319976" cy="430887"/>
          </a:xfrm>
          <a:prstGeom prst="rect">
            <a:avLst/>
          </a:prstGeom>
          <a:noFill/>
        </p:spPr>
        <p:txBody>
          <a:bodyPr wrap="square" rtlCol="0">
            <a:spAutoFit/>
          </a:bodyPr>
          <a:lstStyle/>
          <a:p>
            <a:pPr algn="ctr"/>
            <a:r>
              <a:rPr lang="zh-CN" altLang="en-US" sz="2200" b="1" dirty="0">
                <a:solidFill>
                  <a:schemeClr val="accent1"/>
                </a:solidFill>
              </a:rPr>
              <a:t>添加标题</a:t>
            </a:r>
            <a:endParaRPr lang="zh-CN" altLang="en-US" sz="2200" b="1" dirty="0">
              <a:solidFill>
                <a:schemeClr val="accent1"/>
              </a:solidFill>
            </a:endParaRPr>
          </a:p>
        </p:txBody>
      </p:sp>
      <p:sp>
        <p:nvSpPr>
          <p:cNvPr id="33" name="矩形 32"/>
          <p:cNvSpPr>
            <a:spLocks noChangeArrowheads="1"/>
          </p:cNvSpPr>
          <p:nvPr/>
        </p:nvSpPr>
        <p:spPr bwMode="auto">
          <a:xfrm>
            <a:off x="9217228" y="5054714"/>
            <a:ext cx="232661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solidFill>
                  <a:schemeClr val="tx1">
                    <a:lumMod val="75000"/>
                    <a:lumOff val="25000"/>
                  </a:schemeClr>
                </a:solidFill>
                <a:sym typeface="微软雅黑" panose="020B0503020204020204" pitchFamily="34" charset="-122"/>
              </a:rPr>
              <a:t>在此录入上述图表的综合描述说明，在此录入上述图表的综合描述说明。</a:t>
            </a:r>
            <a:endParaRPr lang="zh-CN" altLang="en-US" sz="1400" dirty="0">
              <a:solidFill>
                <a:schemeClr val="tx1">
                  <a:lumMod val="75000"/>
                  <a:lumOff val="25000"/>
                </a:schemeClr>
              </a:solidFill>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heel(1)">
                                      <p:cBhvr>
                                        <p:cTn id="11" dur="1000"/>
                                        <p:tgtEl>
                                          <p:spTgt spid="18"/>
                                        </p:tgtEl>
                                      </p:cBhvr>
                                    </p:animEffect>
                                  </p:childTnLst>
                                </p:cTn>
                              </p:par>
                              <p:par>
                                <p:cTn id="12" presetID="21" presetClass="entr" presetSubtype="1" fill="hold" grpId="0" nodeType="withEffect">
                                  <p:stCondLst>
                                    <p:cond delay="250"/>
                                  </p:stCondLst>
                                  <p:childTnLst>
                                    <p:set>
                                      <p:cBhvr>
                                        <p:cTn id="13" dur="1" fill="hold">
                                          <p:stCondLst>
                                            <p:cond delay="0"/>
                                          </p:stCondLst>
                                        </p:cTn>
                                        <p:tgtEl>
                                          <p:spTgt spid="19"/>
                                        </p:tgtEl>
                                        <p:attrNameLst>
                                          <p:attrName>style.visibility</p:attrName>
                                        </p:attrNameLst>
                                      </p:cBhvr>
                                      <p:to>
                                        <p:strVal val="visible"/>
                                      </p:to>
                                    </p:set>
                                    <p:animEffect transition="in" filter="wheel(1)">
                                      <p:cBhvr>
                                        <p:cTn id="14" dur="1000"/>
                                        <p:tgtEl>
                                          <p:spTgt spid="19"/>
                                        </p:tgtEl>
                                      </p:cBhvr>
                                    </p:animEffect>
                                  </p:childTnLst>
                                </p:cTn>
                              </p:par>
                              <p:par>
                                <p:cTn id="15" presetID="21" presetClass="entr" presetSubtype="1" fill="hold" grpId="0"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1000"/>
                                        <p:tgtEl>
                                          <p:spTgt spid="20"/>
                                        </p:tgtEl>
                                      </p:cBhvr>
                                    </p:animEffect>
                                  </p:childTnLst>
                                </p:cTn>
                              </p:par>
                              <p:par>
                                <p:cTn id="18" presetID="21" presetClass="entr" presetSubtype="1" fill="hold" grpId="0" nodeType="withEffect">
                                  <p:stCondLst>
                                    <p:cond delay="5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1000"/>
                                        <p:tgtEl>
                                          <p:spTgt spid="2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up)">
                                      <p:cBhvr>
                                        <p:cTn id="37" dur="500"/>
                                        <p:tgtEl>
                                          <p:spTgt spid="2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up)">
                                      <p:cBhvr>
                                        <p:cTn id="40" dur="500"/>
                                        <p:tgtEl>
                                          <p:spTgt spid="28"/>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wipe(up)">
                                      <p:cBhvr>
                                        <p:cTn id="43" dur="500"/>
                                        <p:tgtEl>
                                          <p:spTgt spid="30"/>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wipe(up)">
                                      <p:cBhvr>
                                        <p:cTn id="46" dur="500"/>
                                        <p:tgtEl>
                                          <p:spTgt spid="3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up)">
                                      <p:cBhvr>
                                        <p:cTn id="50" dur="500"/>
                                        <p:tgtEl>
                                          <p:spTgt spid="27"/>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wipe(up)">
                                      <p:cBhvr>
                                        <p:cTn id="56" dur="500"/>
                                        <p:tgtEl>
                                          <p:spTgt spid="31"/>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up)">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Graphic spid="18" grpId="0">
        <p:bldAsOne/>
      </p:bldGraphic>
      <p:bldGraphic spid="19" grpId="0">
        <p:bldAsOne/>
      </p:bldGraphic>
      <p:bldGraphic spid="20" grpId="0">
        <p:bldAsOne/>
      </p:bldGraphic>
      <p:bldGraphic spid="21" grpId="0">
        <p:bldAsOne/>
      </p:bldGraphic>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Pentagon 35"/>
          <p:cNvSpPr/>
          <p:nvPr/>
        </p:nvSpPr>
        <p:spPr>
          <a:xfrm>
            <a:off x="1187645"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sz="2200" b="1" dirty="0">
              <a:latin typeface="微软雅黑" panose="020B0503020204020204" pitchFamily="34" charset="-122"/>
              <a:ea typeface="微软雅黑" panose="020B0503020204020204" pitchFamily="34" charset="-122"/>
            </a:endParaRPr>
          </a:p>
        </p:txBody>
      </p:sp>
      <p:sp>
        <p:nvSpPr>
          <p:cNvPr id="82" name="Pentagon 66"/>
          <p:cNvSpPr/>
          <p:nvPr/>
        </p:nvSpPr>
        <p:spPr>
          <a:xfrm>
            <a:off x="3225585" y="3714785"/>
            <a:ext cx="1863132" cy="1634448"/>
          </a:xfrm>
          <a:prstGeom prst="homePlate">
            <a:avLst>
              <a:gd name="adj" fmla="val 28209"/>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3" name="Pentagon 69"/>
          <p:cNvSpPr/>
          <p:nvPr/>
        </p:nvSpPr>
        <p:spPr>
          <a:xfrm>
            <a:off x="5263525" y="2005123"/>
            <a:ext cx="1863132" cy="1634448"/>
          </a:xfrm>
          <a:prstGeom prst="homePlate">
            <a:avLst>
              <a:gd name="adj" fmla="val 30723"/>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4" name="Pentagon 70"/>
          <p:cNvSpPr/>
          <p:nvPr/>
        </p:nvSpPr>
        <p:spPr>
          <a:xfrm>
            <a:off x="7301464" y="3714785"/>
            <a:ext cx="1863132" cy="1634448"/>
          </a:xfrm>
          <a:prstGeom prst="homePlate">
            <a:avLst>
              <a:gd name="adj" fmla="val 29885"/>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5" name="Pentagon 71"/>
          <p:cNvSpPr/>
          <p:nvPr/>
        </p:nvSpPr>
        <p:spPr>
          <a:xfrm>
            <a:off x="9339403" y="2005123"/>
            <a:ext cx="1863132" cy="1634448"/>
          </a:xfrm>
          <a:prstGeom prst="homePlate">
            <a:avLst>
              <a:gd name="adj" fmla="val 29885"/>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200" b="1" dirty="0">
                <a:latin typeface="微软雅黑" panose="020B0503020204020204" pitchFamily="34" charset="-122"/>
                <a:ea typeface="微软雅黑" panose="020B0503020204020204" pitchFamily="34" charset="-122"/>
              </a:rPr>
              <a:t>输入标题</a:t>
            </a:r>
            <a:endParaRPr lang="en-US" altLang="zh-CN" sz="2200" b="1" dirty="0">
              <a:latin typeface="微软雅黑" panose="020B0503020204020204" pitchFamily="34" charset="-122"/>
              <a:ea typeface="微软雅黑" panose="020B0503020204020204" pitchFamily="34" charset="-122"/>
            </a:endParaRPr>
          </a:p>
        </p:txBody>
      </p:sp>
      <p:sp>
        <p:nvSpPr>
          <p:cNvPr id="86" name="TextBox 75"/>
          <p:cNvSpPr txBox="1"/>
          <p:nvPr/>
        </p:nvSpPr>
        <p:spPr>
          <a:xfrm>
            <a:off x="3763154" y="2308140"/>
            <a:ext cx="65" cy="246221"/>
          </a:xfrm>
          <a:prstGeom prst="rect">
            <a:avLst/>
          </a:prstGeom>
          <a:noFill/>
        </p:spPr>
        <p:txBody>
          <a:bodyPr wrap="none" lIns="0" tIns="0" rIns="0" bIns="0" rtlCol="0" anchor="t">
            <a:spAutoFit/>
          </a:bodyPr>
          <a:lstStyle/>
          <a:p>
            <a:endParaRPr lang="en-US" sz="1600" b="1" dirty="0">
              <a:solidFill>
                <a:schemeClr val="tx1">
                  <a:lumMod val="75000"/>
                  <a:lumOff val="25000"/>
                </a:schemeClr>
              </a:solidFill>
            </a:endParaRPr>
          </a:p>
        </p:txBody>
      </p:sp>
      <p:sp>
        <p:nvSpPr>
          <p:cNvPr id="87" name="TextBox 82"/>
          <p:cNvSpPr txBox="1"/>
          <p:nvPr/>
        </p:nvSpPr>
        <p:spPr>
          <a:xfrm>
            <a:off x="3223802"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TextBox 31"/>
          <p:cNvSpPr txBox="1"/>
          <p:nvPr/>
        </p:nvSpPr>
        <p:spPr>
          <a:xfrm>
            <a:off x="7300869" y="2145239"/>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TextBox 32"/>
          <p:cNvSpPr txBox="1"/>
          <p:nvPr/>
        </p:nvSpPr>
        <p:spPr>
          <a:xfrm>
            <a:off x="1187646" y="3840445"/>
            <a:ext cx="1860753"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TextBox 33"/>
          <p:cNvSpPr txBox="1"/>
          <p:nvPr/>
        </p:nvSpPr>
        <p:spPr>
          <a:xfrm>
            <a:off x="5262335"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1" name="TextBox 34"/>
          <p:cNvSpPr txBox="1"/>
          <p:nvPr/>
        </p:nvSpPr>
        <p:spPr>
          <a:xfrm>
            <a:off x="9339403" y="3840445"/>
            <a:ext cx="1863131" cy="1292662"/>
          </a:xfrm>
          <a:prstGeom prst="rect">
            <a:avLst/>
          </a:prstGeom>
          <a:noFill/>
        </p:spPr>
        <p:txBody>
          <a:bodyPr wrap="square" lIns="0" tIns="0" rIns="0" bIns="0" rtlCol="0" anchor="t">
            <a:spAutoFit/>
          </a:bodyPr>
          <a:lstStyle/>
          <a:p>
            <a:pPr>
              <a:lnSpc>
                <a:spcPct val="120000"/>
              </a:lnSpc>
              <a:spcBef>
                <a:spcPct val="0"/>
              </a:spcBef>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在此录入上述图表的综合描述说明，在此录入上述图表的描述说明，在此录入上述图表的描述说明。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slide(fromLeft)">
                                      <p:cBhvr>
                                        <p:cTn id="7" dur="500"/>
                                        <p:tgtEl>
                                          <p:spTgt spid="8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slide(fromBottom)">
                                      <p:cBhvr>
                                        <p:cTn id="11" dur="500"/>
                                        <p:tgtEl>
                                          <p:spTgt spid="89"/>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slide(fromLeft)">
                                      <p:cBhvr>
                                        <p:cTn id="15" dur="500"/>
                                        <p:tgtEl>
                                          <p:spTgt spid="82"/>
                                        </p:tgtEl>
                                      </p:cBhvr>
                                    </p:animEffect>
                                  </p:childTnLst>
                                </p:cTn>
                              </p:par>
                            </p:childTnLst>
                          </p:cTn>
                        </p:par>
                        <p:par>
                          <p:cTn id="16" fill="hold">
                            <p:stCondLst>
                              <p:cond delay="1500"/>
                            </p:stCondLst>
                            <p:childTnLst>
                              <p:par>
                                <p:cTn id="17" presetID="12" presetClass="entr" presetSubtype="4"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Effect transition="in" filter="slide(fromBottom)">
                                      <p:cBhvr>
                                        <p:cTn id="19" dur="500"/>
                                        <p:tgtEl>
                                          <p:spTgt spid="87"/>
                                        </p:tgtEl>
                                      </p:cBhvr>
                                    </p:animEffect>
                                  </p:childTnLst>
                                </p:cTn>
                              </p:par>
                            </p:childTnLst>
                          </p:cTn>
                        </p:par>
                        <p:par>
                          <p:cTn id="20" fill="hold">
                            <p:stCondLst>
                              <p:cond delay="2000"/>
                            </p:stCondLst>
                            <p:childTnLst>
                              <p:par>
                                <p:cTn id="21" presetID="12" presetClass="entr" presetSubtype="8" fill="hold" grpId="0"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slide(fromLeft)">
                                      <p:cBhvr>
                                        <p:cTn id="23" dur="500"/>
                                        <p:tgtEl>
                                          <p:spTgt spid="83"/>
                                        </p:tgtEl>
                                      </p:cBhvr>
                                    </p:animEffect>
                                  </p:childTnLst>
                                </p:cTn>
                              </p:par>
                            </p:childTnLst>
                          </p:cTn>
                        </p:par>
                        <p:par>
                          <p:cTn id="24" fill="hold">
                            <p:stCondLst>
                              <p:cond delay="2500"/>
                            </p:stCondLst>
                            <p:childTnLst>
                              <p:par>
                                <p:cTn id="25" presetID="12" presetClass="entr" presetSubtype="4" fill="hold" grpId="0" nodeType="after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slide(fromBottom)">
                                      <p:cBhvr>
                                        <p:cTn id="27" dur="500"/>
                                        <p:tgtEl>
                                          <p:spTgt spid="90"/>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84"/>
                                        </p:tgtEl>
                                        <p:attrNameLst>
                                          <p:attrName>style.visibility</p:attrName>
                                        </p:attrNameLst>
                                      </p:cBhvr>
                                      <p:to>
                                        <p:strVal val="visible"/>
                                      </p:to>
                                    </p:set>
                                    <p:animEffect transition="in" filter="slide(fromLeft)">
                                      <p:cBhvr>
                                        <p:cTn id="31" dur="500"/>
                                        <p:tgtEl>
                                          <p:spTgt spid="84"/>
                                        </p:tgtEl>
                                      </p:cBhvr>
                                    </p:animEffect>
                                  </p:childTnLst>
                                </p:cTn>
                              </p:par>
                            </p:childTnLst>
                          </p:cTn>
                        </p:par>
                        <p:par>
                          <p:cTn id="32" fill="hold">
                            <p:stCondLst>
                              <p:cond delay="3500"/>
                            </p:stCondLst>
                            <p:childTnLst>
                              <p:par>
                                <p:cTn id="33" presetID="12" presetClass="entr" presetSubtype="4" fill="hold" grpId="0"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slide(fromBottom)">
                                      <p:cBhvr>
                                        <p:cTn id="35" dur="500"/>
                                        <p:tgtEl>
                                          <p:spTgt spid="88"/>
                                        </p:tgtEl>
                                      </p:cBhvr>
                                    </p:animEffect>
                                  </p:childTnLst>
                                </p:cTn>
                              </p:par>
                            </p:childTnLst>
                          </p:cTn>
                        </p:par>
                        <p:par>
                          <p:cTn id="36" fill="hold">
                            <p:stCondLst>
                              <p:cond delay="4000"/>
                            </p:stCondLst>
                            <p:childTnLst>
                              <p:par>
                                <p:cTn id="37" presetID="12" presetClass="entr" presetSubtype="8"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Effect transition="in" filter="slide(fromLeft)">
                                      <p:cBhvr>
                                        <p:cTn id="39" dur="500"/>
                                        <p:tgtEl>
                                          <p:spTgt spid="85"/>
                                        </p:tgtEl>
                                      </p:cBhvr>
                                    </p:animEffect>
                                  </p:childTnLst>
                                </p:cTn>
                              </p:par>
                            </p:childTnLst>
                          </p:cTn>
                        </p:par>
                        <p:par>
                          <p:cTn id="40" fill="hold">
                            <p:stCondLst>
                              <p:cond delay="4500"/>
                            </p:stCondLst>
                            <p:childTnLst>
                              <p:par>
                                <p:cTn id="41" presetID="12" presetClass="entr" presetSubtype="4" fill="hold" grpId="0" nodeType="afterEffect">
                                  <p:stCondLst>
                                    <p:cond delay="0"/>
                                  </p:stCondLst>
                                  <p:childTnLst>
                                    <p:set>
                                      <p:cBhvr>
                                        <p:cTn id="42" dur="1" fill="hold">
                                          <p:stCondLst>
                                            <p:cond delay="0"/>
                                          </p:stCondLst>
                                        </p:cTn>
                                        <p:tgtEl>
                                          <p:spTgt spid="91"/>
                                        </p:tgtEl>
                                        <p:attrNameLst>
                                          <p:attrName>style.visibility</p:attrName>
                                        </p:attrNameLst>
                                      </p:cBhvr>
                                      <p:to>
                                        <p:strVal val="visible"/>
                                      </p:to>
                                    </p:set>
                                    <p:animEffect transition="in" filter="slide(fromBottom)">
                                      <p:cBhvr>
                                        <p:cTn id="43"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82" grpId="0" animBg="1"/>
      <p:bldP spid="83" grpId="0" animBg="1"/>
      <p:bldP spid="84" grpId="0" animBg="1"/>
      <p:bldP spid="85" grpId="0" animBg="1"/>
      <p:bldP spid="87" grpId="0"/>
      <p:bldP spid="88" grpId="0"/>
      <p:bldP spid="89" grpId="0"/>
      <p:bldP spid="90" grpId="0"/>
      <p:bldP spid="9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137"/>
          <p:cNvGrpSpPr/>
          <p:nvPr/>
        </p:nvGrpSpPr>
        <p:grpSpPr>
          <a:xfrm>
            <a:off x="7478696" y="3017640"/>
            <a:ext cx="4712514" cy="1610993"/>
            <a:chOff x="5609156" y="2166976"/>
            <a:chExt cx="3534845" cy="1208245"/>
          </a:xfrm>
          <a:solidFill>
            <a:schemeClr val="accent1"/>
          </a:solidFill>
        </p:grpSpPr>
        <p:sp>
          <p:nvSpPr>
            <p:cNvPr id="44" name="Freeform 34"/>
            <p:cNvSpPr/>
            <p:nvPr/>
          </p:nvSpPr>
          <p:spPr bwMode="auto">
            <a:xfrm>
              <a:off x="5609156" y="2592638"/>
              <a:ext cx="338414" cy="782583"/>
            </a:xfrm>
            <a:custGeom>
              <a:avLst/>
              <a:gdLst/>
              <a:ahLst/>
              <a:cxnLst>
                <a:cxn ang="0">
                  <a:pos x="128" y="0"/>
                </a:cxn>
                <a:cxn ang="0">
                  <a:pos x="128" y="296"/>
                </a:cxn>
                <a:cxn ang="0">
                  <a:pos x="0" y="296"/>
                </a:cxn>
                <a:cxn ang="0">
                  <a:pos x="0" y="0"/>
                </a:cxn>
                <a:cxn ang="0">
                  <a:pos x="128" y="0"/>
                </a:cxn>
                <a:cxn ang="0">
                  <a:pos x="128" y="0"/>
                </a:cxn>
              </a:cxnLst>
              <a:rect l="0" t="0" r="r" b="b"/>
              <a:pathLst>
                <a:path w="128" h="296">
                  <a:moveTo>
                    <a:pt x="128" y="0"/>
                  </a:moveTo>
                  <a:lnTo>
                    <a:pt x="128" y="296"/>
                  </a:lnTo>
                  <a:lnTo>
                    <a:pt x="0" y="296"/>
                  </a:lnTo>
                  <a:lnTo>
                    <a:pt x="0" y="0"/>
                  </a:lnTo>
                  <a:lnTo>
                    <a:pt x="128" y="0"/>
                  </a:lnTo>
                  <a:lnTo>
                    <a:pt x="128" y="0"/>
                  </a:lnTo>
                  <a:close/>
                </a:path>
              </a:pathLst>
            </a:custGeom>
            <a:grpFill/>
            <a:ln w="9525">
              <a:noFill/>
              <a:round/>
            </a:ln>
          </p:spPr>
          <p:txBody>
            <a:bodyPr vert="horz" wrap="square" lIns="121920" tIns="60960" rIns="121920" bIns="60960" numCol="1" anchor="t" anchorCtr="0" compatLnSpc="1"/>
            <a:lstStyle/>
            <a:p>
              <a:endParaRPr lang="en-US" sz="3555"/>
            </a:p>
          </p:txBody>
        </p:sp>
        <p:sp>
          <p:nvSpPr>
            <p:cNvPr id="50" name="Freeform 39"/>
            <p:cNvSpPr/>
            <p:nvPr/>
          </p:nvSpPr>
          <p:spPr bwMode="auto">
            <a:xfrm>
              <a:off x="5609156" y="2166976"/>
              <a:ext cx="423018" cy="425663"/>
            </a:xfrm>
            <a:custGeom>
              <a:avLst/>
              <a:gdLst/>
              <a:ahLst/>
              <a:cxnLst>
                <a:cxn ang="0">
                  <a:pos x="299" y="0"/>
                </a:cxn>
                <a:cxn ang="0">
                  <a:pos x="299" y="239"/>
                </a:cxn>
                <a:cxn ang="0">
                  <a:pos x="257" y="257"/>
                </a:cxn>
                <a:cxn ang="0">
                  <a:pos x="239" y="300"/>
                </a:cxn>
                <a:cxn ang="0">
                  <a:pos x="239" y="300"/>
                </a:cxn>
                <a:cxn ang="0">
                  <a:pos x="0" y="300"/>
                </a:cxn>
                <a:cxn ang="0">
                  <a:pos x="0" y="300"/>
                </a:cxn>
                <a:cxn ang="0">
                  <a:pos x="87" y="89"/>
                </a:cxn>
                <a:cxn ang="0">
                  <a:pos x="299" y="0"/>
                </a:cxn>
              </a:cxnLst>
              <a:rect l="0" t="0" r="r" b="b"/>
              <a:pathLst>
                <a:path w="299" h="300">
                  <a:moveTo>
                    <a:pt x="299" y="0"/>
                  </a:moveTo>
                  <a:cubicBezTo>
                    <a:pt x="299" y="239"/>
                    <a:pt x="299" y="239"/>
                    <a:pt x="299" y="239"/>
                  </a:cubicBezTo>
                  <a:cubicBezTo>
                    <a:pt x="283" y="239"/>
                    <a:pt x="268" y="245"/>
                    <a:pt x="257" y="257"/>
                  </a:cubicBezTo>
                  <a:cubicBezTo>
                    <a:pt x="245" y="269"/>
                    <a:pt x="239" y="283"/>
                    <a:pt x="239" y="300"/>
                  </a:cubicBezTo>
                  <a:cubicBezTo>
                    <a:pt x="239" y="300"/>
                    <a:pt x="239" y="300"/>
                    <a:pt x="239" y="300"/>
                  </a:cubicBezTo>
                  <a:cubicBezTo>
                    <a:pt x="0" y="300"/>
                    <a:pt x="0" y="300"/>
                    <a:pt x="0" y="300"/>
                  </a:cubicBezTo>
                  <a:cubicBezTo>
                    <a:pt x="0" y="300"/>
                    <a:pt x="0" y="300"/>
                    <a:pt x="0" y="300"/>
                  </a:cubicBezTo>
                  <a:cubicBezTo>
                    <a:pt x="0" y="217"/>
                    <a:pt x="29" y="147"/>
                    <a:pt x="87" y="89"/>
                  </a:cubicBezTo>
                  <a:cubicBezTo>
                    <a:pt x="146" y="30"/>
                    <a:pt x="216" y="0"/>
                    <a:pt x="299" y="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1" name="Freeform 40"/>
            <p:cNvSpPr/>
            <p:nvPr/>
          </p:nvSpPr>
          <p:spPr bwMode="auto">
            <a:xfrm>
              <a:off x="6032174" y="2166976"/>
              <a:ext cx="3111827" cy="338414"/>
            </a:xfrm>
            <a:custGeom>
              <a:avLst/>
              <a:gdLst/>
              <a:ahLst/>
              <a:cxnLst>
                <a:cxn ang="0">
                  <a:pos x="1177" y="128"/>
                </a:cxn>
                <a:cxn ang="0">
                  <a:pos x="0" y="128"/>
                </a:cxn>
                <a:cxn ang="0">
                  <a:pos x="0" y="0"/>
                </a:cxn>
                <a:cxn ang="0">
                  <a:pos x="1177" y="0"/>
                </a:cxn>
                <a:cxn ang="0">
                  <a:pos x="1177" y="128"/>
                </a:cxn>
                <a:cxn ang="0">
                  <a:pos x="1177" y="128"/>
                </a:cxn>
              </a:cxnLst>
              <a:rect l="0" t="0" r="r" b="b"/>
              <a:pathLst>
                <a:path w="1177" h="128">
                  <a:moveTo>
                    <a:pt x="1177" y="128"/>
                  </a:moveTo>
                  <a:lnTo>
                    <a:pt x="0" y="128"/>
                  </a:lnTo>
                  <a:lnTo>
                    <a:pt x="0" y="0"/>
                  </a:lnTo>
                  <a:lnTo>
                    <a:pt x="1177" y="0"/>
                  </a:lnTo>
                  <a:lnTo>
                    <a:pt x="1177" y="128"/>
                  </a:lnTo>
                  <a:lnTo>
                    <a:pt x="1177" y="128"/>
                  </a:lnTo>
                  <a:close/>
                </a:path>
              </a:pathLst>
            </a:custGeom>
            <a:grpFill/>
            <a:ln w="9525">
              <a:noFill/>
              <a:round/>
            </a:ln>
          </p:spPr>
          <p:txBody>
            <a:bodyPr vert="horz" wrap="square" lIns="121920" tIns="60960" rIns="121920" bIns="60960" numCol="1" anchor="t" anchorCtr="0" compatLnSpc="1"/>
            <a:lstStyle/>
            <a:p>
              <a:endParaRPr lang="en-US" sz="3555"/>
            </a:p>
          </p:txBody>
        </p:sp>
      </p:grpSp>
      <p:grpSp>
        <p:nvGrpSpPr>
          <p:cNvPr id="52" name="Group 71"/>
          <p:cNvGrpSpPr/>
          <p:nvPr/>
        </p:nvGrpSpPr>
        <p:grpSpPr>
          <a:xfrm>
            <a:off x="7024010" y="2566419"/>
            <a:ext cx="5167199" cy="2062212"/>
            <a:chOff x="5268097" y="2376729"/>
            <a:chExt cx="3875904" cy="1546659"/>
          </a:xfrm>
          <a:solidFill>
            <a:schemeClr val="accent3"/>
          </a:solidFill>
        </p:grpSpPr>
        <p:sp>
          <p:nvSpPr>
            <p:cNvPr id="53" name="Freeform 35"/>
            <p:cNvSpPr/>
            <p:nvPr/>
          </p:nvSpPr>
          <p:spPr bwMode="auto">
            <a:xfrm>
              <a:off x="5268097" y="3140805"/>
              <a:ext cx="341059" cy="782583"/>
            </a:xfrm>
            <a:custGeom>
              <a:avLst/>
              <a:gdLst/>
              <a:ahLst/>
              <a:cxnLst>
                <a:cxn ang="0">
                  <a:pos x="129" y="0"/>
                </a:cxn>
                <a:cxn ang="0">
                  <a:pos x="129" y="296"/>
                </a:cxn>
                <a:cxn ang="0">
                  <a:pos x="0" y="296"/>
                </a:cxn>
                <a:cxn ang="0">
                  <a:pos x="0" y="0"/>
                </a:cxn>
                <a:cxn ang="0">
                  <a:pos x="129" y="0"/>
                </a:cxn>
                <a:cxn ang="0">
                  <a:pos x="129" y="0"/>
                </a:cxn>
              </a:cxnLst>
              <a:rect l="0" t="0" r="r" b="b"/>
              <a:pathLst>
                <a:path w="129" h="296">
                  <a:moveTo>
                    <a:pt x="129" y="0"/>
                  </a:moveTo>
                  <a:lnTo>
                    <a:pt x="129" y="296"/>
                  </a:lnTo>
                  <a:lnTo>
                    <a:pt x="0" y="296"/>
                  </a:lnTo>
                  <a:lnTo>
                    <a:pt x="0" y="0"/>
                  </a:lnTo>
                  <a:lnTo>
                    <a:pt x="129" y="0"/>
                  </a:lnTo>
                  <a:lnTo>
                    <a:pt x="129" y="0"/>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4" name="Freeform 38"/>
            <p:cNvSpPr/>
            <p:nvPr/>
          </p:nvSpPr>
          <p:spPr bwMode="auto">
            <a:xfrm>
              <a:off x="5268097" y="2376729"/>
              <a:ext cx="764077" cy="764077"/>
            </a:xfrm>
            <a:custGeom>
              <a:avLst/>
              <a:gdLst/>
              <a:ahLst/>
              <a:cxnLst>
                <a:cxn ang="0">
                  <a:pos x="539" y="239"/>
                </a:cxn>
                <a:cxn ang="0">
                  <a:pos x="539" y="239"/>
                </a:cxn>
                <a:cxn ang="0">
                  <a:pos x="327" y="328"/>
                </a:cxn>
                <a:cxn ang="0">
                  <a:pos x="240" y="539"/>
                </a:cxn>
                <a:cxn ang="0">
                  <a:pos x="240" y="539"/>
                </a:cxn>
                <a:cxn ang="0">
                  <a:pos x="0" y="539"/>
                </a:cxn>
                <a:cxn ang="0">
                  <a:pos x="158" y="158"/>
                </a:cxn>
                <a:cxn ang="0">
                  <a:pos x="539" y="0"/>
                </a:cxn>
                <a:cxn ang="0">
                  <a:pos x="539" y="239"/>
                </a:cxn>
              </a:cxnLst>
              <a:rect l="0" t="0" r="r" b="b"/>
              <a:pathLst>
                <a:path w="539" h="539">
                  <a:moveTo>
                    <a:pt x="539" y="239"/>
                  </a:moveTo>
                  <a:cubicBezTo>
                    <a:pt x="539" y="239"/>
                    <a:pt x="539" y="239"/>
                    <a:pt x="539" y="239"/>
                  </a:cubicBezTo>
                  <a:cubicBezTo>
                    <a:pt x="456" y="239"/>
                    <a:pt x="386" y="269"/>
                    <a:pt x="327" y="328"/>
                  </a:cubicBezTo>
                  <a:cubicBezTo>
                    <a:pt x="269" y="386"/>
                    <a:pt x="240" y="456"/>
                    <a:pt x="240" y="539"/>
                  </a:cubicBezTo>
                  <a:cubicBezTo>
                    <a:pt x="240" y="539"/>
                    <a:pt x="240" y="539"/>
                    <a:pt x="240" y="539"/>
                  </a:cubicBezTo>
                  <a:cubicBezTo>
                    <a:pt x="0" y="539"/>
                    <a:pt x="0" y="539"/>
                    <a:pt x="0" y="539"/>
                  </a:cubicBezTo>
                  <a:cubicBezTo>
                    <a:pt x="0" y="390"/>
                    <a:pt x="52" y="263"/>
                    <a:pt x="158" y="158"/>
                  </a:cubicBezTo>
                  <a:cubicBezTo>
                    <a:pt x="263" y="53"/>
                    <a:pt x="390" y="0"/>
                    <a:pt x="539" y="0"/>
                  </a:cubicBezTo>
                  <a:lnTo>
                    <a:pt x="539"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sp>
          <p:nvSpPr>
            <p:cNvPr id="55" name="Freeform 41"/>
            <p:cNvSpPr/>
            <p:nvPr/>
          </p:nvSpPr>
          <p:spPr bwMode="auto">
            <a:xfrm>
              <a:off x="6032174" y="2376729"/>
              <a:ext cx="3111827" cy="338414"/>
            </a:xfrm>
            <a:custGeom>
              <a:avLst/>
              <a:gdLst/>
              <a:ahLst/>
              <a:cxnLst>
                <a:cxn ang="0">
                  <a:pos x="2202" y="239"/>
                </a:cxn>
                <a:cxn ang="0">
                  <a:pos x="0" y="239"/>
                </a:cxn>
                <a:cxn ang="0">
                  <a:pos x="0" y="0"/>
                </a:cxn>
                <a:cxn ang="0">
                  <a:pos x="26" y="0"/>
                </a:cxn>
                <a:cxn ang="0">
                  <a:pos x="2202" y="0"/>
                </a:cxn>
                <a:cxn ang="0">
                  <a:pos x="2202" y="239"/>
                </a:cxn>
              </a:cxnLst>
              <a:rect l="0" t="0" r="r" b="b"/>
              <a:pathLst>
                <a:path w="2202" h="239">
                  <a:moveTo>
                    <a:pt x="2202" y="239"/>
                  </a:moveTo>
                  <a:cubicBezTo>
                    <a:pt x="0" y="239"/>
                    <a:pt x="0" y="239"/>
                    <a:pt x="0" y="239"/>
                  </a:cubicBezTo>
                  <a:cubicBezTo>
                    <a:pt x="0" y="0"/>
                    <a:pt x="0" y="0"/>
                    <a:pt x="0" y="0"/>
                  </a:cubicBezTo>
                  <a:cubicBezTo>
                    <a:pt x="9" y="0"/>
                    <a:pt x="17" y="0"/>
                    <a:pt x="26" y="0"/>
                  </a:cubicBezTo>
                  <a:cubicBezTo>
                    <a:pt x="2202" y="0"/>
                    <a:pt x="2202" y="0"/>
                    <a:pt x="2202" y="0"/>
                  </a:cubicBezTo>
                  <a:lnTo>
                    <a:pt x="2202" y="239"/>
                  </a:lnTo>
                  <a:close/>
                </a:path>
              </a:pathLst>
            </a:custGeom>
            <a:solidFill>
              <a:schemeClr val="accent2"/>
            </a:solidFill>
            <a:ln w="9525">
              <a:noFill/>
              <a:round/>
            </a:ln>
          </p:spPr>
          <p:txBody>
            <a:bodyPr vert="horz" wrap="square" lIns="121920" tIns="60960" rIns="121920" bIns="60960" numCol="1" anchor="t" anchorCtr="0" compatLnSpc="1"/>
            <a:lstStyle/>
            <a:p>
              <a:endParaRPr lang="en-US" sz="3555"/>
            </a:p>
          </p:txBody>
        </p:sp>
      </p:grpSp>
      <p:grpSp>
        <p:nvGrpSpPr>
          <p:cNvPr id="56" name="Group 70"/>
          <p:cNvGrpSpPr/>
          <p:nvPr/>
        </p:nvGrpSpPr>
        <p:grpSpPr>
          <a:xfrm>
            <a:off x="6512932" y="2051747"/>
            <a:ext cx="5678278" cy="2576884"/>
            <a:chOff x="4884738" y="1990725"/>
            <a:chExt cx="4259263" cy="1932663"/>
          </a:xfrm>
          <a:solidFill>
            <a:schemeClr val="accent1"/>
          </a:solidFill>
        </p:grpSpPr>
        <p:sp>
          <p:nvSpPr>
            <p:cNvPr id="57" name="Freeform 36"/>
            <p:cNvSpPr/>
            <p:nvPr/>
          </p:nvSpPr>
          <p:spPr bwMode="auto">
            <a:xfrm>
              <a:off x="4884738" y="3140805"/>
              <a:ext cx="383361" cy="782583"/>
            </a:xfrm>
            <a:custGeom>
              <a:avLst/>
              <a:gdLst/>
              <a:ahLst/>
              <a:cxnLst>
                <a:cxn ang="0">
                  <a:pos x="145" y="296"/>
                </a:cxn>
                <a:cxn ang="0">
                  <a:pos x="0" y="296"/>
                </a:cxn>
                <a:cxn ang="0">
                  <a:pos x="0" y="0"/>
                </a:cxn>
                <a:cxn ang="0">
                  <a:pos x="145" y="0"/>
                </a:cxn>
                <a:cxn ang="0">
                  <a:pos x="145" y="296"/>
                </a:cxn>
                <a:cxn ang="0">
                  <a:pos x="145" y="296"/>
                </a:cxn>
              </a:cxnLst>
              <a:rect l="0" t="0" r="r" b="b"/>
              <a:pathLst>
                <a:path w="145" h="296">
                  <a:moveTo>
                    <a:pt x="145" y="296"/>
                  </a:moveTo>
                  <a:lnTo>
                    <a:pt x="0" y="296"/>
                  </a:lnTo>
                  <a:lnTo>
                    <a:pt x="0" y="0"/>
                  </a:lnTo>
                  <a:lnTo>
                    <a:pt x="145" y="0"/>
                  </a:lnTo>
                  <a:lnTo>
                    <a:pt x="145" y="296"/>
                  </a:lnTo>
                  <a:lnTo>
                    <a:pt x="145" y="296"/>
                  </a:lnTo>
                  <a:close/>
                </a:path>
              </a:pathLst>
            </a:custGeom>
            <a:grpFill/>
            <a:ln w="9525">
              <a:noFill/>
              <a:round/>
            </a:ln>
          </p:spPr>
          <p:txBody>
            <a:bodyPr vert="horz" wrap="square" lIns="121920" tIns="60960" rIns="121920" bIns="60960" numCol="1" anchor="t" anchorCtr="0" compatLnSpc="1"/>
            <a:lstStyle/>
            <a:p>
              <a:endParaRPr lang="en-US" sz="3555"/>
            </a:p>
          </p:txBody>
        </p:sp>
        <p:sp>
          <p:nvSpPr>
            <p:cNvPr id="58" name="Freeform 37"/>
            <p:cNvSpPr/>
            <p:nvPr/>
          </p:nvSpPr>
          <p:spPr bwMode="auto">
            <a:xfrm>
              <a:off x="4884738" y="1990725"/>
              <a:ext cx="1147436" cy="1150081"/>
            </a:xfrm>
            <a:custGeom>
              <a:avLst/>
              <a:gdLst/>
              <a:ahLst/>
              <a:cxnLst>
                <a:cxn ang="0">
                  <a:pos x="430" y="430"/>
                </a:cxn>
                <a:cxn ang="0">
                  <a:pos x="272" y="811"/>
                </a:cxn>
                <a:cxn ang="0">
                  <a:pos x="0" y="811"/>
                </a:cxn>
                <a:cxn ang="0">
                  <a:pos x="238" y="238"/>
                </a:cxn>
                <a:cxn ang="0">
                  <a:pos x="811" y="0"/>
                </a:cxn>
                <a:cxn ang="0">
                  <a:pos x="811" y="272"/>
                </a:cxn>
                <a:cxn ang="0">
                  <a:pos x="430" y="430"/>
                </a:cxn>
              </a:cxnLst>
              <a:rect l="0" t="0" r="r" b="b"/>
              <a:pathLst>
                <a:path w="811" h="811">
                  <a:moveTo>
                    <a:pt x="430" y="430"/>
                  </a:moveTo>
                  <a:cubicBezTo>
                    <a:pt x="324" y="535"/>
                    <a:pt x="272" y="662"/>
                    <a:pt x="272" y="811"/>
                  </a:cubicBezTo>
                  <a:cubicBezTo>
                    <a:pt x="0" y="811"/>
                    <a:pt x="0" y="811"/>
                    <a:pt x="0" y="811"/>
                  </a:cubicBezTo>
                  <a:cubicBezTo>
                    <a:pt x="0" y="587"/>
                    <a:pt x="80" y="396"/>
                    <a:pt x="238" y="238"/>
                  </a:cubicBezTo>
                  <a:cubicBezTo>
                    <a:pt x="396" y="79"/>
                    <a:pt x="587" y="0"/>
                    <a:pt x="811" y="0"/>
                  </a:cubicBezTo>
                  <a:cubicBezTo>
                    <a:pt x="811" y="272"/>
                    <a:pt x="811" y="272"/>
                    <a:pt x="811" y="272"/>
                  </a:cubicBezTo>
                  <a:cubicBezTo>
                    <a:pt x="662" y="272"/>
                    <a:pt x="535" y="325"/>
                    <a:pt x="430" y="430"/>
                  </a:cubicBezTo>
                  <a:close/>
                </a:path>
              </a:pathLst>
            </a:custGeom>
            <a:grpFill/>
            <a:ln w="9525">
              <a:noFill/>
              <a:round/>
            </a:ln>
          </p:spPr>
          <p:txBody>
            <a:bodyPr vert="horz" wrap="square" lIns="121920" tIns="60960" rIns="121920" bIns="60960" numCol="1" anchor="t" anchorCtr="0" compatLnSpc="1"/>
            <a:lstStyle/>
            <a:p>
              <a:endParaRPr lang="en-US" sz="3555"/>
            </a:p>
          </p:txBody>
        </p:sp>
        <p:sp>
          <p:nvSpPr>
            <p:cNvPr id="59" name="Freeform 42"/>
            <p:cNvSpPr/>
            <p:nvPr/>
          </p:nvSpPr>
          <p:spPr bwMode="auto">
            <a:xfrm>
              <a:off x="6032174" y="1990725"/>
              <a:ext cx="3111827" cy="386004"/>
            </a:xfrm>
            <a:custGeom>
              <a:avLst/>
              <a:gdLst/>
              <a:ahLst/>
              <a:cxnLst>
                <a:cxn ang="0">
                  <a:pos x="2202" y="272"/>
                </a:cxn>
                <a:cxn ang="0">
                  <a:pos x="26" y="272"/>
                </a:cxn>
                <a:cxn ang="0">
                  <a:pos x="0" y="271"/>
                </a:cxn>
                <a:cxn ang="0">
                  <a:pos x="0" y="0"/>
                </a:cxn>
                <a:cxn ang="0">
                  <a:pos x="2202" y="0"/>
                </a:cxn>
                <a:cxn ang="0">
                  <a:pos x="2202" y="272"/>
                </a:cxn>
              </a:cxnLst>
              <a:rect l="0" t="0" r="r" b="b"/>
              <a:pathLst>
                <a:path w="2202" h="272">
                  <a:moveTo>
                    <a:pt x="2202" y="272"/>
                  </a:moveTo>
                  <a:cubicBezTo>
                    <a:pt x="26" y="272"/>
                    <a:pt x="26" y="272"/>
                    <a:pt x="26" y="272"/>
                  </a:cubicBezTo>
                  <a:cubicBezTo>
                    <a:pt x="17" y="271"/>
                    <a:pt x="9" y="271"/>
                    <a:pt x="0" y="271"/>
                  </a:cubicBezTo>
                  <a:cubicBezTo>
                    <a:pt x="0" y="0"/>
                    <a:pt x="0" y="0"/>
                    <a:pt x="0" y="0"/>
                  </a:cubicBezTo>
                  <a:cubicBezTo>
                    <a:pt x="2202" y="0"/>
                    <a:pt x="2202" y="0"/>
                    <a:pt x="2202" y="0"/>
                  </a:cubicBezTo>
                  <a:lnTo>
                    <a:pt x="2202" y="272"/>
                  </a:lnTo>
                  <a:close/>
                </a:path>
              </a:pathLst>
            </a:custGeom>
            <a:grpFill/>
            <a:ln w="9525">
              <a:noFill/>
              <a:round/>
            </a:ln>
          </p:spPr>
          <p:txBody>
            <a:bodyPr vert="horz" wrap="square" lIns="121920" tIns="60960" rIns="121920" bIns="60960" numCol="1" anchor="t" anchorCtr="0" compatLnSpc="1"/>
            <a:lstStyle/>
            <a:p>
              <a:endParaRPr lang="en-US" sz="3555"/>
            </a:p>
          </p:txBody>
        </p:sp>
      </p:grpSp>
      <p:cxnSp>
        <p:nvCxnSpPr>
          <p:cNvPr id="60" name="Straight Connector 79"/>
          <p:cNvCxnSpPr/>
          <p:nvPr/>
        </p:nvCxnSpPr>
        <p:spPr>
          <a:xfrm flipV="1">
            <a:off x="4790413" y="3043210"/>
            <a:ext cx="2677578" cy="1225"/>
          </a:xfrm>
          <a:prstGeom prst="line">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108"/>
          <p:cNvCxnSpPr/>
          <p:nvPr/>
        </p:nvCxnSpPr>
        <p:spPr>
          <a:xfrm>
            <a:off x="1043633" y="5263183"/>
            <a:ext cx="10104736"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Elbow Connector 120"/>
          <p:cNvCxnSpPr/>
          <p:nvPr/>
        </p:nvCxnSpPr>
        <p:spPr>
          <a:xfrm>
            <a:off x="4367439" y="1807828"/>
            <a:ext cx="2732914" cy="821588"/>
          </a:xfrm>
          <a:prstGeom prst="bentConnector3">
            <a:avLst>
              <a:gd name="adj1" fmla="val 14785"/>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115" name="Elbow Connector 126"/>
          <p:cNvCxnSpPr>
            <a:endCxn id="118" idx="2"/>
          </p:cNvCxnSpPr>
          <p:nvPr/>
        </p:nvCxnSpPr>
        <p:spPr>
          <a:xfrm flipV="1">
            <a:off x="4367440" y="3440440"/>
            <a:ext cx="3253553" cy="876916"/>
          </a:xfrm>
          <a:prstGeom prst="bentConnector3">
            <a:avLst>
              <a:gd name="adj1" fmla="val 12532"/>
            </a:avLst>
          </a:prstGeom>
          <a:ln w="19050">
            <a:solidFill>
              <a:schemeClr val="tx1">
                <a:lumMod val="75000"/>
                <a:lumOff val="2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116" name="Oval 76"/>
          <p:cNvSpPr>
            <a:spLocks noChangeAspect="1"/>
          </p:cNvSpPr>
          <p:nvPr/>
        </p:nvSpPr>
        <p:spPr>
          <a:xfrm>
            <a:off x="7100353" y="2519749"/>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7" name="Oval 80"/>
          <p:cNvSpPr>
            <a:spLocks noChangeAspect="1"/>
          </p:cNvSpPr>
          <p:nvPr/>
        </p:nvSpPr>
        <p:spPr>
          <a:xfrm>
            <a:off x="7341780" y="2916981"/>
            <a:ext cx="252422" cy="252452"/>
          </a:xfrm>
          <a:prstGeom prst="ellipse">
            <a:avLst/>
          </a:prstGeom>
          <a:solidFill>
            <a:schemeClr val="bg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8" name="Oval 83"/>
          <p:cNvSpPr>
            <a:spLocks noChangeAspect="1"/>
          </p:cNvSpPr>
          <p:nvPr/>
        </p:nvSpPr>
        <p:spPr>
          <a:xfrm>
            <a:off x="7620993" y="3314214"/>
            <a:ext cx="252422" cy="252452"/>
          </a:xfrm>
          <a:prstGeom prst="ellipse">
            <a:avLst/>
          </a:prstGeom>
          <a:solidFill>
            <a:schemeClr val="tx1">
              <a:lumMod val="75000"/>
              <a:lumOff val="2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b="1" dirty="0">
              <a:solidFill>
                <a:schemeClr val="tx2">
                  <a:lumMod val="75000"/>
                </a:schemeClr>
              </a:solidFill>
            </a:endParaRPr>
          </a:p>
        </p:txBody>
      </p:sp>
      <p:sp>
        <p:nvSpPr>
          <p:cNvPr id="119" name="Oval 133"/>
          <p:cNvSpPr/>
          <p:nvPr/>
        </p:nvSpPr>
        <p:spPr>
          <a:xfrm>
            <a:off x="6471923"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01</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0" name="Oval 134"/>
          <p:cNvSpPr/>
          <p:nvPr/>
        </p:nvSpPr>
        <p:spPr>
          <a:xfrm>
            <a:off x="6923830" y="4317359"/>
            <a:ext cx="622470" cy="622547"/>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2"/>
                </a:solidFill>
                <a:latin typeface="微软雅黑" panose="020B0503020204020204" pitchFamily="34" charset="-122"/>
                <a:ea typeface="微软雅黑" panose="020B0503020204020204" pitchFamily="34" charset="-122"/>
              </a:rPr>
              <a:t>02</a:t>
            </a:r>
            <a:endParaRPr lang="en-US" sz="1400" b="1" dirty="0">
              <a:solidFill>
                <a:schemeClr val="accent2"/>
              </a:solidFill>
              <a:latin typeface="微软雅黑" panose="020B0503020204020204" pitchFamily="34" charset="-122"/>
              <a:ea typeface="微软雅黑" panose="020B0503020204020204" pitchFamily="34" charset="-122"/>
            </a:endParaRPr>
          </a:p>
        </p:txBody>
      </p:sp>
      <p:sp>
        <p:nvSpPr>
          <p:cNvPr id="121" name="Oval 135"/>
          <p:cNvSpPr/>
          <p:nvPr/>
        </p:nvSpPr>
        <p:spPr>
          <a:xfrm>
            <a:off x="7413828" y="4317359"/>
            <a:ext cx="622470" cy="622547"/>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solidFill>
                <a:latin typeface="微软雅黑" panose="020B0503020204020204" pitchFamily="34" charset="-122"/>
                <a:ea typeface="微软雅黑" panose="020B0503020204020204" pitchFamily="34" charset="-122"/>
              </a:rPr>
              <a:t>03</a:t>
            </a:r>
            <a:endParaRPr lang="en-US" sz="1400" b="1" dirty="0">
              <a:solidFill>
                <a:schemeClr val="accent1"/>
              </a:solidFill>
              <a:latin typeface="微软雅黑" panose="020B0503020204020204" pitchFamily="34" charset="-122"/>
              <a:ea typeface="微软雅黑" panose="020B0503020204020204" pitchFamily="34" charset="-122"/>
            </a:endParaRPr>
          </a:p>
        </p:txBody>
      </p:sp>
      <p:sp>
        <p:nvSpPr>
          <p:cNvPr id="122" name="TextBox 59"/>
          <p:cNvSpPr txBox="1">
            <a:spLocks noChangeArrowheads="1"/>
          </p:cNvSpPr>
          <p:nvPr/>
        </p:nvSpPr>
        <p:spPr bwMode="auto">
          <a:xfrm flipH="1">
            <a:off x="8891966" y="2122895"/>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3" name="TextBox 59"/>
          <p:cNvSpPr txBox="1">
            <a:spLocks noChangeArrowheads="1"/>
          </p:cNvSpPr>
          <p:nvPr/>
        </p:nvSpPr>
        <p:spPr bwMode="auto">
          <a:xfrm flipH="1">
            <a:off x="8891966" y="2603841"/>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4" name="TextBox 59"/>
          <p:cNvSpPr txBox="1">
            <a:spLocks noChangeArrowheads="1"/>
          </p:cNvSpPr>
          <p:nvPr/>
        </p:nvSpPr>
        <p:spPr bwMode="auto">
          <a:xfrm flipH="1">
            <a:off x="8891966" y="3051754"/>
            <a:ext cx="2624730" cy="369324"/>
          </a:xfrm>
          <a:prstGeom prst="rect">
            <a:avLst/>
          </a:prstGeom>
          <a:noFill/>
          <a:ln>
            <a:noFill/>
          </a:ln>
        </p:spPr>
        <p:txBody>
          <a:bodyPr wrap="square" lIns="91431" tIns="45716" rIns="91431" bIns="45716" anchor="ct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342900" indent="-342900">
              <a:buFont typeface="Arial" panose="020B0604020202020204" pitchFamily="34" charset="0"/>
              <a:buChar char="•"/>
              <a:defRPr/>
            </a:pPr>
            <a:r>
              <a:rPr lang="zh-CN" altLang="en-US" b="1" dirty="0">
                <a:solidFill>
                  <a:schemeClr val="bg1">
                    <a:lumMod val="95000"/>
                  </a:schemeClr>
                </a:solidFill>
                <a:latin typeface="微软雅黑" panose="020B0503020204020204" pitchFamily="34" charset="-122"/>
                <a:ea typeface="微软雅黑" panose="020B0503020204020204" pitchFamily="34" charset="-122"/>
              </a:rPr>
              <a:t>点击此处输入文字</a:t>
            </a:r>
            <a:endParaRPr lang="en-US" altLang="ko-KR" kern="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125" name="TextBox 59"/>
          <p:cNvSpPr txBox="1">
            <a:spLocks noChangeArrowheads="1"/>
          </p:cNvSpPr>
          <p:nvPr/>
        </p:nvSpPr>
        <p:spPr bwMode="auto">
          <a:xfrm flipH="1">
            <a:off x="1076132" y="1503217"/>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26" name="矩形 125"/>
          <p:cNvSpPr>
            <a:spLocks noChangeArrowheads="1"/>
          </p:cNvSpPr>
          <p:nvPr/>
        </p:nvSpPr>
        <p:spPr bwMode="auto">
          <a:xfrm>
            <a:off x="1076133" y="1896894"/>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7" name="TextBox 59"/>
          <p:cNvSpPr txBox="1">
            <a:spLocks noChangeArrowheads="1"/>
          </p:cNvSpPr>
          <p:nvPr/>
        </p:nvSpPr>
        <p:spPr bwMode="auto">
          <a:xfrm flipH="1">
            <a:off x="1076132" y="2650774"/>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2"/>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2"/>
              </a:solidFill>
              <a:latin typeface="微软雅黑" panose="020B0503020204020204" pitchFamily="34" charset="-122"/>
              <a:ea typeface="微软雅黑" panose="020B0503020204020204" pitchFamily="34" charset="-122"/>
            </a:endParaRPr>
          </a:p>
        </p:txBody>
      </p:sp>
      <p:sp>
        <p:nvSpPr>
          <p:cNvPr id="128" name="矩形 127"/>
          <p:cNvSpPr>
            <a:spLocks noChangeArrowheads="1"/>
          </p:cNvSpPr>
          <p:nvPr/>
        </p:nvSpPr>
        <p:spPr bwMode="auto">
          <a:xfrm>
            <a:off x="1076133" y="3044451"/>
            <a:ext cx="312207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29" name="TextBox 59"/>
          <p:cNvSpPr txBox="1">
            <a:spLocks noChangeArrowheads="1"/>
          </p:cNvSpPr>
          <p:nvPr/>
        </p:nvSpPr>
        <p:spPr bwMode="auto">
          <a:xfrm flipH="1">
            <a:off x="1076132" y="3798331"/>
            <a:ext cx="2551128" cy="400101"/>
          </a:xfrm>
          <a:prstGeom prst="rect">
            <a:avLst/>
          </a:prstGeom>
          <a:noFill/>
          <a:ln>
            <a:noFill/>
          </a:ln>
        </p:spPr>
        <p:txBody>
          <a:bodyPr wrap="square" lIns="91431" tIns="45716" rIns="91431" bIns="4571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defRPr/>
            </a:pPr>
            <a:r>
              <a:rPr lang="zh-CN" altLang="en-US" sz="2000" b="1" dirty="0">
                <a:solidFill>
                  <a:schemeClr val="accent1"/>
                </a:solidFill>
                <a:latin typeface="微软雅黑" panose="020B0503020204020204" pitchFamily="34" charset="-122"/>
                <a:ea typeface="微软雅黑" panose="020B0503020204020204" pitchFamily="34" charset="-122"/>
              </a:rPr>
              <a:t>点击输入标题</a:t>
            </a:r>
            <a:endParaRPr lang="en-US" altLang="ko-KR" sz="2000" kern="0" dirty="0">
              <a:solidFill>
                <a:schemeClr val="accent1"/>
              </a:solidFill>
              <a:latin typeface="微软雅黑" panose="020B0503020204020204" pitchFamily="34" charset="-122"/>
              <a:ea typeface="微软雅黑" panose="020B0503020204020204" pitchFamily="34" charset="-122"/>
            </a:endParaRPr>
          </a:p>
        </p:txBody>
      </p:sp>
      <p:sp>
        <p:nvSpPr>
          <p:cNvPr id="130" name="矩形 129"/>
          <p:cNvSpPr>
            <a:spLocks noChangeArrowheads="1"/>
          </p:cNvSpPr>
          <p:nvPr/>
        </p:nvSpPr>
        <p:spPr bwMode="auto">
          <a:xfrm>
            <a:off x="1060092" y="4192008"/>
            <a:ext cx="3282056" cy="58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nSpc>
                <a:spcPct val="114000"/>
              </a:lnSpc>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在此录入上述图表的描述说明，在此录入上述图表的描述说明。</a:t>
            </a:r>
            <a:endParaRPr lang="zh-CN" altLang="en-US" sz="1400" dirty="0">
              <a:solidFill>
                <a:schemeClr val="tx1">
                  <a:lumMod val="65000"/>
                  <a:lumOff val="35000"/>
                </a:schemeClr>
              </a:solidFill>
            </a:endParaRPr>
          </a:p>
        </p:txBody>
      </p:sp>
      <p:sp>
        <p:nvSpPr>
          <p:cNvPr id="131" name="TextBox 107"/>
          <p:cNvSpPr txBox="1"/>
          <p:nvPr/>
        </p:nvSpPr>
        <p:spPr>
          <a:xfrm>
            <a:off x="985386" y="5405046"/>
            <a:ext cx="1022123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defPPr>
              <a:defRPr lang="zh-CN"/>
            </a:defPPr>
            <a:lvl1pPr algn="ctr">
              <a:lnSpc>
                <a:spcPct val="130000"/>
              </a:lnSpc>
              <a:spcBef>
                <a:spcPct val="0"/>
              </a:spcBef>
              <a:buFont typeface="Arial" panose="020B0604020202020204" pitchFamily="34" charset="0"/>
              <a:buNone/>
              <a:defRPr sz="1400">
                <a:solidFill>
                  <a:schemeClr val="tx1">
                    <a:lumMod val="65000"/>
                    <a:lumOff val="35000"/>
                  </a:schemeClr>
                </a:solidFill>
                <a:latin typeface="微软雅黑" panose="020B0503020204020204" pitchFamily="34" charset="-122"/>
                <a:ea typeface="微软雅黑" panose="020B0503020204020204" pitchFamily="34" charset="-122"/>
              </a:defRPr>
            </a:lvl1pPr>
            <a:lvl2pPr marL="742950" indent="-285750">
              <a:spcBef>
                <a:spcPct val="20000"/>
              </a:spcBef>
              <a:buFont typeface="Arial" panose="020B0604020202020204" pitchFamily="34" charset="0"/>
              <a:buChar char="–"/>
              <a:defRPr sz="2800">
                <a:latin typeface="微软雅黑" panose="020B0503020204020204" pitchFamily="34" charset="-122"/>
                <a:ea typeface="微软雅黑" panose="020B0503020204020204" pitchFamily="34" charset="-122"/>
              </a:defRPr>
            </a:lvl2pPr>
            <a:lvl3pPr marL="1143000" indent="-228600">
              <a:spcBef>
                <a:spcPct val="20000"/>
              </a:spcBef>
              <a:buFont typeface="Arial" panose="020B0604020202020204" pitchFamily="34" charset="0"/>
              <a:buChar char="•"/>
              <a:defRPr sz="2400">
                <a:latin typeface="微软雅黑" panose="020B0503020204020204" pitchFamily="34" charset="-122"/>
                <a:ea typeface="微软雅黑" panose="020B0503020204020204" pitchFamily="34" charset="-122"/>
              </a:defRPr>
            </a:lvl3pPr>
            <a:lvl4pPr marL="16002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4pPr>
            <a:lvl5pPr marL="2057400" indent="-228600">
              <a:spcBef>
                <a:spcPct val="20000"/>
              </a:spcBef>
              <a:buFont typeface="Arial" panose="020B0604020202020204" pitchFamily="34" charset="0"/>
              <a:buChar char="»"/>
              <a:defRPr sz="2000">
                <a:latin typeface="微软雅黑" panose="020B0503020204020204" pitchFamily="34" charset="-122"/>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latin typeface="微软雅黑" panose="020B0503020204020204" pitchFamily="34" charset="-122"/>
                <a:ea typeface="微软雅黑" panose="020B0503020204020204" pitchFamily="34" charset="-122"/>
              </a:defRPr>
            </a:lvl9pPr>
          </a:lstStyle>
          <a:p>
            <a:pPr>
              <a:lnSpc>
                <a:spcPct val="120000"/>
              </a:lnSpc>
            </a:pPr>
            <a:r>
              <a:rPr lang="zh-CN" altLang="en-US" dirty="0">
                <a:sym typeface="微软雅黑" panose="020B0503020204020204" pitchFamily="34" charset="-122"/>
              </a:rPr>
              <a:t>在此录入上述图表的综合描述说明，在此录入上述图表的综合描述说明，在此录入上述图表的综合描述说明。在此录入上述图表的描述说明，在此录入上述图表的综合描述说明，在此录入上述图表的综合描述说明，在此录入上述图表的综合描述说明，在此录入上述图表的综合描述说明，在此录入上述图表的综合描述说明。</a:t>
            </a:r>
            <a:endParaRPr lang="zh-CN" altLang="en-US" dirty="0">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strips(downLeft)">
                                      <p:cBhvr>
                                        <p:cTn id="7" dur="500"/>
                                        <p:tgtEl>
                                          <p:spTgt spid="56"/>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250" fill="hold"/>
                                        <p:tgtEl>
                                          <p:spTgt spid="119"/>
                                        </p:tgtEl>
                                        <p:attrNameLst>
                                          <p:attrName>ppt_w</p:attrName>
                                        </p:attrNameLst>
                                      </p:cBhvr>
                                      <p:tavLst>
                                        <p:tav tm="0">
                                          <p:val>
                                            <p:fltVal val="0"/>
                                          </p:val>
                                        </p:tav>
                                        <p:tav tm="100000">
                                          <p:val>
                                            <p:strVal val="#ppt_w"/>
                                          </p:val>
                                        </p:tav>
                                      </p:tavLst>
                                    </p:anim>
                                    <p:anim calcmode="lin" valueType="num">
                                      <p:cBhvr>
                                        <p:cTn id="12" dur="250" fill="hold"/>
                                        <p:tgtEl>
                                          <p:spTgt spid="11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1+#ppt_w/2"/>
                                          </p:val>
                                        </p:tav>
                                        <p:tav tm="100000">
                                          <p:val>
                                            <p:strVal val="#ppt_x"/>
                                          </p:val>
                                        </p:tav>
                                      </p:tavLst>
                                    </p:anim>
                                    <p:anim calcmode="lin" valueType="num">
                                      <p:cBhvr additive="base">
                                        <p:cTn id="17" dur="500" fill="hold"/>
                                        <p:tgtEl>
                                          <p:spTgt spid="12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3" presetClass="entr" presetSubtype="16" fill="hold" grpId="0" nodeType="afterEffect">
                                  <p:stCondLst>
                                    <p:cond delay="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8" presetClass="entr" presetSubtype="9" fill="hold" nodeType="afterEffect">
                                  <p:stCondLst>
                                    <p:cond delay="0"/>
                                  </p:stCondLst>
                                  <p:childTnLst>
                                    <p:set>
                                      <p:cBhvr>
                                        <p:cTn id="25" dur="1" fill="hold">
                                          <p:stCondLst>
                                            <p:cond delay="0"/>
                                          </p:stCondLst>
                                        </p:cTn>
                                        <p:tgtEl>
                                          <p:spTgt spid="114"/>
                                        </p:tgtEl>
                                        <p:attrNameLst>
                                          <p:attrName>style.visibility</p:attrName>
                                        </p:attrNameLst>
                                      </p:cBhvr>
                                      <p:to>
                                        <p:strVal val="visible"/>
                                      </p:to>
                                    </p:set>
                                    <p:animEffect transition="in" filter="strips(upLeft)">
                                      <p:cBhvr>
                                        <p:cTn id="26" dur="500"/>
                                        <p:tgtEl>
                                          <p:spTgt spid="114"/>
                                        </p:tgtEl>
                                      </p:cBhvr>
                                    </p:animEffect>
                                  </p:childTnLst>
                                </p:cTn>
                              </p:par>
                            </p:childTnLst>
                          </p:cTn>
                        </p:par>
                        <p:par>
                          <p:cTn id="27" fill="hold">
                            <p:stCondLst>
                              <p:cond delay="2500"/>
                            </p:stCondLst>
                            <p:childTnLst>
                              <p:par>
                                <p:cTn id="28" presetID="2" presetClass="entr" presetSubtype="8" accel="50000" decel="50000" fill="hold" grpId="0" nodeType="afterEffect">
                                  <p:stCondLst>
                                    <p:cond delay="0"/>
                                  </p:stCondLst>
                                  <p:childTnLst>
                                    <p:set>
                                      <p:cBhvr>
                                        <p:cTn id="29" dur="1" fill="hold">
                                          <p:stCondLst>
                                            <p:cond delay="0"/>
                                          </p:stCondLst>
                                        </p:cTn>
                                        <p:tgtEl>
                                          <p:spTgt spid="125"/>
                                        </p:tgtEl>
                                        <p:attrNameLst>
                                          <p:attrName>style.visibility</p:attrName>
                                        </p:attrNameLst>
                                      </p:cBhvr>
                                      <p:to>
                                        <p:strVal val="visible"/>
                                      </p:to>
                                    </p:set>
                                    <p:anim calcmode="lin" valueType="num">
                                      <p:cBhvr additive="base">
                                        <p:cTn id="30" dur="500" fill="hold"/>
                                        <p:tgtEl>
                                          <p:spTgt spid="125"/>
                                        </p:tgtEl>
                                        <p:attrNameLst>
                                          <p:attrName>ppt_x</p:attrName>
                                        </p:attrNameLst>
                                      </p:cBhvr>
                                      <p:tavLst>
                                        <p:tav tm="0">
                                          <p:val>
                                            <p:strVal val="0-#ppt_w/2"/>
                                          </p:val>
                                        </p:tav>
                                        <p:tav tm="100000">
                                          <p:val>
                                            <p:strVal val="#ppt_x"/>
                                          </p:val>
                                        </p:tav>
                                      </p:tavLst>
                                    </p:anim>
                                    <p:anim calcmode="lin" valueType="num">
                                      <p:cBhvr additive="base">
                                        <p:cTn id="31" dur="500" fill="hold"/>
                                        <p:tgtEl>
                                          <p:spTgt spid="125"/>
                                        </p:tgtEl>
                                        <p:attrNameLst>
                                          <p:attrName>ppt_y</p:attrName>
                                        </p:attrNameLst>
                                      </p:cBhvr>
                                      <p:tavLst>
                                        <p:tav tm="0">
                                          <p:val>
                                            <p:strVal val="#ppt_y"/>
                                          </p:val>
                                        </p:tav>
                                        <p:tav tm="100000">
                                          <p:val>
                                            <p:strVal val="#ppt_y"/>
                                          </p:val>
                                        </p:tav>
                                      </p:tavLst>
                                    </p:anim>
                                  </p:childTnLst>
                                </p:cTn>
                              </p:par>
                              <p:par>
                                <p:cTn id="32" presetID="2" presetClass="entr" presetSubtype="8" accel="50000" decel="50000" fill="hold" grpId="0" nodeType="withEffect">
                                  <p:stCondLst>
                                    <p:cond delay="0"/>
                                  </p:stCondLst>
                                  <p:childTnLst>
                                    <p:set>
                                      <p:cBhvr>
                                        <p:cTn id="33" dur="1" fill="hold">
                                          <p:stCondLst>
                                            <p:cond delay="0"/>
                                          </p:stCondLst>
                                        </p:cTn>
                                        <p:tgtEl>
                                          <p:spTgt spid="126"/>
                                        </p:tgtEl>
                                        <p:attrNameLst>
                                          <p:attrName>style.visibility</p:attrName>
                                        </p:attrNameLst>
                                      </p:cBhvr>
                                      <p:to>
                                        <p:strVal val="visible"/>
                                      </p:to>
                                    </p:set>
                                    <p:anim calcmode="lin" valueType="num">
                                      <p:cBhvr additive="base">
                                        <p:cTn id="34" dur="500" fill="hold"/>
                                        <p:tgtEl>
                                          <p:spTgt spid="126"/>
                                        </p:tgtEl>
                                        <p:attrNameLst>
                                          <p:attrName>ppt_x</p:attrName>
                                        </p:attrNameLst>
                                      </p:cBhvr>
                                      <p:tavLst>
                                        <p:tav tm="0">
                                          <p:val>
                                            <p:strVal val="0-#ppt_w/2"/>
                                          </p:val>
                                        </p:tav>
                                        <p:tav tm="100000">
                                          <p:val>
                                            <p:strVal val="#ppt_x"/>
                                          </p:val>
                                        </p:tav>
                                      </p:tavLst>
                                    </p:anim>
                                    <p:anim calcmode="lin" valueType="num">
                                      <p:cBhvr additive="base">
                                        <p:cTn id="35" dur="500" fill="hold"/>
                                        <p:tgtEl>
                                          <p:spTgt spid="126"/>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18" presetClass="entr" presetSubtype="12" fill="hold"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strips(downLeft)">
                                      <p:cBhvr>
                                        <p:cTn id="39" dur="500"/>
                                        <p:tgtEl>
                                          <p:spTgt spid="52"/>
                                        </p:tgtEl>
                                      </p:cBhvr>
                                    </p:animEffect>
                                  </p:childTnLst>
                                </p:cTn>
                              </p:par>
                            </p:childTnLst>
                          </p:cTn>
                        </p:par>
                        <p:par>
                          <p:cTn id="40" fill="hold">
                            <p:stCondLst>
                              <p:cond delay="3500"/>
                            </p:stCondLst>
                            <p:childTnLst>
                              <p:par>
                                <p:cTn id="41" presetID="23" presetClass="entr" presetSubtype="16" fill="hold" grpId="0"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250" fill="hold"/>
                                        <p:tgtEl>
                                          <p:spTgt spid="120"/>
                                        </p:tgtEl>
                                        <p:attrNameLst>
                                          <p:attrName>ppt_w</p:attrName>
                                        </p:attrNameLst>
                                      </p:cBhvr>
                                      <p:tavLst>
                                        <p:tav tm="0">
                                          <p:val>
                                            <p:fltVal val="0"/>
                                          </p:val>
                                        </p:tav>
                                        <p:tav tm="100000">
                                          <p:val>
                                            <p:strVal val="#ppt_w"/>
                                          </p:val>
                                        </p:tav>
                                      </p:tavLst>
                                    </p:anim>
                                    <p:anim calcmode="lin" valueType="num">
                                      <p:cBhvr>
                                        <p:cTn id="44" dur="250" fill="hold"/>
                                        <p:tgtEl>
                                          <p:spTgt spid="120"/>
                                        </p:tgtEl>
                                        <p:attrNameLst>
                                          <p:attrName>ppt_h</p:attrName>
                                        </p:attrNameLst>
                                      </p:cBhvr>
                                      <p:tavLst>
                                        <p:tav tm="0">
                                          <p:val>
                                            <p:fltVal val="0"/>
                                          </p:val>
                                        </p:tav>
                                        <p:tav tm="100000">
                                          <p:val>
                                            <p:strVal val="#ppt_h"/>
                                          </p:val>
                                        </p:tav>
                                      </p:tavLst>
                                    </p:anim>
                                  </p:childTnLst>
                                </p:cTn>
                              </p:par>
                            </p:childTnLst>
                          </p:cTn>
                        </p:par>
                        <p:par>
                          <p:cTn id="45" fill="hold">
                            <p:stCondLst>
                              <p:cond delay="4000"/>
                            </p:stCondLst>
                            <p:childTnLst>
                              <p:par>
                                <p:cTn id="46" presetID="2" presetClass="entr" presetSubtype="2" accel="50000" decel="50000" fill="hold" grpId="0" nodeType="afterEffect">
                                  <p:stCondLst>
                                    <p:cond delay="0"/>
                                  </p:stCondLst>
                                  <p:childTnLst>
                                    <p:set>
                                      <p:cBhvr>
                                        <p:cTn id="47" dur="1" fill="hold">
                                          <p:stCondLst>
                                            <p:cond delay="0"/>
                                          </p:stCondLst>
                                        </p:cTn>
                                        <p:tgtEl>
                                          <p:spTgt spid="123"/>
                                        </p:tgtEl>
                                        <p:attrNameLst>
                                          <p:attrName>style.visibility</p:attrName>
                                        </p:attrNameLst>
                                      </p:cBhvr>
                                      <p:to>
                                        <p:strVal val="visible"/>
                                      </p:to>
                                    </p:set>
                                    <p:anim calcmode="lin" valueType="num">
                                      <p:cBhvr additive="base">
                                        <p:cTn id="48" dur="500" fill="hold"/>
                                        <p:tgtEl>
                                          <p:spTgt spid="123"/>
                                        </p:tgtEl>
                                        <p:attrNameLst>
                                          <p:attrName>ppt_x</p:attrName>
                                        </p:attrNameLst>
                                      </p:cBhvr>
                                      <p:tavLst>
                                        <p:tav tm="0">
                                          <p:val>
                                            <p:strVal val="1+#ppt_w/2"/>
                                          </p:val>
                                        </p:tav>
                                        <p:tav tm="100000">
                                          <p:val>
                                            <p:strVal val="#ppt_x"/>
                                          </p:val>
                                        </p:tav>
                                      </p:tavLst>
                                    </p:anim>
                                    <p:anim calcmode="lin" valueType="num">
                                      <p:cBhvr additive="base">
                                        <p:cTn id="49" dur="500" fill="hold"/>
                                        <p:tgtEl>
                                          <p:spTgt spid="123"/>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3" presetClass="entr" presetSubtype="16" fill="hold" grpId="0" nodeType="afterEffect">
                                  <p:stCondLst>
                                    <p:cond delay="0"/>
                                  </p:stCondLst>
                                  <p:childTnLst>
                                    <p:set>
                                      <p:cBhvr>
                                        <p:cTn id="52" dur="1" fill="hold">
                                          <p:stCondLst>
                                            <p:cond delay="0"/>
                                          </p:stCondLst>
                                        </p:cTn>
                                        <p:tgtEl>
                                          <p:spTgt spid="117"/>
                                        </p:tgtEl>
                                        <p:attrNameLst>
                                          <p:attrName>style.visibility</p:attrName>
                                        </p:attrNameLst>
                                      </p:cBhvr>
                                      <p:to>
                                        <p:strVal val="visible"/>
                                      </p:to>
                                    </p:set>
                                    <p:anim calcmode="lin" valueType="num">
                                      <p:cBhvr>
                                        <p:cTn id="53" dur="500" fill="hold"/>
                                        <p:tgtEl>
                                          <p:spTgt spid="117"/>
                                        </p:tgtEl>
                                        <p:attrNameLst>
                                          <p:attrName>ppt_w</p:attrName>
                                        </p:attrNameLst>
                                      </p:cBhvr>
                                      <p:tavLst>
                                        <p:tav tm="0">
                                          <p:val>
                                            <p:fltVal val="0"/>
                                          </p:val>
                                        </p:tav>
                                        <p:tav tm="100000">
                                          <p:val>
                                            <p:strVal val="#ppt_w"/>
                                          </p:val>
                                        </p:tav>
                                      </p:tavLst>
                                    </p:anim>
                                    <p:anim calcmode="lin" valueType="num">
                                      <p:cBhvr>
                                        <p:cTn id="54" dur="500" fill="hold"/>
                                        <p:tgtEl>
                                          <p:spTgt spid="117"/>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18" presetClass="entr" presetSubtype="12"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strips(downLeft)">
                                      <p:cBhvr>
                                        <p:cTn id="58" dur="300"/>
                                        <p:tgtEl>
                                          <p:spTgt spid="60"/>
                                        </p:tgtEl>
                                      </p:cBhvr>
                                    </p:animEffect>
                                  </p:childTnLst>
                                </p:cTn>
                              </p:par>
                            </p:childTnLst>
                          </p:cTn>
                        </p:par>
                        <p:par>
                          <p:cTn id="59" fill="hold">
                            <p:stCondLst>
                              <p:cond delay="5500"/>
                            </p:stCondLst>
                            <p:childTnLst>
                              <p:par>
                                <p:cTn id="60" presetID="2" presetClass="entr" presetSubtype="8" accel="50000" decel="50000" fill="hold" grpId="0" nodeType="afterEffect">
                                  <p:stCondLst>
                                    <p:cond delay="0"/>
                                  </p:stCondLst>
                                  <p:childTnLst>
                                    <p:set>
                                      <p:cBhvr>
                                        <p:cTn id="61" dur="1" fill="hold">
                                          <p:stCondLst>
                                            <p:cond delay="0"/>
                                          </p:stCondLst>
                                        </p:cTn>
                                        <p:tgtEl>
                                          <p:spTgt spid="127"/>
                                        </p:tgtEl>
                                        <p:attrNameLst>
                                          <p:attrName>style.visibility</p:attrName>
                                        </p:attrNameLst>
                                      </p:cBhvr>
                                      <p:to>
                                        <p:strVal val="visible"/>
                                      </p:to>
                                    </p:set>
                                    <p:anim calcmode="lin" valueType="num">
                                      <p:cBhvr additive="base">
                                        <p:cTn id="62" dur="500" fill="hold"/>
                                        <p:tgtEl>
                                          <p:spTgt spid="127"/>
                                        </p:tgtEl>
                                        <p:attrNameLst>
                                          <p:attrName>ppt_x</p:attrName>
                                        </p:attrNameLst>
                                      </p:cBhvr>
                                      <p:tavLst>
                                        <p:tav tm="0">
                                          <p:val>
                                            <p:strVal val="0-#ppt_w/2"/>
                                          </p:val>
                                        </p:tav>
                                        <p:tav tm="100000">
                                          <p:val>
                                            <p:strVal val="#ppt_x"/>
                                          </p:val>
                                        </p:tav>
                                      </p:tavLst>
                                    </p:anim>
                                    <p:anim calcmode="lin" valueType="num">
                                      <p:cBhvr additive="base">
                                        <p:cTn id="63" dur="500" fill="hold"/>
                                        <p:tgtEl>
                                          <p:spTgt spid="127"/>
                                        </p:tgtEl>
                                        <p:attrNameLst>
                                          <p:attrName>ppt_y</p:attrName>
                                        </p:attrNameLst>
                                      </p:cBhvr>
                                      <p:tavLst>
                                        <p:tav tm="0">
                                          <p:val>
                                            <p:strVal val="#ppt_y"/>
                                          </p:val>
                                        </p:tav>
                                        <p:tav tm="100000">
                                          <p:val>
                                            <p:strVal val="#ppt_y"/>
                                          </p:val>
                                        </p:tav>
                                      </p:tavLst>
                                    </p:anim>
                                  </p:childTnLst>
                                </p:cTn>
                              </p:par>
                              <p:par>
                                <p:cTn id="64" presetID="2" presetClass="entr" presetSubtype="8" accel="50000" decel="50000" fill="hold" grpId="0"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additive="base">
                                        <p:cTn id="66" dur="500" fill="hold"/>
                                        <p:tgtEl>
                                          <p:spTgt spid="128"/>
                                        </p:tgtEl>
                                        <p:attrNameLst>
                                          <p:attrName>ppt_x</p:attrName>
                                        </p:attrNameLst>
                                      </p:cBhvr>
                                      <p:tavLst>
                                        <p:tav tm="0">
                                          <p:val>
                                            <p:strVal val="0-#ppt_w/2"/>
                                          </p:val>
                                        </p:tav>
                                        <p:tav tm="100000">
                                          <p:val>
                                            <p:strVal val="#ppt_x"/>
                                          </p:val>
                                        </p:tav>
                                      </p:tavLst>
                                    </p:anim>
                                    <p:anim calcmode="lin" valueType="num">
                                      <p:cBhvr additive="base">
                                        <p:cTn id="67" dur="500" fill="hold"/>
                                        <p:tgtEl>
                                          <p:spTgt spid="128"/>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18" presetClass="entr" presetSubtype="12" fill="hold" nodeType="after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strips(downLeft)">
                                      <p:cBhvr>
                                        <p:cTn id="71" dur="500"/>
                                        <p:tgtEl>
                                          <p:spTgt spid="43"/>
                                        </p:tgtEl>
                                      </p:cBhvr>
                                    </p:animEffect>
                                  </p:childTnLst>
                                </p:cTn>
                              </p:par>
                            </p:childTnLst>
                          </p:cTn>
                        </p:par>
                        <p:par>
                          <p:cTn id="72" fill="hold">
                            <p:stCondLst>
                              <p:cond delay="6500"/>
                            </p:stCondLst>
                            <p:childTnLst>
                              <p:par>
                                <p:cTn id="73" presetID="23" presetClass="entr" presetSubtype="16" fill="hold" grpId="0" nodeType="afterEffect">
                                  <p:stCondLst>
                                    <p:cond delay="0"/>
                                  </p:stCondLst>
                                  <p:childTnLst>
                                    <p:set>
                                      <p:cBhvr>
                                        <p:cTn id="74" dur="1" fill="hold">
                                          <p:stCondLst>
                                            <p:cond delay="0"/>
                                          </p:stCondLst>
                                        </p:cTn>
                                        <p:tgtEl>
                                          <p:spTgt spid="121"/>
                                        </p:tgtEl>
                                        <p:attrNameLst>
                                          <p:attrName>style.visibility</p:attrName>
                                        </p:attrNameLst>
                                      </p:cBhvr>
                                      <p:to>
                                        <p:strVal val="visible"/>
                                      </p:to>
                                    </p:set>
                                    <p:anim calcmode="lin" valueType="num">
                                      <p:cBhvr>
                                        <p:cTn id="75" dur="250" fill="hold"/>
                                        <p:tgtEl>
                                          <p:spTgt spid="121"/>
                                        </p:tgtEl>
                                        <p:attrNameLst>
                                          <p:attrName>ppt_w</p:attrName>
                                        </p:attrNameLst>
                                      </p:cBhvr>
                                      <p:tavLst>
                                        <p:tav tm="0">
                                          <p:val>
                                            <p:fltVal val="0"/>
                                          </p:val>
                                        </p:tav>
                                        <p:tav tm="100000">
                                          <p:val>
                                            <p:strVal val="#ppt_w"/>
                                          </p:val>
                                        </p:tav>
                                      </p:tavLst>
                                    </p:anim>
                                    <p:anim calcmode="lin" valueType="num">
                                      <p:cBhvr>
                                        <p:cTn id="76" dur="250" fill="hold"/>
                                        <p:tgtEl>
                                          <p:spTgt spid="121"/>
                                        </p:tgtEl>
                                        <p:attrNameLst>
                                          <p:attrName>ppt_h</p:attrName>
                                        </p:attrNameLst>
                                      </p:cBhvr>
                                      <p:tavLst>
                                        <p:tav tm="0">
                                          <p:val>
                                            <p:fltVal val="0"/>
                                          </p:val>
                                        </p:tav>
                                        <p:tav tm="100000">
                                          <p:val>
                                            <p:strVal val="#ppt_h"/>
                                          </p:val>
                                        </p:tav>
                                      </p:tavLst>
                                    </p:anim>
                                  </p:childTnLst>
                                </p:cTn>
                              </p:par>
                            </p:childTnLst>
                          </p:cTn>
                        </p:par>
                        <p:par>
                          <p:cTn id="77" fill="hold">
                            <p:stCondLst>
                              <p:cond delay="7000"/>
                            </p:stCondLst>
                            <p:childTnLst>
                              <p:par>
                                <p:cTn id="78" presetID="2" presetClass="entr" presetSubtype="2" accel="50000" decel="50000" fill="hold" grpId="0" nodeType="afterEffect">
                                  <p:stCondLst>
                                    <p:cond delay="0"/>
                                  </p:stCondLst>
                                  <p:childTnLst>
                                    <p:set>
                                      <p:cBhvr>
                                        <p:cTn id="79" dur="1" fill="hold">
                                          <p:stCondLst>
                                            <p:cond delay="0"/>
                                          </p:stCondLst>
                                        </p:cTn>
                                        <p:tgtEl>
                                          <p:spTgt spid="124"/>
                                        </p:tgtEl>
                                        <p:attrNameLst>
                                          <p:attrName>style.visibility</p:attrName>
                                        </p:attrNameLst>
                                      </p:cBhvr>
                                      <p:to>
                                        <p:strVal val="visible"/>
                                      </p:to>
                                    </p:set>
                                    <p:anim calcmode="lin" valueType="num">
                                      <p:cBhvr additive="base">
                                        <p:cTn id="80" dur="500" fill="hold"/>
                                        <p:tgtEl>
                                          <p:spTgt spid="124"/>
                                        </p:tgtEl>
                                        <p:attrNameLst>
                                          <p:attrName>ppt_x</p:attrName>
                                        </p:attrNameLst>
                                      </p:cBhvr>
                                      <p:tavLst>
                                        <p:tav tm="0">
                                          <p:val>
                                            <p:strVal val="1+#ppt_w/2"/>
                                          </p:val>
                                        </p:tav>
                                        <p:tav tm="100000">
                                          <p:val>
                                            <p:strVal val="#ppt_x"/>
                                          </p:val>
                                        </p:tav>
                                      </p:tavLst>
                                    </p:anim>
                                    <p:anim calcmode="lin" valueType="num">
                                      <p:cBhvr additive="base">
                                        <p:cTn id="81" dur="500" fill="hold"/>
                                        <p:tgtEl>
                                          <p:spTgt spid="124"/>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3" presetClass="entr" presetSubtype="16" fill="hold" grpId="0" nodeType="afterEffect">
                                  <p:stCondLst>
                                    <p:cond delay="0"/>
                                  </p:stCondLst>
                                  <p:childTnLst>
                                    <p:set>
                                      <p:cBhvr>
                                        <p:cTn id="84" dur="1" fill="hold">
                                          <p:stCondLst>
                                            <p:cond delay="0"/>
                                          </p:stCondLst>
                                        </p:cTn>
                                        <p:tgtEl>
                                          <p:spTgt spid="118"/>
                                        </p:tgtEl>
                                        <p:attrNameLst>
                                          <p:attrName>style.visibility</p:attrName>
                                        </p:attrNameLst>
                                      </p:cBhvr>
                                      <p:to>
                                        <p:strVal val="visible"/>
                                      </p:to>
                                    </p:set>
                                    <p:anim calcmode="lin" valueType="num">
                                      <p:cBhvr>
                                        <p:cTn id="85" dur="500" fill="hold"/>
                                        <p:tgtEl>
                                          <p:spTgt spid="118"/>
                                        </p:tgtEl>
                                        <p:attrNameLst>
                                          <p:attrName>ppt_w</p:attrName>
                                        </p:attrNameLst>
                                      </p:cBhvr>
                                      <p:tavLst>
                                        <p:tav tm="0">
                                          <p:val>
                                            <p:fltVal val="0"/>
                                          </p:val>
                                        </p:tav>
                                        <p:tav tm="100000">
                                          <p:val>
                                            <p:strVal val="#ppt_w"/>
                                          </p:val>
                                        </p:tav>
                                      </p:tavLst>
                                    </p:anim>
                                    <p:anim calcmode="lin" valueType="num">
                                      <p:cBhvr>
                                        <p:cTn id="86" dur="500" fill="hold"/>
                                        <p:tgtEl>
                                          <p:spTgt spid="118"/>
                                        </p:tgtEl>
                                        <p:attrNameLst>
                                          <p:attrName>ppt_h</p:attrName>
                                        </p:attrNameLst>
                                      </p:cBhvr>
                                      <p:tavLst>
                                        <p:tav tm="0">
                                          <p:val>
                                            <p:fltVal val="0"/>
                                          </p:val>
                                        </p:tav>
                                        <p:tav tm="100000">
                                          <p:val>
                                            <p:strVal val="#ppt_h"/>
                                          </p:val>
                                        </p:tav>
                                      </p:tavLst>
                                    </p:anim>
                                  </p:childTnLst>
                                </p:cTn>
                              </p:par>
                            </p:childTnLst>
                          </p:cTn>
                        </p:par>
                        <p:par>
                          <p:cTn id="87" fill="hold">
                            <p:stCondLst>
                              <p:cond delay="8000"/>
                            </p:stCondLst>
                            <p:childTnLst>
                              <p:par>
                                <p:cTn id="88" presetID="18" presetClass="entr" presetSubtype="12" fill="hold" nodeType="afterEffect">
                                  <p:stCondLst>
                                    <p:cond delay="0"/>
                                  </p:stCondLst>
                                  <p:childTnLst>
                                    <p:set>
                                      <p:cBhvr>
                                        <p:cTn id="89" dur="1" fill="hold">
                                          <p:stCondLst>
                                            <p:cond delay="0"/>
                                          </p:stCondLst>
                                        </p:cTn>
                                        <p:tgtEl>
                                          <p:spTgt spid="115"/>
                                        </p:tgtEl>
                                        <p:attrNameLst>
                                          <p:attrName>style.visibility</p:attrName>
                                        </p:attrNameLst>
                                      </p:cBhvr>
                                      <p:to>
                                        <p:strVal val="visible"/>
                                      </p:to>
                                    </p:set>
                                    <p:animEffect transition="in" filter="strips(downLeft)">
                                      <p:cBhvr>
                                        <p:cTn id="90" dur="500"/>
                                        <p:tgtEl>
                                          <p:spTgt spid="115"/>
                                        </p:tgtEl>
                                      </p:cBhvr>
                                    </p:animEffect>
                                  </p:childTnLst>
                                </p:cTn>
                              </p:par>
                            </p:childTnLst>
                          </p:cTn>
                        </p:par>
                        <p:par>
                          <p:cTn id="91" fill="hold">
                            <p:stCondLst>
                              <p:cond delay="8500"/>
                            </p:stCondLst>
                            <p:childTnLst>
                              <p:par>
                                <p:cTn id="92" presetID="2" presetClass="entr" presetSubtype="8" accel="50000" decel="50000" fill="hold" grpId="0" nodeType="afterEffect">
                                  <p:stCondLst>
                                    <p:cond delay="0"/>
                                  </p:stCondLst>
                                  <p:childTnLst>
                                    <p:set>
                                      <p:cBhvr>
                                        <p:cTn id="93" dur="1" fill="hold">
                                          <p:stCondLst>
                                            <p:cond delay="0"/>
                                          </p:stCondLst>
                                        </p:cTn>
                                        <p:tgtEl>
                                          <p:spTgt spid="129"/>
                                        </p:tgtEl>
                                        <p:attrNameLst>
                                          <p:attrName>style.visibility</p:attrName>
                                        </p:attrNameLst>
                                      </p:cBhvr>
                                      <p:to>
                                        <p:strVal val="visible"/>
                                      </p:to>
                                    </p:set>
                                    <p:anim calcmode="lin" valueType="num">
                                      <p:cBhvr additive="base">
                                        <p:cTn id="94" dur="500" fill="hold"/>
                                        <p:tgtEl>
                                          <p:spTgt spid="129"/>
                                        </p:tgtEl>
                                        <p:attrNameLst>
                                          <p:attrName>ppt_x</p:attrName>
                                        </p:attrNameLst>
                                      </p:cBhvr>
                                      <p:tavLst>
                                        <p:tav tm="0">
                                          <p:val>
                                            <p:strVal val="0-#ppt_w/2"/>
                                          </p:val>
                                        </p:tav>
                                        <p:tav tm="100000">
                                          <p:val>
                                            <p:strVal val="#ppt_x"/>
                                          </p:val>
                                        </p:tav>
                                      </p:tavLst>
                                    </p:anim>
                                    <p:anim calcmode="lin" valueType="num">
                                      <p:cBhvr additive="base">
                                        <p:cTn id="95" dur="500" fill="hold"/>
                                        <p:tgtEl>
                                          <p:spTgt spid="129"/>
                                        </p:tgtEl>
                                        <p:attrNameLst>
                                          <p:attrName>ppt_y</p:attrName>
                                        </p:attrNameLst>
                                      </p:cBhvr>
                                      <p:tavLst>
                                        <p:tav tm="0">
                                          <p:val>
                                            <p:strVal val="#ppt_y"/>
                                          </p:val>
                                        </p:tav>
                                        <p:tav tm="100000">
                                          <p:val>
                                            <p:strVal val="#ppt_y"/>
                                          </p:val>
                                        </p:tav>
                                      </p:tavLst>
                                    </p:anim>
                                  </p:childTnLst>
                                </p:cTn>
                              </p:par>
                              <p:par>
                                <p:cTn id="96" presetID="2" presetClass="entr" presetSubtype="8" accel="50000" decel="50000" fill="hold" grpId="0" nodeType="withEffect">
                                  <p:stCondLst>
                                    <p:cond delay="0"/>
                                  </p:stCondLst>
                                  <p:childTnLst>
                                    <p:set>
                                      <p:cBhvr>
                                        <p:cTn id="97" dur="1" fill="hold">
                                          <p:stCondLst>
                                            <p:cond delay="0"/>
                                          </p:stCondLst>
                                        </p:cTn>
                                        <p:tgtEl>
                                          <p:spTgt spid="130"/>
                                        </p:tgtEl>
                                        <p:attrNameLst>
                                          <p:attrName>style.visibility</p:attrName>
                                        </p:attrNameLst>
                                      </p:cBhvr>
                                      <p:to>
                                        <p:strVal val="visible"/>
                                      </p:to>
                                    </p:set>
                                    <p:anim calcmode="lin" valueType="num">
                                      <p:cBhvr additive="base">
                                        <p:cTn id="98" dur="500" fill="hold"/>
                                        <p:tgtEl>
                                          <p:spTgt spid="130"/>
                                        </p:tgtEl>
                                        <p:attrNameLst>
                                          <p:attrName>ppt_x</p:attrName>
                                        </p:attrNameLst>
                                      </p:cBhvr>
                                      <p:tavLst>
                                        <p:tav tm="0">
                                          <p:val>
                                            <p:strVal val="0-#ppt_w/2"/>
                                          </p:val>
                                        </p:tav>
                                        <p:tav tm="100000">
                                          <p:val>
                                            <p:strVal val="#ppt_x"/>
                                          </p:val>
                                        </p:tav>
                                      </p:tavLst>
                                    </p:anim>
                                    <p:anim calcmode="lin" valueType="num">
                                      <p:cBhvr additive="base">
                                        <p:cTn id="99" dur="500" fill="hold"/>
                                        <p:tgtEl>
                                          <p:spTgt spid="130"/>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18" presetClass="entr" presetSubtype="3"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strips(upRight)">
                                      <p:cBhvr>
                                        <p:cTn id="103" dur="500"/>
                                        <p:tgtEl>
                                          <p:spTgt spid="76"/>
                                        </p:tgtEl>
                                      </p:cBhvr>
                                    </p:animEffect>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131"/>
                                        </p:tgtEl>
                                        <p:attrNameLst>
                                          <p:attrName>style.visibility</p:attrName>
                                        </p:attrNameLst>
                                      </p:cBhvr>
                                      <p:to>
                                        <p:strVal val="visible"/>
                                      </p:to>
                                    </p:set>
                                    <p:anim calcmode="lin" valueType="num">
                                      <p:cBhvr>
                                        <p:cTn id="107" dur="500" fill="hold"/>
                                        <p:tgtEl>
                                          <p:spTgt spid="131"/>
                                        </p:tgtEl>
                                        <p:attrNameLst>
                                          <p:attrName>ppt_w</p:attrName>
                                        </p:attrNameLst>
                                      </p:cBhvr>
                                      <p:tavLst>
                                        <p:tav tm="0">
                                          <p:val>
                                            <p:fltVal val="0"/>
                                          </p:val>
                                        </p:tav>
                                        <p:tav tm="100000">
                                          <p:val>
                                            <p:strVal val="#ppt_w"/>
                                          </p:val>
                                        </p:tav>
                                      </p:tavLst>
                                    </p:anim>
                                    <p:anim calcmode="lin" valueType="num">
                                      <p:cBhvr>
                                        <p:cTn id="108" dur="500" fill="hold"/>
                                        <p:tgtEl>
                                          <p:spTgt spid="131"/>
                                        </p:tgtEl>
                                        <p:attrNameLst>
                                          <p:attrName>ppt_h</p:attrName>
                                        </p:attrNameLst>
                                      </p:cBhvr>
                                      <p:tavLst>
                                        <p:tav tm="0">
                                          <p:val>
                                            <p:fltVal val="0"/>
                                          </p:val>
                                        </p:tav>
                                        <p:tav tm="100000">
                                          <p:val>
                                            <p:strVal val="#ppt_h"/>
                                          </p:val>
                                        </p:tav>
                                      </p:tavLst>
                                    </p:anim>
                                    <p:animEffect transition="in" filter="fade">
                                      <p:cBhvr>
                                        <p:cTn id="10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p:bldP spid="123" grpId="0"/>
      <p:bldP spid="124" grpId="0"/>
      <p:bldP spid="125" grpId="0"/>
      <p:bldP spid="126" grpId="0"/>
      <p:bldP spid="127" grpId="0"/>
      <p:bldP spid="128" grpId="0"/>
      <p:bldP spid="129" grpId="0"/>
      <p:bldP spid="130" grpId="0"/>
      <p:bldP spid="13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720104" y="1171900"/>
            <a:ext cx="6206285" cy="5137421"/>
            <a:chOff x="555625" y="285751"/>
            <a:chExt cx="7940675" cy="6572250"/>
          </a:xfrm>
          <a:solidFill>
            <a:schemeClr val="bg1">
              <a:lumMod val="65000"/>
            </a:schemeClr>
          </a:solidFill>
          <a:effectLst/>
        </p:grpSpPr>
        <p:sp>
          <p:nvSpPr>
            <p:cNvPr id="4" name="Freeform 7"/>
            <p:cNvSpPr/>
            <p:nvPr/>
          </p:nvSpPr>
          <p:spPr bwMode="auto">
            <a:xfrm>
              <a:off x="5489575" y="6505576"/>
              <a:ext cx="422275" cy="352425"/>
            </a:xfrm>
            <a:custGeom>
              <a:avLst/>
              <a:gdLst>
                <a:gd name="T0" fmla="*/ 88 w 266"/>
                <a:gd name="T1" fmla="*/ 222 h 222"/>
                <a:gd name="T2" fmla="*/ 88 w 266"/>
                <a:gd name="T3" fmla="*/ 222 h 222"/>
                <a:gd name="T4" fmla="*/ 62 w 266"/>
                <a:gd name="T5" fmla="*/ 212 h 222"/>
                <a:gd name="T6" fmla="*/ 40 w 266"/>
                <a:gd name="T7" fmla="*/ 206 h 222"/>
                <a:gd name="T8" fmla="*/ 20 w 266"/>
                <a:gd name="T9" fmla="*/ 196 h 222"/>
                <a:gd name="T10" fmla="*/ 12 w 266"/>
                <a:gd name="T11" fmla="*/ 190 h 222"/>
                <a:gd name="T12" fmla="*/ 6 w 266"/>
                <a:gd name="T13" fmla="*/ 184 h 222"/>
                <a:gd name="T14" fmla="*/ 6 w 266"/>
                <a:gd name="T15" fmla="*/ 184 h 222"/>
                <a:gd name="T16" fmla="*/ 2 w 266"/>
                <a:gd name="T17" fmla="*/ 160 h 222"/>
                <a:gd name="T18" fmla="*/ 0 w 266"/>
                <a:gd name="T19" fmla="*/ 132 h 222"/>
                <a:gd name="T20" fmla="*/ 2 w 266"/>
                <a:gd name="T21" fmla="*/ 108 h 222"/>
                <a:gd name="T22" fmla="*/ 4 w 266"/>
                <a:gd name="T23" fmla="*/ 98 h 222"/>
                <a:gd name="T24" fmla="*/ 8 w 266"/>
                <a:gd name="T25" fmla="*/ 88 h 222"/>
                <a:gd name="T26" fmla="*/ 8 w 266"/>
                <a:gd name="T27" fmla="*/ 88 h 222"/>
                <a:gd name="T28" fmla="*/ 26 w 266"/>
                <a:gd name="T29" fmla="*/ 82 h 222"/>
                <a:gd name="T30" fmla="*/ 36 w 266"/>
                <a:gd name="T31" fmla="*/ 78 h 222"/>
                <a:gd name="T32" fmla="*/ 44 w 266"/>
                <a:gd name="T33" fmla="*/ 74 h 222"/>
                <a:gd name="T34" fmla="*/ 44 w 266"/>
                <a:gd name="T35" fmla="*/ 74 h 222"/>
                <a:gd name="T36" fmla="*/ 46 w 266"/>
                <a:gd name="T37" fmla="*/ 36 h 222"/>
                <a:gd name="T38" fmla="*/ 46 w 266"/>
                <a:gd name="T39" fmla="*/ 36 h 222"/>
                <a:gd name="T40" fmla="*/ 52 w 266"/>
                <a:gd name="T41" fmla="*/ 32 h 222"/>
                <a:gd name="T42" fmla="*/ 56 w 266"/>
                <a:gd name="T43" fmla="*/ 30 h 222"/>
                <a:gd name="T44" fmla="*/ 66 w 266"/>
                <a:gd name="T45" fmla="*/ 32 h 222"/>
                <a:gd name="T46" fmla="*/ 76 w 266"/>
                <a:gd name="T47" fmla="*/ 34 h 222"/>
                <a:gd name="T48" fmla="*/ 84 w 266"/>
                <a:gd name="T49" fmla="*/ 34 h 222"/>
                <a:gd name="T50" fmla="*/ 90 w 266"/>
                <a:gd name="T51" fmla="*/ 34 h 222"/>
                <a:gd name="T52" fmla="*/ 90 w 266"/>
                <a:gd name="T53" fmla="*/ 34 h 222"/>
                <a:gd name="T54" fmla="*/ 142 w 266"/>
                <a:gd name="T55" fmla="*/ 6 h 222"/>
                <a:gd name="T56" fmla="*/ 142 w 266"/>
                <a:gd name="T57" fmla="*/ 6 h 222"/>
                <a:gd name="T58" fmla="*/ 234 w 266"/>
                <a:gd name="T59" fmla="*/ 0 h 222"/>
                <a:gd name="T60" fmla="*/ 234 w 266"/>
                <a:gd name="T61" fmla="*/ 0 h 222"/>
                <a:gd name="T62" fmla="*/ 242 w 266"/>
                <a:gd name="T63" fmla="*/ 4 h 222"/>
                <a:gd name="T64" fmla="*/ 250 w 266"/>
                <a:gd name="T65" fmla="*/ 10 h 222"/>
                <a:gd name="T66" fmla="*/ 258 w 266"/>
                <a:gd name="T67" fmla="*/ 20 h 222"/>
                <a:gd name="T68" fmla="*/ 266 w 266"/>
                <a:gd name="T69" fmla="*/ 32 h 222"/>
                <a:gd name="T70" fmla="*/ 266 w 266"/>
                <a:gd name="T71" fmla="*/ 32 h 222"/>
                <a:gd name="T72" fmla="*/ 266 w 266"/>
                <a:gd name="T73" fmla="*/ 52 h 222"/>
                <a:gd name="T74" fmla="*/ 266 w 266"/>
                <a:gd name="T75" fmla="*/ 52 h 222"/>
                <a:gd name="T76" fmla="*/ 262 w 266"/>
                <a:gd name="T77" fmla="*/ 60 h 222"/>
                <a:gd name="T78" fmla="*/ 258 w 266"/>
                <a:gd name="T79" fmla="*/ 68 h 222"/>
                <a:gd name="T80" fmla="*/ 258 w 266"/>
                <a:gd name="T81" fmla="*/ 68 h 222"/>
                <a:gd name="T82" fmla="*/ 236 w 266"/>
                <a:gd name="T83" fmla="*/ 100 h 222"/>
                <a:gd name="T84" fmla="*/ 226 w 266"/>
                <a:gd name="T85" fmla="*/ 116 h 222"/>
                <a:gd name="T86" fmla="*/ 218 w 266"/>
                <a:gd name="T87" fmla="*/ 134 h 222"/>
                <a:gd name="T88" fmla="*/ 218 w 266"/>
                <a:gd name="T89" fmla="*/ 134 h 222"/>
                <a:gd name="T90" fmla="*/ 212 w 266"/>
                <a:gd name="T91" fmla="*/ 148 h 222"/>
                <a:gd name="T92" fmla="*/ 208 w 266"/>
                <a:gd name="T93" fmla="*/ 158 h 222"/>
                <a:gd name="T94" fmla="*/ 202 w 266"/>
                <a:gd name="T95" fmla="*/ 166 h 222"/>
                <a:gd name="T96" fmla="*/ 202 w 266"/>
                <a:gd name="T97" fmla="*/ 166 h 222"/>
                <a:gd name="T98" fmla="*/ 178 w 266"/>
                <a:gd name="T99" fmla="*/ 178 h 222"/>
                <a:gd name="T100" fmla="*/ 156 w 266"/>
                <a:gd name="T101" fmla="*/ 192 h 222"/>
                <a:gd name="T102" fmla="*/ 116 w 266"/>
                <a:gd name="T103" fmla="*/ 218 h 222"/>
                <a:gd name="T104" fmla="*/ 116 w 266"/>
                <a:gd name="T105" fmla="*/ 218 h 222"/>
                <a:gd name="T106" fmla="*/ 88 w 266"/>
                <a:gd name="T107" fmla="*/ 222 h 222"/>
                <a:gd name="T108" fmla="*/ 88 w 266"/>
                <a:gd name="T109" fmla="*/ 222 h 22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6" h="222">
                  <a:moveTo>
                    <a:pt x="88" y="222"/>
                  </a:moveTo>
                  <a:lnTo>
                    <a:pt x="88" y="222"/>
                  </a:lnTo>
                  <a:lnTo>
                    <a:pt x="62" y="212"/>
                  </a:lnTo>
                  <a:lnTo>
                    <a:pt x="40" y="206"/>
                  </a:lnTo>
                  <a:lnTo>
                    <a:pt x="20" y="196"/>
                  </a:lnTo>
                  <a:lnTo>
                    <a:pt x="12" y="190"/>
                  </a:lnTo>
                  <a:lnTo>
                    <a:pt x="6" y="184"/>
                  </a:lnTo>
                  <a:lnTo>
                    <a:pt x="2" y="160"/>
                  </a:lnTo>
                  <a:lnTo>
                    <a:pt x="0" y="132"/>
                  </a:lnTo>
                  <a:lnTo>
                    <a:pt x="2" y="108"/>
                  </a:lnTo>
                  <a:lnTo>
                    <a:pt x="4" y="98"/>
                  </a:lnTo>
                  <a:lnTo>
                    <a:pt x="8" y="88"/>
                  </a:lnTo>
                  <a:lnTo>
                    <a:pt x="26" y="82"/>
                  </a:lnTo>
                  <a:lnTo>
                    <a:pt x="36" y="78"/>
                  </a:lnTo>
                  <a:lnTo>
                    <a:pt x="44" y="74"/>
                  </a:lnTo>
                  <a:lnTo>
                    <a:pt x="46" y="36"/>
                  </a:lnTo>
                  <a:lnTo>
                    <a:pt x="52" y="32"/>
                  </a:lnTo>
                  <a:lnTo>
                    <a:pt x="56" y="30"/>
                  </a:lnTo>
                  <a:lnTo>
                    <a:pt x="66" y="32"/>
                  </a:lnTo>
                  <a:lnTo>
                    <a:pt x="76" y="34"/>
                  </a:lnTo>
                  <a:lnTo>
                    <a:pt x="84" y="34"/>
                  </a:lnTo>
                  <a:lnTo>
                    <a:pt x="90" y="34"/>
                  </a:lnTo>
                  <a:lnTo>
                    <a:pt x="142" y="6"/>
                  </a:lnTo>
                  <a:lnTo>
                    <a:pt x="234" y="0"/>
                  </a:lnTo>
                  <a:lnTo>
                    <a:pt x="242" y="4"/>
                  </a:lnTo>
                  <a:lnTo>
                    <a:pt x="250" y="10"/>
                  </a:lnTo>
                  <a:lnTo>
                    <a:pt x="258" y="20"/>
                  </a:lnTo>
                  <a:lnTo>
                    <a:pt x="266" y="32"/>
                  </a:lnTo>
                  <a:lnTo>
                    <a:pt x="266" y="52"/>
                  </a:lnTo>
                  <a:lnTo>
                    <a:pt x="262" y="60"/>
                  </a:lnTo>
                  <a:lnTo>
                    <a:pt x="258" y="68"/>
                  </a:lnTo>
                  <a:lnTo>
                    <a:pt x="236" y="100"/>
                  </a:lnTo>
                  <a:lnTo>
                    <a:pt x="226" y="116"/>
                  </a:lnTo>
                  <a:lnTo>
                    <a:pt x="218" y="134"/>
                  </a:lnTo>
                  <a:lnTo>
                    <a:pt x="212" y="148"/>
                  </a:lnTo>
                  <a:lnTo>
                    <a:pt x="208" y="158"/>
                  </a:lnTo>
                  <a:lnTo>
                    <a:pt x="202" y="166"/>
                  </a:lnTo>
                  <a:lnTo>
                    <a:pt x="178" y="178"/>
                  </a:lnTo>
                  <a:lnTo>
                    <a:pt x="156" y="192"/>
                  </a:lnTo>
                  <a:lnTo>
                    <a:pt x="116" y="218"/>
                  </a:lnTo>
                  <a:lnTo>
                    <a:pt x="88" y="222"/>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 name="Freeform 10"/>
            <p:cNvSpPr/>
            <p:nvPr/>
          </p:nvSpPr>
          <p:spPr bwMode="auto">
            <a:xfrm>
              <a:off x="5661025" y="5511801"/>
              <a:ext cx="1244600" cy="955675"/>
            </a:xfrm>
            <a:custGeom>
              <a:avLst/>
              <a:gdLst>
                <a:gd name="T0" fmla="*/ 40 w 784"/>
                <a:gd name="T1" fmla="*/ 590 h 602"/>
                <a:gd name="T2" fmla="*/ 0 w 784"/>
                <a:gd name="T3" fmla="*/ 520 h 602"/>
                <a:gd name="T4" fmla="*/ 8 w 784"/>
                <a:gd name="T5" fmla="*/ 486 h 602"/>
                <a:gd name="T6" fmla="*/ 26 w 784"/>
                <a:gd name="T7" fmla="*/ 440 h 602"/>
                <a:gd name="T8" fmla="*/ 66 w 784"/>
                <a:gd name="T9" fmla="*/ 396 h 602"/>
                <a:gd name="T10" fmla="*/ 124 w 784"/>
                <a:gd name="T11" fmla="*/ 342 h 602"/>
                <a:gd name="T12" fmla="*/ 184 w 784"/>
                <a:gd name="T13" fmla="*/ 276 h 602"/>
                <a:gd name="T14" fmla="*/ 214 w 784"/>
                <a:gd name="T15" fmla="*/ 230 h 602"/>
                <a:gd name="T16" fmla="*/ 218 w 784"/>
                <a:gd name="T17" fmla="*/ 196 h 602"/>
                <a:gd name="T18" fmla="*/ 248 w 784"/>
                <a:gd name="T19" fmla="*/ 164 h 602"/>
                <a:gd name="T20" fmla="*/ 254 w 784"/>
                <a:gd name="T21" fmla="*/ 96 h 602"/>
                <a:gd name="T22" fmla="*/ 264 w 784"/>
                <a:gd name="T23" fmla="*/ 60 h 602"/>
                <a:gd name="T24" fmla="*/ 298 w 784"/>
                <a:gd name="T25" fmla="*/ 36 h 602"/>
                <a:gd name="T26" fmla="*/ 352 w 784"/>
                <a:gd name="T27" fmla="*/ 68 h 602"/>
                <a:gd name="T28" fmla="*/ 360 w 784"/>
                <a:gd name="T29" fmla="*/ 32 h 602"/>
                <a:gd name="T30" fmla="*/ 346 w 784"/>
                <a:gd name="T31" fmla="*/ 8 h 602"/>
                <a:gd name="T32" fmla="*/ 454 w 784"/>
                <a:gd name="T33" fmla="*/ 10 h 602"/>
                <a:gd name="T34" fmla="*/ 506 w 784"/>
                <a:gd name="T35" fmla="*/ 0 h 602"/>
                <a:gd name="T36" fmla="*/ 518 w 784"/>
                <a:gd name="T37" fmla="*/ 20 h 602"/>
                <a:gd name="T38" fmla="*/ 478 w 784"/>
                <a:gd name="T39" fmla="*/ 82 h 602"/>
                <a:gd name="T40" fmla="*/ 500 w 784"/>
                <a:gd name="T41" fmla="*/ 96 h 602"/>
                <a:gd name="T42" fmla="*/ 580 w 784"/>
                <a:gd name="T43" fmla="*/ 72 h 602"/>
                <a:gd name="T44" fmla="*/ 612 w 784"/>
                <a:gd name="T45" fmla="*/ 84 h 602"/>
                <a:gd name="T46" fmla="*/ 668 w 784"/>
                <a:gd name="T47" fmla="*/ 58 h 602"/>
                <a:gd name="T48" fmla="*/ 710 w 784"/>
                <a:gd name="T49" fmla="*/ 56 h 602"/>
                <a:gd name="T50" fmla="*/ 784 w 784"/>
                <a:gd name="T51" fmla="*/ 152 h 602"/>
                <a:gd name="T52" fmla="*/ 752 w 784"/>
                <a:gd name="T53" fmla="*/ 174 h 602"/>
                <a:gd name="T54" fmla="*/ 728 w 784"/>
                <a:gd name="T55" fmla="*/ 196 h 602"/>
                <a:gd name="T56" fmla="*/ 728 w 784"/>
                <a:gd name="T57" fmla="*/ 224 h 602"/>
                <a:gd name="T58" fmla="*/ 704 w 784"/>
                <a:gd name="T59" fmla="*/ 242 h 602"/>
                <a:gd name="T60" fmla="*/ 634 w 784"/>
                <a:gd name="T61" fmla="*/ 282 h 602"/>
                <a:gd name="T62" fmla="*/ 606 w 784"/>
                <a:gd name="T63" fmla="*/ 296 h 602"/>
                <a:gd name="T64" fmla="*/ 582 w 784"/>
                <a:gd name="T65" fmla="*/ 288 h 602"/>
                <a:gd name="T66" fmla="*/ 556 w 784"/>
                <a:gd name="T67" fmla="*/ 304 h 602"/>
                <a:gd name="T68" fmla="*/ 544 w 784"/>
                <a:gd name="T69" fmla="*/ 292 h 602"/>
                <a:gd name="T70" fmla="*/ 526 w 784"/>
                <a:gd name="T71" fmla="*/ 294 h 602"/>
                <a:gd name="T72" fmla="*/ 516 w 784"/>
                <a:gd name="T73" fmla="*/ 326 h 602"/>
                <a:gd name="T74" fmla="*/ 498 w 784"/>
                <a:gd name="T75" fmla="*/ 338 h 602"/>
                <a:gd name="T76" fmla="*/ 478 w 784"/>
                <a:gd name="T77" fmla="*/ 342 h 602"/>
                <a:gd name="T78" fmla="*/ 468 w 784"/>
                <a:gd name="T79" fmla="*/ 326 h 602"/>
                <a:gd name="T80" fmla="*/ 436 w 784"/>
                <a:gd name="T81" fmla="*/ 302 h 602"/>
                <a:gd name="T82" fmla="*/ 408 w 784"/>
                <a:gd name="T83" fmla="*/ 330 h 602"/>
                <a:gd name="T84" fmla="*/ 374 w 784"/>
                <a:gd name="T85" fmla="*/ 368 h 602"/>
                <a:gd name="T86" fmla="*/ 350 w 784"/>
                <a:gd name="T87" fmla="*/ 394 h 602"/>
                <a:gd name="T88" fmla="*/ 306 w 784"/>
                <a:gd name="T89" fmla="*/ 418 h 602"/>
                <a:gd name="T90" fmla="*/ 270 w 784"/>
                <a:gd name="T91" fmla="*/ 422 h 602"/>
                <a:gd name="T92" fmla="*/ 256 w 784"/>
                <a:gd name="T93" fmla="*/ 438 h 602"/>
                <a:gd name="T94" fmla="*/ 218 w 784"/>
                <a:gd name="T95" fmla="*/ 432 h 602"/>
                <a:gd name="T96" fmla="*/ 140 w 784"/>
                <a:gd name="T97" fmla="*/ 462 h 602"/>
                <a:gd name="T98" fmla="*/ 92 w 784"/>
                <a:gd name="T99" fmla="*/ 474 h 602"/>
                <a:gd name="T100" fmla="*/ 76 w 784"/>
                <a:gd name="T101" fmla="*/ 510 h 602"/>
                <a:gd name="T102" fmla="*/ 52 w 784"/>
                <a:gd name="T103" fmla="*/ 542 h 602"/>
                <a:gd name="T104" fmla="*/ 78 w 784"/>
                <a:gd name="T105" fmla="*/ 566 h 602"/>
                <a:gd name="T106" fmla="*/ 86 w 784"/>
                <a:gd name="T107" fmla="*/ 590 h 602"/>
                <a:gd name="T108" fmla="*/ 54 w 784"/>
                <a:gd name="T109" fmla="*/ 602 h 6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602">
                  <a:moveTo>
                    <a:pt x="54" y="602"/>
                  </a:moveTo>
                  <a:lnTo>
                    <a:pt x="54" y="602"/>
                  </a:lnTo>
                  <a:lnTo>
                    <a:pt x="46" y="596"/>
                  </a:lnTo>
                  <a:lnTo>
                    <a:pt x="40" y="590"/>
                  </a:lnTo>
                  <a:lnTo>
                    <a:pt x="34" y="580"/>
                  </a:lnTo>
                  <a:lnTo>
                    <a:pt x="28" y="558"/>
                  </a:lnTo>
                  <a:lnTo>
                    <a:pt x="0" y="520"/>
                  </a:lnTo>
                  <a:lnTo>
                    <a:pt x="0" y="502"/>
                  </a:lnTo>
                  <a:lnTo>
                    <a:pt x="2" y="492"/>
                  </a:lnTo>
                  <a:lnTo>
                    <a:pt x="8" y="486"/>
                  </a:lnTo>
                  <a:lnTo>
                    <a:pt x="18" y="478"/>
                  </a:lnTo>
                  <a:lnTo>
                    <a:pt x="22" y="450"/>
                  </a:lnTo>
                  <a:lnTo>
                    <a:pt x="26" y="440"/>
                  </a:lnTo>
                  <a:lnTo>
                    <a:pt x="30" y="430"/>
                  </a:lnTo>
                  <a:lnTo>
                    <a:pt x="36" y="422"/>
                  </a:lnTo>
                  <a:lnTo>
                    <a:pt x="44" y="414"/>
                  </a:lnTo>
                  <a:lnTo>
                    <a:pt x="66" y="396"/>
                  </a:lnTo>
                  <a:lnTo>
                    <a:pt x="94" y="366"/>
                  </a:lnTo>
                  <a:lnTo>
                    <a:pt x="108" y="354"/>
                  </a:lnTo>
                  <a:lnTo>
                    <a:pt x="124" y="342"/>
                  </a:lnTo>
                  <a:lnTo>
                    <a:pt x="154" y="306"/>
                  </a:lnTo>
                  <a:lnTo>
                    <a:pt x="184" y="276"/>
                  </a:lnTo>
                  <a:lnTo>
                    <a:pt x="196" y="266"/>
                  </a:lnTo>
                  <a:lnTo>
                    <a:pt x="204" y="256"/>
                  </a:lnTo>
                  <a:lnTo>
                    <a:pt x="210" y="244"/>
                  </a:lnTo>
                  <a:lnTo>
                    <a:pt x="214" y="230"/>
                  </a:lnTo>
                  <a:lnTo>
                    <a:pt x="214" y="214"/>
                  </a:lnTo>
                  <a:lnTo>
                    <a:pt x="216" y="204"/>
                  </a:lnTo>
                  <a:lnTo>
                    <a:pt x="218" y="196"/>
                  </a:lnTo>
                  <a:lnTo>
                    <a:pt x="222" y="190"/>
                  </a:lnTo>
                  <a:lnTo>
                    <a:pt x="232" y="180"/>
                  </a:lnTo>
                  <a:lnTo>
                    <a:pt x="240" y="174"/>
                  </a:lnTo>
                  <a:lnTo>
                    <a:pt x="248" y="164"/>
                  </a:lnTo>
                  <a:lnTo>
                    <a:pt x="244" y="106"/>
                  </a:lnTo>
                  <a:lnTo>
                    <a:pt x="254" y="96"/>
                  </a:lnTo>
                  <a:lnTo>
                    <a:pt x="260" y="84"/>
                  </a:lnTo>
                  <a:lnTo>
                    <a:pt x="262" y="72"/>
                  </a:lnTo>
                  <a:lnTo>
                    <a:pt x="264" y="60"/>
                  </a:lnTo>
                  <a:lnTo>
                    <a:pt x="278" y="36"/>
                  </a:lnTo>
                  <a:lnTo>
                    <a:pt x="298" y="36"/>
                  </a:lnTo>
                  <a:lnTo>
                    <a:pt x="332" y="68"/>
                  </a:lnTo>
                  <a:lnTo>
                    <a:pt x="352" y="68"/>
                  </a:lnTo>
                  <a:lnTo>
                    <a:pt x="354" y="64"/>
                  </a:lnTo>
                  <a:lnTo>
                    <a:pt x="356" y="60"/>
                  </a:lnTo>
                  <a:lnTo>
                    <a:pt x="358" y="48"/>
                  </a:lnTo>
                  <a:lnTo>
                    <a:pt x="360" y="32"/>
                  </a:lnTo>
                  <a:lnTo>
                    <a:pt x="340" y="10"/>
                  </a:lnTo>
                  <a:lnTo>
                    <a:pt x="346" y="8"/>
                  </a:lnTo>
                  <a:lnTo>
                    <a:pt x="442" y="8"/>
                  </a:lnTo>
                  <a:lnTo>
                    <a:pt x="454" y="10"/>
                  </a:lnTo>
                  <a:lnTo>
                    <a:pt x="472" y="10"/>
                  </a:lnTo>
                  <a:lnTo>
                    <a:pt x="490" y="8"/>
                  </a:lnTo>
                  <a:lnTo>
                    <a:pt x="500" y="4"/>
                  </a:lnTo>
                  <a:lnTo>
                    <a:pt x="506" y="0"/>
                  </a:lnTo>
                  <a:lnTo>
                    <a:pt x="518" y="0"/>
                  </a:lnTo>
                  <a:lnTo>
                    <a:pt x="518" y="20"/>
                  </a:lnTo>
                  <a:lnTo>
                    <a:pt x="476" y="68"/>
                  </a:lnTo>
                  <a:lnTo>
                    <a:pt x="478" y="82"/>
                  </a:lnTo>
                  <a:lnTo>
                    <a:pt x="482" y="88"/>
                  </a:lnTo>
                  <a:lnTo>
                    <a:pt x="486" y="92"/>
                  </a:lnTo>
                  <a:lnTo>
                    <a:pt x="492" y="94"/>
                  </a:lnTo>
                  <a:lnTo>
                    <a:pt x="500" y="96"/>
                  </a:lnTo>
                  <a:lnTo>
                    <a:pt x="524" y="98"/>
                  </a:lnTo>
                  <a:lnTo>
                    <a:pt x="580" y="72"/>
                  </a:lnTo>
                  <a:lnTo>
                    <a:pt x="600" y="72"/>
                  </a:lnTo>
                  <a:lnTo>
                    <a:pt x="612" y="84"/>
                  </a:lnTo>
                  <a:lnTo>
                    <a:pt x="624" y="82"/>
                  </a:lnTo>
                  <a:lnTo>
                    <a:pt x="634" y="78"/>
                  </a:lnTo>
                  <a:lnTo>
                    <a:pt x="656" y="64"/>
                  </a:lnTo>
                  <a:lnTo>
                    <a:pt x="668" y="58"/>
                  </a:lnTo>
                  <a:lnTo>
                    <a:pt x="680" y="54"/>
                  </a:lnTo>
                  <a:lnTo>
                    <a:pt x="694" y="52"/>
                  </a:lnTo>
                  <a:lnTo>
                    <a:pt x="710" y="56"/>
                  </a:lnTo>
                  <a:lnTo>
                    <a:pt x="740" y="92"/>
                  </a:lnTo>
                  <a:lnTo>
                    <a:pt x="784" y="152"/>
                  </a:lnTo>
                  <a:lnTo>
                    <a:pt x="784" y="168"/>
                  </a:lnTo>
                  <a:lnTo>
                    <a:pt x="764" y="170"/>
                  </a:lnTo>
                  <a:lnTo>
                    <a:pt x="752" y="174"/>
                  </a:lnTo>
                  <a:lnTo>
                    <a:pt x="746" y="180"/>
                  </a:lnTo>
                  <a:lnTo>
                    <a:pt x="740" y="186"/>
                  </a:lnTo>
                  <a:lnTo>
                    <a:pt x="728" y="196"/>
                  </a:lnTo>
                  <a:lnTo>
                    <a:pt x="724" y="200"/>
                  </a:lnTo>
                  <a:lnTo>
                    <a:pt x="722" y="208"/>
                  </a:lnTo>
                  <a:lnTo>
                    <a:pt x="722" y="214"/>
                  </a:lnTo>
                  <a:lnTo>
                    <a:pt x="728" y="224"/>
                  </a:lnTo>
                  <a:lnTo>
                    <a:pt x="728" y="230"/>
                  </a:lnTo>
                  <a:lnTo>
                    <a:pt x="704" y="242"/>
                  </a:lnTo>
                  <a:lnTo>
                    <a:pt x="680" y="256"/>
                  </a:lnTo>
                  <a:lnTo>
                    <a:pt x="656" y="270"/>
                  </a:lnTo>
                  <a:lnTo>
                    <a:pt x="634" y="282"/>
                  </a:lnTo>
                  <a:lnTo>
                    <a:pt x="618" y="298"/>
                  </a:lnTo>
                  <a:lnTo>
                    <a:pt x="612" y="298"/>
                  </a:lnTo>
                  <a:lnTo>
                    <a:pt x="606" y="296"/>
                  </a:lnTo>
                  <a:lnTo>
                    <a:pt x="602" y="292"/>
                  </a:lnTo>
                  <a:lnTo>
                    <a:pt x="600" y="288"/>
                  </a:lnTo>
                  <a:lnTo>
                    <a:pt x="582" y="288"/>
                  </a:lnTo>
                  <a:lnTo>
                    <a:pt x="570" y="304"/>
                  </a:lnTo>
                  <a:lnTo>
                    <a:pt x="556" y="304"/>
                  </a:lnTo>
                  <a:lnTo>
                    <a:pt x="552" y="298"/>
                  </a:lnTo>
                  <a:lnTo>
                    <a:pt x="548" y="294"/>
                  </a:lnTo>
                  <a:lnTo>
                    <a:pt x="544" y="292"/>
                  </a:lnTo>
                  <a:lnTo>
                    <a:pt x="540" y="292"/>
                  </a:lnTo>
                  <a:lnTo>
                    <a:pt x="534" y="292"/>
                  </a:lnTo>
                  <a:lnTo>
                    <a:pt x="526" y="294"/>
                  </a:lnTo>
                  <a:lnTo>
                    <a:pt x="526" y="318"/>
                  </a:lnTo>
                  <a:lnTo>
                    <a:pt x="520" y="322"/>
                  </a:lnTo>
                  <a:lnTo>
                    <a:pt x="516" y="326"/>
                  </a:lnTo>
                  <a:lnTo>
                    <a:pt x="508" y="328"/>
                  </a:lnTo>
                  <a:lnTo>
                    <a:pt x="504" y="328"/>
                  </a:lnTo>
                  <a:lnTo>
                    <a:pt x="500" y="332"/>
                  </a:lnTo>
                  <a:lnTo>
                    <a:pt x="498" y="338"/>
                  </a:lnTo>
                  <a:lnTo>
                    <a:pt x="494" y="346"/>
                  </a:lnTo>
                  <a:lnTo>
                    <a:pt x="482" y="344"/>
                  </a:lnTo>
                  <a:lnTo>
                    <a:pt x="478" y="342"/>
                  </a:lnTo>
                  <a:lnTo>
                    <a:pt x="476" y="340"/>
                  </a:lnTo>
                  <a:lnTo>
                    <a:pt x="472" y="334"/>
                  </a:lnTo>
                  <a:lnTo>
                    <a:pt x="468" y="326"/>
                  </a:lnTo>
                  <a:lnTo>
                    <a:pt x="462" y="326"/>
                  </a:lnTo>
                  <a:lnTo>
                    <a:pt x="436" y="302"/>
                  </a:lnTo>
                  <a:lnTo>
                    <a:pt x="420" y="302"/>
                  </a:lnTo>
                  <a:lnTo>
                    <a:pt x="414" y="314"/>
                  </a:lnTo>
                  <a:lnTo>
                    <a:pt x="408" y="330"/>
                  </a:lnTo>
                  <a:lnTo>
                    <a:pt x="388" y="362"/>
                  </a:lnTo>
                  <a:lnTo>
                    <a:pt x="374" y="368"/>
                  </a:lnTo>
                  <a:lnTo>
                    <a:pt x="366" y="374"/>
                  </a:lnTo>
                  <a:lnTo>
                    <a:pt x="358" y="382"/>
                  </a:lnTo>
                  <a:lnTo>
                    <a:pt x="350" y="394"/>
                  </a:lnTo>
                  <a:lnTo>
                    <a:pt x="338" y="396"/>
                  </a:lnTo>
                  <a:lnTo>
                    <a:pt x="328" y="398"/>
                  </a:lnTo>
                  <a:lnTo>
                    <a:pt x="306" y="418"/>
                  </a:lnTo>
                  <a:lnTo>
                    <a:pt x="290" y="418"/>
                  </a:lnTo>
                  <a:lnTo>
                    <a:pt x="278" y="420"/>
                  </a:lnTo>
                  <a:lnTo>
                    <a:pt x="270" y="422"/>
                  </a:lnTo>
                  <a:lnTo>
                    <a:pt x="262" y="426"/>
                  </a:lnTo>
                  <a:lnTo>
                    <a:pt x="256" y="438"/>
                  </a:lnTo>
                  <a:lnTo>
                    <a:pt x="244" y="438"/>
                  </a:lnTo>
                  <a:lnTo>
                    <a:pt x="228" y="432"/>
                  </a:lnTo>
                  <a:lnTo>
                    <a:pt x="218" y="432"/>
                  </a:lnTo>
                  <a:lnTo>
                    <a:pt x="210" y="436"/>
                  </a:lnTo>
                  <a:lnTo>
                    <a:pt x="198" y="440"/>
                  </a:lnTo>
                  <a:lnTo>
                    <a:pt x="140" y="462"/>
                  </a:lnTo>
                  <a:lnTo>
                    <a:pt x="120" y="464"/>
                  </a:lnTo>
                  <a:lnTo>
                    <a:pt x="104" y="466"/>
                  </a:lnTo>
                  <a:lnTo>
                    <a:pt x="92" y="474"/>
                  </a:lnTo>
                  <a:lnTo>
                    <a:pt x="78" y="486"/>
                  </a:lnTo>
                  <a:lnTo>
                    <a:pt x="76" y="510"/>
                  </a:lnTo>
                  <a:lnTo>
                    <a:pt x="64" y="514"/>
                  </a:lnTo>
                  <a:lnTo>
                    <a:pt x="56" y="520"/>
                  </a:lnTo>
                  <a:lnTo>
                    <a:pt x="52" y="528"/>
                  </a:lnTo>
                  <a:lnTo>
                    <a:pt x="52" y="542"/>
                  </a:lnTo>
                  <a:lnTo>
                    <a:pt x="60" y="548"/>
                  </a:lnTo>
                  <a:lnTo>
                    <a:pt x="72" y="558"/>
                  </a:lnTo>
                  <a:lnTo>
                    <a:pt x="78" y="566"/>
                  </a:lnTo>
                  <a:lnTo>
                    <a:pt x="82" y="572"/>
                  </a:lnTo>
                  <a:lnTo>
                    <a:pt x="86" y="580"/>
                  </a:lnTo>
                  <a:lnTo>
                    <a:pt x="86" y="590"/>
                  </a:lnTo>
                  <a:lnTo>
                    <a:pt x="78" y="594"/>
                  </a:lnTo>
                  <a:lnTo>
                    <a:pt x="68" y="598"/>
                  </a:lnTo>
                  <a:lnTo>
                    <a:pt x="54" y="60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7" name="Freeform 11"/>
            <p:cNvSpPr/>
            <p:nvPr/>
          </p:nvSpPr>
          <p:spPr bwMode="auto">
            <a:xfrm>
              <a:off x="3673475" y="4854576"/>
              <a:ext cx="1400175" cy="1479550"/>
            </a:xfrm>
            <a:custGeom>
              <a:avLst/>
              <a:gdLst>
                <a:gd name="T0" fmla="*/ 356 w 882"/>
                <a:gd name="T1" fmla="*/ 898 h 932"/>
                <a:gd name="T2" fmla="*/ 352 w 882"/>
                <a:gd name="T3" fmla="*/ 844 h 932"/>
                <a:gd name="T4" fmla="*/ 310 w 882"/>
                <a:gd name="T5" fmla="*/ 844 h 932"/>
                <a:gd name="T6" fmla="*/ 246 w 882"/>
                <a:gd name="T7" fmla="*/ 840 h 932"/>
                <a:gd name="T8" fmla="*/ 208 w 882"/>
                <a:gd name="T9" fmla="*/ 800 h 932"/>
                <a:gd name="T10" fmla="*/ 164 w 882"/>
                <a:gd name="T11" fmla="*/ 782 h 932"/>
                <a:gd name="T12" fmla="*/ 166 w 882"/>
                <a:gd name="T13" fmla="*/ 724 h 932"/>
                <a:gd name="T14" fmla="*/ 138 w 882"/>
                <a:gd name="T15" fmla="*/ 676 h 932"/>
                <a:gd name="T16" fmla="*/ 114 w 882"/>
                <a:gd name="T17" fmla="*/ 616 h 932"/>
                <a:gd name="T18" fmla="*/ 88 w 882"/>
                <a:gd name="T19" fmla="*/ 564 h 932"/>
                <a:gd name="T20" fmla="*/ 16 w 882"/>
                <a:gd name="T21" fmla="*/ 578 h 932"/>
                <a:gd name="T22" fmla="*/ 0 w 882"/>
                <a:gd name="T23" fmla="*/ 490 h 932"/>
                <a:gd name="T24" fmla="*/ 84 w 882"/>
                <a:gd name="T25" fmla="*/ 392 h 932"/>
                <a:gd name="T26" fmla="*/ 120 w 882"/>
                <a:gd name="T27" fmla="*/ 310 h 932"/>
                <a:gd name="T28" fmla="*/ 130 w 882"/>
                <a:gd name="T29" fmla="*/ 236 h 932"/>
                <a:gd name="T30" fmla="*/ 126 w 882"/>
                <a:gd name="T31" fmla="*/ 178 h 932"/>
                <a:gd name="T32" fmla="*/ 104 w 882"/>
                <a:gd name="T33" fmla="*/ 108 h 932"/>
                <a:gd name="T34" fmla="*/ 126 w 882"/>
                <a:gd name="T35" fmla="*/ 52 h 932"/>
                <a:gd name="T36" fmla="*/ 134 w 882"/>
                <a:gd name="T37" fmla="*/ 0 h 932"/>
                <a:gd name="T38" fmla="*/ 170 w 882"/>
                <a:gd name="T39" fmla="*/ 44 h 932"/>
                <a:gd name="T40" fmla="*/ 208 w 882"/>
                <a:gd name="T41" fmla="*/ 100 h 932"/>
                <a:gd name="T42" fmla="*/ 218 w 882"/>
                <a:gd name="T43" fmla="*/ 44 h 932"/>
                <a:gd name="T44" fmla="*/ 252 w 882"/>
                <a:gd name="T45" fmla="*/ 88 h 932"/>
                <a:gd name="T46" fmla="*/ 332 w 882"/>
                <a:gd name="T47" fmla="*/ 148 h 932"/>
                <a:gd name="T48" fmla="*/ 406 w 882"/>
                <a:gd name="T49" fmla="*/ 280 h 932"/>
                <a:gd name="T50" fmla="*/ 400 w 882"/>
                <a:gd name="T51" fmla="*/ 336 h 932"/>
                <a:gd name="T52" fmla="*/ 452 w 882"/>
                <a:gd name="T53" fmla="*/ 370 h 932"/>
                <a:gd name="T54" fmla="*/ 574 w 882"/>
                <a:gd name="T55" fmla="*/ 346 h 932"/>
                <a:gd name="T56" fmla="*/ 586 w 882"/>
                <a:gd name="T57" fmla="*/ 290 h 932"/>
                <a:gd name="T58" fmla="*/ 558 w 882"/>
                <a:gd name="T59" fmla="*/ 230 h 932"/>
                <a:gd name="T60" fmla="*/ 620 w 882"/>
                <a:gd name="T61" fmla="*/ 178 h 932"/>
                <a:gd name="T62" fmla="*/ 606 w 882"/>
                <a:gd name="T63" fmla="*/ 122 h 932"/>
                <a:gd name="T64" fmla="*/ 614 w 882"/>
                <a:gd name="T65" fmla="*/ 104 h 932"/>
                <a:gd name="T66" fmla="*/ 654 w 882"/>
                <a:gd name="T67" fmla="*/ 64 h 932"/>
                <a:gd name="T68" fmla="*/ 712 w 882"/>
                <a:gd name="T69" fmla="*/ 144 h 932"/>
                <a:gd name="T70" fmla="*/ 790 w 882"/>
                <a:gd name="T71" fmla="*/ 128 h 932"/>
                <a:gd name="T72" fmla="*/ 790 w 882"/>
                <a:gd name="T73" fmla="*/ 188 h 932"/>
                <a:gd name="T74" fmla="*/ 752 w 882"/>
                <a:gd name="T75" fmla="*/ 208 h 932"/>
                <a:gd name="T76" fmla="*/ 660 w 882"/>
                <a:gd name="T77" fmla="*/ 204 h 932"/>
                <a:gd name="T78" fmla="*/ 630 w 882"/>
                <a:gd name="T79" fmla="*/ 266 h 932"/>
                <a:gd name="T80" fmla="*/ 652 w 882"/>
                <a:gd name="T81" fmla="*/ 308 h 932"/>
                <a:gd name="T82" fmla="*/ 698 w 882"/>
                <a:gd name="T83" fmla="*/ 300 h 932"/>
                <a:gd name="T84" fmla="*/ 718 w 882"/>
                <a:gd name="T85" fmla="*/ 330 h 932"/>
                <a:gd name="T86" fmla="*/ 692 w 882"/>
                <a:gd name="T87" fmla="*/ 418 h 932"/>
                <a:gd name="T88" fmla="*/ 732 w 882"/>
                <a:gd name="T89" fmla="*/ 472 h 932"/>
                <a:gd name="T90" fmla="*/ 726 w 882"/>
                <a:gd name="T91" fmla="*/ 528 h 932"/>
                <a:gd name="T92" fmla="*/ 828 w 882"/>
                <a:gd name="T93" fmla="*/ 590 h 932"/>
                <a:gd name="T94" fmla="*/ 876 w 882"/>
                <a:gd name="T95" fmla="*/ 606 h 932"/>
                <a:gd name="T96" fmla="*/ 850 w 882"/>
                <a:gd name="T97" fmla="*/ 658 h 932"/>
                <a:gd name="T98" fmla="*/ 784 w 882"/>
                <a:gd name="T99" fmla="*/ 676 h 932"/>
                <a:gd name="T100" fmla="*/ 720 w 882"/>
                <a:gd name="T101" fmla="*/ 734 h 932"/>
                <a:gd name="T102" fmla="*/ 650 w 882"/>
                <a:gd name="T103" fmla="*/ 764 h 932"/>
                <a:gd name="T104" fmla="*/ 612 w 882"/>
                <a:gd name="T105" fmla="*/ 742 h 932"/>
                <a:gd name="T106" fmla="*/ 564 w 882"/>
                <a:gd name="T107" fmla="*/ 760 h 932"/>
                <a:gd name="T108" fmla="*/ 526 w 882"/>
                <a:gd name="T109" fmla="*/ 740 h 932"/>
                <a:gd name="T110" fmla="*/ 482 w 882"/>
                <a:gd name="T111" fmla="*/ 750 h 932"/>
                <a:gd name="T112" fmla="*/ 448 w 882"/>
                <a:gd name="T113" fmla="*/ 768 h 932"/>
                <a:gd name="T114" fmla="*/ 404 w 882"/>
                <a:gd name="T115" fmla="*/ 766 h 932"/>
                <a:gd name="T116" fmla="*/ 410 w 882"/>
                <a:gd name="T117" fmla="*/ 826 h 932"/>
                <a:gd name="T118" fmla="*/ 410 w 882"/>
                <a:gd name="T119" fmla="*/ 872 h 932"/>
                <a:gd name="T120" fmla="*/ 406 w 882"/>
                <a:gd name="T121" fmla="*/ 932 h 93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82" h="932">
                  <a:moveTo>
                    <a:pt x="406" y="932"/>
                  </a:moveTo>
                  <a:lnTo>
                    <a:pt x="406" y="932"/>
                  </a:lnTo>
                  <a:lnTo>
                    <a:pt x="392" y="920"/>
                  </a:lnTo>
                  <a:lnTo>
                    <a:pt x="380" y="910"/>
                  </a:lnTo>
                  <a:lnTo>
                    <a:pt x="368" y="904"/>
                  </a:lnTo>
                  <a:lnTo>
                    <a:pt x="356" y="898"/>
                  </a:lnTo>
                  <a:lnTo>
                    <a:pt x="358" y="880"/>
                  </a:lnTo>
                  <a:lnTo>
                    <a:pt x="358" y="866"/>
                  </a:lnTo>
                  <a:lnTo>
                    <a:pt x="356" y="854"/>
                  </a:lnTo>
                  <a:lnTo>
                    <a:pt x="352" y="844"/>
                  </a:lnTo>
                  <a:lnTo>
                    <a:pt x="342" y="836"/>
                  </a:lnTo>
                  <a:lnTo>
                    <a:pt x="332" y="836"/>
                  </a:lnTo>
                  <a:lnTo>
                    <a:pt x="324" y="838"/>
                  </a:lnTo>
                  <a:lnTo>
                    <a:pt x="316" y="840"/>
                  </a:lnTo>
                  <a:lnTo>
                    <a:pt x="310" y="844"/>
                  </a:lnTo>
                  <a:lnTo>
                    <a:pt x="298" y="854"/>
                  </a:lnTo>
                  <a:lnTo>
                    <a:pt x="288" y="866"/>
                  </a:lnTo>
                  <a:lnTo>
                    <a:pt x="260" y="860"/>
                  </a:lnTo>
                  <a:lnTo>
                    <a:pt x="246" y="840"/>
                  </a:lnTo>
                  <a:lnTo>
                    <a:pt x="240" y="832"/>
                  </a:lnTo>
                  <a:lnTo>
                    <a:pt x="234" y="828"/>
                  </a:lnTo>
                  <a:lnTo>
                    <a:pt x="218" y="808"/>
                  </a:lnTo>
                  <a:lnTo>
                    <a:pt x="212" y="802"/>
                  </a:lnTo>
                  <a:lnTo>
                    <a:pt x="208" y="800"/>
                  </a:lnTo>
                  <a:lnTo>
                    <a:pt x="202" y="798"/>
                  </a:lnTo>
                  <a:lnTo>
                    <a:pt x="194" y="798"/>
                  </a:lnTo>
                  <a:lnTo>
                    <a:pt x="172" y="798"/>
                  </a:lnTo>
                  <a:lnTo>
                    <a:pt x="168" y="790"/>
                  </a:lnTo>
                  <a:lnTo>
                    <a:pt x="164" y="782"/>
                  </a:lnTo>
                  <a:lnTo>
                    <a:pt x="162" y="774"/>
                  </a:lnTo>
                  <a:lnTo>
                    <a:pt x="160" y="766"/>
                  </a:lnTo>
                  <a:lnTo>
                    <a:pt x="160" y="752"/>
                  </a:lnTo>
                  <a:lnTo>
                    <a:pt x="160" y="740"/>
                  </a:lnTo>
                  <a:lnTo>
                    <a:pt x="166" y="724"/>
                  </a:lnTo>
                  <a:lnTo>
                    <a:pt x="168" y="708"/>
                  </a:lnTo>
                  <a:lnTo>
                    <a:pt x="166" y="694"/>
                  </a:lnTo>
                  <a:lnTo>
                    <a:pt x="164" y="688"/>
                  </a:lnTo>
                  <a:lnTo>
                    <a:pt x="162" y="682"/>
                  </a:lnTo>
                  <a:lnTo>
                    <a:pt x="138" y="676"/>
                  </a:lnTo>
                  <a:lnTo>
                    <a:pt x="126" y="670"/>
                  </a:lnTo>
                  <a:lnTo>
                    <a:pt x="124" y="668"/>
                  </a:lnTo>
                  <a:lnTo>
                    <a:pt x="124" y="664"/>
                  </a:lnTo>
                  <a:lnTo>
                    <a:pt x="124" y="650"/>
                  </a:lnTo>
                  <a:lnTo>
                    <a:pt x="114" y="616"/>
                  </a:lnTo>
                  <a:lnTo>
                    <a:pt x="102" y="598"/>
                  </a:lnTo>
                  <a:lnTo>
                    <a:pt x="96" y="576"/>
                  </a:lnTo>
                  <a:lnTo>
                    <a:pt x="92" y="568"/>
                  </a:lnTo>
                  <a:lnTo>
                    <a:pt x="88" y="564"/>
                  </a:lnTo>
                  <a:lnTo>
                    <a:pt x="82" y="560"/>
                  </a:lnTo>
                  <a:lnTo>
                    <a:pt x="76" y="558"/>
                  </a:lnTo>
                  <a:lnTo>
                    <a:pt x="58" y="556"/>
                  </a:lnTo>
                  <a:lnTo>
                    <a:pt x="30" y="572"/>
                  </a:lnTo>
                  <a:lnTo>
                    <a:pt x="16" y="578"/>
                  </a:lnTo>
                  <a:lnTo>
                    <a:pt x="4" y="580"/>
                  </a:lnTo>
                  <a:lnTo>
                    <a:pt x="2" y="576"/>
                  </a:lnTo>
                  <a:lnTo>
                    <a:pt x="0" y="490"/>
                  </a:lnTo>
                  <a:lnTo>
                    <a:pt x="16" y="454"/>
                  </a:lnTo>
                  <a:lnTo>
                    <a:pt x="32" y="436"/>
                  </a:lnTo>
                  <a:lnTo>
                    <a:pt x="46" y="422"/>
                  </a:lnTo>
                  <a:lnTo>
                    <a:pt x="62" y="408"/>
                  </a:lnTo>
                  <a:lnTo>
                    <a:pt x="84" y="392"/>
                  </a:lnTo>
                  <a:lnTo>
                    <a:pt x="108" y="370"/>
                  </a:lnTo>
                  <a:lnTo>
                    <a:pt x="110" y="328"/>
                  </a:lnTo>
                  <a:lnTo>
                    <a:pt x="120" y="310"/>
                  </a:lnTo>
                  <a:lnTo>
                    <a:pt x="120" y="288"/>
                  </a:lnTo>
                  <a:lnTo>
                    <a:pt x="120" y="266"/>
                  </a:lnTo>
                  <a:lnTo>
                    <a:pt x="124" y="248"/>
                  </a:lnTo>
                  <a:lnTo>
                    <a:pt x="126" y="240"/>
                  </a:lnTo>
                  <a:lnTo>
                    <a:pt x="130" y="236"/>
                  </a:lnTo>
                  <a:lnTo>
                    <a:pt x="132" y="218"/>
                  </a:lnTo>
                  <a:lnTo>
                    <a:pt x="134" y="204"/>
                  </a:lnTo>
                  <a:lnTo>
                    <a:pt x="132" y="190"/>
                  </a:lnTo>
                  <a:lnTo>
                    <a:pt x="126" y="178"/>
                  </a:lnTo>
                  <a:lnTo>
                    <a:pt x="84" y="142"/>
                  </a:lnTo>
                  <a:lnTo>
                    <a:pt x="84" y="110"/>
                  </a:lnTo>
                  <a:lnTo>
                    <a:pt x="94" y="110"/>
                  </a:lnTo>
                  <a:lnTo>
                    <a:pt x="104" y="108"/>
                  </a:lnTo>
                  <a:lnTo>
                    <a:pt x="126" y="100"/>
                  </a:lnTo>
                  <a:lnTo>
                    <a:pt x="128" y="88"/>
                  </a:lnTo>
                  <a:lnTo>
                    <a:pt x="128" y="76"/>
                  </a:lnTo>
                  <a:lnTo>
                    <a:pt x="128" y="64"/>
                  </a:lnTo>
                  <a:lnTo>
                    <a:pt x="126" y="52"/>
                  </a:lnTo>
                  <a:lnTo>
                    <a:pt x="120" y="32"/>
                  </a:lnTo>
                  <a:lnTo>
                    <a:pt x="120" y="22"/>
                  </a:lnTo>
                  <a:lnTo>
                    <a:pt x="118" y="12"/>
                  </a:lnTo>
                  <a:lnTo>
                    <a:pt x="126" y="6"/>
                  </a:lnTo>
                  <a:lnTo>
                    <a:pt x="134" y="0"/>
                  </a:lnTo>
                  <a:lnTo>
                    <a:pt x="138" y="0"/>
                  </a:lnTo>
                  <a:lnTo>
                    <a:pt x="142" y="0"/>
                  </a:lnTo>
                  <a:lnTo>
                    <a:pt x="148" y="4"/>
                  </a:lnTo>
                  <a:lnTo>
                    <a:pt x="154" y="8"/>
                  </a:lnTo>
                  <a:lnTo>
                    <a:pt x="170" y="44"/>
                  </a:lnTo>
                  <a:lnTo>
                    <a:pt x="178" y="66"/>
                  </a:lnTo>
                  <a:lnTo>
                    <a:pt x="184" y="90"/>
                  </a:lnTo>
                  <a:lnTo>
                    <a:pt x="188" y="96"/>
                  </a:lnTo>
                  <a:lnTo>
                    <a:pt x="192" y="98"/>
                  </a:lnTo>
                  <a:lnTo>
                    <a:pt x="208" y="100"/>
                  </a:lnTo>
                  <a:lnTo>
                    <a:pt x="212" y="92"/>
                  </a:lnTo>
                  <a:lnTo>
                    <a:pt x="216" y="86"/>
                  </a:lnTo>
                  <a:lnTo>
                    <a:pt x="218" y="70"/>
                  </a:lnTo>
                  <a:lnTo>
                    <a:pt x="218" y="44"/>
                  </a:lnTo>
                  <a:lnTo>
                    <a:pt x="230" y="34"/>
                  </a:lnTo>
                  <a:lnTo>
                    <a:pt x="236" y="44"/>
                  </a:lnTo>
                  <a:lnTo>
                    <a:pt x="242" y="56"/>
                  </a:lnTo>
                  <a:lnTo>
                    <a:pt x="252" y="88"/>
                  </a:lnTo>
                  <a:lnTo>
                    <a:pt x="268" y="112"/>
                  </a:lnTo>
                  <a:lnTo>
                    <a:pt x="278" y="126"/>
                  </a:lnTo>
                  <a:lnTo>
                    <a:pt x="292" y="142"/>
                  </a:lnTo>
                  <a:lnTo>
                    <a:pt x="332" y="148"/>
                  </a:lnTo>
                  <a:lnTo>
                    <a:pt x="368" y="216"/>
                  </a:lnTo>
                  <a:lnTo>
                    <a:pt x="404" y="264"/>
                  </a:lnTo>
                  <a:lnTo>
                    <a:pt x="406" y="280"/>
                  </a:lnTo>
                  <a:lnTo>
                    <a:pt x="398" y="290"/>
                  </a:lnTo>
                  <a:lnTo>
                    <a:pt x="392" y="298"/>
                  </a:lnTo>
                  <a:lnTo>
                    <a:pt x="390" y="306"/>
                  </a:lnTo>
                  <a:lnTo>
                    <a:pt x="390" y="324"/>
                  </a:lnTo>
                  <a:lnTo>
                    <a:pt x="400" y="336"/>
                  </a:lnTo>
                  <a:lnTo>
                    <a:pt x="408" y="346"/>
                  </a:lnTo>
                  <a:lnTo>
                    <a:pt x="422" y="356"/>
                  </a:lnTo>
                  <a:lnTo>
                    <a:pt x="430" y="358"/>
                  </a:lnTo>
                  <a:lnTo>
                    <a:pt x="440" y="362"/>
                  </a:lnTo>
                  <a:lnTo>
                    <a:pt x="452" y="370"/>
                  </a:lnTo>
                  <a:lnTo>
                    <a:pt x="460" y="376"/>
                  </a:lnTo>
                  <a:lnTo>
                    <a:pt x="472" y="380"/>
                  </a:lnTo>
                  <a:lnTo>
                    <a:pt x="500" y="378"/>
                  </a:lnTo>
                  <a:lnTo>
                    <a:pt x="574" y="346"/>
                  </a:lnTo>
                  <a:lnTo>
                    <a:pt x="580" y="330"/>
                  </a:lnTo>
                  <a:lnTo>
                    <a:pt x="584" y="318"/>
                  </a:lnTo>
                  <a:lnTo>
                    <a:pt x="586" y="304"/>
                  </a:lnTo>
                  <a:lnTo>
                    <a:pt x="586" y="290"/>
                  </a:lnTo>
                  <a:lnTo>
                    <a:pt x="578" y="278"/>
                  </a:lnTo>
                  <a:lnTo>
                    <a:pt x="572" y="272"/>
                  </a:lnTo>
                  <a:lnTo>
                    <a:pt x="558" y="262"/>
                  </a:lnTo>
                  <a:lnTo>
                    <a:pt x="558" y="238"/>
                  </a:lnTo>
                  <a:lnTo>
                    <a:pt x="558" y="230"/>
                  </a:lnTo>
                  <a:lnTo>
                    <a:pt x="564" y="222"/>
                  </a:lnTo>
                  <a:lnTo>
                    <a:pt x="578" y="214"/>
                  </a:lnTo>
                  <a:lnTo>
                    <a:pt x="594" y="204"/>
                  </a:lnTo>
                  <a:lnTo>
                    <a:pt x="608" y="192"/>
                  </a:lnTo>
                  <a:lnTo>
                    <a:pt x="620" y="178"/>
                  </a:lnTo>
                  <a:lnTo>
                    <a:pt x="620" y="152"/>
                  </a:lnTo>
                  <a:lnTo>
                    <a:pt x="616" y="138"/>
                  </a:lnTo>
                  <a:lnTo>
                    <a:pt x="610" y="128"/>
                  </a:lnTo>
                  <a:lnTo>
                    <a:pt x="606" y="122"/>
                  </a:lnTo>
                  <a:lnTo>
                    <a:pt x="600" y="116"/>
                  </a:lnTo>
                  <a:lnTo>
                    <a:pt x="598" y="108"/>
                  </a:lnTo>
                  <a:lnTo>
                    <a:pt x="614" y="104"/>
                  </a:lnTo>
                  <a:lnTo>
                    <a:pt x="622" y="94"/>
                  </a:lnTo>
                  <a:lnTo>
                    <a:pt x="628" y="84"/>
                  </a:lnTo>
                  <a:lnTo>
                    <a:pt x="632" y="72"/>
                  </a:lnTo>
                  <a:lnTo>
                    <a:pt x="636" y="66"/>
                  </a:lnTo>
                  <a:lnTo>
                    <a:pt x="642" y="64"/>
                  </a:lnTo>
                  <a:lnTo>
                    <a:pt x="654" y="64"/>
                  </a:lnTo>
                  <a:lnTo>
                    <a:pt x="672" y="66"/>
                  </a:lnTo>
                  <a:lnTo>
                    <a:pt x="694" y="124"/>
                  </a:lnTo>
                  <a:lnTo>
                    <a:pt x="704" y="136"/>
                  </a:lnTo>
                  <a:lnTo>
                    <a:pt x="712" y="144"/>
                  </a:lnTo>
                  <a:lnTo>
                    <a:pt x="722" y="152"/>
                  </a:lnTo>
                  <a:lnTo>
                    <a:pt x="758" y="152"/>
                  </a:lnTo>
                  <a:lnTo>
                    <a:pt x="774" y="140"/>
                  </a:lnTo>
                  <a:lnTo>
                    <a:pt x="790" y="128"/>
                  </a:lnTo>
                  <a:lnTo>
                    <a:pt x="796" y="138"/>
                  </a:lnTo>
                  <a:lnTo>
                    <a:pt x="796" y="152"/>
                  </a:lnTo>
                  <a:lnTo>
                    <a:pt x="794" y="170"/>
                  </a:lnTo>
                  <a:lnTo>
                    <a:pt x="790" y="188"/>
                  </a:lnTo>
                  <a:lnTo>
                    <a:pt x="786" y="196"/>
                  </a:lnTo>
                  <a:lnTo>
                    <a:pt x="780" y="204"/>
                  </a:lnTo>
                  <a:lnTo>
                    <a:pt x="766" y="208"/>
                  </a:lnTo>
                  <a:lnTo>
                    <a:pt x="752" y="208"/>
                  </a:lnTo>
                  <a:lnTo>
                    <a:pt x="720" y="192"/>
                  </a:lnTo>
                  <a:lnTo>
                    <a:pt x="694" y="192"/>
                  </a:lnTo>
                  <a:lnTo>
                    <a:pt x="676" y="196"/>
                  </a:lnTo>
                  <a:lnTo>
                    <a:pt x="668" y="198"/>
                  </a:lnTo>
                  <a:lnTo>
                    <a:pt x="660" y="204"/>
                  </a:lnTo>
                  <a:lnTo>
                    <a:pt x="642" y="218"/>
                  </a:lnTo>
                  <a:lnTo>
                    <a:pt x="630" y="236"/>
                  </a:lnTo>
                  <a:lnTo>
                    <a:pt x="630" y="256"/>
                  </a:lnTo>
                  <a:lnTo>
                    <a:pt x="630" y="266"/>
                  </a:lnTo>
                  <a:lnTo>
                    <a:pt x="636" y="280"/>
                  </a:lnTo>
                  <a:lnTo>
                    <a:pt x="638" y="290"/>
                  </a:lnTo>
                  <a:lnTo>
                    <a:pt x="642" y="296"/>
                  </a:lnTo>
                  <a:lnTo>
                    <a:pt x="646" y="302"/>
                  </a:lnTo>
                  <a:lnTo>
                    <a:pt x="652" y="308"/>
                  </a:lnTo>
                  <a:lnTo>
                    <a:pt x="658" y="310"/>
                  </a:lnTo>
                  <a:lnTo>
                    <a:pt x="666" y="308"/>
                  </a:lnTo>
                  <a:lnTo>
                    <a:pt x="676" y="304"/>
                  </a:lnTo>
                  <a:lnTo>
                    <a:pt x="692" y="302"/>
                  </a:lnTo>
                  <a:lnTo>
                    <a:pt x="698" y="300"/>
                  </a:lnTo>
                  <a:lnTo>
                    <a:pt x="706" y="300"/>
                  </a:lnTo>
                  <a:lnTo>
                    <a:pt x="710" y="304"/>
                  </a:lnTo>
                  <a:lnTo>
                    <a:pt x="714" y="308"/>
                  </a:lnTo>
                  <a:lnTo>
                    <a:pt x="716" y="318"/>
                  </a:lnTo>
                  <a:lnTo>
                    <a:pt x="718" y="330"/>
                  </a:lnTo>
                  <a:lnTo>
                    <a:pt x="704" y="378"/>
                  </a:lnTo>
                  <a:lnTo>
                    <a:pt x="696" y="390"/>
                  </a:lnTo>
                  <a:lnTo>
                    <a:pt x="690" y="400"/>
                  </a:lnTo>
                  <a:lnTo>
                    <a:pt x="690" y="410"/>
                  </a:lnTo>
                  <a:lnTo>
                    <a:pt x="692" y="418"/>
                  </a:lnTo>
                  <a:lnTo>
                    <a:pt x="698" y="426"/>
                  </a:lnTo>
                  <a:lnTo>
                    <a:pt x="706" y="432"/>
                  </a:lnTo>
                  <a:lnTo>
                    <a:pt x="718" y="438"/>
                  </a:lnTo>
                  <a:lnTo>
                    <a:pt x="734" y="444"/>
                  </a:lnTo>
                  <a:lnTo>
                    <a:pt x="732" y="472"/>
                  </a:lnTo>
                  <a:lnTo>
                    <a:pt x="730" y="486"/>
                  </a:lnTo>
                  <a:lnTo>
                    <a:pt x="724" y="502"/>
                  </a:lnTo>
                  <a:lnTo>
                    <a:pt x="724" y="510"/>
                  </a:lnTo>
                  <a:lnTo>
                    <a:pt x="724" y="520"/>
                  </a:lnTo>
                  <a:lnTo>
                    <a:pt x="726" y="528"/>
                  </a:lnTo>
                  <a:lnTo>
                    <a:pt x="730" y="536"/>
                  </a:lnTo>
                  <a:lnTo>
                    <a:pt x="760" y="572"/>
                  </a:lnTo>
                  <a:lnTo>
                    <a:pt x="828" y="590"/>
                  </a:lnTo>
                  <a:lnTo>
                    <a:pt x="836" y="596"/>
                  </a:lnTo>
                  <a:lnTo>
                    <a:pt x="842" y="600"/>
                  </a:lnTo>
                  <a:lnTo>
                    <a:pt x="850" y="604"/>
                  </a:lnTo>
                  <a:lnTo>
                    <a:pt x="876" y="606"/>
                  </a:lnTo>
                  <a:lnTo>
                    <a:pt x="882" y="628"/>
                  </a:lnTo>
                  <a:lnTo>
                    <a:pt x="876" y="636"/>
                  </a:lnTo>
                  <a:lnTo>
                    <a:pt x="872" y="644"/>
                  </a:lnTo>
                  <a:lnTo>
                    <a:pt x="850" y="658"/>
                  </a:lnTo>
                  <a:lnTo>
                    <a:pt x="832" y="666"/>
                  </a:lnTo>
                  <a:lnTo>
                    <a:pt x="818" y="666"/>
                  </a:lnTo>
                  <a:lnTo>
                    <a:pt x="806" y="668"/>
                  </a:lnTo>
                  <a:lnTo>
                    <a:pt x="794" y="672"/>
                  </a:lnTo>
                  <a:lnTo>
                    <a:pt x="784" y="676"/>
                  </a:lnTo>
                  <a:lnTo>
                    <a:pt x="764" y="686"/>
                  </a:lnTo>
                  <a:lnTo>
                    <a:pt x="744" y="700"/>
                  </a:lnTo>
                  <a:lnTo>
                    <a:pt x="736" y="716"/>
                  </a:lnTo>
                  <a:lnTo>
                    <a:pt x="728" y="726"/>
                  </a:lnTo>
                  <a:lnTo>
                    <a:pt x="720" y="734"/>
                  </a:lnTo>
                  <a:lnTo>
                    <a:pt x="682" y="734"/>
                  </a:lnTo>
                  <a:lnTo>
                    <a:pt x="662" y="756"/>
                  </a:lnTo>
                  <a:lnTo>
                    <a:pt x="656" y="760"/>
                  </a:lnTo>
                  <a:lnTo>
                    <a:pt x="650" y="764"/>
                  </a:lnTo>
                  <a:lnTo>
                    <a:pt x="642" y="766"/>
                  </a:lnTo>
                  <a:lnTo>
                    <a:pt x="636" y="766"/>
                  </a:lnTo>
                  <a:lnTo>
                    <a:pt x="628" y="754"/>
                  </a:lnTo>
                  <a:lnTo>
                    <a:pt x="620" y="746"/>
                  </a:lnTo>
                  <a:lnTo>
                    <a:pt x="612" y="742"/>
                  </a:lnTo>
                  <a:lnTo>
                    <a:pt x="604" y="742"/>
                  </a:lnTo>
                  <a:lnTo>
                    <a:pt x="596" y="744"/>
                  </a:lnTo>
                  <a:lnTo>
                    <a:pt x="588" y="748"/>
                  </a:lnTo>
                  <a:lnTo>
                    <a:pt x="574" y="758"/>
                  </a:lnTo>
                  <a:lnTo>
                    <a:pt x="564" y="760"/>
                  </a:lnTo>
                  <a:lnTo>
                    <a:pt x="556" y="760"/>
                  </a:lnTo>
                  <a:lnTo>
                    <a:pt x="548" y="758"/>
                  </a:lnTo>
                  <a:lnTo>
                    <a:pt x="544" y="756"/>
                  </a:lnTo>
                  <a:lnTo>
                    <a:pt x="534" y="748"/>
                  </a:lnTo>
                  <a:lnTo>
                    <a:pt x="526" y="740"/>
                  </a:lnTo>
                  <a:lnTo>
                    <a:pt x="514" y="738"/>
                  </a:lnTo>
                  <a:lnTo>
                    <a:pt x="506" y="738"/>
                  </a:lnTo>
                  <a:lnTo>
                    <a:pt x="498" y="738"/>
                  </a:lnTo>
                  <a:lnTo>
                    <a:pt x="492" y="742"/>
                  </a:lnTo>
                  <a:lnTo>
                    <a:pt x="486" y="746"/>
                  </a:lnTo>
                  <a:lnTo>
                    <a:pt x="482" y="750"/>
                  </a:lnTo>
                  <a:lnTo>
                    <a:pt x="474" y="764"/>
                  </a:lnTo>
                  <a:lnTo>
                    <a:pt x="468" y="768"/>
                  </a:lnTo>
                  <a:lnTo>
                    <a:pt x="462" y="770"/>
                  </a:lnTo>
                  <a:lnTo>
                    <a:pt x="454" y="770"/>
                  </a:lnTo>
                  <a:lnTo>
                    <a:pt x="448" y="768"/>
                  </a:lnTo>
                  <a:lnTo>
                    <a:pt x="436" y="762"/>
                  </a:lnTo>
                  <a:lnTo>
                    <a:pt x="430" y="756"/>
                  </a:lnTo>
                  <a:lnTo>
                    <a:pt x="414" y="756"/>
                  </a:lnTo>
                  <a:lnTo>
                    <a:pt x="404" y="766"/>
                  </a:lnTo>
                  <a:lnTo>
                    <a:pt x="398" y="774"/>
                  </a:lnTo>
                  <a:lnTo>
                    <a:pt x="396" y="784"/>
                  </a:lnTo>
                  <a:lnTo>
                    <a:pt x="394" y="802"/>
                  </a:lnTo>
                  <a:lnTo>
                    <a:pt x="402" y="814"/>
                  </a:lnTo>
                  <a:lnTo>
                    <a:pt x="410" y="826"/>
                  </a:lnTo>
                  <a:lnTo>
                    <a:pt x="412" y="832"/>
                  </a:lnTo>
                  <a:lnTo>
                    <a:pt x="412" y="840"/>
                  </a:lnTo>
                  <a:lnTo>
                    <a:pt x="412" y="850"/>
                  </a:lnTo>
                  <a:lnTo>
                    <a:pt x="410" y="860"/>
                  </a:lnTo>
                  <a:lnTo>
                    <a:pt x="410" y="872"/>
                  </a:lnTo>
                  <a:lnTo>
                    <a:pt x="414" y="886"/>
                  </a:lnTo>
                  <a:lnTo>
                    <a:pt x="416" y="902"/>
                  </a:lnTo>
                  <a:lnTo>
                    <a:pt x="420" y="922"/>
                  </a:lnTo>
                  <a:lnTo>
                    <a:pt x="412" y="928"/>
                  </a:lnTo>
                  <a:lnTo>
                    <a:pt x="406" y="9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8" name="Freeform 12"/>
            <p:cNvSpPr/>
            <p:nvPr/>
          </p:nvSpPr>
          <p:spPr bwMode="auto">
            <a:xfrm>
              <a:off x="4851400" y="5384801"/>
              <a:ext cx="1187450" cy="885825"/>
            </a:xfrm>
            <a:custGeom>
              <a:avLst/>
              <a:gdLst>
                <a:gd name="T0" fmla="*/ 450 w 748"/>
                <a:gd name="T1" fmla="*/ 540 h 558"/>
                <a:gd name="T2" fmla="*/ 440 w 748"/>
                <a:gd name="T3" fmla="*/ 532 h 558"/>
                <a:gd name="T4" fmla="*/ 422 w 748"/>
                <a:gd name="T5" fmla="*/ 516 h 558"/>
                <a:gd name="T6" fmla="*/ 406 w 748"/>
                <a:gd name="T7" fmla="*/ 508 h 558"/>
                <a:gd name="T8" fmla="*/ 390 w 748"/>
                <a:gd name="T9" fmla="*/ 536 h 558"/>
                <a:gd name="T10" fmla="*/ 280 w 748"/>
                <a:gd name="T11" fmla="*/ 532 h 558"/>
                <a:gd name="T12" fmla="*/ 218 w 748"/>
                <a:gd name="T13" fmla="*/ 498 h 558"/>
                <a:gd name="T14" fmla="*/ 204 w 748"/>
                <a:gd name="T15" fmla="*/ 478 h 558"/>
                <a:gd name="T16" fmla="*/ 212 w 748"/>
                <a:gd name="T17" fmla="*/ 432 h 558"/>
                <a:gd name="T18" fmla="*/ 188 w 748"/>
                <a:gd name="T19" fmla="*/ 390 h 558"/>
                <a:gd name="T20" fmla="*/ 142 w 748"/>
                <a:gd name="T21" fmla="*/ 382 h 558"/>
                <a:gd name="T22" fmla="*/ 82 w 748"/>
                <a:gd name="T23" fmla="*/ 368 h 558"/>
                <a:gd name="T24" fmla="*/ 104 w 748"/>
                <a:gd name="T25" fmla="*/ 342 h 558"/>
                <a:gd name="T26" fmla="*/ 140 w 748"/>
                <a:gd name="T27" fmla="*/ 316 h 558"/>
                <a:gd name="T28" fmla="*/ 142 w 748"/>
                <a:gd name="T29" fmla="*/ 262 h 558"/>
                <a:gd name="T30" fmla="*/ 102 w 748"/>
                <a:gd name="T31" fmla="*/ 252 h 558"/>
                <a:gd name="T32" fmla="*/ 20 w 748"/>
                <a:gd name="T33" fmla="*/ 222 h 558"/>
                <a:gd name="T34" fmla="*/ 0 w 748"/>
                <a:gd name="T35" fmla="*/ 192 h 558"/>
                <a:gd name="T36" fmla="*/ 22 w 748"/>
                <a:gd name="T37" fmla="*/ 162 h 558"/>
                <a:gd name="T38" fmla="*/ 62 w 748"/>
                <a:gd name="T39" fmla="*/ 154 h 558"/>
                <a:gd name="T40" fmla="*/ 120 w 748"/>
                <a:gd name="T41" fmla="*/ 190 h 558"/>
                <a:gd name="T42" fmla="*/ 156 w 748"/>
                <a:gd name="T43" fmla="*/ 192 h 558"/>
                <a:gd name="T44" fmla="*/ 206 w 748"/>
                <a:gd name="T45" fmla="*/ 156 h 558"/>
                <a:gd name="T46" fmla="*/ 240 w 748"/>
                <a:gd name="T47" fmla="*/ 98 h 558"/>
                <a:gd name="T48" fmla="*/ 274 w 748"/>
                <a:gd name="T49" fmla="*/ 110 h 558"/>
                <a:gd name="T50" fmla="*/ 308 w 748"/>
                <a:gd name="T51" fmla="*/ 128 h 558"/>
                <a:gd name="T52" fmla="*/ 342 w 748"/>
                <a:gd name="T53" fmla="*/ 134 h 558"/>
                <a:gd name="T54" fmla="*/ 410 w 748"/>
                <a:gd name="T55" fmla="*/ 100 h 558"/>
                <a:gd name="T56" fmla="*/ 442 w 748"/>
                <a:gd name="T57" fmla="*/ 78 h 558"/>
                <a:gd name="T58" fmla="*/ 470 w 748"/>
                <a:gd name="T59" fmla="*/ 52 h 558"/>
                <a:gd name="T60" fmla="*/ 514 w 748"/>
                <a:gd name="T61" fmla="*/ 38 h 558"/>
                <a:gd name="T62" fmla="*/ 588 w 748"/>
                <a:gd name="T63" fmla="*/ 10 h 558"/>
                <a:gd name="T64" fmla="*/ 632 w 748"/>
                <a:gd name="T65" fmla="*/ 0 h 558"/>
                <a:gd name="T66" fmla="*/ 672 w 748"/>
                <a:gd name="T67" fmla="*/ 54 h 558"/>
                <a:gd name="T68" fmla="*/ 640 w 748"/>
                <a:gd name="T69" fmla="*/ 112 h 558"/>
                <a:gd name="T70" fmla="*/ 642 w 748"/>
                <a:gd name="T71" fmla="*/ 142 h 558"/>
                <a:gd name="T72" fmla="*/ 682 w 748"/>
                <a:gd name="T73" fmla="*/ 172 h 558"/>
                <a:gd name="T74" fmla="*/ 734 w 748"/>
                <a:gd name="T75" fmla="*/ 180 h 558"/>
                <a:gd name="T76" fmla="*/ 748 w 748"/>
                <a:gd name="T77" fmla="*/ 220 h 558"/>
                <a:gd name="T78" fmla="*/ 734 w 748"/>
                <a:gd name="T79" fmla="*/ 254 h 558"/>
                <a:gd name="T80" fmla="*/ 722 w 748"/>
                <a:gd name="T81" fmla="*/ 264 h 558"/>
                <a:gd name="T82" fmla="*/ 712 w 748"/>
                <a:gd name="T83" fmla="*/ 312 h 558"/>
                <a:gd name="T84" fmla="*/ 688 w 748"/>
                <a:gd name="T85" fmla="*/ 346 h 558"/>
                <a:gd name="T86" fmla="*/ 672 w 748"/>
                <a:gd name="T87" fmla="*/ 360 h 558"/>
                <a:gd name="T88" fmla="*/ 634 w 748"/>
                <a:gd name="T89" fmla="*/ 406 h 558"/>
                <a:gd name="T90" fmla="*/ 614 w 748"/>
                <a:gd name="T91" fmla="*/ 424 h 558"/>
                <a:gd name="T92" fmla="*/ 586 w 748"/>
                <a:gd name="T93" fmla="*/ 448 h 558"/>
                <a:gd name="T94" fmla="*/ 570 w 748"/>
                <a:gd name="T95" fmla="*/ 468 h 558"/>
                <a:gd name="T96" fmla="*/ 566 w 748"/>
                <a:gd name="T97" fmla="*/ 474 h 558"/>
                <a:gd name="T98" fmla="*/ 546 w 748"/>
                <a:gd name="T99" fmla="*/ 484 h 558"/>
                <a:gd name="T100" fmla="*/ 518 w 748"/>
                <a:gd name="T101" fmla="*/ 534 h 558"/>
                <a:gd name="T102" fmla="*/ 466 w 748"/>
                <a:gd name="T103" fmla="*/ 558 h 55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748" h="558">
                  <a:moveTo>
                    <a:pt x="450" y="558"/>
                  </a:moveTo>
                  <a:lnTo>
                    <a:pt x="450" y="558"/>
                  </a:lnTo>
                  <a:lnTo>
                    <a:pt x="450" y="540"/>
                  </a:lnTo>
                  <a:lnTo>
                    <a:pt x="446" y="540"/>
                  </a:lnTo>
                  <a:lnTo>
                    <a:pt x="444" y="538"/>
                  </a:lnTo>
                  <a:lnTo>
                    <a:pt x="440" y="532"/>
                  </a:lnTo>
                  <a:lnTo>
                    <a:pt x="428" y="530"/>
                  </a:lnTo>
                  <a:lnTo>
                    <a:pt x="426" y="522"/>
                  </a:lnTo>
                  <a:lnTo>
                    <a:pt x="422" y="516"/>
                  </a:lnTo>
                  <a:lnTo>
                    <a:pt x="418" y="510"/>
                  </a:lnTo>
                  <a:lnTo>
                    <a:pt x="414" y="508"/>
                  </a:lnTo>
                  <a:lnTo>
                    <a:pt x="410" y="508"/>
                  </a:lnTo>
                  <a:lnTo>
                    <a:pt x="406" y="508"/>
                  </a:lnTo>
                  <a:lnTo>
                    <a:pt x="396" y="510"/>
                  </a:lnTo>
                  <a:lnTo>
                    <a:pt x="390" y="536"/>
                  </a:lnTo>
                  <a:lnTo>
                    <a:pt x="322" y="540"/>
                  </a:lnTo>
                  <a:lnTo>
                    <a:pt x="280" y="532"/>
                  </a:lnTo>
                  <a:lnTo>
                    <a:pt x="246" y="528"/>
                  </a:lnTo>
                  <a:lnTo>
                    <a:pt x="218" y="498"/>
                  </a:lnTo>
                  <a:lnTo>
                    <a:pt x="208" y="478"/>
                  </a:lnTo>
                  <a:lnTo>
                    <a:pt x="204" y="478"/>
                  </a:lnTo>
                  <a:lnTo>
                    <a:pt x="200" y="464"/>
                  </a:lnTo>
                  <a:lnTo>
                    <a:pt x="202" y="452"/>
                  </a:lnTo>
                  <a:lnTo>
                    <a:pt x="206" y="442"/>
                  </a:lnTo>
                  <a:lnTo>
                    <a:pt x="212" y="432"/>
                  </a:lnTo>
                  <a:lnTo>
                    <a:pt x="212" y="406"/>
                  </a:lnTo>
                  <a:lnTo>
                    <a:pt x="188" y="390"/>
                  </a:lnTo>
                  <a:lnTo>
                    <a:pt x="188" y="384"/>
                  </a:lnTo>
                  <a:lnTo>
                    <a:pt x="142" y="382"/>
                  </a:lnTo>
                  <a:lnTo>
                    <a:pt x="104" y="378"/>
                  </a:lnTo>
                  <a:lnTo>
                    <a:pt x="82" y="368"/>
                  </a:lnTo>
                  <a:lnTo>
                    <a:pt x="72" y="344"/>
                  </a:lnTo>
                  <a:lnTo>
                    <a:pt x="104" y="342"/>
                  </a:lnTo>
                  <a:lnTo>
                    <a:pt x="112" y="338"/>
                  </a:lnTo>
                  <a:lnTo>
                    <a:pt x="122" y="332"/>
                  </a:lnTo>
                  <a:lnTo>
                    <a:pt x="140" y="316"/>
                  </a:lnTo>
                  <a:lnTo>
                    <a:pt x="148" y="300"/>
                  </a:lnTo>
                  <a:lnTo>
                    <a:pt x="150" y="286"/>
                  </a:lnTo>
                  <a:lnTo>
                    <a:pt x="148" y="274"/>
                  </a:lnTo>
                  <a:lnTo>
                    <a:pt x="142" y="262"/>
                  </a:lnTo>
                  <a:lnTo>
                    <a:pt x="114" y="260"/>
                  </a:lnTo>
                  <a:lnTo>
                    <a:pt x="102" y="252"/>
                  </a:lnTo>
                  <a:lnTo>
                    <a:pt x="88" y="246"/>
                  </a:lnTo>
                  <a:lnTo>
                    <a:pt x="64" y="238"/>
                  </a:lnTo>
                  <a:lnTo>
                    <a:pt x="40" y="230"/>
                  </a:lnTo>
                  <a:lnTo>
                    <a:pt x="20" y="222"/>
                  </a:lnTo>
                  <a:lnTo>
                    <a:pt x="6" y="204"/>
                  </a:lnTo>
                  <a:lnTo>
                    <a:pt x="2" y="196"/>
                  </a:lnTo>
                  <a:lnTo>
                    <a:pt x="0" y="192"/>
                  </a:lnTo>
                  <a:lnTo>
                    <a:pt x="12" y="174"/>
                  </a:lnTo>
                  <a:lnTo>
                    <a:pt x="18" y="166"/>
                  </a:lnTo>
                  <a:lnTo>
                    <a:pt x="22" y="162"/>
                  </a:lnTo>
                  <a:lnTo>
                    <a:pt x="30" y="158"/>
                  </a:lnTo>
                  <a:lnTo>
                    <a:pt x="36" y="156"/>
                  </a:lnTo>
                  <a:lnTo>
                    <a:pt x="48" y="154"/>
                  </a:lnTo>
                  <a:lnTo>
                    <a:pt x="62" y="154"/>
                  </a:lnTo>
                  <a:lnTo>
                    <a:pt x="90" y="164"/>
                  </a:lnTo>
                  <a:lnTo>
                    <a:pt x="120" y="190"/>
                  </a:lnTo>
                  <a:lnTo>
                    <a:pt x="130" y="192"/>
                  </a:lnTo>
                  <a:lnTo>
                    <a:pt x="142" y="192"/>
                  </a:lnTo>
                  <a:lnTo>
                    <a:pt x="156" y="192"/>
                  </a:lnTo>
                  <a:lnTo>
                    <a:pt x="172" y="190"/>
                  </a:lnTo>
                  <a:lnTo>
                    <a:pt x="188" y="174"/>
                  </a:lnTo>
                  <a:lnTo>
                    <a:pt x="206" y="156"/>
                  </a:lnTo>
                  <a:lnTo>
                    <a:pt x="222" y="136"/>
                  </a:lnTo>
                  <a:lnTo>
                    <a:pt x="238" y="120"/>
                  </a:lnTo>
                  <a:lnTo>
                    <a:pt x="240" y="98"/>
                  </a:lnTo>
                  <a:lnTo>
                    <a:pt x="264" y="96"/>
                  </a:lnTo>
                  <a:lnTo>
                    <a:pt x="274" y="110"/>
                  </a:lnTo>
                  <a:lnTo>
                    <a:pt x="284" y="114"/>
                  </a:lnTo>
                  <a:lnTo>
                    <a:pt x="294" y="120"/>
                  </a:lnTo>
                  <a:lnTo>
                    <a:pt x="308" y="128"/>
                  </a:lnTo>
                  <a:lnTo>
                    <a:pt x="324" y="134"/>
                  </a:lnTo>
                  <a:lnTo>
                    <a:pt x="342" y="134"/>
                  </a:lnTo>
                  <a:lnTo>
                    <a:pt x="384" y="120"/>
                  </a:lnTo>
                  <a:lnTo>
                    <a:pt x="398" y="108"/>
                  </a:lnTo>
                  <a:lnTo>
                    <a:pt x="410" y="100"/>
                  </a:lnTo>
                  <a:lnTo>
                    <a:pt x="422" y="92"/>
                  </a:lnTo>
                  <a:lnTo>
                    <a:pt x="438" y="84"/>
                  </a:lnTo>
                  <a:lnTo>
                    <a:pt x="442" y="78"/>
                  </a:lnTo>
                  <a:lnTo>
                    <a:pt x="450" y="72"/>
                  </a:lnTo>
                  <a:lnTo>
                    <a:pt x="462" y="56"/>
                  </a:lnTo>
                  <a:lnTo>
                    <a:pt x="470" y="52"/>
                  </a:lnTo>
                  <a:lnTo>
                    <a:pt x="476" y="46"/>
                  </a:lnTo>
                  <a:lnTo>
                    <a:pt x="494" y="40"/>
                  </a:lnTo>
                  <a:lnTo>
                    <a:pt x="514" y="38"/>
                  </a:lnTo>
                  <a:lnTo>
                    <a:pt x="550" y="36"/>
                  </a:lnTo>
                  <a:lnTo>
                    <a:pt x="570" y="22"/>
                  </a:lnTo>
                  <a:lnTo>
                    <a:pt x="588" y="10"/>
                  </a:lnTo>
                  <a:lnTo>
                    <a:pt x="596" y="6"/>
                  </a:lnTo>
                  <a:lnTo>
                    <a:pt x="606" y="2"/>
                  </a:lnTo>
                  <a:lnTo>
                    <a:pt x="618" y="0"/>
                  </a:lnTo>
                  <a:lnTo>
                    <a:pt x="632" y="0"/>
                  </a:lnTo>
                  <a:lnTo>
                    <a:pt x="654" y="36"/>
                  </a:lnTo>
                  <a:lnTo>
                    <a:pt x="672" y="54"/>
                  </a:lnTo>
                  <a:lnTo>
                    <a:pt x="656" y="82"/>
                  </a:lnTo>
                  <a:lnTo>
                    <a:pt x="646" y="96"/>
                  </a:lnTo>
                  <a:lnTo>
                    <a:pt x="640" y="112"/>
                  </a:lnTo>
                  <a:lnTo>
                    <a:pt x="638" y="140"/>
                  </a:lnTo>
                  <a:lnTo>
                    <a:pt x="642" y="142"/>
                  </a:lnTo>
                  <a:lnTo>
                    <a:pt x="650" y="142"/>
                  </a:lnTo>
                  <a:lnTo>
                    <a:pt x="672" y="142"/>
                  </a:lnTo>
                  <a:lnTo>
                    <a:pt x="682" y="172"/>
                  </a:lnTo>
                  <a:lnTo>
                    <a:pt x="690" y="184"/>
                  </a:lnTo>
                  <a:lnTo>
                    <a:pt x="734" y="180"/>
                  </a:lnTo>
                  <a:lnTo>
                    <a:pt x="740" y="190"/>
                  </a:lnTo>
                  <a:lnTo>
                    <a:pt x="744" y="204"/>
                  </a:lnTo>
                  <a:lnTo>
                    <a:pt x="748" y="220"/>
                  </a:lnTo>
                  <a:lnTo>
                    <a:pt x="748" y="238"/>
                  </a:lnTo>
                  <a:lnTo>
                    <a:pt x="740" y="248"/>
                  </a:lnTo>
                  <a:lnTo>
                    <a:pt x="734" y="254"/>
                  </a:lnTo>
                  <a:lnTo>
                    <a:pt x="726" y="258"/>
                  </a:lnTo>
                  <a:lnTo>
                    <a:pt x="724" y="262"/>
                  </a:lnTo>
                  <a:lnTo>
                    <a:pt x="722" y="264"/>
                  </a:lnTo>
                  <a:lnTo>
                    <a:pt x="718" y="266"/>
                  </a:lnTo>
                  <a:lnTo>
                    <a:pt x="712" y="312"/>
                  </a:lnTo>
                  <a:lnTo>
                    <a:pt x="706" y="324"/>
                  </a:lnTo>
                  <a:lnTo>
                    <a:pt x="700" y="338"/>
                  </a:lnTo>
                  <a:lnTo>
                    <a:pt x="688" y="346"/>
                  </a:lnTo>
                  <a:lnTo>
                    <a:pt x="682" y="350"/>
                  </a:lnTo>
                  <a:lnTo>
                    <a:pt x="682" y="356"/>
                  </a:lnTo>
                  <a:lnTo>
                    <a:pt x="672" y="360"/>
                  </a:lnTo>
                  <a:lnTo>
                    <a:pt x="664" y="366"/>
                  </a:lnTo>
                  <a:lnTo>
                    <a:pt x="656" y="376"/>
                  </a:lnTo>
                  <a:lnTo>
                    <a:pt x="648" y="386"/>
                  </a:lnTo>
                  <a:lnTo>
                    <a:pt x="634" y="406"/>
                  </a:lnTo>
                  <a:lnTo>
                    <a:pt x="626" y="414"/>
                  </a:lnTo>
                  <a:lnTo>
                    <a:pt x="616" y="420"/>
                  </a:lnTo>
                  <a:lnTo>
                    <a:pt x="614" y="424"/>
                  </a:lnTo>
                  <a:lnTo>
                    <a:pt x="610" y="428"/>
                  </a:lnTo>
                  <a:lnTo>
                    <a:pt x="600" y="434"/>
                  </a:lnTo>
                  <a:lnTo>
                    <a:pt x="586" y="448"/>
                  </a:lnTo>
                  <a:lnTo>
                    <a:pt x="572" y="464"/>
                  </a:lnTo>
                  <a:lnTo>
                    <a:pt x="570" y="466"/>
                  </a:lnTo>
                  <a:lnTo>
                    <a:pt x="570" y="468"/>
                  </a:lnTo>
                  <a:lnTo>
                    <a:pt x="566" y="468"/>
                  </a:lnTo>
                  <a:lnTo>
                    <a:pt x="566" y="474"/>
                  </a:lnTo>
                  <a:lnTo>
                    <a:pt x="560" y="474"/>
                  </a:lnTo>
                  <a:lnTo>
                    <a:pt x="556" y="476"/>
                  </a:lnTo>
                  <a:lnTo>
                    <a:pt x="546" y="484"/>
                  </a:lnTo>
                  <a:lnTo>
                    <a:pt x="532" y="500"/>
                  </a:lnTo>
                  <a:lnTo>
                    <a:pt x="518" y="534"/>
                  </a:lnTo>
                  <a:lnTo>
                    <a:pt x="502" y="538"/>
                  </a:lnTo>
                  <a:lnTo>
                    <a:pt x="488" y="544"/>
                  </a:lnTo>
                  <a:lnTo>
                    <a:pt x="478" y="550"/>
                  </a:lnTo>
                  <a:lnTo>
                    <a:pt x="466" y="558"/>
                  </a:lnTo>
                  <a:lnTo>
                    <a:pt x="450" y="55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9" name="Freeform 13"/>
            <p:cNvSpPr/>
            <p:nvPr/>
          </p:nvSpPr>
          <p:spPr bwMode="auto">
            <a:xfrm>
              <a:off x="7381875" y="5387976"/>
              <a:ext cx="282575" cy="654050"/>
            </a:xfrm>
            <a:custGeom>
              <a:avLst/>
              <a:gdLst>
                <a:gd name="T0" fmla="*/ 82 w 178"/>
                <a:gd name="T1" fmla="*/ 412 h 412"/>
                <a:gd name="T2" fmla="*/ 82 w 178"/>
                <a:gd name="T3" fmla="*/ 412 h 412"/>
                <a:gd name="T4" fmla="*/ 50 w 178"/>
                <a:gd name="T5" fmla="*/ 364 h 412"/>
                <a:gd name="T6" fmla="*/ 50 w 178"/>
                <a:gd name="T7" fmla="*/ 364 h 412"/>
                <a:gd name="T8" fmla="*/ 40 w 178"/>
                <a:gd name="T9" fmla="*/ 360 h 412"/>
                <a:gd name="T10" fmla="*/ 34 w 178"/>
                <a:gd name="T11" fmla="*/ 356 h 412"/>
                <a:gd name="T12" fmla="*/ 28 w 178"/>
                <a:gd name="T13" fmla="*/ 350 h 412"/>
                <a:gd name="T14" fmla="*/ 26 w 178"/>
                <a:gd name="T15" fmla="*/ 346 h 412"/>
                <a:gd name="T16" fmla="*/ 20 w 178"/>
                <a:gd name="T17" fmla="*/ 336 h 412"/>
                <a:gd name="T18" fmla="*/ 16 w 178"/>
                <a:gd name="T19" fmla="*/ 324 h 412"/>
                <a:gd name="T20" fmla="*/ 16 w 178"/>
                <a:gd name="T21" fmla="*/ 324 h 412"/>
                <a:gd name="T22" fmla="*/ 0 w 178"/>
                <a:gd name="T23" fmla="*/ 304 h 412"/>
                <a:gd name="T24" fmla="*/ 0 w 178"/>
                <a:gd name="T25" fmla="*/ 304 h 412"/>
                <a:gd name="T26" fmla="*/ 2 w 178"/>
                <a:gd name="T27" fmla="*/ 280 h 412"/>
                <a:gd name="T28" fmla="*/ 6 w 178"/>
                <a:gd name="T29" fmla="*/ 258 h 412"/>
                <a:gd name="T30" fmla="*/ 8 w 178"/>
                <a:gd name="T31" fmla="*/ 238 h 412"/>
                <a:gd name="T32" fmla="*/ 8 w 178"/>
                <a:gd name="T33" fmla="*/ 228 h 412"/>
                <a:gd name="T34" fmla="*/ 6 w 178"/>
                <a:gd name="T35" fmla="*/ 220 h 412"/>
                <a:gd name="T36" fmla="*/ 6 w 178"/>
                <a:gd name="T37" fmla="*/ 220 h 412"/>
                <a:gd name="T38" fmla="*/ 6 w 178"/>
                <a:gd name="T39" fmla="*/ 196 h 412"/>
                <a:gd name="T40" fmla="*/ 10 w 178"/>
                <a:gd name="T41" fmla="*/ 180 h 412"/>
                <a:gd name="T42" fmla="*/ 16 w 178"/>
                <a:gd name="T43" fmla="*/ 166 h 412"/>
                <a:gd name="T44" fmla="*/ 30 w 178"/>
                <a:gd name="T45" fmla="*/ 150 h 412"/>
                <a:gd name="T46" fmla="*/ 30 w 178"/>
                <a:gd name="T47" fmla="*/ 150 h 412"/>
                <a:gd name="T48" fmla="*/ 38 w 178"/>
                <a:gd name="T49" fmla="*/ 112 h 412"/>
                <a:gd name="T50" fmla="*/ 38 w 178"/>
                <a:gd name="T51" fmla="*/ 112 h 412"/>
                <a:gd name="T52" fmla="*/ 60 w 178"/>
                <a:gd name="T53" fmla="*/ 64 h 412"/>
                <a:gd name="T54" fmla="*/ 60 w 178"/>
                <a:gd name="T55" fmla="*/ 64 h 412"/>
                <a:gd name="T56" fmla="*/ 76 w 178"/>
                <a:gd name="T57" fmla="*/ 44 h 412"/>
                <a:gd name="T58" fmla="*/ 90 w 178"/>
                <a:gd name="T59" fmla="*/ 28 h 412"/>
                <a:gd name="T60" fmla="*/ 104 w 178"/>
                <a:gd name="T61" fmla="*/ 14 h 412"/>
                <a:gd name="T62" fmla="*/ 122 w 178"/>
                <a:gd name="T63" fmla="*/ 0 h 412"/>
                <a:gd name="T64" fmla="*/ 122 w 178"/>
                <a:gd name="T65" fmla="*/ 0 h 412"/>
                <a:gd name="T66" fmla="*/ 164 w 178"/>
                <a:gd name="T67" fmla="*/ 2 h 412"/>
                <a:gd name="T68" fmla="*/ 164 w 178"/>
                <a:gd name="T69" fmla="*/ 2 h 412"/>
                <a:gd name="T70" fmla="*/ 170 w 178"/>
                <a:gd name="T71" fmla="*/ 6 h 412"/>
                <a:gd name="T72" fmla="*/ 170 w 178"/>
                <a:gd name="T73" fmla="*/ 6 h 412"/>
                <a:gd name="T74" fmla="*/ 176 w 178"/>
                <a:gd name="T75" fmla="*/ 30 h 412"/>
                <a:gd name="T76" fmla="*/ 178 w 178"/>
                <a:gd name="T77" fmla="*/ 44 h 412"/>
                <a:gd name="T78" fmla="*/ 178 w 178"/>
                <a:gd name="T79" fmla="*/ 58 h 412"/>
                <a:gd name="T80" fmla="*/ 178 w 178"/>
                <a:gd name="T81" fmla="*/ 58 h 412"/>
                <a:gd name="T82" fmla="*/ 172 w 178"/>
                <a:gd name="T83" fmla="*/ 72 h 412"/>
                <a:gd name="T84" fmla="*/ 168 w 178"/>
                <a:gd name="T85" fmla="*/ 86 h 412"/>
                <a:gd name="T86" fmla="*/ 166 w 178"/>
                <a:gd name="T87" fmla="*/ 102 h 412"/>
                <a:gd name="T88" fmla="*/ 166 w 178"/>
                <a:gd name="T89" fmla="*/ 118 h 412"/>
                <a:gd name="T90" fmla="*/ 168 w 178"/>
                <a:gd name="T91" fmla="*/ 154 h 412"/>
                <a:gd name="T92" fmla="*/ 170 w 178"/>
                <a:gd name="T93" fmla="*/ 188 h 412"/>
                <a:gd name="T94" fmla="*/ 170 w 178"/>
                <a:gd name="T95" fmla="*/ 188 h 412"/>
                <a:gd name="T96" fmla="*/ 164 w 178"/>
                <a:gd name="T97" fmla="*/ 202 h 412"/>
                <a:gd name="T98" fmla="*/ 158 w 178"/>
                <a:gd name="T99" fmla="*/ 218 h 412"/>
                <a:gd name="T100" fmla="*/ 158 w 178"/>
                <a:gd name="T101" fmla="*/ 218 h 412"/>
                <a:gd name="T102" fmla="*/ 118 w 178"/>
                <a:gd name="T103" fmla="*/ 304 h 412"/>
                <a:gd name="T104" fmla="*/ 118 w 178"/>
                <a:gd name="T105" fmla="*/ 304 h 412"/>
                <a:gd name="T106" fmla="*/ 108 w 178"/>
                <a:gd name="T107" fmla="*/ 398 h 412"/>
                <a:gd name="T108" fmla="*/ 108 w 178"/>
                <a:gd name="T109" fmla="*/ 398 h 412"/>
                <a:gd name="T110" fmla="*/ 98 w 178"/>
                <a:gd name="T111" fmla="*/ 408 h 412"/>
                <a:gd name="T112" fmla="*/ 98 w 178"/>
                <a:gd name="T113" fmla="*/ 408 h 412"/>
                <a:gd name="T114" fmla="*/ 90 w 178"/>
                <a:gd name="T115" fmla="*/ 410 h 412"/>
                <a:gd name="T116" fmla="*/ 82 w 178"/>
                <a:gd name="T117" fmla="*/ 412 h 412"/>
                <a:gd name="T118" fmla="*/ 82 w 178"/>
                <a:gd name="T119" fmla="*/ 412 h 4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8" h="412">
                  <a:moveTo>
                    <a:pt x="82" y="412"/>
                  </a:moveTo>
                  <a:lnTo>
                    <a:pt x="82" y="412"/>
                  </a:lnTo>
                  <a:lnTo>
                    <a:pt x="50" y="364"/>
                  </a:lnTo>
                  <a:lnTo>
                    <a:pt x="40" y="360"/>
                  </a:lnTo>
                  <a:lnTo>
                    <a:pt x="34" y="356"/>
                  </a:lnTo>
                  <a:lnTo>
                    <a:pt x="28" y="350"/>
                  </a:lnTo>
                  <a:lnTo>
                    <a:pt x="26" y="346"/>
                  </a:lnTo>
                  <a:lnTo>
                    <a:pt x="20" y="336"/>
                  </a:lnTo>
                  <a:lnTo>
                    <a:pt x="16" y="324"/>
                  </a:lnTo>
                  <a:lnTo>
                    <a:pt x="0" y="304"/>
                  </a:lnTo>
                  <a:lnTo>
                    <a:pt x="2" y="280"/>
                  </a:lnTo>
                  <a:lnTo>
                    <a:pt x="6" y="258"/>
                  </a:lnTo>
                  <a:lnTo>
                    <a:pt x="8" y="238"/>
                  </a:lnTo>
                  <a:lnTo>
                    <a:pt x="8" y="228"/>
                  </a:lnTo>
                  <a:lnTo>
                    <a:pt x="6" y="220"/>
                  </a:lnTo>
                  <a:lnTo>
                    <a:pt x="6" y="196"/>
                  </a:lnTo>
                  <a:lnTo>
                    <a:pt x="10" y="180"/>
                  </a:lnTo>
                  <a:lnTo>
                    <a:pt x="16" y="166"/>
                  </a:lnTo>
                  <a:lnTo>
                    <a:pt x="30" y="150"/>
                  </a:lnTo>
                  <a:lnTo>
                    <a:pt x="38" y="112"/>
                  </a:lnTo>
                  <a:lnTo>
                    <a:pt x="60" y="64"/>
                  </a:lnTo>
                  <a:lnTo>
                    <a:pt x="76" y="44"/>
                  </a:lnTo>
                  <a:lnTo>
                    <a:pt x="90" y="28"/>
                  </a:lnTo>
                  <a:lnTo>
                    <a:pt x="104" y="14"/>
                  </a:lnTo>
                  <a:lnTo>
                    <a:pt x="122" y="0"/>
                  </a:lnTo>
                  <a:lnTo>
                    <a:pt x="164" y="2"/>
                  </a:lnTo>
                  <a:lnTo>
                    <a:pt x="170" y="6"/>
                  </a:lnTo>
                  <a:lnTo>
                    <a:pt x="176" y="30"/>
                  </a:lnTo>
                  <a:lnTo>
                    <a:pt x="178" y="44"/>
                  </a:lnTo>
                  <a:lnTo>
                    <a:pt x="178" y="58"/>
                  </a:lnTo>
                  <a:lnTo>
                    <a:pt x="172" y="72"/>
                  </a:lnTo>
                  <a:lnTo>
                    <a:pt x="168" y="86"/>
                  </a:lnTo>
                  <a:lnTo>
                    <a:pt x="166" y="102"/>
                  </a:lnTo>
                  <a:lnTo>
                    <a:pt x="166" y="118"/>
                  </a:lnTo>
                  <a:lnTo>
                    <a:pt x="168" y="154"/>
                  </a:lnTo>
                  <a:lnTo>
                    <a:pt x="170" y="188"/>
                  </a:lnTo>
                  <a:lnTo>
                    <a:pt x="164" y="202"/>
                  </a:lnTo>
                  <a:lnTo>
                    <a:pt x="158" y="218"/>
                  </a:lnTo>
                  <a:lnTo>
                    <a:pt x="118" y="304"/>
                  </a:lnTo>
                  <a:lnTo>
                    <a:pt x="108" y="398"/>
                  </a:lnTo>
                  <a:lnTo>
                    <a:pt x="98" y="408"/>
                  </a:lnTo>
                  <a:lnTo>
                    <a:pt x="90" y="410"/>
                  </a:lnTo>
                  <a:lnTo>
                    <a:pt x="82" y="412"/>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11" name="Freeform 15"/>
            <p:cNvSpPr/>
            <p:nvPr/>
          </p:nvSpPr>
          <p:spPr bwMode="auto">
            <a:xfrm>
              <a:off x="6708775" y="4911726"/>
              <a:ext cx="657225" cy="854075"/>
            </a:xfrm>
            <a:custGeom>
              <a:avLst/>
              <a:gdLst>
                <a:gd name="T0" fmla="*/ 136 w 414"/>
                <a:gd name="T1" fmla="*/ 532 h 538"/>
                <a:gd name="T2" fmla="*/ 122 w 414"/>
                <a:gd name="T3" fmla="*/ 508 h 538"/>
                <a:gd name="T4" fmla="*/ 116 w 414"/>
                <a:gd name="T5" fmla="*/ 498 h 538"/>
                <a:gd name="T6" fmla="*/ 58 w 414"/>
                <a:gd name="T7" fmla="*/ 426 h 538"/>
                <a:gd name="T8" fmla="*/ 12 w 414"/>
                <a:gd name="T9" fmla="*/ 420 h 538"/>
                <a:gd name="T10" fmla="*/ 0 w 414"/>
                <a:gd name="T11" fmla="*/ 402 h 538"/>
                <a:gd name="T12" fmla="*/ 6 w 414"/>
                <a:gd name="T13" fmla="*/ 360 h 538"/>
                <a:gd name="T14" fmla="*/ 10 w 414"/>
                <a:gd name="T15" fmla="*/ 332 h 538"/>
                <a:gd name="T16" fmla="*/ 8 w 414"/>
                <a:gd name="T17" fmla="*/ 306 h 538"/>
                <a:gd name="T18" fmla="*/ 44 w 414"/>
                <a:gd name="T19" fmla="*/ 246 h 538"/>
                <a:gd name="T20" fmla="*/ 42 w 414"/>
                <a:gd name="T21" fmla="*/ 200 h 538"/>
                <a:gd name="T22" fmla="*/ 46 w 414"/>
                <a:gd name="T23" fmla="*/ 190 h 538"/>
                <a:gd name="T24" fmla="*/ 74 w 414"/>
                <a:gd name="T25" fmla="*/ 174 h 538"/>
                <a:gd name="T26" fmla="*/ 102 w 414"/>
                <a:gd name="T27" fmla="*/ 134 h 538"/>
                <a:gd name="T28" fmla="*/ 102 w 414"/>
                <a:gd name="T29" fmla="*/ 116 h 538"/>
                <a:gd name="T30" fmla="*/ 92 w 414"/>
                <a:gd name="T31" fmla="*/ 88 h 538"/>
                <a:gd name="T32" fmla="*/ 104 w 414"/>
                <a:gd name="T33" fmla="*/ 72 h 538"/>
                <a:gd name="T34" fmla="*/ 132 w 414"/>
                <a:gd name="T35" fmla="*/ 58 h 538"/>
                <a:gd name="T36" fmla="*/ 172 w 414"/>
                <a:gd name="T37" fmla="*/ 48 h 538"/>
                <a:gd name="T38" fmla="*/ 190 w 414"/>
                <a:gd name="T39" fmla="*/ 28 h 538"/>
                <a:gd name="T40" fmla="*/ 204 w 414"/>
                <a:gd name="T41" fmla="*/ 2 h 538"/>
                <a:gd name="T42" fmla="*/ 224 w 414"/>
                <a:gd name="T43" fmla="*/ 2 h 538"/>
                <a:gd name="T44" fmla="*/ 236 w 414"/>
                <a:gd name="T45" fmla="*/ 16 h 538"/>
                <a:gd name="T46" fmla="*/ 250 w 414"/>
                <a:gd name="T47" fmla="*/ 64 h 538"/>
                <a:gd name="T48" fmla="*/ 280 w 414"/>
                <a:gd name="T49" fmla="*/ 96 h 538"/>
                <a:gd name="T50" fmla="*/ 336 w 414"/>
                <a:gd name="T51" fmla="*/ 100 h 538"/>
                <a:gd name="T52" fmla="*/ 366 w 414"/>
                <a:gd name="T53" fmla="*/ 86 h 538"/>
                <a:gd name="T54" fmla="*/ 404 w 414"/>
                <a:gd name="T55" fmla="*/ 84 h 538"/>
                <a:gd name="T56" fmla="*/ 398 w 414"/>
                <a:gd name="T57" fmla="*/ 104 h 538"/>
                <a:gd name="T58" fmla="*/ 384 w 414"/>
                <a:gd name="T59" fmla="*/ 124 h 538"/>
                <a:gd name="T60" fmla="*/ 362 w 414"/>
                <a:gd name="T61" fmla="*/ 154 h 538"/>
                <a:gd name="T62" fmla="*/ 330 w 414"/>
                <a:gd name="T63" fmla="*/ 162 h 538"/>
                <a:gd name="T64" fmla="*/ 328 w 414"/>
                <a:gd name="T65" fmla="*/ 180 h 538"/>
                <a:gd name="T66" fmla="*/ 348 w 414"/>
                <a:gd name="T67" fmla="*/ 198 h 538"/>
                <a:gd name="T68" fmla="*/ 350 w 414"/>
                <a:gd name="T69" fmla="*/ 222 h 538"/>
                <a:gd name="T70" fmla="*/ 348 w 414"/>
                <a:gd name="T71" fmla="*/ 240 h 538"/>
                <a:gd name="T72" fmla="*/ 340 w 414"/>
                <a:gd name="T73" fmla="*/ 278 h 538"/>
                <a:gd name="T74" fmla="*/ 346 w 414"/>
                <a:gd name="T75" fmla="*/ 296 h 538"/>
                <a:gd name="T76" fmla="*/ 356 w 414"/>
                <a:gd name="T77" fmla="*/ 308 h 538"/>
                <a:gd name="T78" fmla="*/ 350 w 414"/>
                <a:gd name="T79" fmla="*/ 306 h 538"/>
                <a:gd name="T80" fmla="*/ 318 w 414"/>
                <a:gd name="T81" fmla="*/ 312 h 538"/>
                <a:gd name="T82" fmla="*/ 318 w 414"/>
                <a:gd name="T83" fmla="*/ 336 h 538"/>
                <a:gd name="T84" fmla="*/ 296 w 414"/>
                <a:gd name="T85" fmla="*/ 354 h 538"/>
                <a:gd name="T86" fmla="*/ 288 w 414"/>
                <a:gd name="T87" fmla="*/ 384 h 538"/>
                <a:gd name="T88" fmla="*/ 268 w 414"/>
                <a:gd name="T89" fmla="*/ 408 h 538"/>
                <a:gd name="T90" fmla="*/ 228 w 414"/>
                <a:gd name="T91" fmla="*/ 416 h 538"/>
                <a:gd name="T92" fmla="*/ 240 w 414"/>
                <a:gd name="T93" fmla="*/ 440 h 538"/>
                <a:gd name="T94" fmla="*/ 218 w 414"/>
                <a:gd name="T95" fmla="*/ 450 h 538"/>
                <a:gd name="T96" fmla="*/ 184 w 414"/>
                <a:gd name="T97" fmla="*/ 480 h 538"/>
                <a:gd name="T98" fmla="*/ 166 w 414"/>
                <a:gd name="T99" fmla="*/ 514 h 538"/>
                <a:gd name="T100" fmla="*/ 150 w 414"/>
                <a:gd name="T101" fmla="*/ 528 h 53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14" h="538">
                  <a:moveTo>
                    <a:pt x="136" y="538"/>
                  </a:moveTo>
                  <a:lnTo>
                    <a:pt x="136" y="538"/>
                  </a:lnTo>
                  <a:lnTo>
                    <a:pt x="136" y="532"/>
                  </a:lnTo>
                  <a:lnTo>
                    <a:pt x="134" y="526"/>
                  </a:lnTo>
                  <a:lnTo>
                    <a:pt x="128" y="516"/>
                  </a:lnTo>
                  <a:lnTo>
                    <a:pt x="122" y="508"/>
                  </a:lnTo>
                  <a:lnTo>
                    <a:pt x="116" y="504"/>
                  </a:lnTo>
                  <a:lnTo>
                    <a:pt x="116" y="498"/>
                  </a:lnTo>
                  <a:lnTo>
                    <a:pt x="58" y="426"/>
                  </a:lnTo>
                  <a:lnTo>
                    <a:pt x="40" y="422"/>
                  </a:lnTo>
                  <a:lnTo>
                    <a:pt x="26" y="420"/>
                  </a:lnTo>
                  <a:lnTo>
                    <a:pt x="12" y="420"/>
                  </a:lnTo>
                  <a:lnTo>
                    <a:pt x="2" y="418"/>
                  </a:lnTo>
                  <a:lnTo>
                    <a:pt x="0" y="402"/>
                  </a:lnTo>
                  <a:lnTo>
                    <a:pt x="0" y="386"/>
                  </a:lnTo>
                  <a:lnTo>
                    <a:pt x="6" y="360"/>
                  </a:lnTo>
                  <a:lnTo>
                    <a:pt x="8" y="352"/>
                  </a:lnTo>
                  <a:lnTo>
                    <a:pt x="10" y="346"/>
                  </a:lnTo>
                  <a:lnTo>
                    <a:pt x="10" y="332"/>
                  </a:lnTo>
                  <a:lnTo>
                    <a:pt x="10" y="318"/>
                  </a:lnTo>
                  <a:lnTo>
                    <a:pt x="8" y="306"/>
                  </a:lnTo>
                  <a:lnTo>
                    <a:pt x="40" y="270"/>
                  </a:lnTo>
                  <a:lnTo>
                    <a:pt x="44" y="246"/>
                  </a:lnTo>
                  <a:lnTo>
                    <a:pt x="42" y="214"/>
                  </a:lnTo>
                  <a:lnTo>
                    <a:pt x="42" y="200"/>
                  </a:lnTo>
                  <a:lnTo>
                    <a:pt x="44" y="194"/>
                  </a:lnTo>
                  <a:lnTo>
                    <a:pt x="46" y="190"/>
                  </a:lnTo>
                  <a:lnTo>
                    <a:pt x="60" y="182"/>
                  </a:lnTo>
                  <a:lnTo>
                    <a:pt x="74" y="174"/>
                  </a:lnTo>
                  <a:lnTo>
                    <a:pt x="94" y="152"/>
                  </a:lnTo>
                  <a:lnTo>
                    <a:pt x="102" y="134"/>
                  </a:lnTo>
                  <a:lnTo>
                    <a:pt x="102" y="116"/>
                  </a:lnTo>
                  <a:lnTo>
                    <a:pt x="96" y="104"/>
                  </a:lnTo>
                  <a:lnTo>
                    <a:pt x="94" y="94"/>
                  </a:lnTo>
                  <a:lnTo>
                    <a:pt x="92" y="88"/>
                  </a:lnTo>
                  <a:lnTo>
                    <a:pt x="94" y="82"/>
                  </a:lnTo>
                  <a:lnTo>
                    <a:pt x="98" y="76"/>
                  </a:lnTo>
                  <a:lnTo>
                    <a:pt x="104" y="72"/>
                  </a:lnTo>
                  <a:lnTo>
                    <a:pt x="120" y="60"/>
                  </a:lnTo>
                  <a:lnTo>
                    <a:pt x="132" y="58"/>
                  </a:lnTo>
                  <a:lnTo>
                    <a:pt x="144" y="56"/>
                  </a:lnTo>
                  <a:lnTo>
                    <a:pt x="158" y="54"/>
                  </a:lnTo>
                  <a:lnTo>
                    <a:pt x="172" y="48"/>
                  </a:lnTo>
                  <a:lnTo>
                    <a:pt x="182" y="40"/>
                  </a:lnTo>
                  <a:lnTo>
                    <a:pt x="190" y="28"/>
                  </a:lnTo>
                  <a:lnTo>
                    <a:pt x="198" y="14"/>
                  </a:lnTo>
                  <a:lnTo>
                    <a:pt x="204" y="2"/>
                  </a:lnTo>
                  <a:lnTo>
                    <a:pt x="210" y="0"/>
                  </a:lnTo>
                  <a:lnTo>
                    <a:pt x="216" y="0"/>
                  </a:lnTo>
                  <a:lnTo>
                    <a:pt x="224" y="2"/>
                  </a:lnTo>
                  <a:lnTo>
                    <a:pt x="232" y="6"/>
                  </a:lnTo>
                  <a:lnTo>
                    <a:pt x="236" y="16"/>
                  </a:lnTo>
                  <a:lnTo>
                    <a:pt x="238" y="28"/>
                  </a:lnTo>
                  <a:lnTo>
                    <a:pt x="246" y="52"/>
                  </a:lnTo>
                  <a:lnTo>
                    <a:pt x="250" y="64"/>
                  </a:lnTo>
                  <a:lnTo>
                    <a:pt x="258" y="76"/>
                  </a:lnTo>
                  <a:lnTo>
                    <a:pt x="266" y="86"/>
                  </a:lnTo>
                  <a:lnTo>
                    <a:pt x="280" y="96"/>
                  </a:lnTo>
                  <a:lnTo>
                    <a:pt x="336" y="100"/>
                  </a:lnTo>
                  <a:lnTo>
                    <a:pt x="342" y="94"/>
                  </a:lnTo>
                  <a:lnTo>
                    <a:pt x="350" y="92"/>
                  </a:lnTo>
                  <a:lnTo>
                    <a:pt x="366" y="86"/>
                  </a:lnTo>
                  <a:lnTo>
                    <a:pt x="386" y="86"/>
                  </a:lnTo>
                  <a:lnTo>
                    <a:pt x="404" y="84"/>
                  </a:lnTo>
                  <a:lnTo>
                    <a:pt x="414" y="90"/>
                  </a:lnTo>
                  <a:lnTo>
                    <a:pt x="398" y="104"/>
                  </a:lnTo>
                  <a:lnTo>
                    <a:pt x="392" y="112"/>
                  </a:lnTo>
                  <a:lnTo>
                    <a:pt x="384" y="124"/>
                  </a:lnTo>
                  <a:lnTo>
                    <a:pt x="382" y="156"/>
                  </a:lnTo>
                  <a:lnTo>
                    <a:pt x="362" y="154"/>
                  </a:lnTo>
                  <a:lnTo>
                    <a:pt x="342" y="154"/>
                  </a:lnTo>
                  <a:lnTo>
                    <a:pt x="336" y="158"/>
                  </a:lnTo>
                  <a:lnTo>
                    <a:pt x="330" y="162"/>
                  </a:lnTo>
                  <a:lnTo>
                    <a:pt x="326" y="168"/>
                  </a:lnTo>
                  <a:lnTo>
                    <a:pt x="328" y="180"/>
                  </a:lnTo>
                  <a:lnTo>
                    <a:pt x="338" y="186"/>
                  </a:lnTo>
                  <a:lnTo>
                    <a:pt x="348" y="198"/>
                  </a:lnTo>
                  <a:lnTo>
                    <a:pt x="364" y="208"/>
                  </a:lnTo>
                  <a:lnTo>
                    <a:pt x="350" y="222"/>
                  </a:lnTo>
                  <a:lnTo>
                    <a:pt x="350" y="230"/>
                  </a:lnTo>
                  <a:lnTo>
                    <a:pt x="348" y="240"/>
                  </a:lnTo>
                  <a:lnTo>
                    <a:pt x="342" y="258"/>
                  </a:lnTo>
                  <a:lnTo>
                    <a:pt x="342" y="268"/>
                  </a:lnTo>
                  <a:lnTo>
                    <a:pt x="340" y="278"/>
                  </a:lnTo>
                  <a:lnTo>
                    <a:pt x="342" y="286"/>
                  </a:lnTo>
                  <a:lnTo>
                    <a:pt x="346" y="296"/>
                  </a:lnTo>
                  <a:lnTo>
                    <a:pt x="356" y="304"/>
                  </a:lnTo>
                  <a:lnTo>
                    <a:pt x="356" y="308"/>
                  </a:lnTo>
                  <a:lnTo>
                    <a:pt x="350" y="306"/>
                  </a:lnTo>
                  <a:lnTo>
                    <a:pt x="322" y="306"/>
                  </a:lnTo>
                  <a:lnTo>
                    <a:pt x="318" y="312"/>
                  </a:lnTo>
                  <a:lnTo>
                    <a:pt x="318" y="318"/>
                  </a:lnTo>
                  <a:lnTo>
                    <a:pt x="320" y="324"/>
                  </a:lnTo>
                  <a:lnTo>
                    <a:pt x="318" y="336"/>
                  </a:lnTo>
                  <a:lnTo>
                    <a:pt x="304" y="346"/>
                  </a:lnTo>
                  <a:lnTo>
                    <a:pt x="296" y="354"/>
                  </a:lnTo>
                  <a:lnTo>
                    <a:pt x="292" y="364"/>
                  </a:lnTo>
                  <a:lnTo>
                    <a:pt x="288" y="384"/>
                  </a:lnTo>
                  <a:lnTo>
                    <a:pt x="278" y="396"/>
                  </a:lnTo>
                  <a:lnTo>
                    <a:pt x="268" y="408"/>
                  </a:lnTo>
                  <a:lnTo>
                    <a:pt x="232" y="410"/>
                  </a:lnTo>
                  <a:lnTo>
                    <a:pt x="228" y="416"/>
                  </a:lnTo>
                  <a:lnTo>
                    <a:pt x="228" y="422"/>
                  </a:lnTo>
                  <a:lnTo>
                    <a:pt x="230" y="430"/>
                  </a:lnTo>
                  <a:lnTo>
                    <a:pt x="240" y="440"/>
                  </a:lnTo>
                  <a:lnTo>
                    <a:pt x="228" y="444"/>
                  </a:lnTo>
                  <a:lnTo>
                    <a:pt x="218" y="450"/>
                  </a:lnTo>
                  <a:lnTo>
                    <a:pt x="208" y="456"/>
                  </a:lnTo>
                  <a:lnTo>
                    <a:pt x="200" y="464"/>
                  </a:lnTo>
                  <a:lnTo>
                    <a:pt x="184" y="480"/>
                  </a:lnTo>
                  <a:lnTo>
                    <a:pt x="168" y="500"/>
                  </a:lnTo>
                  <a:lnTo>
                    <a:pt x="166" y="514"/>
                  </a:lnTo>
                  <a:lnTo>
                    <a:pt x="158" y="522"/>
                  </a:lnTo>
                  <a:lnTo>
                    <a:pt x="150" y="528"/>
                  </a:lnTo>
                  <a:lnTo>
                    <a:pt x="136"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2" name="Freeform 16"/>
            <p:cNvSpPr/>
            <p:nvPr/>
          </p:nvSpPr>
          <p:spPr bwMode="auto">
            <a:xfrm>
              <a:off x="4689475" y="4829176"/>
              <a:ext cx="962025" cy="844550"/>
            </a:xfrm>
            <a:custGeom>
              <a:avLst/>
              <a:gdLst>
                <a:gd name="T0" fmla="*/ 210 w 606"/>
                <a:gd name="T1" fmla="*/ 516 h 532"/>
                <a:gd name="T2" fmla="*/ 172 w 606"/>
                <a:gd name="T3" fmla="*/ 494 h 532"/>
                <a:gd name="T4" fmla="*/ 126 w 606"/>
                <a:gd name="T5" fmla="*/ 498 h 532"/>
                <a:gd name="T6" fmla="*/ 96 w 606"/>
                <a:gd name="T7" fmla="*/ 530 h 532"/>
                <a:gd name="T8" fmla="*/ 104 w 606"/>
                <a:gd name="T9" fmla="*/ 494 h 532"/>
                <a:gd name="T10" fmla="*/ 62 w 606"/>
                <a:gd name="T11" fmla="*/ 432 h 532"/>
                <a:gd name="T12" fmla="*/ 84 w 606"/>
                <a:gd name="T13" fmla="*/ 356 h 532"/>
                <a:gd name="T14" fmla="*/ 88 w 606"/>
                <a:gd name="T15" fmla="*/ 336 h 532"/>
                <a:gd name="T16" fmla="*/ 70 w 606"/>
                <a:gd name="T17" fmla="*/ 304 h 532"/>
                <a:gd name="T18" fmla="*/ 20 w 606"/>
                <a:gd name="T19" fmla="*/ 314 h 532"/>
                <a:gd name="T20" fmla="*/ 6 w 606"/>
                <a:gd name="T21" fmla="*/ 302 h 532"/>
                <a:gd name="T22" fmla="*/ 0 w 606"/>
                <a:gd name="T23" fmla="*/ 278 h 532"/>
                <a:gd name="T24" fmla="*/ 10 w 606"/>
                <a:gd name="T25" fmla="*/ 240 h 532"/>
                <a:gd name="T26" fmla="*/ 60 w 606"/>
                <a:gd name="T27" fmla="*/ 218 h 532"/>
                <a:gd name="T28" fmla="*/ 90 w 606"/>
                <a:gd name="T29" fmla="*/ 226 h 532"/>
                <a:gd name="T30" fmla="*/ 134 w 606"/>
                <a:gd name="T31" fmla="*/ 234 h 532"/>
                <a:gd name="T32" fmla="*/ 158 w 606"/>
                <a:gd name="T33" fmla="*/ 214 h 532"/>
                <a:gd name="T34" fmla="*/ 174 w 606"/>
                <a:gd name="T35" fmla="*/ 194 h 532"/>
                <a:gd name="T36" fmla="*/ 252 w 606"/>
                <a:gd name="T37" fmla="*/ 204 h 532"/>
                <a:gd name="T38" fmla="*/ 264 w 606"/>
                <a:gd name="T39" fmla="*/ 182 h 532"/>
                <a:gd name="T40" fmla="*/ 266 w 606"/>
                <a:gd name="T41" fmla="*/ 146 h 532"/>
                <a:gd name="T42" fmla="*/ 196 w 606"/>
                <a:gd name="T43" fmla="*/ 108 h 532"/>
                <a:gd name="T44" fmla="*/ 192 w 606"/>
                <a:gd name="T45" fmla="*/ 88 h 532"/>
                <a:gd name="T46" fmla="*/ 216 w 606"/>
                <a:gd name="T47" fmla="*/ 78 h 532"/>
                <a:gd name="T48" fmla="*/ 278 w 606"/>
                <a:gd name="T49" fmla="*/ 102 h 532"/>
                <a:gd name="T50" fmla="*/ 326 w 606"/>
                <a:gd name="T51" fmla="*/ 88 h 532"/>
                <a:gd name="T52" fmla="*/ 378 w 606"/>
                <a:gd name="T53" fmla="*/ 44 h 532"/>
                <a:gd name="T54" fmla="*/ 390 w 606"/>
                <a:gd name="T55" fmla="*/ 14 h 532"/>
                <a:gd name="T56" fmla="*/ 414 w 606"/>
                <a:gd name="T57" fmla="*/ 0 h 532"/>
                <a:gd name="T58" fmla="*/ 444 w 606"/>
                <a:gd name="T59" fmla="*/ 10 h 532"/>
                <a:gd name="T60" fmla="*/ 468 w 606"/>
                <a:gd name="T61" fmla="*/ 66 h 532"/>
                <a:gd name="T62" fmla="*/ 526 w 606"/>
                <a:gd name="T63" fmla="*/ 130 h 532"/>
                <a:gd name="T64" fmla="*/ 562 w 606"/>
                <a:gd name="T65" fmla="*/ 154 h 532"/>
                <a:gd name="T66" fmla="*/ 564 w 606"/>
                <a:gd name="T67" fmla="*/ 196 h 532"/>
                <a:gd name="T68" fmla="*/ 534 w 606"/>
                <a:gd name="T69" fmla="*/ 216 h 532"/>
                <a:gd name="T70" fmla="*/ 506 w 606"/>
                <a:gd name="T71" fmla="*/ 246 h 532"/>
                <a:gd name="T72" fmla="*/ 532 w 606"/>
                <a:gd name="T73" fmla="*/ 258 h 532"/>
                <a:gd name="T74" fmla="*/ 568 w 606"/>
                <a:gd name="T75" fmla="*/ 326 h 532"/>
                <a:gd name="T76" fmla="*/ 592 w 606"/>
                <a:gd name="T77" fmla="*/ 356 h 532"/>
                <a:gd name="T78" fmla="*/ 590 w 606"/>
                <a:gd name="T79" fmla="*/ 380 h 532"/>
                <a:gd name="T80" fmla="*/ 546 w 606"/>
                <a:gd name="T81" fmla="*/ 408 h 532"/>
                <a:gd name="T82" fmla="*/ 482 w 606"/>
                <a:gd name="T83" fmla="*/ 460 h 532"/>
                <a:gd name="T84" fmla="*/ 434 w 606"/>
                <a:gd name="T85" fmla="*/ 472 h 532"/>
                <a:gd name="T86" fmla="*/ 392 w 606"/>
                <a:gd name="T87" fmla="*/ 456 h 532"/>
                <a:gd name="T88" fmla="*/ 358 w 606"/>
                <a:gd name="T89" fmla="*/ 436 h 532"/>
                <a:gd name="T90" fmla="*/ 332 w 606"/>
                <a:gd name="T91" fmla="*/ 442 h 532"/>
                <a:gd name="T92" fmla="*/ 302 w 606"/>
                <a:gd name="T93" fmla="*/ 492 h 532"/>
                <a:gd name="T94" fmla="*/ 266 w 606"/>
                <a:gd name="T95" fmla="*/ 528 h 53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606" h="532">
                  <a:moveTo>
                    <a:pt x="240" y="532"/>
                  </a:moveTo>
                  <a:lnTo>
                    <a:pt x="240" y="532"/>
                  </a:lnTo>
                  <a:lnTo>
                    <a:pt x="222" y="524"/>
                  </a:lnTo>
                  <a:lnTo>
                    <a:pt x="210" y="516"/>
                  </a:lnTo>
                  <a:lnTo>
                    <a:pt x="202" y="508"/>
                  </a:lnTo>
                  <a:lnTo>
                    <a:pt x="194" y="502"/>
                  </a:lnTo>
                  <a:lnTo>
                    <a:pt x="172" y="494"/>
                  </a:lnTo>
                  <a:lnTo>
                    <a:pt x="152" y="494"/>
                  </a:lnTo>
                  <a:lnTo>
                    <a:pt x="138" y="494"/>
                  </a:lnTo>
                  <a:lnTo>
                    <a:pt x="126" y="498"/>
                  </a:lnTo>
                  <a:lnTo>
                    <a:pt x="112" y="508"/>
                  </a:lnTo>
                  <a:lnTo>
                    <a:pt x="96" y="530"/>
                  </a:lnTo>
                  <a:lnTo>
                    <a:pt x="96" y="518"/>
                  </a:lnTo>
                  <a:lnTo>
                    <a:pt x="98" y="508"/>
                  </a:lnTo>
                  <a:lnTo>
                    <a:pt x="104" y="494"/>
                  </a:lnTo>
                  <a:lnTo>
                    <a:pt x="106" y="452"/>
                  </a:lnTo>
                  <a:lnTo>
                    <a:pt x="62" y="432"/>
                  </a:lnTo>
                  <a:lnTo>
                    <a:pt x="64" y="420"/>
                  </a:lnTo>
                  <a:lnTo>
                    <a:pt x="68" y="410"/>
                  </a:lnTo>
                  <a:lnTo>
                    <a:pt x="84" y="356"/>
                  </a:lnTo>
                  <a:lnTo>
                    <a:pt x="88" y="352"/>
                  </a:lnTo>
                  <a:lnTo>
                    <a:pt x="88" y="346"/>
                  </a:lnTo>
                  <a:lnTo>
                    <a:pt x="88" y="336"/>
                  </a:lnTo>
                  <a:lnTo>
                    <a:pt x="84" y="320"/>
                  </a:lnTo>
                  <a:lnTo>
                    <a:pt x="70" y="304"/>
                  </a:lnTo>
                  <a:lnTo>
                    <a:pt x="58" y="306"/>
                  </a:lnTo>
                  <a:lnTo>
                    <a:pt x="46" y="308"/>
                  </a:lnTo>
                  <a:lnTo>
                    <a:pt x="20" y="314"/>
                  </a:lnTo>
                  <a:lnTo>
                    <a:pt x="14" y="314"/>
                  </a:lnTo>
                  <a:lnTo>
                    <a:pt x="10" y="310"/>
                  </a:lnTo>
                  <a:lnTo>
                    <a:pt x="8" y="308"/>
                  </a:lnTo>
                  <a:lnTo>
                    <a:pt x="6" y="302"/>
                  </a:lnTo>
                  <a:lnTo>
                    <a:pt x="6" y="294"/>
                  </a:lnTo>
                  <a:lnTo>
                    <a:pt x="6" y="290"/>
                  </a:lnTo>
                  <a:lnTo>
                    <a:pt x="0" y="278"/>
                  </a:lnTo>
                  <a:lnTo>
                    <a:pt x="2" y="262"/>
                  </a:lnTo>
                  <a:lnTo>
                    <a:pt x="4" y="250"/>
                  </a:lnTo>
                  <a:lnTo>
                    <a:pt x="10" y="240"/>
                  </a:lnTo>
                  <a:lnTo>
                    <a:pt x="16" y="234"/>
                  </a:lnTo>
                  <a:lnTo>
                    <a:pt x="24" y="228"/>
                  </a:lnTo>
                  <a:lnTo>
                    <a:pt x="34" y="224"/>
                  </a:lnTo>
                  <a:lnTo>
                    <a:pt x="60" y="218"/>
                  </a:lnTo>
                  <a:lnTo>
                    <a:pt x="74" y="218"/>
                  </a:lnTo>
                  <a:lnTo>
                    <a:pt x="90" y="226"/>
                  </a:lnTo>
                  <a:lnTo>
                    <a:pt x="106" y="232"/>
                  </a:lnTo>
                  <a:lnTo>
                    <a:pt x="114" y="234"/>
                  </a:lnTo>
                  <a:lnTo>
                    <a:pt x="124" y="236"/>
                  </a:lnTo>
                  <a:lnTo>
                    <a:pt x="134" y="234"/>
                  </a:lnTo>
                  <a:lnTo>
                    <a:pt x="144" y="230"/>
                  </a:lnTo>
                  <a:lnTo>
                    <a:pt x="158" y="214"/>
                  </a:lnTo>
                  <a:lnTo>
                    <a:pt x="164" y="196"/>
                  </a:lnTo>
                  <a:lnTo>
                    <a:pt x="174" y="194"/>
                  </a:lnTo>
                  <a:lnTo>
                    <a:pt x="178" y="198"/>
                  </a:lnTo>
                  <a:lnTo>
                    <a:pt x="186" y="200"/>
                  </a:lnTo>
                  <a:lnTo>
                    <a:pt x="206" y="202"/>
                  </a:lnTo>
                  <a:lnTo>
                    <a:pt x="252" y="204"/>
                  </a:lnTo>
                  <a:lnTo>
                    <a:pt x="258" y="196"/>
                  </a:lnTo>
                  <a:lnTo>
                    <a:pt x="262" y="190"/>
                  </a:lnTo>
                  <a:lnTo>
                    <a:pt x="264" y="182"/>
                  </a:lnTo>
                  <a:lnTo>
                    <a:pt x="266" y="174"/>
                  </a:lnTo>
                  <a:lnTo>
                    <a:pt x="266" y="160"/>
                  </a:lnTo>
                  <a:lnTo>
                    <a:pt x="266" y="146"/>
                  </a:lnTo>
                  <a:lnTo>
                    <a:pt x="256" y="136"/>
                  </a:lnTo>
                  <a:lnTo>
                    <a:pt x="248" y="130"/>
                  </a:lnTo>
                  <a:lnTo>
                    <a:pt x="230" y="120"/>
                  </a:lnTo>
                  <a:lnTo>
                    <a:pt x="196" y="108"/>
                  </a:lnTo>
                  <a:lnTo>
                    <a:pt x="194" y="100"/>
                  </a:lnTo>
                  <a:lnTo>
                    <a:pt x="192" y="94"/>
                  </a:lnTo>
                  <a:lnTo>
                    <a:pt x="192" y="88"/>
                  </a:lnTo>
                  <a:lnTo>
                    <a:pt x="194" y="84"/>
                  </a:lnTo>
                  <a:lnTo>
                    <a:pt x="198" y="82"/>
                  </a:lnTo>
                  <a:lnTo>
                    <a:pt x="202" y="80"/>
                  </a:lnTo>
                  <a:lnTo>
                    <a:pt x="216" y="78"/>
                  </a:lnTo>
                  <a:lnTo>
                    <a:pt x="238" y="94"/>
                  </a:lnTo>
                  <a:lnTo>
                    <a:pt x="278" y="102"/>
                  </a:lnTo>
                  <a:lnTo>
                    <a:pt x="294" y="100"/>
                  </a:lnTo>
                  <a:lnTo>
                    <a:pt x="310" y="96"/>
                  </a:lnTo>
                  <a:lnTo>
                    <a:pt x="326" y="88"/>
                  </a:lnTo>
                  <a:lnTo>
                    <a:pt x="342" y="80"/>
                  </a:lnTo>
                  <a:lnTo>
                    <a:pt x="356" y="68"/>
                  </a:lnTo>
                  <a:lnTo>
                    <a:pt x="368" y="56"/>
                  </a:lnTo>
                  <a:lnTo>
                    <a:pt x="378" y="44"/>
                  </a:lnTo>
                  <a:lnTo>
                    <a:pt x="386" y="30"/>
                  </a:lnTo>
                  <a:lnTo>
                    <a:pt x="388" y="22"/>
                  </a:lnTo>
                  <a:lnTo>
                    <a:pt x="390" y="14"/>
                  </a:lnTo>
                  <a:lnTo>
                    <a:pt x="394" y="8"/>
                  </a:lnTo>
                  <a:lnTo>
                    <a:pt x="400" y="4"/>
                  </a:lnTo>
                  <a:lnTo>
                    <a:pt x="406" y="2"/>
                  </a:lnTo>
                  <a:lnTo>
                    <a:pt x="414" y="0"/>
                  </a:lnTo>
                  <a:lnTo>
                    <a:pt x="432" y="0"/>
                  </a:lnTo>
                  <a:lnTo>
                    <a:pt x="438" y="4"/>
                  </a:lnTo>
                  <a:lnTo>
                    <a:pt x="444" y="10"/>
                  </a:lnTo>
                  <a:lnTo>
                    <a:pt x="450" y="16"/>
                  </a:lnTo>
                  <a:lnTo>
                    <a:pt x="456" y="24"/>
                  </a:lnTo>
                  <a:lnTo>
                    <a:pt x="464" y="44"/>
                  </a:lnTo>
                  <a:lnTo>
                    <a:pt x="468" y="66"/>
                  </a:lnTo>
                  <a:lnTo>
                    <a:pt x="494" y="98"/>
                  </a:lnTo>
                  <a:lnTo>
                    <a:pt x="508" y="114"/>
                  </a:lnTo>
                  <a:lnTo>
                    <a:pt x="526" y="130"/>
                  </a:lnTo>
                  <a:lnTo>
                    <a:pt x="558" y="142"/>
                  </a:lnTo>
                  <a:lnTo>
                    <a:pt x="562" y="154"/>
                  </a:lnTo>
                  <a:lnTo>
                    <a:pt x="566" y="170"/>
                  </a:lnTo>
                  <a:lnTo>
                    <a:pt x="566" y="178"/>
                  </a:lnTo>
                  <a:lnTo>
                    <a:pt x="566" y="188"/>
                  </a:lnTo>
                  <a:lnTo>
                    <a:pt x="564" y="196"/>
                  </a:lnTo>
                  <a:lnTo>
                    <a:pt x="558" y="204"/>
                  </a:lnTo>
                  <a:lnTo>
                    <a:pt x="546" y="210"/>
                  </a:lnTo>
                  <a:lnTo>
                    <a:pt x="534" y="216"/>
                  </a:lnTo>
                  <a:lnTo>
                    <a:pt x="516" y="222"/>
                  </a:lnTo>
                  <a:lnTo>
                    <a:pt x="510" y="228"/>
                  </a:lnTo>
                  <a:lnTo>
                    <a:pt x="506" y="234"/>
                  </a:lnTo>
                  <a:lnTo>
                    <a:pt x="506" y="246"/>
                  </a:lnTo>
                  <a:lnTo>
                    <a:pt x="506" y="262"/>
                  </a:lnTo>
                  <a:lnTo>
                    <a:pt x="518" y="262"/>
                  </a:lnTo>
                  <a:lnTo>
                    <a:pt x="532" y="258"/>
                  </a:lnTo>
                  <a:lnTo>
                    <a:pt x="572" y="256"/>
                  </a:lnTo>
                  <a:lnTo>
                    <a:pt x="568" y="326"/>
                  </a:lnTo>
                  <a:lnTo>
                    <a:pt x="572" y="334"/>
                  </a:lnTo>
                  <a:lnTo>
                    <a:pt x="576" y="340"/>
                  </a:lnTo>
                  <a:lnTo>
                    <a:pt x="592" y="356"/>
                  </a:lnTo>
                  <a:lnTo>
                    <a:pt x="606" y="378"/>
                  </a:lnTo>
                  <a:lnTo>
                    <a:pt x="590" y="380"/>
                  </a:lnTo>
                  <a:lnTo>
                    <a:pt x="576" y="384"/>
                  </a:lnTo>
                  <a:lnTo>
                    <a:pt x="554" y="398"/>
                  </a:lnTo>
                  <a:lnTo>
                    <a:pt x="546" y="408"/>
                  </a:lnTo>
                  <a:lnTo>
                    <a:pt x="538" y="416"/>
                  </a:lnTo>
                  <a:lnTo>
                    <a:pt x="520" y="430"/>
                  </a:lnTo>
                  <a:lnTo>
                    <a:pt x="500" y="444"/>
                  </a:lnTo>
                  <a:lnTo>
                    <a:pt x="482" y="460"/>
                  </a:lnTo>
                  <a:lnTo>
                    <a:pt x="466" y="464"/>
                  </a:lnTo>
                  <a:lnTo>
                    <a:pt x="450" y="470"/>
                  </a:lnTo>
                  <a:lnTo>
                    <a:pt x="434" y="472"/>
                  </a:lnTo>
                  <a:lnTo>
                    <a:pt x="420" y="472"/>
                  </a:lnTo>
                  <a:lnTo>
                    <a:pt x="392" y="456"/>
                  </a:lnTo>
                  <a:lnTo>
                    <a:pt x="376" y="440"/>
                  </a:lnTo>
                  <a:lnTo>
                    <a:pt x="372" y="438"/>
                  </a:lnTo>
                  <a:lnTo>
                    <a:pt x="368" y="436"/>
                  </a:lnTo>
                  <a:lnTo>
                    <a:pt x="358" y="436"/>
                  </a:lnTo>
                  <a:lnTo>
                    <a:pt x="342" y="436"/>
                  </a:lnTo>
                  <a:lnTo>
                    <a:pt x="336" y="438"/>
                  </a:lnTo>
                  <a:lnTo>
                    <a:pt x="332" y="442"/>
                  </a:lnTo>
                  <a:lnTo>
                    <a:pt x="330" y="464"/>
                  </a:lnTo>
                  <a:lnTo>
                    <a:pt x="302" y="492"/>
                  </a:lnTo>
                  <a:lnTo>
                    <a:pt x="290" y="506"/>
                  </a:lnTo>
                  <a:lnTo>
                    <a:pt x="278" y="522"/>
                  </a:lnTo>
                  <a:lnTo>
                    <a:pt x="266" y="528"/>
                  </a:lnTo>
                  <a:lnTo>
                    <a:pt x="256" y="530"/>
                  </a:lnTo>
                  <a:lnTo>
                    <a:pt x="240"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3" name="Freeform 17"/>
            <p:cNvSpPr/>
            <p:nvPr/>
          </p:nvSpPr>
          <p:spPr bwMode="auto">
            <a:xfrm>
              <a:off x="5508625" y="4654551"/>
              <a:ext cx="854075" cy="1012825"/>
            </a:xfrm>
            <a:custGeom>
              <a:avLst/>
              <a:gdLst>
                <a:gd name="T0" fmla="*/ 324 w 538"/>
                <a:gd name="T1" fmla="*/ 632 h 638"/>
                <a:gd name="T2" fmla="*/ 306 w 538"/>
                <a:gd name="T3" fmla="*/ 628 h 638"/>
                <a:gd name="T4" fmla="*/ 282 w 538"/>
                <a:gd name="T5" fmla="*/ 636 h 638"/>
                <a:gd name="T6" fmla="*/ 272 w 538"/>
                <a:gd name="T7" fmla="*/ 608 h 638"/>
                <a:gd name="T8" fmla="*/ 258 w 538"/>
                <a:gd name="T9" fmla="*/ 594 h 638"/>
                <a:gd name="T10" fmla="*/ 234 w 538"/>
                <a:gd name="T11" fmla="*/ 594 h 638"/>
                <a:gd name="T12" fmla="*/ 234 w 538"/>
                <a:gd name="T13" fmla="*/ 580 h 638"/>
                <a:gd name="T14" fmla="*/ 268 w 538"/>
                <a:gd name="T15" fmla="*/ 508 h 638"/>
                <a:gd name="T16" fmla="*/ 240 w 538"/>
                <a:gd name="T17" fmla="*/ 472 h 638"/>
                <a:gd name="T18" fmla="*/ 226 w 538"/>
                <a:gd name="T19" fmla="*/ 452 h 638"/>
                <a:gd name="T20" fmla="*/ 204 w 538"/>
                <a:gd name="T21" fmla="*/ 448 h 638"/>
                <a:gd name="T22" fmla="*/ 172 w 538"/>
                <a:gd name="T23" fmla="*/ 456 h 638"/>
                <a:gd name="T24" fmla="*/ 132 w 538"/>
                <a:gd name="T25" fmla="*/ 486 h 638"/>
                <a:gd name="T26" fmla="*/ 98 w 538"/>
                <a:gd name="T27" fmla="*/ 488 h 638"/>
                <a:gd name="T28" fmla="*/ 86 w 538"/>
                <a:gd name="T29" fmla="*/ 458 h 638"/>
                <a:gd name="T30" fmla="*/ 68 w 538"/>
                <a:gd name="T31" fmla="*/ 442 h 638"/>
                <a:gd name="T32" fmla="*/ 64 w 538"/>
                <a:gd name="T33" fmla="*/ 354 h 638"/>
                <a:gd name="T34" fmla="*/ 14 w 538"/>
                <a:gd name="T35" fmla="*/ 358 h 638"/>
                <a:gd name="T36" fmla="*/ 0 w 538"/>
                <a:gd name="T37" fmla="*/ 352 h 638"/>
                <a:gd name="T38" fmla="*/ 8 w 538"/>
                <a:gd name="T39" fmla="*/ 340 h 638"/>
                <a:gd name="T40" fmla="*/ 32 w 538"/>
                <a:gd name="T41" fmla="*/ 334 h 638"/>
                <a:gd name="T42" fmla="*/ 54 w 538"/>
                <a:gd name="T43" fmla="*/ 312 h 638"/>
                <a:gd name="T44" fmla="*/ 62 w 538"/>
                <a:gd name="T45" fmla="*/ 284 h 638"/>
                <a:gd name="T46" fmla="*/ 46 w 538"/>
                <a:gd name="T47" fmla="*/ 154 h 638"/>
                <a:gd name="T48" fmla="*/ 40 w 538"/>
                <a:gd name="T49" fmla="*/ 130 h 638"/>
                <a:gd name="T50" fmla="*/ 64 w 538"/>
                <a:gd name="T51" fmla="*/ 108 h 638"/>
                <a:gd name="T52" fmla="*/ 80 w 538"/>
                <a:gd name="T53" fmla="*/ 78 h 638"/>
                <a:gd name="T54" fmla="*/ 114 w 538"/>
                <a:gd name="T55" fmla="*/ 56 h 638"/>
                <a:gd name="T56" fmla="*/ 142 w 538"/>
                <a:gd name="T57" fmla="*/ 58 h 638"/>
                <a:gd name="T58" fmla="*/ 158 w 538"/>
                <a:gd name="T59" fmla="*/ 54 h 638"/>
                <a:gd name="T60" fmla="*/ 168 w 538"/>
                <a:gd name="T61" fmla="*/ 42 h 638"/>
                <a:gd name="T62" fmla="*/ 158 w 538"/>
                <a:gd name="T63" fmla="*/ 14 h 638"/>
                <a:gd name="T64" fmla="*/ 156 w 538"/>
                <a:gd name="T65" fmla="*/ 4 h 638"/>
                <a:gd name="T66" fmla="*/ 174 w 538"/>
                <a:gd name="T67" fmla="*/ 2 h 638"/>
                <a:gd name="T68" fmla="*/ 210 w 538"/>
                <a:gd name="T69" fmla="*/ 12 h 638"/>
                <a:gd name="T70" fmla="*/ 274 w 538"/>
                <a:gd name="T71" fmla="*/ 34 h 638"/>
                <a:gd name="T72" fmla="*/ 312 w 538"/>
                <a:gd name="T73" fmla="*/ 56 h 638"/>
                <a:gd name="T74" fmla="*/ 372 w 538"/>
                <a:gd name="T75" fmla="*/ 68 h 638"/>
                <a:gd name="T76" fmla="*/ 392 w 538"/>
                <a:gd name="T77" fmla="*/ 44 h 638"/>
                <a:gd name="T78" fmla="*/ 420 w 538"/>
                <a:gd name="T79" fmla="*/ 60 h 638"/>
                <a:gd name="T80" fmla="*/ 450 w 538"/>
                <a:gd name="T81" fmla="*/ 82 h 638"/>
                <a:gd name="T82" fmla="*/ 482 w 538"/>
                <a:gd name="T83" fmla="*/ 100 h 638"/>
                <a:gd name="T84" fmla="*/ 514 w 538"/>
                <a:gd name="T85" fmla="*/ 134 h 638"/>
                <a:gd name="T86" fmla="*/ 522 w 538"/>
                <a:gd name="T87" fmla="*/ 180 h 638"/>
                <a:gd name="T88" fmla="*/ 516 w 538"/>
                <a:gd name="T89" fmla="*/ 214 h 638"/>
                <a:gd name="T90" fmla="*/ 486 w 538"/>
                <a:gd name="T91" fmla="*/ 248 h 638"/>
                <a:gd name="T92" fmla="*/ 480 w 538"/>
                <a:gd name="T93" fmla="*/ 286 h 638"/>
                <a:gd name="T94" fmla="*/ 494 w 538"/>
                <a:gd name="T95" fmla="*/ 320 h 638"/>
                <a:gd name="T96" fmla="*/ 502 w 538"/>
                <a:gd name="T97" fmla="*/ 344 h 638"/>
                <a:gd name="T98" fmla="*/ 522 w 538"/>
                <a:gd name="T99" fmla="*/ 414 h 638"/>
                <a:gd name="T100" fmla="*/ 532 w 538"/>
                <a:gd name="T101" fmla="*/ 440 h 638"/>
                <a:gd name="T102" fmla="*/ 528 w 538"/>
                <a:gd name="T103" fmla="*/ 472 h 638"/>
                <a:gd name="T104" fmla="*/ 538 w 538"/>
                <a:gd name="T105" fmla="*/ 536 h 638"/>
                <a:gd name="T106" fmla="*/ 426 w 538"/>
                <a:gd name="T107" fmla="*/ 540 h 638"/>
                <a:gd name="T108" fmla="*/ 428 w 538"/>
                <a:gd name="T109" fmla="*/ 558 h 638"/>
                <a:gd name="T110" fmla="*/ 446 w 538"/>
                <a:gd name="T111" fmla="*/ 580 h 638"/>
                <a:gd name="T112" fmla="*/ 436 w 538"/>
                <a:gd name="T113" fmla="*/ 598 h 638"/>
                <a:gd name="T114" fmla="*/ 402 w 538"/>
                <a:gd name="T115" fmla="*/ 568 h 638"/>
                <a:gd name="T116" fmla="*/ 368 w 538"/>
                <a:gd name="T117" fmla="*/ 566 h 638"/>
                <a:gd name="T118" fmla="*/ 348 w 538"/>
                <a:gd name="T119" fmla="*/ 604 h 638"/>
                <a:gd name="T120" fmla="*/ 336 w 538"/>
                <a:gd name="T121" fmla="*/ 634 h 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538" h="638">
                  <a:moveTo>
                    <a:pt x="332" y="638"/>
                  </a:moveTo>
                  <a:lnTo>
                    <a:pt x="332" y="638"/>
                  </a:lnTo>
                  <a:lnTo>
                    <a:pt x="324" y="632"/>
                  </a:lnTo>
                  <a:lnTo>
                    <a:pt x="318" y="630"/>
                  </a:lnTo>
                  <a:lnTo>
                    <a:pt x="312" y="628"/>
                  </a:lnTo>
                  <a:lnTo>
                    <a:pt x="306" y="628"/>
                  </a:lnTo>
                  <a:lnTo>
                    <a:pt x="294" y="632"/>
                  </a:lnTo>
                  <a:lnTo>
                    <a:pt x="282" y="636"/>
                  </a:lnTo>
                  <a:lnTo>
                    <a:pt x="274" y="620"/>
                  </a:lnTo>
                  <a:lnTo>
                    <a:pt x="272" y="608"/>
                  </a:lnTo>
                  <a:lnTo>
                    <a:pt x="270" y="600"/>
                  </a:lnTo>
                  <a:lnTo>
                    <a:pt x="264" y="596"/>
                  </a:lnTo>
                  <a:lnTo>
                    <a:pt x="258" y="594"/>
                  </a:lnTo>
                  <a:lnTo>
                    <a:pt x="252" y="592"/>
                  </a:lnTo>
                  <a:lnTo>
                    <a:pt x="246" y="592"/>
                  </a:lnTo>
                  <a:lnTo>
                    <a:pt x="234" y="594"/>
                  </a:lnTo>
                  <a:lnTo>
                    <a:pt x="234" y="580"/>
                  </a:lnTo>
                  <a:lnTo>
                    <a:pt x="254" y="542"/>
                  </a:lnTo>
                  <a:lnTo>
                    <a:pt x="264" y="524"/>
                  </a:lnTo>
                  <a:lnTo>
                    <a:pt x="268" y="508"/>
                  </a:lnTo>
                  <a:lnTo>
                    <a:pt x="246" y="484"/>
                  </a:lnTo>
                  <a:lnTo>
                    <a:pt x="240" y="472"/>
                  </a:lnTo>
                  <a:lnTo>
                    <a:pt x="236" y="462"/>
                  </a:lnTo>
                  <a:lnTo>
                    <a:pt x="226" y="452"/>
                  </a:lnTo>
                  <a:lnTo>
                    <a:pt x="218" y="448"/>
                  </a:lnTo>
                  <a:lnTo>
                    <a:pt x="212" y="448"/>
                  </a:lnTo>
                  <a:lnTo>
                    <a:pt x="204" y="448"/>
                  </a:lnTo>
                  <a:lnTo>
                    <a:pt x="172" y="456"/>
                  </a:lnTo>
                  <a:lnTo>
                    <a:pt x="162" y="466"/>
                  </a:lnTo>
                  <a:lnTo>
                    <a:pt x="152" y="472"/>
                  </a:lnTo>
                  <a:lnTo>
                    <a:pt x="132" y="486"/>
                  </a:lnTo>
                  <a:lnTo>
                    <a:pt x="98" y="488"/>
                  </a:lnTo>
                  <a:lnTo>
                    <a:pt x="96" y="478"/>
                  </a:lnTo>
                  <a:lnTo>
                    <a:pt x="94" y="470"/>
                  </a:lnTo>
                  <a:lnTo>
                    <a:pt x="86" y="458"/>
                  </a:lnTo>
                  <a:lnTo>
                    <a:pt x="76" y="448"/>
                  </a:lnTo>
                  <a:lnTo>
                    <a:pt x="68" y="442"/>
                  </a:lnTo>
                  <a:lnTo>
                    <a:pt x="64" y="432"/>
                  </a:lnTo>
                  <a:lnTo>
                    <a:pt x="64" y="354"/>
                  </a:lnTo>
                  <a:lnTo>
                    <a:pt x="28" y="356"/>
                  </a:lnTo>
                  <a:lnTo>
                    <a:pt x="14" y="358"/>
                  </a:lnTo>
                  <a:lnTo>
                    <a:pt x="0" y="362"/>
                  </a:lnTo>
                  <a:lnTo>
                    <a:pt x="0" y="352"/>
                  </a:lnTo>
                  <a:lnTo>
                    <a:pt x="2" y="346"/>
                  </a:lnTo>
                  <a:lnTo>
                    <a:pt x="4" y="344"/>
                  </a:lnTo>
                  <a:lnTo>
                    <a:pt x="8" y="340"/>
                  </a:lnTo>
                  <a:lnTo>
                    <a:pt x="18" y="338"/>
                  </a:lnTo>
                  <a:lnTo>
                    <a:pt x="32" y="334"/>
                  </a:lnTo>
                  <a:lnTo>
                    <a:pt x="38" y="330"/>
                  </a:lnTo>
                  <a:lnTo>
                    <a:pt x="44" y="326"/>
                  </a:lnTo>
                  <a:lnTo>
                    <a:pt x="54" y="312"/>
                  </a:lnTo>
                  <a:lnTo>
                    <a:pt x="60" y="298"/>
                  </a:lnTo>
                  <a:lnTo>
                    <a:pt x="62" y="284"/>
                  </a:lnTo>
                  <a:lnTo>
                    <a:pt x="48" y="224"/>
                  </a:lnTo>
                  <a:lnTo>
                    <a:pt x="46" y="154"/>
                  </a:lnTo>
                  <a:lnTo>
                    <a:pt x="40" y="130"/>
                  </a:lnTo>
                  <a:lnTo>
                    <a:pt x="46" y="126"/>
                  </a:lnTo>
                  <a:lnTo>
                    <a:pt x="54" y="120"/>
                  </a:lnTo>
                  <a:lnTo>
                    <a:pt x="64" y="108"/>
                  </a:lnTo>
                  <a:lnTo>
                    <a:pt x="72" y="94"/>
                  </a:lnTo>
                  <a:lnTo>
                    <a:pt x="80" y="78"/>
                  </a:lnTo>
                  <a:lnTo>
                    <a:pt x="94" y="68"/>
                  </a:lnTo>
                  <a:lnTo>
                    <a:pt x="108" y="60"/>
                  </a:lnTo>
                  <a:lnTo>
                    <a:pt x="114" y="56"/>
                  </a:lnTo>
                  <a:lnTo>
                    <a:pt x="122" y="56"/>
                  </a:lnTo>
                  <a:lnTo>
                    <a:pt x="132" y="56"/>
                  </a:lnTo>
                  <a:lnTo>
                    <a:pt x="142" y="58"/>
                  </a:lnTo>
                  <a:lnTo>
                    <a:pt x="150" y="58"/>
                  </a:lnTo>
                  <a:lnTo>
                    <a:pt x="158" y="54"/>
                  </a:lnTo>
                  <a:lnTo>
                    <a:pt x="164" y="50"/>
                  </a:lnTo>
                  <a:lnTo>
                    <a:pt x="168" y="42"/>
                  </a:lnTo>
                  <a:lnTo>
                    <a:pt x="166" y="30"/>
                  </a:lnTo>
                  <a:lnTo>
                    <a:pt x="164" y="20"/>
                  </a:lnTo>
                  <a:lnTo>
                    <a:pt x="158" y="14"/>
                  </a:lnTo>
                  <a:lnTo>
                    <a:pt x="152" y="10"/>
                  </a:lnTo>
                  <a:lnTo>
                    <a:pt x="156" y="4"/>
                  </a:lnTo>
                  <a:lnTo>
                    <a:pt x="160" y="2"/>
                  </a:lnTo>
                  <a:lnTo>
                    <a:pt x="166" y="0"/>
                  </a:lnTo>
                  <a:lnTo>
                    <a:pt x="174" y="2"/>
                  </a:lnTo>
                  <a:lnTo>
                    <a:pt x="192" y="6"/>
                  </a:lnTo>
                  <a:lnTo>
                    <a:pt x="210" y="12"/>
                  </a:lnTo>
                  <a:lnTo>
                    <a:pt x="238" y="16"/>
                  </a:lnTo>
                  <a:lnTo>
                    <a:pt x="274" y="34"/>
                  </a:lnTo>
                  <a:lnTo>
                    <a:pt x="292" y="44"/>
                  </a:lnTo>
                  <a:lnTo>
                    <a:pt x="312" y="56"/>
                  </a:lnTo>
                  <a:lnTo>
                    <a:pt x="342" y="68"/>
                  </a:lnTo>
                  <a:lnTo>
                    <a:pt x="372" y="68"/>
                  </a:lnTo>
                  <a:lnTo>
                    <a:pt x="392" y="44"/>
                  </a:lnTo>
                  <a:lnTo>
                    <a:pt x="400" y="46"/>
                  </a:lnTo>
                  <a:lnTo>
                    <a:pt x="410" y="52"/>
                  </a:lnTo>
                  <a:lnTo>
                    <a:pt x="420" y="60"/>
                  </a:lnTo>
                  <a:lnTo>
                    <a:pt x="430" y="72"/>
                  </a:lnTo>
                  <a:lnTo>
                    <a:pt x="450" y="82"/>
                  </a:lnTo>
                  <a:lnTo>
                    <a:pt x="466" y="90"/>
                  </a:lnTo>
                  <a:lnTo>
                    <a:pt x="482" y="100"/>
                  </a:lnTo>
                  <a:lnTo>
                    <a:pt x="500" y="116"/>
                  </a:lnTo>
                  <a:lnTo>
                    <a:pt x="514" y="134"/>
                  </a:lnTo>
                  <a:lnTo>
                    <a:pt x="520" y="152"/>
                  </a:lnTo>
                  <a:lnTo>
                    <a:pt x="522" y="170"/>
                  </a:lnTo>
                  <a:lnTo>
                    <a:pt x="522" y="180"/>
                  </a:lnTo>
                  <a:lnTo>
                    <a:pt x="522" y="190"/>
                  </a:lnTo>
                  <a:lnTo>
                    <a:pt x="520" y="202"/>
                  </a:lnTo>
                  <a:lnTo>
                    <a:pt x="516" y="214"/>
                  </a:lnTo>
                  <a:lnTo>
                    <a:pt x="494" y="238"/>
                  </a:lnTo>
                  <a:lnTo>
                    <a:pt x="486" y="248"/>
                  </a:lnTo>
                  <a:lnTo>
                    <a:pt x="482" y="260"/>
                  </a:lnTo>
                  <a:lnTo>
                    <a:pt x="480" y="272"/>
                  </a:lnTo>
                  <a:lnTo>
                    <a:pt x="480" y="286"/>
                  </a:lnTo>
                  <a:lnTo>
                    <a:pt x="486" y="302"/>
                  </a:lnTo>
                  <a:lnTo>
                    <a:pt x="494" y="320"/>
                  </a:lnTo>
                  <a:lnTo>
                    <a:pt x="500" y="340"/>
                  </a:lnTo>
                  <a:lnTo>
                    <a:pt x="502" y="344"/>
                  </a:lnTo>
                  <a:lnTo>
                    <a:pt x="506" y="352"/>
                  </a:lnTo>
                  <a:lnTo>
                    <a:pt x="512" y="372"/>
                  </a:lnTo>
                  <a:lnTo>
                    <a:pt x="522" y="414"/>
                  </a:lnTo>
                  <a:lnTo>
                    <a:pt x="530" y="428"/>
                  </a:lnTo>
                  <a:lnTo>
                    <a:pt x="532" y="440"/>
                  </a:lnTo>
                  <a:lnTo>
                    <a:pt x="532" y="454"/>
                  </a:lnTo>
                  <a:lnTo>
                    <a:pt x="528" y="472"/>
                  </a:lnTo>
                  <a:lnTo>
                    <a:pt x="528" y="500"/>
                  </a:lnTo>
                  <a:lnTo>
                    <a:pt x="532" y="518"/>
                  </a:lnTo>
                  <a:lnTo>
                    <a:pt x="538" y="536"/>
                  </a:lnTo>
                  <a:lnTo>
                    <a:pt x="426" y="540"/>
                  </a:lnTo>
                  <a:lnTo>
                    <a:pt x="424" y="544"/>
                  </a:lnTo>
                  <a:lnTo>
                    <a:pt x="424" y="548"/>
                  </a:lnTo>
                  <a:lnTo>
                    <a:pt x="428" y="558"/>
                  </a:lnTo>
                  <a:lnTo>
                    <a:pt x="438" y="570"/>
                  </a:lnTo>
                  <a:lnTo>
                    <a:pt x="446" y="580"/>
                  </a:lnTo>
                  <a:lnTo>
                    <a:pt x="442" y="598"/>
                  </a:lnTo>
                  <a:lnTo>
                    <a:pt x="436" y="598"/>
                  </a:lnTo>
                  <a:lnTo>
                    <a:pt x="428" y="594"/>
                  </a:lnTo>
                  <a:lnTo>
                    <a:pt x="416" y="584"/>
                  </a:lnTo>
                  <a:lnTo>
                    <a:pt x="402" y="568"/>
                  </a:lnTo>
                  <a:lnTo>
                    <a:pt x="368" y="566"/>
                  </a:lnTo>
                  <a:lnTo>
                    <a:pt x="350" y="594"/>
                  </a:lnTo>
                  <a:lnTo>
                    <a:pt x="348" y="604"/>
                  </a:lnTo>
                  <a:lnTo>
                    <a:pt x="346" y="616"/>
                  </a:lnTo>
                  <a:lnTo>
                    <a:pt x="340" y="628"/>
                  </a:lnTo>
                  <a:lnTo>
                    <a:pt x="336" y="634"/>
                  </a:lnTo>
                  <a:lnTo>
                    <a:pt x="332" y="6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4" name="Freeform 18"/>
            <p:cNvSpPr/>
            <p:nvPr/>
          </p:nvSpPr>
          <p:spPr bwMode="auto">
            <a:xfrm>
              <a:off x="6286500" y="4597401"/>
              <a:ext cx="739775" cy="1057275"/>
            </a:xfrm>
            <a:custGeom>
              <a:avLst/>
              <a:gdLst>
                <a:gd name="T0" fmla="*/ 112 w 466"/>
                <a:gd name="T1" fmla="*/ 660 h 666"/>
                <a:gd name="T2" fmla="*/ 94 w 466"/>
                <a:gd name="T3" fmla="*/ 656 h 666"/>
                <a:gd name="T4" fmla="*/ 134 w 466"/>
                <a:gd name="T5" fmla="*/ 598 h 666"/>
                <a:gd name="T6" fmla="*/ 128 w 466"/>
                <a:gd name="T7" fmla="*/ 566 h 666"/>
                <a:gd name="T8" fmla="*/ 104 w 466"/>
                <a:gd name="T9" fmla="*/ 568 h 666"/>
                <a:gd name="T10" fmla="*/ 88 w 466"/>
                <a:gd name="T11" fmla="*/ 576 h 666"/>
                <a:gd name="T12" fmla="*/ 48 w 466"/>
                <a:gd name="T13" fmla="*/ 536 h 666"/>
                <a:gd name="T14" fmla="*/ 52 w 466"/>
                <a:gd name="T15" fmla="*/ 494 h 666"/>
                <a:gd name="T16" fmla="*/ 52 w 466"/>
                <a:gd name="T17" fmla="*/ 456 h 666"/>
                <a:gd name="T18" fmla="*/ 42 w 466"/>
                <a:gd name="T19" fmla="*/ 446 h 666"/>
                <a:gd name="T20" fmla="*/ 30 w 466"/>
                <a:gd name="T21" fmla="*/ 398 h 666"/>
                <a:gd name="T22" fmla="*/ 16 w 466"/>
                <a:gd name="T23" fmla="*/ 356 h 666"/>
                <a:gd name="T24" fmla="*/ 2 w 466"/>
                <a:gd name="T25" fmla="*/ 316 h 666"/>
                <a:gd name="T26" fmla="*/ 6 w 466"/>
                <a:gd name="T27" fmla="*/ 292 h 666"/>
                <a:gd name="T28" fmla="*/ 16 w 466"/>
                <a:gd name="T29" fmla="*/ 280 h 666"/>
                <a:gd name="T30" fmla="*/ 42 w 466"/>
                <a:gd name="T31" fmla="*/ 240 h 666"/>
                <a:gd name="T32" fmla="*/ 42 w 466"/>
                <a:gd name="T33" fmla="*/ 188 h 666"/>
                <a:gd name="T34" fmla="*/ 22 w 466"/>
                <a:gd name="T35" fmla="*/ 146 h 666"/>
                <a:gd name="T36" fmla="*/ 46 w 466"/>
                <a:gd name="T37" fmla="*/ 126 h 666"/>
                <a:gd name="T38" fmla="*/ 78 w 466"/>
                <a:gd name="T39" fmla="*/ 116 h 666"/>
                <a:gd name="T40" fmla="*/ 88 w 466"/>
                <a:gd name="T41" fmla="*/ 114 h 666"/>
                <a:gd name="T42" fmla="*/ 102 w 466"/>
                <a:gd name="T43" fmla="*/ 98 h 666"/>
                <a:gd name="T44" fmla="*/ 160 w 466"/>
                <a:gd name="T45" fmla="*/ 60 h 666"/>
                <a:gd name="T46" fmla="*/ 176 w 466"/>
                <a:gd name="T47" fmla="*/ 46 h 666"/>
                <a:gd name="T48" fmla="*/ 226 w 466"/>
                <a:gd name="T49" fmla="*/ 32 h 666"/>
                <a:gd name="T50" fmla="*/ 250 w 466"/>
                <a:gd name="T51" fmla="*/ 22 h 666"/>
                <a:gd name="T52" fmla="*/ 260 w 466"/>
                <a:gd name="T53" fmla="*/ 2 h 666"/>
                <a:gd name="T54" fmla="*/ 284 w 466"/>
                <a:gd name="T55" fmla="*/ 0 h 666"/>
                <a:gd name="T56" fmla="*/ 292 w 466"/>
                <a:gd name="T57" fmla="*/ 52 h 666"/>
                <a:gd name="T58" fmla="*/ 314 w 466"/>
                <a:gd name="T59" fmla="*/ 56 h 666"/>
                <a:gd name="T60" fmla="*/ 326 w 466"/>
                <a:gd name="T61" fmla="*/ 34 h 666"/>
                <a:gd name="T62" fmla="*/ 334 w 466"/>
                <a:gd name="T63" fmla="*/ 14 h 666"/>
                <a:gd name="T64" fmla="*/ 344 w 466"/>
                <a:gd name="T65" fmla="*/ 36 h 666"/>
                <a:gd name="T66" fmla="*/ 362 w 466"/>
                <a:gd name="T67" fmla="*/ 50 h 666"/>
                <a:gd name="T68" fmla="*/ 384 w 466"/>
                <a:gd name="T69" fmla="*/ 54 h 666"/>
                <a:gd name="T70" fmla="*/ 424 w 466"/>
                <a:gd name="T71" fmla="*/ 42 h 666"/>
                <a:gd name="T72" fmla="*/ 442 w 466"/>
                <a:gd name="T73" fmla="*/ 42 h 666"/>
                <a:gd name="T74" fmla="*/ 422 w 466"/>
                <a:gd name="T75" fmla="*/ 66 h 666"/>
                <a:gd name="T76" fmla="*/ 414 w 466"/>
                <a:gd name="T77" fmla="*/ 88 h 666"/>
                <a:gd name="T78" fmla="*/ 428 w 466"/>
                <a:gd name="T79" fmla="*/ 112 h 666"/>
                <a:gd name="T80" fmla="*/ 466 w 466"/>
                <a:gd name="T81" fmla="*/ 168 h 666"/>
                <a:gd name="T82" fmla="*/ 464 w 466"/>
                <a:gd name="T83" fmla="*/ 192 h 666"/>
                <a:gd name="T84" fmla="*/ 450 w 466"/>
                <a:gd name="T85" fmla="*/ 218 h 666"/>
                <a:gd name="T86" fmla="*/ 430 w 466"/>
                <a:gd name="T87" fmla="*/ 236 h 666"/>
                <a:gd name="T88" fmla="*/ 396 w 466"/>
                <a:gd name="T89" fmla="*/ 244 h 666"/>
                <a:gd name="T90" fmla="*/ 376 w 466"/>
                <a:gd name="T91" fmla="*/ 250 h 666"/>
                <a:gd name="T92" fmla="*/ 348 w 466"/>
                <a:gd name="T93" fmla="*/ 276 h 666"/>
                <a:gd name="T94" fmla="*/ 348 w 466"/>
                <a:gd name="T95" fmla="*/ 304 h 666"/>
                <a:gd name="T96" fmla="*/ 354 w 466"/>
                <a:gd name="T97" fmla="*/ 332 h 666"/>
                <a:gd name="T98" fmla="*/ 328 w 466"/>
                <a:gd name="T99" fmla="*/ 366 h 666"/>
                <a:gd name="T100" fmla="*/ 302 w 466"/>
                <a:gd name="T101" fmla="*/ 386 h 666"/>
                <a:gd name="T102" fmla="*/ 296 w 466"/>
                <a:gd name="T103" fmla="*/ 408 h 666"/>
                <a:gd name="T104" fmla="*/ 292 w 466"/>
                <a:gd name="T105" fmla="*/ 468 h 666"/>
                <a:gd name="T106" fmla="*/ 270 w 466"/>
                <a:gd name="T107" fmla="*/ 490 h 666"/>
                <a:gd name="T108" fmla="*/ 264 w 466"/>
                <a:gd name="T109" fmla="*/ 522 h 666"/>
                <a:gd name="T110" fmla="*/ 266 w 466"/>
                <a:gd name="T111" fmla="*/ 546 h 666"/>
                <a:gd name="T112" fmla="*/ 254 w 466"/>
                <a:gd name="T113" fmla="*/ 596 h 666"/>
                <a:gd name="T114" fmla="*/ 260 w 466"/>
                <a:gd name="T115" fmla="*/ 630 h 666"/>
                <a:gd name="T116" fmla="*/ 224 w 466"/>
                <a:gd name="T117" fmla="*/ 650 h 666"/>
                <a:gd name="T118" fmla="*/ 196 w 466"/>
                <a:gd name="T119" fmla="*/ 636 h 666"/>
                <a:gd name="T120" fmla="*/ 168 w 466"/>
                <a:gd name="T121" fmla="*/ 646 h 666"/>
                <a:gd name="T122" fmla="*/ 134 w 466"/>
                <a:gd name="T123" fmla="*/ 660 h 6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66" h="666">
                  <a:moveTo>
                    <a:pt x="118" y="666"/>
                  </a:moveTo>
                  <a:lnTo>
                    <a:pt x="118" y="666"/>
                  </a:lnTo>
                  <a:lnTo>
                    <a:pt x="112" y="660"/>
                  </a:lnTo>
                  <a:lnTo>
                    <a:pt x="106" y="658"/>
                  </a:lnTo>
                  <a:lnTo>
                    <a:pt x="94" y="656"/>
                  </a:lnTo>
                  <a:lnTo>
                    <a:pt x="94" y="650"/>
                  </a:lnTo>
                  <a:lnTo>
                    <a:pt x="134" y="598"/>
                  </a:lnTo>
                  <a:lnTo>
                    <a:pt x="132" y="578"/>
                  </a:lnTo>
                  <a:lnTo>
                    <a:pt x="128" y="566"/>
                  </a:lnTo>
                  <a:lnTo>
                    <a:pt x="114" y="566"/>
                  </a:lnTo>
                  <a:lnTo>
                    <a:pt x="104" y="568"/>
                  </a:lnTo>
                  <a:lnTo>
                    <a:pt x="96" y="572"/>
                  </a:lnTo>
                  <a:lnTo>
                    <a:pt x="88" y="576"/>
                  </a:lnTo>
                  <a:lnTo>
                    <a:pt x="60" y="576"/>
                  </a:lnTo>
                  <a:lnTo>
                    <a:pt x="48" y="536"/>
                  </a:lnTo>
                  <a:lnTo>
                    <a:pt x="50" y="514"/>
                  </a:lnTo>
                  <a:lnTo>
                    <a:pt x="52" y="494"/>
                  </a:lnTo>
                  <a:lnTo>
                    <a:pt x="54" y="474"/>
                  </a:lnTo>
                  <a:lnTo>
                    <a:pt x="52" y="466"/>
                  </a:lnTo>
                  <a:lnTo>
                    <a:pt x="52" y="456"/>
                  </a:lnTo>
                  <a:lnTo>
                    <a:pt x="42" y="446"/>
                  </a:lnTo>
                  <a:lnTo>
                    <a:pt x="40" y="434"/>
                  </a:lnTo>
                  <a:lnTo>
                    <a:pt x="38" y="422"/>
                  </a:lnTo>
                  <a:lnTo>
                    <a:pt x="30" y="398"/>
                  </a:lnTo>
                  <a:lnTo>
                    <a:pt x="22" y="376"/>
                  </a:lnTo>
                  <a:lnTo>
                    <a:pt x="16" y="356"/>
                  </a:lnTo>
                  <a:lnTo>
                    <a:pt x="6" y="334"/>
                  </a:lnTo>
                  <a:lnTo>
                    <a:pt x="4" y="326"/>
                  </a:lnTo>
                  <a:lnTo>
                    <a:pt x="2" y="316"/>
                  </a:lnTo>
                  <a:lnTo>
                    <a:pt x="0" y="308"/>
                  </a:lnTo>
                  <a:lnTo>
                    <a:pt x="2" y="300"/>
                  </a:lnTo>
                  <a:lnTo>
                    <a:pt x="6" y="292"/>
                  </a:lnTo>
                  <a:lnTo>
                    <a:pt x="12" y="282"/>
                  </a:lnTo>
                  <a:lnTo>
                    <a:pt x="16" y="280"/>
                  </a:lnTo>
                  <a:lnTo>
                    <a:pt x="20" y="276"/>
                  </a:lnTo>
                  <a:lnTo>
                    <a:pt x="30" y="264"/>
                  </a:lnTo>
                  <a:lnTo>
                    <a:pt x="42" y="240"/>
                  </a:lnTo>
                  <a:lnTo>
                    <a:pt x="42" y="188"/>
                  </a:lnTo>
                  <a:lnTo>
                    <a:pt x="30" y="156"/>
                  </a:lnTo>
                  <a:lnTo>
                    <a:pt x="22" y="146"/>
                  </a:lnTo>
                  <a:lnTo>
                    <a:pt x="46" y="126"/>
                  </a:lnTo>
                  <a:lnTo>
                    <a:pt x="62" y="122"/>
                  </a:lnTo>
                  <a:lnTo>
                    <a:pt x="74" y="118"/>
                  </a:lnTo>
                  <a:lnTo>
                    <a:pt x="78" y="116"/>
                  </a:lnTo>
                  <a:lnTo>
                    <a:pt x="80" y="114"/>
                  </a:lnTo>
                  <a:lnTo>
                    <a:pt x="88" y="114"/>
                  </a:lnTo>
                  <a:lnTo>
                    <a:pt x="94" y="106"/>
                  </a:lnTo>
                  <a:lnTo>
                    <a:pt x="102" y="98"/>
                  </a:lnTo>
                  <a:lnTo>
                    <a:pt x="122" y="84"/>
                  </a:lnTo>
                  <a:lnTo>
                    <a:pt x="142" y="72"/>
                  </a:lnTo>
                  <a:lnTo>
                    <a:pt x="160" y="60"/>
                  </a:lnTo>
                  <a:lnTo>
                    <a:pt x="168" y="52"/>
                  </a:lnTo>
                  <a:lnTo>
                    <a:pt x="176" y="46"/>
                  </a:lnTo>
                  <a:lnTo>
                    <a:pt x="188" y="42"/>
                  </a:lnTo>
                  <a:lnTo>
                    <a:pt x="200" y="38"/>
                  </a:lnTo>
                  <a:lnTo>
                    <a:pt x="226" y="32"/>
                  </a:lnTo>
                  <a:lnTo>
                    <a:pt x="238" y="28"/>
                  </a:lnTo>
                  <a:lnTo>
                    <a:pt x="250" y="22"/>
                  </a:lnTo>
                  <a:lnTo>
                    <a:pt x="256" y="8"/>
                  </a:lnTo>
                  <a:lnTo>
                    <a:pt x="258" y="4"/>
                  </a:lnTo>
                  <a:lnTo>
                    <a:pt x="260" y="2"/>
                  </a:lnTo>
                  <a:lnTo>
                    <a:pt x="270" y="0"/>
                  </a:lnTo>
                  <a:lnTo>
                    <a:pt x="284" y="0"/>
                  </a:lnTo>
                  <a:lnTo>
                    <a:pt x="286" y="48"/>
                  </a:lnTo>
                  <a:lnTo>
                    <a:pt x="292" y="52"/>
                  </a:lnTo>
                  <a:lnTo>
                    <a:pt x="298" y="54"/>
                  </a:lnTo>
                  <a:lnTo>
                    <a:pt x="314" y="56"/>
                  </a:lnTo>
                  <a:lnTo>
                    <a:pt x="320" y="50"/>
                  </a:lnTo>
                  <a:lnTo>
                    <a:pt x="322" y="44"/>
                  </a:lnTo>
                  <a:lnTo>
                    <a:pt x="326" y="34"/>
                  </a:lnTo>
                  <a:lnTo>
                    <a:pt x="330" y="22"/>
                  </a:lnTo>
                  <a:lnTo>
                    <a:pt x="332" y="18"/>
                  </a:lnTo>
                  <a:lnTo>
                    <a:pt x="334" y="14"/>
                  </a:lnTo>
                  <a:lnTo>
                    <a:pt x="338" y="24"/>
                  </a:lnTo>
                  <a:lnTo>
                    <a:pt x="344" y="36"/>
                  </a:lnTo>
                  <a:lnTo>
                    <a:pt x="350" y="42"/>
                  </a:lnTo>
                  <a:lnTo>
                    <a:pt x="356" y="46"/>
                  </a:lnTo>
                  <a:lnTo>
                    <a:pt x="362" y="50"/>
                  </a:lnTo>
                  <a:lnTo>
                    <a:pt x="370" y="54"/>
                  </a:lnTo>
                  <a:lnTo>
                    <a:pt x="384" y="54"/>
                  </a:lnTo>
                  <a:lnTo>
                    <a:pt x="396" y="52"/>
                  </a:lnTo>
                  <a:lnTo>
                    <a:pt x="410" y="48"/>
                  </a:lnTo>
                  <a:lnTo>
                    <a:pt x="424" y="42"/>
                  </a:lnTo>
                  <a:lnTo>
                    <a:pt x="442" y="42"/>
                  </a:lnTo>
                  <a:lnTo>
                    <a:pt x="438" y="48"/>
                  </a:lnTo>
                  <a:lnTo>
                    <a:pt x="432" y="54"/>
                  </a:lnTo>
                  <a:lnTo>
                    <a:pt x="422" y="66"/>
                  </a:lnTo>
                  <a:lnTo>
                    <a:pt x="418" y="74"/>
                  </a:lnTo>
                  <a:lnTo>
                    <a:pt x="414" y="80"/>
                  </a:lnTo>
                  <a:lnTo>
                    <a:pt x="414" y="88"/>
                  </a:lnTo>
                  <a:lnTo>
                    <a:pt x="414" y="96"/>
                  </a:lnTo>
                  <a:lnTo>
                    <a:pt x="428" y="112"/>
                  </a:lnTo>
                  <a:lnTo>
                    <a:pt x="440" y="128"/>
                  </a:lnTo>
                  <a:lnTo>
                    <a:pt x="452" y="146"/>
                  </a:lnTo>
                  <a:lnTo>
                    <a:pt x="466" y="168"/>
                  </a:lnTo>
                  <a:lnTo>
                    <a:pt x="464" y="192"/>
                  </a:lnTo>
                  <a:lnTo>
                    <a:pt x="460" y="196"/>
                  </a:lnTo>
                  <a:lnTo>
                    <a:pt x="456" y="202"/>
                  </a:lnTo>
                  <a:lnTo>
                    <a:pt x="450" y="218"/>
                  </a:lnTo>
                  <a:lnTo>
                    <a:pt x="440" y="228"/>
                  </a:lnTo>
                  <a:lnTo>
                    <a:pt x="430" y="236"/>
                  </a:lnTo>
                  <a:lnTo>
                    <a:pt x="422" y="240"/>
                  </a:lnTo>
                  <a:lnTo>
                    <a:pt x="414" y="242"/>
                  </a:lnTo>
                  <a:lnTo>
                    <a:pt x="396" y="244"/>
                  </a:lnTo>
                  <a:lnTo>
                    <a:pt x="386" y="246"/>
                  </a:lnTo>
                  <a:lnTo>
                    <a:pt x="376" y="250"/>
                  </a:lnTo>
                  <a:lnTo>
                    <a:pt x="360" y="262"/>
                  </a:lnTo>
                  <a:lnTo>
                    <a:pt x="352" y="272"/>
                  </a:lnTo>
                  <a:lnTo>
                    <a:pt x="348" y="276"/>
                  </a:lnTo>
                  <a:lnTo>
                    <a:pt x="348" y="282"/>
                  </a:lnTo>
                  <a:lnTo>
                    <a:pt x="348" y="304"/>
                  </a:lnTo>
                  <a:lnTo>
                    <a:pt x="354" y="312"/>
                  </a:lnTo>
                  <a:lnTo>
                    <a:pt x="356" y="322"/>
                  </a:lnTo>
                  <a:lnTo>
                    <a:pt x="354" y="332"/>
                  </a:lnTo>
                  <a:lnTo>
                    <a:pt x="350" y="344"/>
                  </a:lnTo>
                  <a:lnTo>
                    <a:pt x="328" y="366"/>
                  </a:lnTo>
                  <a:lnTo>
                    <a:pt x="308" y="382"/>
                  </a:lnTo>
                  <a:lnTo>
                    <a:pt x="302" y="386"/>
                  </a:lnTo>
                  <a:lnTo>
                    <a:pt x="298" y="392"/>
                  </a:lnTo>
                  <a:lnTo>
                    <a:pt x="296" y="400"/>
                  </a:lnTo>
                  <a:lnTo>
                    <a:pt x="296" y="408"/>
                  </a:lnTo>
                  <a:lnTo>
                    <a:pt x="300" y="440"/>
                  </a:lnTo>
                  <a:lnTo>
                    <a:pt x="292" y="468"/>
                  </a:lnTo>
                  <a:lnTo>
                    <a:pt x="278" y="480"/>
                  </a:lnTo>
                  <a:lnTo>
                    <a:pt x="270" y="490"/>
                  </a:lnTo>
                  <a:lnTo>
                    <a:pt x="266" y="496"/>
                  </a:lnTo>
                  <a:lnTo>
                    <a:pt x="264" y="502"/>
                  </a:lnTo>
                  <a:lnTo>
                    <a:pt x="264" y="522"/>
                  </a:lnTo>
                  <a:lnTo>
                    <a:pt x="266" y="546"/>
                  </a:lnTo>
                  <a:lnTo>
                    <a:pt x="262" y="560"/>
                  </a:lnTo>
                  <a:lnTo>
                    <a:pt x="256" y="576"/>
                  </a:lnTo>
                  <a:lnTo>
                    <a:pt x="254" y="596"/>
                  </a:lnTo>
                  <a:lnTo>
                    <a:pt x="254" y="614"/>
                  </a:lnTo>
                  <a:lnTo>
                    <a:pt x="260" y="630"/>
                  </a:lnTo>
                  <a:lnTo>
                    <a:pt x="224" y="650"/>
                  </a:lnTo>
                  <a:lnTo>
                    <a:pt x="216" y="642"/>
                  </a:lnTo>
                  <a:lnTo>
                    <a:pt x="206" y="638"/>
                  </a:lnTo>
                  <a:lnTo>
                    <a:pt x="196" y="636"/>
                  </a:lnTo>
                  <a:lnTo>
                    <a:pt x="188" y="638"/>
                  </a:lnTo>
                  <a:lnTo>
                    <a:pt x="178" y="642"/>
                  </a:lnTo>
                  <a:lnTo>
                    <a:pt x="168" y="646"/>
                  </a:lnTo>
                  <a:lnTo>
                    <a:pt x="148" y="654"/>
                  </a:lnTo>
                  <a:lnTo>
                    <a:pt x="134" y="660"/>
                  </a:lnTo>
                  <a:lnTo>
                    <a:pt x="118" y="6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5" name="Freeform 19"/>
            <p:cNvSpPr/>
            <p:nvPr/>
          </p:nvSpPr>
          <p:spPr bwMode="auto">
            <a:xfrm>
              <a:off x="3746500" y="3927476"/>
              <a:ext cx="1543050" cy="1517650"/>
            </a:xfrm>
            <a:custGeom>
              <a:avLst/>
              <a:gdLst>
                <a:gd name="T0" fmla="*/ 392 w 972"/>
                <a:gd name="T1" fmla="*/ 934 h 956"/>
                <a:gd name="T2" fmla="*/ 354 w 972"/>
                <a:gd name="T3" fmla="*/ 888 h 956"/>
                <a:gd name="T4" fmla="*/ 366 w 972"/>
                <a:gd name="T5" fmla="*/ 840 h 956"/>
                <a:gd name="T6" fmla="*/ 324 w 972"/>
                <a:gd name="T7" fmla="*/ 780 h 956"/>
                <a:gd name="T8" fmla="*/ 290 w 972"/>
                <a:gd name="T9" fmla="*/ 722 h 956"/>
                <a:gd name="T10" fmla="*/ 248 w 972"/>
                <a:gd name="T11" fmla="*/ 712 h 956"/>
                <a:gd name="T12" fmla="*/ 192 w 972"/>
                <a:gd name="T13" fmla="*/ 608 h 956"/>
                <a:gd name="T14" fmla="*/ 160 w 972"/>
                <a:gd name="T15" fmla="*/ 662 h 956"/>
                <a:gd name="T16" fmla="*/ 140 w 972"/>
                <a:gd name="T17" fmla="*/ 634 h 956"/>
                <a:gd name="T18" fmla="*/ 138 w 972"/>
                <a:gd name="T19" fmla="*/ 590 h 956"/>
                <a:gd name="T20" fmla="*/ 130 w 972"/>
                <a:gd name="T21" fmla="*/ 500 h 956"/>
                <a:gd name="T22" fmla="*/ 150 w 972"/>
                <a:gd name="T23" fmla="*/ 442 h 956"/>
                <a:gd name="T24" fmla="*/ 110 w 972"/>
                <a:gd name="T25" fmla="*/ 312 h 956"/>
                <a:gd name="T26" fmla="*/ 50 w 972"/>
                <a:gd name="T27" fmla="*/ 222 h 956"/>
                <a:gd name="T28" fmla="*/ 6 w 972"/>
                <a:gd name="T29" fmla="*/ 178 h 956"/>
                <a:gd name="T30" fmla="*/ 2 w 972"/>
                <a:gd name="T31" fmla="*/ 134 h 956"/>
                <a:gd name="T32" fmla="*/ 26 w 972"/>
                <a:gd name="T33" fmla="*/ 80 h 956"/>
                <a:gd name="T34" fmla="*/ 74 w 972"/>
                <a:gd name="T35" fmla="*/ 24 h 956"/>
                <a:gd name="T36" fmla="*/ 112 w 972"/>
                <a:gd name="T37" fmla="*/ 64 h 956"/>
                <a:gd name="T38" fmla="*/ 166 w 972"/>
                <a:gd name="T39" fmla="*/ 152 h 956"/>
                <a:gd name="T40" fmla="*/ 200 w 972"/>
                <a:gd name="T41" fmla="*/ 172 h 956"/>
                <a:gd name="T42" fmla="*/ 236 w 972"/>
                <a:gd name="T43" fmla="*/ 158 h 956"/>
                <a:gd name="T44" fmla="*/ 250 w 972"/>
                <a:gd name="T45" fmla="*/ 170 h 956"/>
                <a:gd name="T46" fmla="*/ 290 w 972"/>
                <a:gd name="T47" fmla="*/ 188 h 956"/>
                <a:gd name="T48" fmla="*/ 374 w 972"/>
                <a:gd name="T49" fmla="*/ 166 h 956"/>
                <a:gd name="T50" fmla="*/ 378 w 972"/>
                <a:gd name="T51" fmla="*/ 128 h 956"/>
                <a:gd name="T52" fmla="*/ 370 w 972"/>
                <a:gd name="T53" fmla="*/ 66 h 956"/>
                <a:gd name="T54" fmla="*/ 412 w 972"/>
                <a:gd name="T55" fmla="*/ 100 h 956"/>
                <a:gd name="T56" fmla="*/ 468 w 972"/>
                <a:gd name="T57" fmla="*/ 100 h 956"/>
                <a:gd name="T58" fmla="*/ 472 w 972"/>
                <a:gd name="T59" fmla="*/ 30 h 956"/>
                <a:gd name="T60" fmla="*/ 516 w 972"/>
                <a:gd name="T61" fmla="*/ 0 h 956"/>
                <a:gd name="T62" fmla="*/ 562 w 972"/>
                <a:gd name="T63" fmla="*/ 50 h 956"/>
                <a:gd name="T64" fmla="*/ 628 w 972"/>
                <a:gd name="T65" fmla="*/ 98 h 956"/>
                <a:gd name="T66" fmla="*/ 656 w 972"/>
                <a:gd name="T67" fmla="*/ 150 h 956"/>
                <a:gd name="T68" fmla="*/ 764 w 972"/>
                <a:gd name="T69" fmla="*/ 184 h 956"/>
                <a:gd name="T70" fmla="*/ 812 w 972"/>
                <a:gd name="T71" fmla="*/ 168 h 956"/>
                <a:gd name="T72" fmla="*/ 932 w 972"/>
                <a:gd name="T73" fmla="*/ 208 h 956"/>
                <a:gd name="T74" fmla="*/ 972 w 972"/>
                <a:gd name="T75" fmla="*/ 278 h 956"/>
                <a:gd name="T76" fmla="*/ 908 w 972"/>
                <a:gd name="T77" fmla="*/ 388 h 956"/>
                <a:gd name="T78" fmla="*/ 840 w 972"/>
                <a:gd name="T79" fmla="*/ 418 h 956"/>
                <a:gd name="T80" fmla="*/ 788 w 972"/>
                <a:gd name="T81" fmla="*/ 376 h 956"/>
                <a:gd name="T82" fmla="*/ 764 w 972"/>
                <a:gd name="T83" fmla="*/ 422 h 956"/>
                <a:gd name="T84" fmla="*/ 772 w 972"/>
                <a:gd name="T85" fmla="*/ 478 h 956"/>
                <a:gd name="T86" fmla="*/ 784 w 972"/>
                <a:gd name="T87" fmla="*/ 564 h 956"/>
                <a:gd name="T88" fmla="*/ 810 w 972"/>
                <a:gd name="T89" fmla="*/ 602 h 956"/>
                <a:gd name="T90" fmla="*/ 780 w 972"/>
                <a:gd name="T91" fmla="*/ 646 h 956"/>
                <a:gd name="T92" fmla="*/ 788 w 972"/>
                <a:gd name="T93" fmla="*/ 686 h 956"/>
                <a:gd name="T94" fmla="*/ 848 w 972"/>
                <a:gd name="T95" fmla="*/ 740 h 956"/>
                <a:gd name="T96" fmla="*/ 796 w 972"/>
                <a:gd name="T97" fmla="*/ 758 h 956"/>
                <a:gd name="T98" fmla="*/ 756 w 972"/>
                <a:gd name="T99" fmla="*/ 712 h 956"/>
                <a:gd name="T100" fmla="*/ 716 w 972"/>
                <a:gd name="T101" fmla="*/ 718 h 956"/>
                <a:gd name="T102" fmla="*/ 662 w 972"/>
                <a:gd name="T103" fmla="*/ 706 h 956"/>
                <a:gd name="T104" fmla="*/ 630 w 972"/>
                <a:gd name="T105" fmla="*/ 636 h 956"/>
                <a:gd name="T106" fmla="*/ 578 w 972"/>
                <a:gd name="T107" fmla="*/ 648 h 956"/>
                <a:gd name="T108" fmla="*/ 550 w 972"/>
                <a:gd name="T109" fmla="*/ 682 h 956"/>
                <a:gd name="T110" fmla="*/ 558 w 972"/>
                <a:gd name="T111" fmla="*/ 726 h 956"/>
                <a:gd name="T112" fmla="*/ 558 w 972"/>
                <a:gd name="T113" fmla="*/ 766 h 956"/>
                <a:gd name="T114" fmla="*/ 500 w 972"/>
                <a:gd name="T115" fmla="*/ 810 h 956"/>
                <a:gd name="T116" fmla="*/ 522 w 972"/>
                <a:gd name="T117" fmla="*/ 870 h 956"/>
                <a:gd name="T118" fmla="*/ 522 w 972"/>
                <a:gd name="T119" fmla="*/ 918 h 95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72" h="956">
                  <a:moveTo>
                    <a:pt x="432" y="956"/>
                  </a:moveTo>
                  <a:lnTo>
                    <a:pt x="432" y="956"/>
                  </a:lnTo>
                  <a:lnTo>
                    <a:pt x="422" y="952"/>
                  </a:lnTo>
                  <a:lnTo>
                    <a:pt x="406" y="942"/>
                  </a:lnTo>
                  <a:lnTo>
                    <a:pt x="392" y="934"/>
                  </a:lnTo>
                  <a:lnTo>
                    <a:pt x="380" y="928"/>
                  </a:lnTo>
                  <a:lnTo>
                    <a:pt x="368" y="920"/>
                  </a:lnTo>
                  <a:lnTo>
                    <a:pt x="354" y="904"/>
                  </a:lnTo>
                  <a:lnTo>
                    <a:pt x="354" y="888"/>
                  </a:lnTo>
                  <a:lnTo>
                    <a:pt x="362" y="878"/>
                  </a:lnTo>
                  <a:lnTo>
                    <a:pt x="368" y="866"/>
                  </a:lnTo>
                  <a:lnTo>
                    <a:pt x="370" y="858"/>
                  </a:lnTo>
                  <a:lnTo>
                    <a:pt x="368" y="848"/>
                  </a:lnTo>
                  <a:lnTo>
                    <a:pt x="366" y="840"/>
                  </a:lnTo>
                  <a:lnTo>
                    <a:pt x="362" y="832"/>
                  </a:lnTo>
                  <a:lnTo>
                    <a:pt x="350" y="816"/>
                  </a:lnTo>
                  <a:lnTo>
                    <a:pt x="342" y="808"/>
                  </a:lnTo>
                  <a:lnTo>
                    <a:pt x="336" y="798"/>
                  </a:lnTo>
                  <a:lnTo>
                    <a:pt x="324" y="780"/>
                  </a:lnTo>
                  <a:lnTo>
                    <a:pt x="316" y="764"/>
                  </a:lnTo>
                  <a:lnTo>
                    <a:pt x="306" y="750"/>
                  </a:lnTo>
                  <a:lnTo>
                    <a:pt x="298" y="730"/>
                  </a:lnTo>
                  <a:lnTo>
                    <a:pt x="294" y="726"/>
                  </a:lnTo>
                  <a:lnTo>
                    <a:pt x="290" y="722"/>
                  </a:lnTo>
                  <a:lnTo>
                    <a:pt x="286" y="720"/>
                  </a:lnTo>
                  <a:lnTo>
                    <a:pt x="282" y="720"/>
                  </a:lnTo>
                  <a:lnTo>
                    <a:pt x="266" y="720"/>
                  </a:lnTo>
                  <a:lnTo>
                    <a:pt x="248" y="712"/>
                  </a:lnTo>
                  <a:lnTo>
                    <a:pt x="224" y="678"/>
                  </a:lnTo>
                  <a:lnTo>
                    <a:pt x="206" y="626"/>
                  </a:lnTo>
                  <a:lnTo>
                    <a:pt x="192" y="608"/>
                  </a:lnTo>
                  <a:lnTo>
                    <a:pt x="178" y="608"/>
                  </a:lnTo>
                  <a:lnTo>
                    <a:pt x="170" y="614"/>
                  </a:lnTo>
                  <a:lnTo>
                    <a:pt x="164" y="620"/>
                  </a:lnTo>
                  <a:lnTo>
                    <a:pt x="162" y="630"/>
                  </a:lnTo>
                  <a:lnTo>
                    <a:pt x="162" y="652"/>
                  </a:lnTo>
                  <a:lnTo>
                    <a:pt x="160" y="662"/>
                  </a:lnTo>
                  <a:lnTo>
                    <a:pt x="156" y="674"/>
                  </a:lnTo>
                  <a:lnTo>
                    <a:pt x="148" y="670"/>
                  </a:lnTo>
                  <a:lnTo>
                    <a:pt x="146" y="652"/>
                  </a:lnTo>
                  <a:lnTo>
                    <a:pt x="140" y="634"/>
                  </a:lnTo>
                  <a:lnTo>
                    <a:pt x="134" y="620"/>
                  </a:lnTo>
                  <a:lnTo>
                    <a:pt x="130" y="606"/>
                  </a:lnTo>
                  <a:lnTo>
                    <a:pt x="134" y="602"/>
                  </a:lnTo>
                  <a:lnTo>
                    <a:pt x="136" y="598"/>
                  </a:lnTo>
                  <a:lnTo>
                    <a:pt x="138" y="590"/>
                  </a:lnTo>
                  <a:lnTo>
                    <a:pt x="138" y="576"/>
                  </a:lnTo>
                  <a:lnTo>
                    <a:pt x="142" y="538"/>
                  </a:lnTo>
                  <a:lnTo>
                    <a:pt x="134" y="518"/>
                  </a:lnTo>
                  <a:lnTo>
                    <a:pt x="130" y="500"/>
                  </a:lnTo>
                  <a:lnTo>
                    <a:pt x="128" y="482"/>
                  </a:lnTo>
                  <a:lnTo>
                    <a:pt x="130" y="466"/>
                  </a:lnTo>
                  <a:lnTo>
                    <a:pt x="140" y="454"/>
                  </a:lnTo>
                  <a:lnTo>
                    <a:pt x="150" y="442"/>
                  </a:lnTo>
                  <a:lnTo>
                    <a:pt x="146" y="396"/>
                  </a:lnTo>
                  <a:lnTo>
                    <a:pt x="124" y="364"/>
                  </a:lnTo>
                  <a:lnTo>
                    <a:pt x="114" y="326"/>
                  </a:lnTo>
                  <a:lnTo>
                    <a:pt x="110" y="312"/>
                  </a:lnTo>
                  <a:lnTo>
                    <a:pt x="104" y="300"/>
                  </a:lnTo>
                  <a:lnTo>
                    <a:pt x="84" y="276"/>
                  </a:lnTo>
                  <a:lnTo>
                    <a:pt x="68" y="254"/>
                  </a:lnTo>
                  <a:lnTo>
                    <a:pt x="54" y="232"/>
                  </a:lnTo>
                  <a:lnTo>
                    <a:pt x="50" y="222"/>
                  </a:lnTo>
                  <a:lnTo>
                    <a:pt x="48" y="212"/>
                  </a:lnTo>
                  <a:lnTo>
                    <a:pt x="12" y="188"/>
                  </a:lnTo>
                  <a:lnTo>
                    <a:pt x="6" y="178"/>
                  </a:lnTo>
                  <a:lnTo>
                    <a:pt x="0" y="178"/>
                  </a:lnTo>
                  <a:lnTo>
                    <a:pt x="0" y="154"/>
                  </a:lnTo>
                  <a:lnTo>
                    <a:pt x="0" y="142"/>
                  </a:lnTo>
                  <a:lnTo>
                    <a:pt x="2" y="134"/>
                  </a:lnTo>
                  <a:lnTo>
                    <a:pt x="10" y="130"/>
                  </a:lnTo>
                  <a:lnTo>
                    <a:pt x="16" y="124"/>
                  </a:lnTo>
                  <a:lnTo>
                    <a:pt x="20" y="118"/>
                  </a:lnTo>
                  <a:lnTo>
                    <a:pt x="22" y="110"/>
                  </a:lnTo>
                  <a:lnTo>
                    <a:pt x="24" y="96"/>
                  </a:lnTo>
                  <a:lnTo>
                    <a:pt x="26" y="80"/>
                  </a:lnTo>
                  <a:lnTo>
                    <a:pt x="0" y="50"/>
                  </a:lnTo>
                  <a:lnTo>
                    <a:pt x="0" y="28"/>
                  </a:lnTo>
                  <a:lnTo>
                    <a:pt x="74" y="24"/>
                  </a:lnTo>
                  <a:lnTo>
                    <a:pt x="82" y="28"/>
                  </a:lnTo>
                  <a:lnTo>
                    <a:pt x="92" y="38"/>
                  </a:lnTo>
                  <a:lnTo>
                    <a:pt x="102" y="50"/>
                  </a:lnTo>
                  <a:lnTo>
                    <a:pt x="112" y="64"/>
                  </a:lnTo>
                  <a:lnTo>
                    <a:pt x="112" y="76"/>
                  </a:lnTo>
                  <a:lnTo>
                    <a:pt x="116" y="88"/>
                  </a:lnTo>
                  <a:lnTo>
                    <a:pt x="122" y="98"/>
                  </a:lnTo>
                  <a:lnTo>
                    <a:pt x="128" y="110"/>
                  </a:lnTo>
                  <a:lnTo>
                    <a:pt x="146" y="132"/>
                  </a:lnTo>
                  <a:lnTo>
                    <a:pt x="166" y="152"/>
                  </a:lnTo>
                  <a:lnTo>
                    <a:pt x="174" y="152"/>
                  </a:lnTo>
                  <a:lnTo>
                    <a:pt x="182" y="154"/>
                  </a:lnTo>
                  <a:lnTo>
                    <a:pt x="186" y="156"/>
                  </a:lnTo>
                  <a:lnTo>
                    <a:pt x="190" y="158"/>
                  </a:lnTo>
                  <a:lnTo>
                    <a:pt x="200" y="172"/>
                  </a:lnTo>
                  <a:lnTo>
                    <a:pt x="208" y="170"/>
                  </a:lnTo>
                  <a:lnTo>
                    <a:pt x="216" y="170"/>
                  </a:lnTo>
                  <a:lnTo>
                    <a:pt x="224" y="166"/>
                  </a:lnTo>
                  <a:lnTo>
                    <a:pt x="236" y="158"/>
                  </a:lnTo>
                  <a:lnTo>
                    <a:pt x="242" y="158"/>
                  </a:lnTo>
                  <a:lnTo>
                    <a:pt x="248" y="162"/>
                  </a:lnTo>
                  <a:lnTo>
                    <a:pt x="248" y="166"/>
                  </a:lnTo>
                  <a:lnTo>
                    <a:pt x="250" y="170"/>
                  </a:lnTo>
                  <a:lnTo>
                    <a:pt x="254" y="172"/>
                  </a:lnTo>
                  <a:lnTo>
                    <a:pt x="258" y="174"/>
                  </a:lnTo>
                  <a:lnTo>
                    <a:pt x="270" y="176"/>
                  </a:lnTo>
                  <a:lnTo>
                    <a:pt x="282" y="178"/>
                  </a:lnTo>
                  <a:lnTo>
                    <a:pt x="290" y="188"/>
                  </a:lnTo>
                  <a:lnTo>
                    <a:pt x="310" y="188"/>
                  </a:lnTo>
                  <a:lnTo>
                    <a:pt x="328" y="174"/>
                  </a:lnTo>
                  <a:lnTo>
                    <a:pt x="374" y="166"/>
                  </a:lnTo>
                  <a:lnTo>
                    <a:pt x="378" y="160"/>
                  </a:lnTo>
                  <a:lnTo>
                    <a:pt x="382" y="154"/>
                  </a:lnTo>
                  <a:lnTo>
                    <a:pt x="382" y="142"/>
                  </a:lnTo>
                  <a:lnTo>
                    <a:pt x="378" y="128"/>
                  </a:lnTo>
                  <a:lnTo>
                    <a:pt x="372" y="104"/>
                  </a:lnTo>
                  <a:lnTo>
                    <a:pt x="368" y="92"/>
                  </a:lnTo>
                  <a:lnTo>
                    <a:pt x="366" y="80"/>
                  </a:lnTo>
                  <a:lnTo>
                    <a:pt x="368" y="72"/>
                  </a:lnTo>
                  <a:lnTo>
                    <a:pt x="370" y="66"/>
                  </a:lnTo>
                  <a:lnTo>
                    <a:pt x="376" y="70"/>
                  </a:lnTo>
                  <a:lnTo>
                    <a:pt x="384" y="78"/>
                  </a:lnTo>
                  <a:lnTo>
                    <a:pt x="392" y="84"/>
                  </a:lnTo>
                  <a:lnTo>
                    <a:pt x="406" y="92"/>
                  </a:lnTo>
                  <a:lnTo>
                    <a:pt x="412" y="100"/>
                  </a:lnTo>
                  <a:lnTo>
                    <a:pt x="424" y="104"/>
                  </a:lnTo>
                  <a:lnTo>
                    <a:pt x="438" y="104"/>
                  </a:lnTo>
                  <a:lnTo>
                    <a:pt x="452" y="104"/>
                  </a:lnTo>
                  <a:lnTo>
                    <a:pt x="468" y="100"/>
                  </a:lnTo>
                  <a:lnTo>
                    <a:pt x="484" y="84"/>
                  </a:lnTo>
                  <a:lnTo>
                    <a:pt x="482" y="64"/>
                  </a:lnTo>
                  <a:lnTo>
                    <a:pt x="478" y="50"/>
                  </a:lnTo>
                  <a:lnTo>
                    <a:pt x="474" y="40"/>
                  </a:lnTo>
                  <a:lnTo>
                    <a:pt x="472" y="30"/>
                  </a:lnTo>
                  <a:lnTo>
                    <a:pt x="482" y="18"/>
                  </a:lnTo>
                  <a:lnTo>
                    <a:pt x="494" y="8"/>
                  </a:lnTo>
                  <a:lnTo>
                    <a:pt x="502" y="2"/>
                  </a:lnTo>
                  <a:lnTo>
                    <a:pt x="508" y="0"/>
                  </a:lnTo>
                  <a:lnTo>
                    <a:pt x="516" y="0"/>
                  </a:lnTo>
                  <a:lnTo>
                    <a:pt x="526" y="4"/>
                  </a:lnTo>
                  <a:lnTo>
                    <a:pt x="530" y="16"/>
                  </a:lnTo>
                  <a:lnTo>
                    <a:pt x="536" y="26"/>
                  </a:lnTo>
                  <a:lnTo>
                    <a:pt x="546" y="36"/>
                  </a:lnTo>
                  <a:lnTo>
                    <a:pt x="562" y="50"/>
                  </a:lnTo>
                  <a:lnTo>
                    <a:pt x="588" y="60"/>
                  </a:lnTo>
                  <a:lnTo>
                    <a:pt x="598" y="72"/>
                  </a:lnTo>
                  <a:lnTo>
                    <a:pt x="612" y="84"/>
                  </a:lnTo>
                  <a:lnTo>
                    <a:pt x="628" y="98"/>
                  </a:lnTo>
                  <a:lnTo>
                    <a:pt x="636" y="106"/>
                  </a:lnTo>
                  <a:lnTo>
                    <a:pt x="642" y="118"/>
                  </a:lnTo>
                  <a:lnTo>
                    <a:pt x="650" y="138"/>
                  </a:lnTo>
                  <a:lnTo>
                    <a:pt x="656" y="150"/>
                  </a:lnTo>
                  <a:lnTo>
                    <a:pt x="666" y="164"/>
                  </a:lnTo>
                  <a:lnTo>
                    <a:pt x="678" y="176"/>
                  </a:lnTo>
                  <a:lnTo>
                    <a:pt x="686" y="182"/>
                  </a:lnTo>
                  <a:lnTo>
                    <a:pt x="694" y="184"/>
                  </a:lnTo>
                  <a:lnTo>
                    <a:pt x="764" y="184"/>
                  </a:lnTo>
                  <a:lnTo>
                    <a:pt x="774" y="178"/>
                  </a:lnTo>
                  <a:lnTo>
                    <a:pt x="786" y="172"/>
                  </a:lnTo>
                  <a:lnTo>
                    <a:pt x="798" y="168"/>
                  </a:lnTo>
                  <a:lnTo>
                    <a:pt x="812" y="168"/>
                  </a:lnTo>
                  <a:lnTo>
                    <a:pt x="858" y="184"/>
                  </a:lnTo>
                  <a:lnTo>
                    <a:pt x="900" y="184"/>
                  </a:lnTo>
                  <a:lnTo>
                    <a:pt x="920" y="202"/>
                  </a:lnTo>
                  <a:lnTo>
                    <a:pt x="932" y="208"/>
                  </a:lnTo>
                  <a:lnTo>
                    <a:pt x="952" y="210"/>
                  </a:lnTo>
                  <a:lnTo>
                    <a:pt x="972" y="228"/>
                  </a:lnTo>
                  <a:lnTo>
                    <a:pt x="972" y="278"/>
                  </a:lnTo>
                  <a:lnTo>
                    <a:pt x="958" y="296"/>
                  </a:lnTo>
                  <a:lnTo>
                    <a:pt x="946" y="316"/>
                  </a:lnTo>
                  <a:lnTo>
                    <a:pt x="938" y="336"/>
                  </a:lnTo>
                  <a:lnTo>
                    <a:pt x="930" y="358"/>
                  </a:lnTo>
                  <a:lnTo>
                    <a:pt x="908" y="388"/>
                  </a:lnTo>
                  <a:lnTo>
                    <a:pt x="880" y="418"/>
                  </a:lnTo>
                  <a:lnTo>
                    <a:pt x="866" y="422"/>
                  </a:lnTo>
                  <a:lnTo>
                    <a:pt x="856" y="422"/>
                  </a:lnTo>
                  <a:lnTo>
                    <a:pt x="846" y="420"/>
                  </a:lnTo>
                  <a:lnTo>
                    <a:pt x="840" y="418"/>
                  </a:lnTo>
                  <a:lnTo>
                    <a:pt x="828" y="406"/>
                  </a:lnTo>
                  <a:lnTo>
                    <a:pt x="812" y="394"/>
                  </a:lnTo>
                  <a:lnTo>
                    <a:pt x="806" y="388"/>
                  </a:lnTo>
                  <a:lnTo>
                    <a:pt x="800" y="382"/>
                  </a:lnTo>
                  <a:lnTo>
                    <a:pt x="788" y="376"/>
                  </a:lnTo>
                  <a:lnTo>
                    <a:pt x="778" y="374"/>
                  </a:lnTo>
                  <a:lnTo>
                    <a:pt x="768" y="374"/>
                  </a:lnTo>
                  <a:lnTo>
                    <a:pt x="764" y="382"/>
                  </a:lnTo>
                  <a:lnTo>
                    <a:pt x="764" y="422"/>
                  </a:lnTo>
                  <a:lnTo>
                    <a:pt x="768" y="434"/>
                  </a:lnTo>
                  <a:lnTo>
                    <a:pt x="772" y="446"/>
                  </a:lnTo>
                  <a:lnTo>
                    <a:pt x="772" y="460"/>
                  </a:lnTo>
                  <a:lnTo>
                    <a:pt x="772" y="478"/>
                  </a:lnTo>
                  <a:lnTo>
                    <a:pt x="770" y="492"/>
                  </a:lnTo>
                  <a:lnTo>
                    <a:pt x="766" y="510"/>
                  </a:lnTo>
                  <a:lnTo>
                    <a:pt x="766" y="528"/>
                  </a:lnTo>
                  <a:lnTo>
                    <a:pt x="768" y="548"/>
                  </a:lnTo>
                  <a:lnTo>
                    <a:pt x="784" y="564"/>
                  </a:lnTo>
                  <a:lnTo>
                    <a:pt x="790" y="568"/>
                  </a:lnTo>
                  <a:lnTo>
                    <a:pt x="796" y="574"/>
                  </a:lnTo>
                  <a:lnTo>
                    <a:pt x="802" y="582"/>
                  </a:lnTo>
                  <a:lnTo>
                    <a:pt x="808" y="592"/>
                  </a:lnTo>
                  <a:lnTo>
                    <a:pt x="810" y="602"/>
                  </a:lnTo>
                  <a:lnTo>
                    <a:pt x="810" y="612"/>
                  </a:lnTo>
                  <a:lnTo>
                    <a:pt x="808" y="622"/>
                  </a:lnTo>
                  <a:lnTo>
                    <a:pt x="800" y="632"/>
                  </a:lnTo>
                  <a:lnTo>
                    <a:pt x="786" y="640"/>
                  </a:lnTo>
                  <a:lnTo>
                    <a:pt x="780" y="646"/>
                  </a:lnTo>
                  <a:lnTo>
                    <a:pt x="778" y="650"/>
                  </a:lnTo>
                  <a:lnTo>
                    <a:pt x="776" y="656"/>
                  </a:lnTo>
                  <a:lnTo>
                    <a:pt x="776" y="674"/>
                  </a:lnTo>
                  <a:lnTo>
                    <a:pt x="782" y="680"/>
                  </a:lnTo>
                  <a:lnTo>
                    <a:pt x="788" y="686"/>
                  </a:lnTo>
                  <a:lnTo>
                    <a:pt x="806" y="694"/>
                  </a:lnTo>
                  <a:lnTo>
                    <a:pt x="828" y="702"/>
                  </a:lnTo>
                  <a:lnTo>
                    <a:pt x="840" y="710"/>
                  </a:lnTo>
                  <a:lnTo>
                    <a:pt x="850" y="718"/>
                  </a:lnTo>
                  <a:lnTo>
                    <a:pt x="848" y="740"/>
                  </a:lnTo>
                  <a:lnTo>
                    <a:pt x="846" y="752"/>
                  </a:lnTo>
                  <a:lnTo>
                    <a:pt x="842" y="756"/>
                  </a:lnTo>
                  <a:lnTo>
                    <a:pt x="840" y="762"/>
                  </a:lnTo>
                  <a:lnTo>
                    <a:pt x="818" y="760"/>
                  </a:lnTo>
                  <a:lnTo>
                    <a:pt x="796" y="758"/>
                  </a:lnTo>
                  <a:lnTo>
                    <a:pt x="778" y="754"/>
                  </a:lnTo>
                  <a:lnTo>
                    <a:pt x="764" y="748"/>
                  </a:lnTo>
                  <a:lnTo>
                    <a:pt x="762" y="734"/>
                  </a:lnTo>
                  <a:lnTo>
                    <a:pt x="760" y="722"/>
                  </a:lnTo>
                  <a:lnTo>
                    <a:pt x="756" y="712"/>
                  </a:lnTo>
                  <a:lnTo>
                    <a:pt x="752" y="702"/>
                  </a:lnTo>
                  <a:lnTo>
                    <a:pt x="744" y="704"/>
                  </a:lnTo>
                  <a:lnTo>
                    <a:pt x="736" y="704"/>
                  </a:lnTo>
                  <a:lnTo>
                    <a:pt x="726" y="710"/>
                  </a:lnTo>
                  <a:lnTo>
                    <a:pt x="716" y="718"/>
                  </a:lnTo>
                  <a:lnTo>
                    <a:pt x="706" y="724"/>
                  </a:lnTo>
                  <a:lnTo>
                    <a:pt x="680" y="724"/>
                  </a:lnTo>
                  <a:lnTo>
                    <a:pt x="670" y="716"/>
                  </a:lnTo>
                  <a:lnTo>
                    <a:pt x="662" y="706"/>
                  </a:lnTo>
                  <a:lnTo>
                    <a:pt x="656" y="698"/>
                  </a:lnTo>
                  <a:lnTo>
                    <a:pt x="652" y="688"/>
                  </a:lnTo>
                  <a:lnTo>
                    <a:pt x="646" y="668"/>
                  </a:lnTo>
                  <a:lnTo>
                    <a:pt x="642" y="652"/>
                  </a:lnTo>
                  <a:lnTo>
                    <a:pt x="630" y="636"/>
                  </a:lnTo>
                  <a:lnTo>
                    <a:pt x="604" y="636"/>
                  </a:lnTo>
                  <a:lnTo>
                    <a:pt x="594" y="636"/>
                  </a:lnTo>
                  <a:lnTo>
                    <a:pt x="588" y="638"/>
                  </a:lnTo>
                  <a:lnTo>
                    <a:pt x="582" y="642"/>
                  </a:lnTo>
                  <a:lnTo>
                    <a:pt x="578" y="648"/>
                  </a:lnTo>
                  <a:lnTo>
                    <a:pt x="574" y="658"/>
                  </a:lnTo>
                  <a:lnTo>
                    <a:pt x="572" y="670"/>
                  </a:lnTo>
                  <a:lnTo>
                    <a:pt x="564" y="676"/>
                  </a:lnTo>
                  <a:lnTo>
                    <a:pt x="556" y="680"/>
                  </a:lnTo>
                  <a:lnTo>
                    <a:pt x="550" y="682"/>
                  </a:lnTo>
                  <a:lnTo>
                    <a:pt x="542" y="686"/>
                  </a:lnTo>
                  <a:lnTo>
                    <a:pt x="542" y="704"/>
                  </a:lnTo>
                  <a:lnTo>
                    <a:pt x="550" y="712"/>
                  </a:lnTo>
                  <a:lnTo>
                    <a:pt x="558" y="726"/>
                  </a:lnTo>
                  <a:lnTo>
                    <a:pt x="562" y="732"/>
                  </a:lnTo>
                  <a:lnTo>
                    <a:pt x="564" y="740"/>
                  </a:lnTo>
                  <a:lnTo>
                    <a:pt x="564" y="748"/>
                  </a:lnTo>
                  <a:lnTo>
                    <a:pt x="562" y="758"/>
                  </a:lnTo>
                  <a:lnTo>
                    <a:pt x="558" y="766"/>
                  </a:lnTo>
                  <a:lnTo>
                    <a:pt x="552" y="772"/>
                  </a:lnTo>
                  <a:lnTo>
                    <a:pt x="536" y="782"/>
                  </a:lnTo>
                  <a:lnTo>
                    <a:pt x="508" y="800"/>
                  </a:lnTo>
                  <a:lnTo>
                    <a:pt x="500" y="810"/>
                  </a:lnTo>
                  <a:lnTo>
                    <a:pt x="500" y="850"/>
                  </a:lnTo>
                  <a:lnTo>
                    <a:pt x="504" y="856"/>
                  </a:lnTo>
                  <a:lnTo>
                    <a:pt x="508" y="860"/>
                  </a:lnTo>
                  <a:lnTo>
                    <a:pt x="518" y="866"/>
                  </a:lnTo>
                  <a:lnTo>
                    <a:pt x="522" y="870"/>
                  </a:lnTo>
                  <a:lnTo>
                    <a:pt x="526" y="878"/>
                  </a:lnTo>
                  <a:lnTo>
                    <a:pt x="528" y="888"/>
                  </a:lnTo>
                  <a:lnTo>
                    <a:pt x="530" y="902"/>
                  </a:lnTo>
                  <a:lnTo>
                    <a:pt x="522" y="918"/>
                  </a:lnTo>
                  <a:lnTo>
                    <a:pt x="510" y="924"/>
                  </a:lnTo>
                  <a:lnTo>
                    <a:pt x="498" y="930"/>
                  </a:lnTo>
                  <a:lnTo>
                    <a:pt x="432" y="95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6" name="Freeform 20"/>
            <p:cNvSpPr/>
            <p:nvPr/>
          </p:nvSpPr>
          <p:spPr bwMode="auto">
            <a:xfrm>
              <a:off x="873125" y="3270251"/>
              <a:ext cx="3095625" cy="1895475"/>
            </a:xfrm>
            <a:custGeom>
              <a:avLst/>
              <a:gdLst>
                <a:gd name="T0" fmla="*/ 1244 w 1950"/>
                <a:gd name="T1" fmla="*/ 1192 h 1194"/>
                <a:gd name="T2" fmla="*/ 1218 w 1950"/>
                <a:gd name="T3" fmla="*/ 1156 h 1194"/>
                <a:gd name="T4" fmla="*/ 1200 w 1950"/>
                <a:gd name="T5" fmla="*/ 1100 h 1194"/>
                <a:gd name="T6" fmla="*/ 1152 w 1950"/>
                <a:gd name="T7" fmla="*/ 1058 h 1194"/>
                <a:gd name="T8" fmla="*/ 1050 w 1950"/>
                <a:gd name="T9" fmla="*/ 1000 h 1194"/>
                <a:gd name="T10" fmla="*/ 970 w 1950"/>
                <a:gd name="T11" fmla="*/ 1022 h 1194"/>
                <a:gd name="T12" fmla="*/ 928 w 1950"/>
                <a:gd name="T13" fmla="*/ 1096 h 1194"/>
                <a:gd name="T14" fmla="*/ 898 w 1950"/>
                <a:gd name="T15" fmla="*/ 1042 h 1194"/>
                <a:gd name="T16" fmla="*/ 872 w 1950"/>
                <a:gd name="T17" fmla="*/ 992 h 1194"/>
                <a:gd name="T18" fmla="*/ 754 w 1950"/>
                <a:gd name="T19" fmla="*/ 1010 h 1194"/>
                <a:gd name="T20" fmla="*/ 634 w 1950"/>
                <a:gd name="T21" fmla="*/ 966 h 1194"/>
                <a:gd name="T22" fmla="*/ 580 w 1950"/>
                <a:gd name="T23" fmla="*/ 900 h 1194"/>
                <a:gd name="T24" fmla="*/ 492 w 1950"/>
                <a:gd name="T25" fmla="*/ 842 h 1194"/>
                <a:gd name="T26" fmla="*/ 468 w 1950"/>
                <a:gd name="T27" fmla="*/ 764 h 1194"/>
                <a:gd name="T28" fmla="*/ 390 w 1950"/>
                <a:gd name="T29" fmla="*/ 726 h 1194"/>
                <a:gd name="T30" fmla="*/ 284 w 1950"/>
                <a:gd name="T31" fmla="*/ 610 h 1194"/>
                <a:gd name="T32" fmla="*/ 182 w 1950"/>
                <a:gd name="T33" fmla="*/ 630 h 1194"/>
                <a:gd name="T34" fmla="*/ 142 w 1950"/>
                <a:gd name="T35" fmla="*/ 552 h 1194"/>
                <a:gd name="T36" fmla="*/ 12 w 1950"/>
                <a:gd name="T37" fmla="*/ 454 h 1194"/>
                <a:gd name="T38" fmla="*/ 8 w 1950"/>
                <a:gd name="T39" fmla="*/ 412 h 1194"/>
                <a:gd name="T40" fmla="*/ 16 w 1950"/>
                <a:gd name="T41" fmla="*/ 290 h 1194"/>
                <a:gd name="T42" fmla="*/ 54 w 1950"/>
                <a:gd name="T43" fmla="*/ 300 h 1194"/>
                <a:gd name="T44" fmla="*/ 104 w 1950"/>
                <a:gd name="T45" fmla="*/ 280 h 1194"/>
                <a:gd name="T46" fmla="*/ 78 w 1950"/>
                <a:gd name="T47" fmla="*/ 126 h 1194"/>
                <a:gd name="T48" fmla="*/ 146 w 1950"/>
                <a:gd name="T49" fmla="*/ 98 h 1194"/>
                <a:gd name="T50" fmla="*/ 216 w 1950"/>
                <a:gd name="T51" fmla="*/ 72 h 1194"/>
                <a:gd name="T52" fmla="*/ 304 w 1950"/>
                <a:gd name="T53" fmla="*/ 6 h 1194"/>
                <a:gd name="T54" fmla="*/ 386 w 1950"/>
                <a:gd name="T55" fmla="*/ 48 h 1194"/>
                <a:gd name="T56" fmla="*/ 470 w 1950"/>
                <a:gd name="T57" fmla="*/ 10 h 1194"/>
                <a:gd name="T58" fmla="*/ 510 w 1950"/>
                <a:gd name="T59" fmla="*/ 56 h 1194"/>
                <a:gd name="T60" fmla="*/ 622 w 1950"/>
                <a:gd name="T61" fmla="*/ 72 h 1194"/>
                <a:gd name="T62" fmla="*/ 710 w 1950"/>
                <a:gd name="T63" fmla="*/ 56 h 1194"/>
                <a:gd name="T64" fmla="*/ 804 w 1950"/>
                <a:gd name="T65" fmla="*/ 44 h 1194"/>
                <a:gd name="T66" fmla="*/ 898 w 1950"/>
                <a:gd name="T67" fmla="*/ 30 h 1194"/>
                <a:gd name="T68" fmla="*/ 1046 w 1950"/>
                <a:gd name="T69" fmla="*/ 38 h 1194"/>
                <a:gd name="T70" fmla="*/ 1106 w 1950"/>
                <a:gd name="T71" fmla="*/ 114 h 1194"/>
                <a:gd name="T72" fmla="*/ 1092 w 1950"/>
                <a:gd name="T73" fmla="*/ 220 h 1194"/>
                <a:gd name="T74" fmla="*/ 1118 w 1950"/>
                <a:gd name="T75" fmla="*/ 378 h 1194"/>
                <a:gd name="T76" fmla="*/ 1192 w 1950"/>
                <a:gd name="T77" fmla="*/ 440 h 1194"/>
                <a:gd name="T78" fmla="*/ 1308 w 1950"/>
                <a:gd name="T79" fmla="*/ 502 h 1194"/>
                <a:gd name="T80" fmla="*/ 1406 w 1950"/>
                <a:gd name="T81" fmla="*/ 546 h 1194"/>
                <a:gd name="T82" fmla="*/ 1586 w 1950"/>
                <a:gd name="T83" fmla="*/ 576 h 1194"/>
                <a:gd name="T84" fmla="*/ 1666 w 1950"/>
                <a:gd name="T85" fmla="*/ 682 h 1194"/>
                <a:gd name="T86" fmla="*/ 1706 w 1950"/>
                <a:gd name="T87" fmla="*/ 676 h 1194"/>
                <a:gd name="T88" fmla="*/ 1794 w 1950"/>
                <a:gd name="T89" fmla="*/ 616 h 1194"/>
                <a:gd name="T90" fmla="*/ 1848 w 1950"/>
                <a:gd name="T91" fmla="*/ 632 h 1194"/>
                <a:gd name="T92" fmla="*/ 1926 w 1950"/>
                <a:gd name="T93" fmla="*/ 788 h 1194"/>
                <a:gd name="T94" fmla="*/ 1930 w 1950"/>
                <a:gd name="T95" fmla="*/ 878 h 1194"/>
                <a:gd name="T96" fmla="*/ 1940 w 1950"/>
                <a:gd name="T97" fmla="*/ 976 h 1194"/>
                <a:gd name="T98" fmla="*/ 1930 w 1950"/>
                <a:gd name="T99" fmla="*/ 1002 h 1194"/>
                <a:gd name="T100" fmla="*/ 1872 w 1950"/>
                <a:gd name="T101" fmla="*/ 1006 h 1194"/>
                <a:gd name="T102" fmla="*/ 1866 w 1950"/>
                <a:gd name="T103" fmla="*/ 1096 h 1194"/>
                <a:gd name="T104" fmla="*/ 1772 w 1950"/>
                <a:gd name="T105" fmla="*/ 1052 h 1194"/>
                <a:gd name="T106" fmla="*/ 1744 w 1950"/>
                <a:gd name="T107" fmla="*/ 1124 h 1194"/>
                <a:gd name="T108" fmla="*/ 1696 w 1950"/>
                <a:gd name="T109" fmla="*/ 1086 h 1194"/>
                <a:gd name="T110" fmla="*/ 1594 w 1950"/>
                <a:gd name="T111" fmla="*/ 1048 h 1194"/>
                <a:gd name="T112" fmla="*/ 1498 w 1950"/>
                <a:gd name="T113" fmla="*/ 1102 h 1194"/>
                <a:gd name="T114" fmla="*/ 1430 w 1950"/>
                <a:gd name="T115" fmla="*/ 1144 h 1194"/>
                <a:gd name="T116" fmla="*/ 1342 w 1950"/>
                <a:gd name="T117" fmla="*/ 1194 h 119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950" h="1194">
                  <a:moveTo>
                    <a:pt x="1342" y="1194"/>
                  </a:moveTo>
                  <a:lnTo>
                    <a:pt x="1342" y="1194"/>
                  </a:lnTo>
                  <a:lnTo>
                    <a:pt x="1336" y="1192"/>
                  </a:lnTo>
                  <a:lnTo>
                    <a:pt x="1324" y="1188"/>
                  </a:lnTo>
                  <a:lnTo>
                    <a:pt x="1298" y="1186"/>
                  </a:lnTo>
                  <a:lnTo>
                    <a:pt x="1258" y="1186"/>
                  </a:lnTo>
                  <a:lnTo>
                    <a:pt x="1244" y="1192"/>
                  </a:lnTo>
                  <a:lnTo>
                    <a:pt x="1226" y="1188"/>
                  </a:lnTo>
                  <a:lnTo>
                    <a:pt x="1216" y="1184"/>
                  </a:lnTo>
                  <a:lnTo>
                    <a:pt x="1212" y="1182"/>
                  </a:lnTo>
                  <a:lnTo>
                    <a:pt x="1210" y="1180"/>
                  </a:lnTo>
                  <a:lnTo>
                    <a:pt x="1210" y="1172"/>
                  </a:lnTo>
                  <a:lnTo>
                    <a:pt x="1214" y="1164"/>
                  </a:lnTo>
                  <a:lnTo>
                    <a:pt x="1218" y="1156"/>
                  </a:lnTo>
                  <a:lnTo>
                    <a:pt x="1224" y="1146"/>
                  </a:lnTo>
                  <a:lnTo>
                    <a:pt x="1228" y="1136"/>
                  </a:lnTo>
                  <a:lnTo>
                    <a:pt x="1228" y="1114"/>
                  </a:lnTo>
                  <a:lnTo>
                    <a:pt x="1216" y="1108"/>
                  </a:lnTo>
                  <a:lnTo>
                    <a:pt x="1206" y="1104"/>
                  </a:lnTo>
                  <a:lnTo>
                    <a:pt x="1200" y="1100"/>
                  </a:lnTo>
                  <a:lnTo>
                    <a:pt x="1194" y="1094"/>
                  </a:lnTo>
                  <a:lnTo>
                    <a:pt x="1192" y="1088"/>
                  </a:lnTo>
                  <a:lnTo>
                    <a:pt x="1190" y="1082"/>
                  </a:lnTo>
                  <a:lnTo>
                    <a:pt x="1186" y="1068"/>
                  </a:lnTo>
                  <a:lnTo>
                    <a:pt x="1180" y="1058"/>
                  </a:lnTo>
                  <a:lnTo>
                    <a:pt x="1152" y="1058"/>
                  </a:lnTo>
                  <a:lnTo>
                    <a:pt x="1128" y="1052"/>
                  </a:lnTo>
                  <a:lnTo>
                    <a:pt x="1112" y="1028"/>
                  </a:lnTo>
                  <a:lnTo>
                    <a:pt x="1092" y="1022"/>
                  </a:lnTo>
                  <a:lnTo>
                    <a:pt x="1074" y="1014"/>
                  </a:lnTo>
                  <a:lnTo>
                    <a:pt x="1060" y="1006"/>
                  </a:lnTo>
                  <a:lnTo>
                    <a:pt x="1050" y="1000"/>
                  </a:lnTo>
                  <a:lnTo>
                    <a:pt x="1038" y="994"/>
                  </a:lnTo>
                  <a:lnTo>
                    <a:pt x="1002" y="994"/>
                  </a:lnTo>
                  <a:lnTo>
                    <a:pt x="992" y="1002"/>
                  </a:lnTo>
                  <a:lnTo>
                    <a:pt x="982" y="1012"/>
                  </a:lnTo>
                  <a:lnTo>
                    <a:pt x="970" y="1022"/>
                  </a:lnTo>
                  <a:lnTo>
                    <a:pt x="956" y="1028"/>
                  </a:lnTo>
                  <a:lnTo>
                    <a:pt x="944" y="1040"/>
                  </a:lnTo>
                  <a:lnTo>
                    <a:pt x="936" y="1056"/>
                  </a:lnTo>
                  <a:lnTo>
                    <a:pt x="932" y="1076"/>
                  </a:lnTo>
                  <a:lnTo>
                    <a:pt x="928" y="1096"/>
                  </a:lnTo>
                  <a:lnTo>
                    <a:pt x="912" y="1092"/>
                  </a:lnTo>
                  <a:lnTo>
                    <a:pt x="906" y="1090"/>
                  </a:lnTo>
                  <a:lnTo>
                    <a:pt x="902" y="1086"/>
                  </a:lnTo>
                  <a:lnTo>
                    <a:pt x="896" y="1076"/>
                  </a:lnTo>
                  <a:lnTo>
                    <a:pt x="894" y="1066"/>
                  </a:lnTo>
                  <a:lnTo>
                    <a:pt x="894" y="1054"/>
                  </a:lnTo>
                  <a:lnTo>
                    <a:pt x="898" y="1042"/>
                  </a:lnTo>
                  <a:lnTo>
                    <a:pt x="902" y="1030"/>
                  </a:lnTo>
                  <a:lnTo>
                    <a:pt x="908" y="1020"/>
                  </a:lnTo>
                  <a:lnTo>
                    <a:pt x="908" y="1004"/>
                  </a:lnTo>
                  <a:lnTo>
                    <a:pt x="894" y="996"/>
                  </a:lnTo>
                  <a:lnTo>
                    <a:pt x="886" y="992"/>
                  </a:lnTo>
                  <a:lnTo>
                    <a:pt x="872" y="992"/>
                  </a:lnTo>
                  <a:lnTo>
                    <a:pt x="822" y="1002"/>
                  </a:lnTo>
                  <a:lnTo>
                    <a:pt x="802" y="1008"/>
                  </a:lnTo>
                  <a:lnTo>
                    <a:pt x="782" y="1018"/>
                  </a:lnTo>
                  <a:lnTo>
                    <a:pt x="772" y="1016"/>
                  </a:lnTo>
                  <a:lnTo>
                    <a:pt x="762" y="1014"/>
                  </a:lnTo>
                  <a:lnTo>
                    <a:pt x="754" y="1010"/>
                  </a:lnTo>
                  <a:lnTo>
                    <a:pt x="748" y="1006"/>
                  </a:lnTo>
                  <a:lnTo>
                    <a:pt x="736" y="994"/>
                  </a:lnTo>
                  <a:lnTo>
                    <a:pt x="728" y="982"/>
                  </a:lnTo>
                  <a:lnTo>
                    <a:pt x="714" y="966"/>
                  </a:lnTo>
                  <a:lnTo>
                    <a:pt x="634" y="966"/>
                  </a:lnTo>
                  <a:lnTo>
                    <a:pt x="626" y="960"/>
                  </a:lnTo>
                  <a:lnTo>
                    <a:pt x="620" y="954"/>
                  </a:lnTo>
                  <a:lnTo>
                    <a:pt x="612" y="938"/>
                  </a:lnTo>
                  <a:lnTo>
                    <a:pt x="606" y="922"/>
                  </a:lnTo>
                  <a:lnTo>
                    <a:pt x="600" y="908"/>
                  </a:lnTo>
                  <a:lnTo>
                    <a:pt x="584" y="904"/>
                  </a:lnTo>
                  <a:lnTo>
                    <a:pt x="580" y="900"/>
                  </a:lnTo>
                  <a:lnTo>
                    <a:pt x="576" y="894"/>
                  </a:lnTo>
                  <a:lnTo>
                    <a:pt x="554" y="878"/>
                  </a:lnTo>
                  <a:lnTo>
                    <a:pt x="514" y="864"/>
                  </a:lnTo>
                  <a:lnTo>
                    <a:pt x="500" y="852"/>
                  </a:lnTo>
                  <a:lnTo>
                    <a:pt x="492" y="842"/>
                  </a:lnTo>
                  <a:lnTo>
                    <a:pt x="486" y="832"/>
                  </a:lnTo>
                  <a:lnTo>
                    <a:pt x="482" y="824"/>
                  </a:lnTo>
                  <a:lnTo>
                    <a:pt x="480" y="816"/>
                  </a:lnTo>
                  <a:lnTo>
                    <a:pt x="480" y="808"/>
                  </a:lnTo>
                  <a:lnTo>
                    <a:pt x="478" y="784"/>
                  </a:lnTo>
                  <a:lnTo>
                    <a:pt x="468" y="764"/>
                  </a:lnTo>
                  <a:lnTo>
                    <a:pt x="424" y="766"/>
                  </a:lnTo>
                  <a:lnTo>
                    <a:pt x="406" y="758"/>
                  </a:lnTo>
                  <a:lnTo>
                    <a:pt x="400" y="754"/>
                  </a:lnTo>
                  <a:lnTo>
                    <a:pt x="396" y="750"/>
                  </a:lnTo>
                  <a:lnTo>
                    <a:pt x="392" y="740"/>
                  </a:lnTo>
                  <a:lnTo>
                    <a:pt x="390" y="726"/>
                  </a:lnTo>
                  <a:lnTo>
                    <a:pt x="380" y="716"/>
                  </a:lnTo>
                  <a:lnTo>
                    <a:pt x="372" y="710"/>
                  </a:lnTo>
                  <a:lnTo>
                    <a:pt x="358" y="700"/>
                  </a:lnTo>
                  <a:lnTo>
                    <a:pt x="318" y="666"/>
                  </a:lnTo>
                  <a:lnTo>
                    <a:pt x="284" y="610"/>
                  </a:lnTo>
                  <a:lnTo>
                    <a:pt x="260" y="610"/>
                  </a:lnTo>
                  <a:lnTo>
                    <a:pt x="252" y="612"/>
                  </a:lnTo>
                  <a:lnTo>
                    <a:pt x="242" y="616"/>
                  </a:lnTo>
                  <a:lnTo>
                    <a:pt x="230" y="622"/>
                  </a:lnTo>
                  <a:lnTo>
                    <a:pt x="218" y="630"/>
                  </a:lnTo>
                  <a:lnTo>
                    <a:pt x="182" y="630"/>
                  </a:lnTo>
                  <a:lnTo>
                    <a:pt x="170" y="620"/>
                  </a:lnTo>
                  <a:lnTo>
                    <a:pt x="162" y="612"/>
                  </a:lnTo>
                  <a:lnTo>
                    <a:pt x="156" y="602"/>
                  </a:lnTo>
                  <a:lnTo>
                    <a:pt x="150" y="592"/>
                  </a:lnTo>
                  <a:lnTo>
                    <a:pt x="144" y="572"/>
                  </a:lnTo>
                  <a:lnTo>
                    <a:pt x="142" y="552"/>
                  </a:lnTo>
                  <a:lnTo>
                    <a:pt x="112" y="506"/>
                  </a:lnTo>
                  <a:lnTo>
                    <a:pt x="100" y="494"/>
                  </a:lnTo>
                  <a:lnTo>
                    <a:pt x="88" y="486"/>
                  </a:lnTo>
                  <a:lnTo>
                    <a:pt x="74" y="478"/>
                  </a:lnTo>
                  <a:lnTo>
                    <a:pt x="62" y="472"/>
                  </a:lnTo>
                  <a:lnTo>
                    <a:pt x="36" y="462"/>
                  </a:lnTo>
                  <a:lnTo>
                    <a:pt x="12" y="454"/>
                  </a:lnTo>
                  <a:lnTo>
                    <a:pt x="4" y="448"/>
                  </a:lnTo>
                  <a:lnTo>
                    <a:pt x="0" y="442"/>
                  </a:lnTo>
                  <a:lnTo>
                    <a:pt x="0" y="436"/>
                  </a:lnTo>
                  <a:lnTo>
                    <a:pt x="0" y="430"/>
                  </a:lnTo>
                  <a:lnTo>
                    <a:pt x="2" y="420"/>
                  </a:lnTo>
                  <a:lnTo>
                    <a:pt x="8" y="412"/>
                  </a:lnTo>
                  <a:lnTo>
                    <a:pt x="14" y="406"/>
                  </a:lnTo>
                  <a:lnTo>
                    <a:pt x="18" y="400"/>
                  </a:lnTo>
                  <a:lnTo>
                    <a:pt x="22" y="388"/>
                  </a:lnTo>
                  <a:lnTo>
                    <a:pt x="26" y="316"/>
                  </a:lnTo>
                  <a:lnTo>
                    <a:pt x="18" y="296"/>
                  </a:lnTo>
                  <a:lnTo>
                    <a:pt x="16" y="290"/>
                  </a:lnTo>
                  <a:lnTo>
                    <a:pt x="14" y="286"/>
                  </a:lnTo>
                  <a:lnTo>
                    <a:pt x="16" y="284"/>
                  </a:lnTo>
                  <a:lnTo>
                    <a:pt x="20" y="282"/>
                  </a:lnTo>
                  <a:lnTo>
                    <a:pt x="36" y="280"/>
                  </a:lnTo>
                  <a:lnTo>
                    <a:pt x="48" y="288"/>
                  </a:lnTo>
                  <a:lnTo>
                    <a:pt x="54" y="300"/>
                  </a:lnTo>
                  <a:lnTo>
                    <a:pt x="58" y="308"/>
                  </a:lnTo>
                  <a:lnTo>
                    <a:pt x="64" y="314"/>
                  </a:lnTo>
                  <a:lnTo>
                    <a:pt x="70" y="318"/>
                  </a:lnTo>
                  <a:lnTo>
                    <a:pt x="78" y="320"/>
                  </a:lnTo>
                  <a:lnTo>
                    <a:pt x="86" y="316"/>
                  </a:lnTo>
                  <a:lnTo>
                    <a:pt x="94" y="308"/>
                  </a:lnTo>
                  <a:lnTo>
                    <a:pt x="104" y="280"/>
                  </a:lnTo>
                  <a:lnTo>
                    <a:pt x="98" y="216"/>
                  </a:lnTo>
                  <a:lnTo>
                    <a:pt x="80" y="166"/>
                  </a:lnTo>
                  <a:lnTo>
                    <a:pt x="76" y="144"/>
                  </a:lnTo>
                  <a:lnTo>
                    <a:pt x="76" y="134"/>
                  </a:lnTo>
                  <a:lnTo>
                    <a:pt x="78" y="126"/>
                  </a:lnTo>
                  <a:lnTo>
                    <a:pt x="80" y="118"/>
                  </a:lnTo>
                  <a:lnTo>
                    <a:pt x="84" y="112"/>
                  </a:lnTo>
                  <a:lnTo>
                    <a:pt x="90" y="104"/>
                  </a:lnTo>
                  <a:lnTo>
                    <a:pt x="98" y="98"/>
                  </a:lnTo>
                  <a:lnTo>
                    <a:pt x="108" y="82"/>
                  </a:lnTo>
                  <a:lnTo>
                    <a:pt x="146" y="98"/>
                  </a:lnTo>
                  <a:lnTo>
                    <a:pt x="182" y="98"/>
                  </a:lnTo>
                  <a:lnTo>
                    <a:pt x="190" y="92"/>
                  </a:lnTo>
                  <a:lnTo>
                    <a:pt x="198" y="86"/>
                  </a:lnTo>
                  <a:lnTo>
                    <a:pt x="206" y="80"/>
                  </a:lnTo>
                  <a:lnTo>
                    <a:pt x="216" y="72"/>
                  </a:lnTo>
                  <a:lnTo>
                    <a:pt x="226" y="48"/>
                  </a:lnTo>
                  <a:lnTo>
                    <a:pt x="238" y="30"/>
                  </a:lnTo>
                  <a:lnTo>
                    <a:pt x="244" y="22"/>
                  </a:lnTo>
                  <a:lnTo>
                    <a:pt x="254" y="14"/>
                  </a:lnTo>
                  <a:lnTo>
                    <a:pt x="276" y="0"/>
                  </a:lnTo>
                  <a:lnTo>
                    <a:pt x="286" y="0"/>
                  </a:lnTo>
                  <a:lnTo>
                    <a:pt x="304" y="6"/>
                  </a:lnTo>
                  <a:lnTo>
                    <a:pt x="350" y="34"/>
                  </a:lnTo>
                  <a:lnTo>
                    <a:pt x="352" y="42"/>
                  </a:lnTo>
                  <a:lnTo>
                    <a:pt x="356" y="48"/>
                  </a:lnTo>
                  <a:lnTo>
                    <a:pt x="362" y="50"/>
                  </a:lnTo>
                  <a:lnTo>
                    <a:pt x="368" y="50"/>
                  </a:lnTo>
                  <a:lnTo>
                    <a:pt x="386" y="48"/>
                  </a:lnTo>
                  <a:lnTo>
                    <a:pt x="402" y="42"/>
                  </a:lnTo>
                  <a:lnTo>
                    <a:pt x="438" y="36"/>
                  </a:lnTo>
                  <a:lnTo>
                    <a:pt x="454" y="20"/>
                  </a:lnTo>
                  <a:lnTo>
                    <a:pt x="458" y="14"/>
                  </a:lnTo>
                  <a:lnTo>
                    <a:pt x="464" y="10"/>
                  </a:lnTo>
                  <a:lnTo>
                    <a:pt x="470" y="10"/>
                  </a:lnTo>
                  <a:lnTo>
                    <a:pt x="476" y="10"/>
                  </a:lnTo>
                  <a:lnTo>
                    <a:pt x="486" y="14"/>
                  </a:lnTo>
                  <a:lnTo>
                    <a:pt x="496" y="22"/>
                  </a:lnTo>
                  <a:lnTo>
                    <a:pt x="498" y="38"/>
                  </a:lnTo>
                  <a:lnTo>
                    <a:pt x="498" y="44"/>
                  </a:lnTo>
                  <a:lnTo>
                    <a:pt x="500" y="48"/>
                  </a:lnTo>
                  <a:lnTo>
                    <a:pt x="510" y="56"/>
                  </a:lnTo>
                  <a:lnTo>
                    <a:pt x="528" y="68"/>
                  </a:lnTo>
                  <a:lnTo>
                    <a:pt x="564" y="82"/>
                  </a:lnTo>
                  <a:lnTo>
                    <a:pt x="594" y="82"/>
                  </a:lnTo>
                  <a:lnTo>
                    <a:pt x="608" y="76"/>
                  </a:lnTo>
                  <a:lnTo>
                    <a:pt x="622" y="72"/>
                  </a:lnTo>
                  <a:lnTo>
                    <a:pt x="638" y="68"/>
                  </a:lnTo>
                  <a:lnTo>
                    <a:pt x="658" y="66"/>
                  </a:lnTo>
                  <a:lnTo>
                    <a:pt x="678" y="56"/>
                  </a:lnTo>
                  <a:lnTo>
                    <a:pt x="686" y="54"/>
                  </a:lnTo>
                  <a:lnTo>
                    <a:pt x="694" y="54"/>
                  </a:lnTo>
                  <a:lnTo>
                    <a:pt x="700" y="54"/>
                  </a:lnTo>
                  <a:lnTo>
                    <a:pt x="710" y="56"/>
                  </a:lnTo>
                  <a:lnTo>
                    <a:pt x="734" y="68"/>
                  </a:lnTo>
                  <a:lnTo>
                    <a:pt x="776" y="68"/>
                  </a:lnTo>
                  <a:lnTo>
                    <a:pt x="784" y="60"/>
                  </a:lnTo>
                  <a:lnTo>
                    <a:pt x="788" y="54"/>
                  </a:lnTo>
                  <a:lnTo>
                    <a:pt x="794" y="48"/>
                  </a:lnTo>
                  <a:lnTo>
                    <a:pt x="804" y="44"/>
                  </a:lnTo>
                  <a:lnTo>
                    <a:pt x="824" y="28"/>
                  </a:lnTo>
                  <a:lnTo>
                    <a:pt x="834" y="22"/>
                  </a:lnTo>
                  <a:lnTo>
                    <a:pt x="844" y="18"/>
                  </a:lnTo>
                  <a:lnTo>
                    <a:pt x="854" y="18"/>
                  </a:lnTo>
                  <a:lnTo>
                    <a:pt x="866" y="18"/>
                  </a:lnTo>
                  <a:lnTo>
                    <a:pt x="882" y="24"/>
                  </a:lnTo>
                  <a:lnTo>
                    <a:pt x="898" y="30"/>
                  </a:lnTo>
                  <a:lnTo>
                    <a:pt x="926" y="30"/>
                  </a:lnTo>
                  <a:lnTo>
                    <a:pt x="956" y="26"/>
                  </a:lnTo>
                  <a:lnTo>
                    <a:pt x="986" y="24"/>
                  </a:lnTo>
                  <a:lnTo>
                    <a:pt x="1018" y="24"/>
                  </a:lnTo>
                  <a:lnTo>
                    <a:pt x="1046" y="38"/>
                  </a:lnTo>
                  <a:lnTo>
                    <a:pt x="1060" y="52"/>
                  </a:lnTo>
                  <a:lnTo>
                    <a:pt x="1072" y="60"/>
                  </a:lnTo>
                  <a:lnTo>
                    <a:pt x="1086" y="66"/>
                  </a:lnTo>
                  <a:lnTo>
                    <a:pt x="1088" y="90"/>
                  </a:lnTo>
                  <a:lnTo>
                    <a:pt x="1096" y="100"/>
                  </a:lnTo>
                  <a:lnTo>
                    <a:pt x="1106" y="114"/>
                  </a:lnTo>
                  <a:lnTo>
                    <a:pt x="1110" y="122"/>
                  </a:lnTo>
                  <a:lnTo>
                    <a:pt x="1112" y="130"/>
                  </a:lnTo>
                  <a:lnTo>
                    <a:pt x="1112" y="140"/>
                  </a:lnTo>
                  <a:lnTo>
                    <a:pt x="1110" y="152"/>
                  </a:lnTo>
                  <a:lnTo>
                    <a:pt x="1092" y="182"/>
                  </a:lnTo>
                  <a:lnTo>
                    <a:pt x="1092" y="220"/>
                  </a:lnTo>
                  <a:lnTo>
                    <a:pt x="1094" y="246"/>
                  </a:lnTo>
                  <a:lnTo>
                    <a:pt x="1096" y="270"/>
                  </a:lnTo>
                  <a:lnTo>
                    <a:pt x="1096" y="294"/>
                  </a:lnTo>
                  <a:lnTo>
                    <a:pt x="1100" y="320"/>
                  </a:lnTo>
                  <a:lnTo>
                    <a:pt x="1104" y="344"/>
                  </a:lnTo>
                  <a:lnTo>
                    <a:pt x="1112" y="368"/>
                  </a:lnTo>
                  <a:lnTo>
                    <a:pt x="1118" y="378"/>
                  </a:lnTo>
                  <a:lnTo>
                    <a:pt x="1126" y="390"/>
                  </a:lnTo>
                  <a:lnTo>
                    <a:pt x="1134" y="402"/>
                  </a:lnTo>
                  <a:lnTo>
                    <a:pt x="1144" y="412"/>
                  </a:lnTo>
                  <a:lnTo>
                    <a:pt x="1166" y="426"/>
                  </a:lnTo>
                  <a:lnTo>
                    <a:pt x="1178" y="432"/>
                  </a:lnTo>
                  <a:lnTo>
                    <a:pt x="1192" y="440"/>
                  </a:lnTo>
                  <a:lnTo>
                    <a:pt x="1236" y="446"/>
                  </a:lnTo>
                  <a:lnTo>
                    <a:pt x="1244" y="460"/>
                  </a:lnTo>
                  <a:lnTo>
                    <a:pt x="1254" y="472"/>
                  </a:lnTo>
                  <a:lnTo>
                    <a:pt x="1266" y="482"/>
                  </a:lnTo>
                  <a:lnTo>
                    <a:pt x="1278" y="490"/>
                  </a:lnTo>
                  <a:lnTo>
                    <a:pt x="1292" y="496"/>
                  </a:lnTo>
                  <a:lnTo>
                    <a:pt x="1308" y="502"/>
                  </a:lnTo>
                  <a:lnTo>
                    <a:pt x="1324" y="506"/>
                  </a:lnTo>
                  <a:lnTo>
                    <a:pt x="1344" y="510"/>
                  </a:lnTo>
                  <a:lnTo>
                    <a:pt x="1360" y="522"/>
                  </a:lnTo>
                  <a:lnTo>
                    <a:pt x="1376" y="534"/>
                  </a:lnTo>
                  <a:lnTo>
                    <a:pt x="1384" y="538"/>
                  </a:lnTo>
                  <a:lnTo>
                    <a:pt x="1394" y="542"/>
                  </a:lnTo>
                  <a:lnTo>
                    <a:pt x="1406" y="546"/>
                  </a:lnTo>
                  <a:lnTo>
                    <a:pt x="1420" y="548"/>
                  </a:lnTo>
                  <a:lnTo>
                    <a:pt x="1528" y="546"/>
                  </a:lnTo>
                  <a:lnTo>
                    <a:pt x="1552" y="554"/>
                  </a:lnTo>
                  <a:lnTo>
                    <a:pt x="1586" y="576"/>
                  </a:lnTo>
                  <a:lnTo>
                    <a:pt x="1606" y="622"/>
                  </a:lnTo>
                  <a:lnTo>
                    <a:pt x="1610" y="640"/>
                  </a:lnTo>
                  <a:lnTo>
                    <a:pt x="1616" y="652"/>
                  </a:lnTo>
                  <a:lnTo>
                    <a:pt x="1626" y="664"/>
                  </a:lnTo>
                  <a:lnTo>
                    <a:pt x="1644" y="682"/>
                  </a:lnTo>
                  <a:lnTo>
                    <a:pt x="1666" y="682"/>
                  </a:lnTo>
                  <a:lnTo>
                    <a:pt x="1678" y="664"/>
                  </a:lnTo>
                  <a:lnTo>
                    <a:pt x="1696" y="662"/>
                  </a:lnTo>
                  <a:lnTo>
                    <a:pt x="1698" y="666"/>
                  </a:lnTo>
                  <a:lnTo>
                    <a:pt x="1698" y="670"/>
                  </a:lnTo>
                  <a:lnTo>
                    <a:pt x="1706" y="676"/>
                  </a:lnTo>
                  <a:lnTo>
                    <a:pt x="1716" y="680"/>
                  </a:lnTo>
                  <a:lnTo>
                    <a:pt x="1728" y="682"/>
                  </a:lnTo>
                  <a:lnTo>
                    <a:pt x="1764" y="660"/>
                  </a:lnTo>
                  <a:lnTo>
                    <a:pt x="1774" y="646"/>
                  </a:lnTo>
                  <a:lnTo>
                    <a:pt x="1784" y="632"/>
                  </a:lnTo>
                  <a:lnTo>
                    <a:pt x="1794" y="616"/>
                  </a:lnTo>
                  <a:lnTo>
                    <a:pt x="1804" y="604"/>
                  </a:lnTo>
                  <a:lnTo>
                    <a:pt x="1808" y="602"/>
                  </a:lnTo>
                  <a:lnTo>
                    <a:pt x="1814" y="610"/>
                  </a:lnTo>
                  <a:lnTo>
                    <a:pt x="1824" y="616"/>
                  </a:lnTo>
                  <a:lnTo>
                    <a:pt x="1848" y="632"/>
                  </a:lnTo>
                  <a:lnTo>
                    <a:pt x="1850" y="642"/>
                  </a:lnTo>
                  <a:lnTo>
                    <a:pt x="1856" y="654"/>
                  </a:lnTo>
                  <a:lnTo>
                    <a:pt x="1868" y="676"/>
                  </a:lnTo>
                  <a:lnTo>
                    <a:pt x="1886" y="698"/>
                  </a:lnTo>
                  <a:lnTo>
                    <a:pt x="1906" y="722"/>
                  </a:lnTo>
                  <a:lnTo>
                    <a:pt x="1926" y="788"/>
                  </a:lnTo>
                  <a:lnTo>
                    <a:pt x="1934" y="800"/>
                  </a:lnTo>
                  <a:lnTo>
                    <a:pt x="1942" y="814"/>
                  </a:lnTo>
                  <a:lnTo>
                    <a:pt x="1948" y="830"/>
                  </a:lnTo>
                  <a:lnTo>
                    <a:pt x="1950" y="840"/>
                  </a:lnTo>
                  <a:lnTo>
                    <a:pt x="1950" y="850"/>
                  </a:lnTo>
                  <a:lnTo>
                    <a:pt x="1938" y="866"/>
                  </a:lnTo>
                  <a:lnTo>
                    <a:pt x="1930" y="878"/>
                  </a:lnTo>
                  <a:lnTo>
                    <a:pt x="1928" y="892"/>
                  </a:lnTo>
                  <a:lnTo>
                    <a:pt x="1928" y="918"/>
                  </a:lnTo>
                  <a:lnTo>
                    <a:pt x="1932" y="932"/>
                  </a:lnTo>
                  <a:lnTo>
                    <a:pt x="1938" y="948"/>
                  </a:lnTo>
                  <a:lnTo>
                    <a:pt x="1940" y="958"/>
                  </a:lnTo>
                  <a:lnTo>
                    <a:pt x="1942" y="966"/>
                  </a:lnTo>
                  <a:lnTo>
                    <a:pt x="1940" y="976"/>
                  </a:lnTo>
                  <a:lnTo>
                    <a:pt x="1938" y="986"/>
                  </a:lnTo>
                  <a:lnTo>
                    <a:pt x="1938" y="1008"/>
                  </a:lnTo>
                  <a:lnTo>
                    <a:pt x="1932" y="1008"/>
                  </a:lnTo>
                  <a:lnTo>
                    <a:pt x="1932" y="1004"/>
                  </a:lnTo>
                  <a:lnTo>
                    <a:pt x="1930" y="1002"/>
                  </a:lnTo>
                  <a:lnTo>
                    <a:pt x="1924" y="996"/>
                  </a:lnTo>
                  <a:lnTo>
                    <a:pt x="1918" y="992"/>
                  </a:lnTo>
                  <a:lnTo>
                    <a:pt x="1912" y="988"/>
                  </a:lnTo>
                  <a:lnTo>
                    <a:pt x="1896" y="990"/>
                  </a:lnTo>
                  <a:lnTo>
                    <a:pt x="1886" y="994"/>
                  </a:lnTo>
                  <a:lnTo>
                    <a:pt x="1880" y="998"/>
                  </a:lnTo>
                  <a:lnTo>
                    <a:pt x="1872" y="1006"/>
                  </a:lnTo>
                  <a:lnTo>
                    <a:pt x="1872" y="1018"/>
                  </a:lnTo>
                  <a:lnTo>
                    <a:pt x="1876" y="1032"/>
                  </a:lnTo>
                  <a:lnTo>
                    <a:pt x="1882" y="1066"/>
                  </a:lnTo>
                  <a:lnTo>
                    <a:pt x="1880" y="1092"/>
                  </a:lnTo>
                  <a:lnTo>
                    <a:pt x="1866" y="1096"/>
                  </a:lnTo>
                  <a:lnTo>
                    <a:pt x="1842" y="1096"/>
                  </a:lnTo>
                  <a:lnTo>
                    <a:pt x="1810" y="1054"/>
                  </a:lnTo>
                  <a:lnTo>
                    <a:pt x="1796" y="1050"/>
                  </a:lnTo>
                  <a:lnTo>
                    <a:pt x="1782" y="1048"/>
                  </a:lnTo>
                  <a:lnTo>
                    <a:pt x="1772" y="1052"/>
                  </a:lnTo>
                  <a:lnTo>
                    <a:pt x="1762" y="1058"/>
                  </a:lnTo>
                  <a:lnTo>
                    <a:pt x="1756" y="1068"/>
                  </a:lnTo>
                  <a:lnTo>
                    <a:pt x="1752" y="1078"/>
                  </a:lnTo>
                  <a:lnTo>
                    <a:pt x="1752" y="1092"/>
                  </a:lnTo>
                  <a:lnTo>
                    <a:pt x="1754" y="1108"/>
                  </a:lnTo>
                  <a:lnTo>
                    <a:pt x="1748" y="1116"/>
                  </a:lnTo>
                  <a:lnTo>
                    <a:pt x="1744" y="1124"/>
                  </a:lnTo>
                  <a:lnTo>
                    <a:pt x="1730" y="1122"/>
                  </a:lnTo>
                  <a:lnTo>
                    <a:pt x="1718" y="1118"/>
                  </a:lnTo>
                  <a:lnTo>
                    <a:pt x="1706" y="1112"/>
                  </a:lnTo>
                  <a:lnTo>
                    <a:pt x="1700" y="1108"/>
                  </a:lnTo>
                  <a:lnTo>
                    <a:pt x="1696" y="1086"/>
                  </a:lnTo>
                  <a:lnTo>
                    <a:pt x="1678" y="1076"/>
                  </a:lnTo>
                  <a:lnTo>
                    <a:pt x="1660" y="1070"/>
                  </a:lnTo>
                  <a:lnTo>
                    <a:pt x="1632" y="1060"/>
                  </a:lnTo>
                  <a:lnTo>
                    <a:pt x="1620" y="1046"/>
                  </a:lnTo>
                  <a:lnTo>
                    <a:pt x="1600" y="1046"/>
                  </a:lnTo>
                  <a:lnTo>
                    <a:pt x="1594" y="1048"/>
                  </a:lnTo>
                  <a:lnTo>
                    <a:pt x="1588" y="1050"/>
                  </a:lnTo>
                  <a:lnTo>
                    <a:pt x="1580" y="1058"/>
                  </a:lnTo>
                  <a:lnTo>
                    <a:pt x="1566" y="1070"/>
                  </a:lnTo>
                  <a:lnTo>
                    <a:pt x="1522" y="1094"/>
                  </a:lnTo>
                  <a:lnTo>
                    <a:pt x="1504" y="1100"/>
                  </a:lnTo>
                  <a:lnTo>
                    <a:pt x="1498" y="1102"/>
                  </a:lnTo>
                  <a:lnTo>
                    <a:pt x="1492" y="1106"/>
                  </a:lnTo>
                  <a:lnTo>
                    <a:pt x="1486" y="1116"/>
                  </a:lnTo>
                  <a:lnTo>
                    <a:pt x="1474" y="1132"/>
                  </a:lnTo>
                  <a:lnTo>
                    <a:pt x="1450" y="1134"/>
                  </a:lnTo>
                  <a:lnTo>
                    <a:pt x="1442" y="1138"/>
                  </a:lnTo>
                  <a:lnTo>
                    <a:pt x="1436" y="1140"/>
                  </a:lnTo>
                  <a:lnTo>
                    <a:pt x="1430" y="1144"/>
                  </a:lnTo>
                  <a:lnTo>
                    <a:pt x="1424" y="1150"/>
                  </a:lnTo>
                  <a:lnTo>
                    <a:pt x="1410" y="1170"/>
                  </a:lnTo>
                  <a:lnTo>
                    <a:pt x="1400" y="1178"/>
                  </a:lnTo>
                  <a:lnTo>
                    <a:pt x="1382" y="1182"/>
                  </a:lnTo>
                  <a:lnTo>
                    <a:pt x="1368" y="1186"/>
                  </a:lnTo>
                  <a:lnTo>
                    <a:pt x="1342" y="119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7" name="Freeform 21"/>
            <p:cNvSpPr/>
            <p:nvPr/>
          </p:nvSpPr>
          <p:spPr bwMode="auto">
            <a:xfrm>
              <a:off x="6962775" y="4486276"/>
              <a:ext cx="577850" cy="571500"/>
            </a:xfrm>
            <a:custGeom>
              <a:avLst/>
              <a:gdLst>
                <a:gd name="T0" fmla="*/ 138 w 364"/>
                <a:gd name="T1" fmla="*/ 356 h 360"/>
                <a:gd name="T2" fmla="*/ 108 w 364"/>
                <a:gd name="T3" fmla="*/ 340 h 360"/>
                <a:gd name="T4" fmla="*/ 86 w 364"/>
                <a:gd name="T5" fmla="*/ 274 h 360"/>
                <a:gd name="T6" fmla="*/ 48 w 364"/>
                <a:gd name="T7" fmla="*/ 256 h 360"/>
                <a:gd name="T8" fmla="*/ 46 w 364"/>
                <a:gd name="T9" fmla="*/ 226 h 360"/>
                <a:gd name="T10" fmla="*/ 24 w 364"/>
                <a:gd name="T11" fmla="*/ 188 h 360"/>
                <a:gd name="T12" fmla="*/ 0 w 364"/>
                <a:gd name="T13" fmla="*/ 162 h 360"/>
                <a:gd name="T14" fmla="*/ 10 w 364"/>
                <a:gd name="T15" fmla="*/ 140 h 360"/>
                <a:gd name="T16" fmla="*/ 26 w 364"/>
                <a:gd name="T17" fmla="*/ 122 h 360"/>
                <a:gd name="T18" fmla="*/ 32 w 364"/>
                <a:gd name="T19" fmla="*/ 104 h 360"/>
                <a:gd name="T20" fmla="*/ 58 w 364"/>
                <a:gd name="T21" fmla="*/ 88 h 360"/>
                <a:gd name="T22" fmla="*/ 70 w 364"/>
                <a:gd name="T23" fmla="*/ 68 h 360"/>
                <a:gd name="T24" fmla="*/ 72 w 364"/>
                <a:gd name="T25" fmla="*/ 16 h 360"/>
                <a:gd name="T26" fmla="*/ 90 w 364"/>
                <a:gd name="T27" fmla="*/ 8 h 360"/>
                <a:gd name="T28" fmla="*/ 106 w 364"/>
                <a:gd name="T29" fmla="*/ 6 h 360"/>
                <a:gd name="T30" fmla="*/ 140 w 364"/>
                <a:gd name="T31" fmla="*/ 10 h 360"/>
                <a:gd name="T32" fmla="*/ 152 w 364"/>
                <a:gd name="T33" fmla="*/ 2 h 360"/>
                <a:gd name="T34" fmla="*/ 186 w 364"/>
                <a:gd name="T35" fmla="*/ 4 h 360"/>
                <a:gd name="T36" fmla="*/ 212 w 364"/>
                <a:gd name="T37" fmla="*/ 16 h 360"/>
                <a:gd name="T38" fmla="*/ 238 w 364"/>
                <a:gd name="T39" fmla="*/ 26 h 360"/>
                <a:gd name="T40" fmla="*/ 254 w 364"/>
                <a:gd name="T41" fmla="*/ 22 h 360"/>
                <a:gd name="T42" fmla="*/ 280 w 364"/>
                <a:gd name="T43" fmla="*/ 2 h 360"/>
                <a:gd name="T44" fmla="*/ 300 w 364"/>
                <a:gd name="T45" fmla="*/ 8 h 360"/>
                <a:gd name="T46" fmla="*/ 324 w 364"/>
                <a:gd name="T47" fmla="*/ 18 h 360"/>
                <a:gd name="T48" fmla="*/ 360 w 364"/>
                <a:gd name="T49" fmla="*/ 28 h 360"/>
                <a:gd name="T50" fmla="*/ 324 w 364"/>
                <a:gd name="T51" fmla="*/ 58 h 360"/>
                <a:gd name="T52" fmla="*/ 316 w 364"/>
                <a:gd name="T53" fmla="*/ 76 h 360"/>
                <a:gd name="T54" fmla="*/ 320 w 364"/>
                <a:gd name="T55" fmla="*/ 84 h 360"/>
                <a:gd name="T56" fmla="*/ 362 w 364"/>
                <a:gd name="T57" fmla="*/ 72 h 360"/>
                <a:gd name="T58" fmla="*/ 364 w 364"/>
                <a:gd name="T59" fmla="*/ 90 h 360"/>
                <a:gd name="T60" fmla="*/ 346 w 364"/>
                <a:gd name="T61" fmla="*/ 100 h 360"/>
                <a:gd name="T62" fmla="*/ 322 w 364"/>
                <a:gd name="T63" fmla="*/ 112 h 360"/>
                <a:gd name="T64" fmla="*/ 344 w 364"/>
                <a:gd name="T65" fmla="*/ 142 h 360"/>
                <a:gd name="T66" fmla="*/ 340 w 364"/>
                <a:gd name="T67" fmla="*/ 196 h 360"/>
                <a:gd name="T68" fmla="*/ 344 w 364"/>
                <a:gd name="T69" fmla="*/ 214 h 360"/>
                <a:gd name="T70" fmla="*/ 338 w 364"/>
                <a:gd name="T71" fmla="*/ 238 h 360"/>
                <a:gd name="T72" fmla="*/ 330 w 364"/>
                <a:gd name="T73" fmla="*/ 240 h 360"/>
                <a:gd name="T74" fmla="*/ 324 w 364"/>
                <a:gd name="T75" fmla="*/ 224 h 360"/>
                <a:gd name="T76" fmla="*/ 304 w 364"/>
                <a:gd name="T77" fmla="*/ 232 h 360"/>
                <a:gd name="T78" fmla="*/ 270 w 364"/>
                <a:gd name="T79" fmla="*/ 268 h 360"/>
                <a:gd name="T80" fmla="*/ 262 w 364"/>
                <a:gd name="T81" fmla="*/ 286 h 360"/>
                <a:gd name="T82" fmla="*/ 260 w 364"/>
                <a:gd name="T83" fmla="*/ 344 h 360"/>
                <a:gd name="T84" fmla="*/ 222 w 364"/>
                <a:gd name="T85" fmla="*/ 344 h 360"/>
                <a:gd name="T86" fmla="*/ 158 w 364"/>
                <a:gd name="T87" fmla="*/ 360 h 3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364" h="360">
                  <a:moveTo>
                    <a:pt x="158" y="360"/>
                  </a:moveTo>
                  <a:lnTo>
                    <a:pt x="158" y="360"/>
                  </a:lnTo>
                  <a:lnTo>
                    <a:pt x="138" y="356"/>
                  </a:lnTo>
                  <a:lnTo>
                    <a:pt x="126" y="352"/>
                  </a:lnTo>
                  <a:lnTo>
                    <a:pt x="116" y="346"/>
                  </a:lnTo>
                  <a:lnTo>
                    <a:pt x="108" y="340"/>
                  </a:lnTo>
                  <a:lnTo>
                    <a:pt x="86" y="274"/>
                  </a:lnTo>
                  <a:lnTo>
                    <a:pt x="66" y="258"/>
                  </a:lnTo>
                  <a:lnTo>
                    <a:pt x="48" y="256"/>
                  </a:lnTo>
                  <a:lnTo>
                    <a:pt x="50" y="240"/>
                  </a:lnTo>
                  <a:lnTo>
                    <a:pt x="46" y="226"/>
                  </a:lnTo>
                  <a:lnTo>
                    <a:pt x="40" y="212"/>
                  </a:lnTo>
                  <a:lnTo>
                    <a:pt x="34" y="200"/>
                  </a:lnTo>
                  <a:lnTo>
                    <a:pt x="24" y="188"/>
                  </a:lnTo>
                  <a:lnTo>
                    <a:pt x="14" y="178"/>
                  </a:lnTo>
                  <a:lnTo>
                    <a:pt x="0" y="162"/>
                  </a:lnTo>
                  <a:lnTo>
                    <a:pt x="0" y="156"/>
                  </a:lnTo>
                  <a:lnTo>
                    <a:pt x="2" y="150"/>
                  </a:lnTo>
                  <a:lnTo>
                    <a:pt x="10" y="140"/>
                  </a:lnTo>
                  <a:lnTo>
                    <a:pt x="18" y="130"/>
                  </a:lnTo>
                  <a:lnTo>
                    <a:pt x="26" y="122"/>
                  </a:lnTo>
                  <a:lnTo>
                    <a:pt x="26" y="114"/>
                  </a:lnTo>
                  <a:lnTo>
                    <a:pt x="28" y="110"/>
                  </a:lnTo>
                  <a:lnTo>
                    <a:pt x="32" y="104"/>
                  </a:lnTo>
                  <a:lnTo>
                    <a:pt x="36" y="102"/>
                  </a:lnTo>
                  <a:lnTo>
                    <a:pt x="48" y="94"/>
                  </a:lnTo>
                  <a:lnTo>
                    <a:pt x="58" y="88"/>
                  </a:lnTo>
                  <a:lnTo>
                    <a:pt x="70" y="68"/>
                  </a:lnTo>
                  <a:lnTo>
                    <a:pt x="70" y="38"/>
                  </a:lnTo>
                  <a:lnTo>
                    <a:pt x="70" y="24"/>
                  </a:lnTo>
                  <a:lnTo>
                    <a:pt x="72" y="16"/>
                  </a:lnTo>
                  <a:lnTo>
                    <a:pt x="80" y="14"/>
                  </a:lnTo>
                  <a:lnTo>
                    <a:pt x="90" y="8"/>
                  </a:lnTo>
                  <a:lnTo>
                    <a:pt x="94" y="6"/>
                  </a:lnTo>
                  <a:lnTo>
                    <a:pt x="100" y="6"/>
                  </a:lnTo>
                  <a:lnTo>
                    <a:pt x="106" y="6"/>
                  </a:lnTo>
                  <a:lnTo>
                    <a:pt x="112" y="10"/>
                  </a:lnTo>
                  <a:lnTo>
                    <a:pt x="140" y="10"/>
                  </a:lnTo>
                  <a:lnTo>
                    <a:pt x="146" y="6"/>
                  </a:lnTo>
                  <a:lnTo>
                    <a:pt x="152" y="2"/>
                  </a:lnTo>
                  <a:lnTo>
                    <a:pt x="160" y="0"/>
                  </a:lnTo>
                  <a:lnTo>
                    <a:pt x="168" y="0"/>
                  </a:lnTo>
                  <a:lnTo>
                    <a:pt x="186" y="4"/>
                  </a:lnTo>
                  <a:lnTo>
                    <a:pt x="202" y="8"/>
                  </a:lnTo>
                  <a:lnTo>
                    <a:pt x="212" y="16"/>
                  </a:lnTo>
                  <a:lnTo>
                    <a:pt x="224" y="22"/>
                  </a:lnTo>
                  <a:lnTo>
                    <a:pt x="230" y="24"/>
                  </a:lnTo>
                  <a:lnTo>
                    <a:pt x="238" y="26"/>
                  </a:lnTo>
                  <a:lnTo>
                    <a:pt x="246" y="24"/>
                  </a:lnTo>
                  <a:lnTo>
                    <a:pt x="254" y="22"/>
                  </a:lnTo>
                  <a:lnTo>
                    <a:pt x="264" y="14"/>
                  </a:lnTo>
                  <a:lnTo>
                    <a:pt x="274" y="4"/>
                  </a:lnTo>
                  <a:lnTo>
                    <a:pt x="280" y="2"/>
                  </a:lnTo>
                  <a:lnTo>
                    <a:pt x="286" y="0"/>
                  </a:lnTo>
                  <a:lnTo>
                    <a:pt x="292" y="2"/>
                  </a:lnTo>
                  <a:lnTo>
                    <a:pt x="300" y="8"/>
                  </a:lnTo>
                  <a:lnTo>
                    <a:pt x="324" y="18"/>
                  </a:lnTo>
                  <a:lnTo>
                    <a:pt x="364" y="22"/>
                  </a:lnTo>
                  <a:lnTo>
                    <a:pt x="360" y="28"/>
                  </a:lnTo>
                  <a:lnTo>
                    <a:pt x="352" y="34"/>
                  </a:lnTo>
                  <a:lnTo>
                    <a:pt x="332" y="48"/>
                  </a:lnTo>
                  <a:lnTo>
                    <a:pt x="324" y="58"/>
                  </a:lnTo>
                  <a:lnTo>
                    <a:pt x="318" y="66"/>
                  </a:lnTo>
                  <a:lnTo>
                    <a:pt x="316" y="72"/>
                  </a:lnTo>
                  <a:lnTo>
                    <a:pt x="316" y="76"/>
                  </a:lnTo>
                  <a:lnTo>
                    <a:pt x="316" y="80"/>
                  </a:lnTo>
                  <a:lnTo>
                    <a:pt x="320" y="84"/>
                  </a:lnTo>
                  <a:lnTo>
                    <a:pt x="350" y="84"/>
                  </a:lnTo>
                  <a:lnTo>
                    <a:pt x="362" y="72"/>
                  </a:lnTo>
                  <a:lnTo>
                    <a:pt x="364" y="82"/>
                  </a:lnTo>
                  <a:lnTo>
                    <a:pt x="364" y="90"/>
                  </a:lnTo>
                  <a:lnTo>
                    <a:pt x="360" y="96"/>
                  </a:lnTo>
                  <a:lnTo>
                    <a:pt x="346" y="100"/>
                  </a:lnTo>
                  <a:lnTo>
                    <a:pt x="338" y="104"/>
                  </a:lnTo>
                  <a:lnTo>
                    <a:pt x="322" y="112"/>
                  </a:lnTo>
                  <a:lnTo>
                    <a:pt x="324" y="132"/>
                  </a:lnTo>
                  <a:lnTo>
                    <a:pt x="344" y="142"/>
                  </a:lnTo>
                  <a:lnTo>
                    <a:pt x="340" y="166"/>
                  </a:lnTo>
                  <a:lnTo>
                    <a:pt x="340" y="196"/>
                  </a:lnTo>
                  <a:lnTo>
                    <a:pt x="342" y="204"/>
                  </a:lnTo>
                  <a:lnTo>
                    <a:pt x="344" y="214"/>
                  </a:lnTo>
                  <a:lnTo>
                    <a:pt x="342" y="228"/>
                  </a:lnTo>
                  <a:lnTo>
                    <a:pt x="340" y="232"/>
                  </a:lnTo>
                  <a:lnTo>
                    <a:pt x="338" y="238"/>
                  </a:lnTo>
                  <a:lnTo>
                    <a:pt x="330" y="240"/>
                  </a:lnTo>
                  <a:lnTo>
                    <a:pt x="328" y="226"/>
                  </a:lnTo>
                  <a:lnTo>
                    <a:pt x="324" y="224"/>
                  </a:lnTo>
                  <a:lnTo>
                    <a:pt x="320" y="224"/>
                  </a:lnTo>
                  <a:lnTo>
                    <a:pt x="312" y="226"/>
                  </a:lnTo>
                  <a:lnTo>
                    <a:pt x="304" y="232"/>
                  </a:lnTo>
                  <a:lnTo>
                    <a:pt x="296" y="240"/>
                  </a:lnTo>
                  <a:lnTo>
                    <a:pt x="280" y="256"/>
                  </a:lnTo>
                  <a:lnTo>
                    <a:pt x="270" y="268"/>
                  </a:lnTo>
                  <a:lnTo>
                    <a:pt x="266" y="278"/>
                  </a:lnTo>
                  <a:lnTo>
                    <a:pt x="262" y="286"/>
                  </a:lnTo>
                  <a:lnTo>
                    <a:pt x="260" y="344"/>
                  </a:lnTo>
                  <a:lnTo>
                    <a:pt x="250" y="342"/>
                  </a:lnTo>
                  <a:lnTo>
                    <a:pt x="222" y="344"/>
                  </a:lnTo>
                  <a:lnTo>
                    <a:pt x="200" y="346"/>
                  </a:lnTo>
                  <a:lnTo>
                    <a:pt x="180" y="352"/>
                  </a:lnTo>
                  <a:lnTo>
                    <a:pt x="158" y="36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8" name="Freeform 22"/>
            <p:cNvSpPr/>
            <p:nvPr/>
          </p:nvSpPr>
          <p:spPr bwMode="auto">
            <a:xfrm>
              <a:off x="4975225" y="4273551"/>
              <a:ext cx="733425" cy="762000"/>
            </a:xfrm>
            <a:custGeom>
              <a:avLst/>
              <a:gdLst>
                <a:gd name="T0" fmla="*/ 360 w 462"/>
                <a:gd name="T1" fmla="*/ 474 h 480"/>
                <a:gd name="T2" fmla="*/ 328 w 462"/>
                <a:gd name="T3" fmla="*/ 448 h 480"/>
                <a:gd name="T4" fmla="*/ 300 w 462"/>
                <a:gd name="T5" fmla="*/ 412 h 480"/>
                <a:gd name="T6" fmla="*/ 282 w 462"/>
                <a:gd name="T7" fmla="*/ 362 h 480"/>
                <a:gd name="T8" fmla="*/ 252 w 462"/>
                <a:gd name="T9" fmla="*/ 340 h 480"/>
                <a:gd name="T10" fmla="*/ 230 w 462"/>
                <a:gd name="T11" fmla="*/ 340 h 480"/>
                <a:gd name="T12" fmla="*/ 214 w 462"/>
                <a:gd name="T13" fmla="*/ 346 h 480"/>
                <a:gd name="T14" fmla="*/ 196 w 462"/>
                <a:gd name="T15" fmla="*/ 376 h 480"/>
                <a:gd name="T16" fmla="*/ 176 w 462"/>
                <a:gd name="T17" fmla="*/ 402 h 480"/>
                <a:gd name="T18" fmla="*/ 152 w 462"/>
                <a:gd name="T19" fmla="*/ 428 h 480"/>
                <a:gd name="T20" fmla="*/ 144 w 462"/>
                <a:gd name="T21" fmla="*/ 430 h 480"/>
                <a:gd name="T22" fmla="*/ 118 w 462"/>
                <a:gd name="T23" fmla="*/ 442 h 480"/>
                <a:gd name="T24" fmla="*/ 72 w 462"/>
                <a:gd name="T25" fmla="*/ 434 h 480"/>
                <a:gd name="T26" fmla="*/ 38 w 462"/>
                <a:gd name="T27" fmla="*/ 416 h 480"/>
                <a:gd name="T28" fmla="*/ 46 w 462"/>
                <a:gd name="T29" fmla="*/ 386 h 480"/>
                <a:gd name="T30" fmla="*/ 42 w 462"/>
                <a:gd name="T31" fmla="*/ 360 h 480"/>
                <a:gd name="T32" fmla="*/ 2 w 462"/>
                <a:gd name="T33" fmla="*/ 312 h 480"/>
                <a:gd name="T34" fmla="*/ 10 w 462"/>
                <a:gd name="T35" fmla="*/ 228 h 480"/>
                <a:gd name="T36" fmla="*/ 0 w 462"/>
                <a:gd name="T37" fmla="*/ 168 h 480"/>
                <a:gd name="T38" fmla="*/ 4 w 462"/>
                <a:gd name="T39" fmla="*/ 166 h 480"/>
                <a:gd name="T40" fmla="*/ 64 w 462"/>
                <a:gd name="T41" fmla="*/ 212 h 480"/>
                <a:gd name="T42" fmla="*/ 82 w 462"/>
                <a:gd name="T43" fmla="*/ 216 h 480"/>
                <a:gd name="T44" fmla="*/ 110 w 462"/>
                <a:gd name="T45" fmla="*/ 208 h 480"/>
                <a:gd name="T46" fmla="*/ 148 w 462"/>
                <a:gd name="T47" fmla="*/ 172 h 480"/>
                <a:gd name="T48" fmla="*/ 176 w 462"/>
                <a:gd name="T49" fmla="*/ 116 h 480"/>
                <a:gd name="T50" fmla="*/ 210 w 462"/>
                <a:gd name="T51" fmla="*/ 62 h 480"/>
                <a:gd name="T52" fmla="*/ 232 w 462"/>
                <a:gd name="T53" fmla="*/ 4 h 480"/>
                <a:gd name="T54" fmla="*/ 272 w 462"/>
                <a:gd name="T55" fmla="*/ 0 h 480"/>
                <a:gd name="T56" fmla="*/ 306 w 462"/>
                <a:gd name="T57" fmla="*/ 10 h 480"/>
                <a:gd name="T58" fmla="*/ 352 w 462"/>
                <a:gd name="T59" fmla="*/ 50 h 480"/>
                <a:gd name="T60" fmla="*/ 394 w 462"/>
                <a:gd name="T61" fmla="*/ 60 h 480"/>
                <a:gd name="T62" fmla="*/ 444 w 462"/>
                <a:gd name="T63" fmla="*/ 98 h 480"/>
                <a:gd name="T64" fmla="*/ 462 w 462"/>
                <a:gd name="T65" fmla="*/ 134 h 480"/>
                <a:gd name="T66" fmla="*/ 430 w 462"/>
                <a:gd name="T67" fmla="*/ 158 h 480"/>
                <a:gd name="T68" fmla="*/ 402 w 462"/>
                <a:gd name="T69" fmla="*/ 182 h 480"/>
                <a:gd name="T70" fmla="*/ 336 w 462"/>
                <a:gd name="T71" fmla="*/ 188 h 480"/>
                <a:gd name="T72" fmla="*/ 292 w 462"/>
                <a:gd name="T73" fmla="*/ 192 h 480"/>
                <a:gd name="T74" fmla="*/ 284 w 462"/>
                <a:gd name="T75" fmla="*/ 218 h 480"/>
                <a:gd name="T76" fmla="*/ 288 w 462"/>
                <a:gd name="T77" fmla="*/ 236 h 480"/>
                <a:gd name="T78" fmla="*/ 284 w 462"/>
                <a:gd name="T79" fmla="*/ 276 h 480"/>
                <a:gd name="T80" fmla="*/ 304 w 462"/>
                <a:gd name="T81" fmla="*/ 296 h 480"/>
                <a:gd name="T82" fmla="*/ 362 w 462"/>
                <a:gd name="T83" fmla="*/ 364 h 480"/>
                <a:gd name="T84" fmla="*/ 372 w 462"/>
                <a:gd name="T85" fmla="*/ 400 h 4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62" h="480">
                  <a:moveTo>
                    <a:pt x="372" y="480"/>
                  </a:moveTo>
                  <a:lnTo>
                    <a:pt x="372" y="480"/>
                  </a:lnTo>
                  <a:lnTo>
                    <a:pt x="360" y="474"/>
                  </a:lnTo>
                  <a:lnTo>
                    <a:pt x="348" y="466"/>
                  </a:lnTo>
                  <a:lnTo>
                    <a:pt x="338" y="458"/>
                  </a:lnTo>
                  <a:lnTo>
                    <a:pt x="328" y="448"/>
                  </a:lnTo>
                  <a:lnTo>
                    <a:pt x="312" y="430"/>
                  </a:lnTo>
                  <a:lnTo>
                    <a:pt x="300" y="412"/>
                  </a:lnTo>
                  <a:lnTo>
                    <a:pt x="296" y="394"/>
                  </a:lnTo>
                  <a:lnTo>
                    <a:pt x="290" y="376"/>
                  </a:lnTo>
                  <a:lnTo>
                    <a:pt x="282" y="362"/>
                  </a:lnTo>
                  <a:lnTo>
                    <a:pt x="272" y="350"/>
                  </a:lnTo>
                  <a:lnTo>
                    <a:pt x="258" y="342"/>
                  </a:lnTo>
                  <a:lnTo>
                    <a:pt x="252" y="340"/>
                  </a:lnTo>
                  <a:lnTo>
                    <a:pt x="246" y="338"/>
                  </a:lnTo>
                  <a:lnTo>
                    <a:pt x="238" y="338"/>
                  </a:lnTo>
                  <a:lnTo>
                    <a:pt x="230" y="340"/>
                  </a:lnTo>
                  <a:lnTo>
                    <a:pt x="222" y="342"/>
                  </a:lnTo>
                  <a:lnTo>
                    <a:pt x="214" y="346"/>
                  </a:lnTo>
                  <a:lnTo>
                    <a:pt x="202" y="358"/>
                  </a:lnTo>
                  <a:lnTo>
                    <a:pt x="198" y="364"/>
                  </a:lnTo>
                  <a:lnTo>
                    <a:pt x="196" y="376"/>
                  </a:lnTo>
                  <a:lnTo>
                    <a:pt x="188" y="390"/>
                  </a:lnTo>
                  <a:lnTo>
                    <a:pt x="176" y="402"/>
                  </a:lnTo>
                  <a:lnTo>
                    <a:pt x="152" y="424"/>
                  </a:lnTo>
                  <a:lnTo>
                    <a:pt x="152" y="428"/>
                  </a:lnTo>
                  <a:lnTo>
                    <a:pt x="146" y="428"/>
                  </a:lnTo>
                  <a:lnTo>
                    <a:pt x="144" y="430"/>
                  </a:lnTo>
                  <a:lnTo>
                    <a:pt x="140" y="434"/>
                  </a:lnTo>
                  <a:lnTo>
                    <a:pt x="118" y="442"/>
                  </a:lnTo>
                  <a:lnTo>
                    <a:pt x="94" y="440"/>
                  </a:lnTo>
                  <a:lnTo>
                    <a:pt x="72" y="434"/>
                  </a:lnTo>
                  <a:lnTo>
                    <a:pt x="54" y="426"/>
                  </a:lnTo>
                  <a:lnTo>
                    <a:pt x="46" y="422"/>
                  </a:lnTo>
                  <a:lnTo>
                    <a:pt x="38" y="416"/>
                  </a:lnTo>
                  <a:lnTo>
                    <a:pt x="46" y="400"/>
                  </a:lnTo>
                  <a:lnTo>
                    <a:pt x="46" y="386"/>
                  </a:lnTo>
                  <a:lnTo>
                    <a:pt x="44" y="374"/>
                  </a:lnTo>
                  <a:lnTo>
                    <a:pt x="42" y="360"/>
                  </a:lnTo>
                  <a:lnTo>
                    <a:pt x="16" y="336"/>
                  </a:lnTo>
                  <a:lnTo>
                    <a:pt x="8" y="324"/>
                  </a:lnTo>
                  <a:lnTo>
                    <a:pt x="2" y="312"/>
                  </a:lnTo>
                  <a:lnTo>
                    <a:pt x="10" y="228"/>
                  </a:lnTo>
                  <a:lnTo>
                    <a:pt x="2" y="194"/>
                  </a:lnTo>
                  <a:lnTo>
                    <a:pt x="0" y="182"/>
                  </a:lnTo>
                  <a:lnTo>
                    <a:pt x="0" y="168"/>
                  </a:lnTo>
                  <a:lnTo>
                    <a:pt x="4" y="166"/>
                  </a:lnTo>
                  <a:lnTo>
                    <a:pt x="38" y="188"/>
                  </a:lnTo>
                  <a:lnTo>
                    <a:pt x="64" y="212"/>
                  </a:lnTo>
                  <a:lnTo>
                    <a:pt x="74" y="216"/>
                  </a:lnTo>
                  <a:lnTo>
                    <a:pt x="82" y="216"/>
                  </a:lnTo>
                  <a:lnTo>
                    <a:pt x="92" y="216"/>
                  </a:lnTo>
                  <a:lnTo>
                    <a:pt x="102" y="212"/>
                  </a:lnTo>
                  <a:lnTo>
                    <a:pt x="110" y="208"/>
                  </a:lnTo>
                  <a:lnTo>
                    <a:pt x="118" y="204"/>
                  </a:lnTo>
                  <a:lnTo>
                    <a:pt x="134" y="190"/>
                  </a:lnTo>
                  <a:lnTo>
                    <a:pt x="148" y="172"/>
                  </a:lnTo>
                  <a:lnTo>
                    <a:pt x="158" y="154"/>
                  </a:lnTo>
                  <a:lnTo>
                    <a:pt x="168" y="134"/>
                  </a:lnTo>
                  <a:lnTo>
                    <a:pt x="176" y="116"/>
                  </a:lnTo>
                  <a:lnTo>
                    <a:pt x="210" y="62"/>
                  </a:lnTo>
                  <a:lnTo>
                    <a:pt x="210" y="16"/>
                  </a:lnTo>
                  <a:lnTo>
                    <a:pt x="232" y="4"/>
                  </a:lnTo>
                  <a:lnTo>
                    <a:pt x="252" y="2"/>
                  </a:lnTo>
                  <a:lnTo>
                    <a:pt x="272" y="0"/>
                  </a:lnTo>
                  <a:lnTo>
                    <a:pt x="284" y="2"/>
                  </a:lnTo>
                  <a:lnTo>
                    <a:pt x="294" y="4"/>
                  </a:lnTo>
                  <a:lnTo>
                    <a:pt x="306" y="10"/>
                  </a:lnTo>
                  <a:lnTo>
                    <a:pt x="318" y="18"/>
                  </a:lnTo>
                  <a:lnTo>
                    <a:pt x="352" y="50"/>
                  </a:lnTo>
                  <a:lnTo>
                    <a:pt x="394" y="60"/>
                  </a:lnTo>
                  <a:lnTo>
                    <a:pt x="412" y="70"/>
                  </a:lnTo>
                  <a:lnTo>
                    <a:pt x="434" y="88"/>
                  </a:lnTo>
                  <a:lnTo>
                    <a:pt x="444" y="98"/>
                  </a:lnTo>
                  <a:lnTo>
                    <a:pt x="454" y="110"/>
                  </a:lnTo>
                  <a:lnTo>
                    <a:pt x="460" y="122"/>
                  </a:lnTo>
                  <a:lnTo>
                    <a:pt x="462" y="134"/>
                  </a:lnTo>
                  <a:lnTo>
                    <a:pt x="444" y="146"/>
                  </a:lnTo>
                  <a:lnTo>
                    <a:pt x="430" y="158"/>
                  </a:lnTo>
                  <a:lnTo>
                    <a:pt x="416" y="170"/>
                  </a:lnTo>
                  <a:lnTo>
                    <a:pt x="402" y="182"/>
                  </a:lnTo>
                  <a:lnTo>
                    <a:pt x="386" y="186"/>
                  </a:lnTo>
                  <a:lnTo>
                    <a:pt x="368" y="188"/>
                  </a:lnTo>
                  <a:lnTo>
                    <a:pt x="336" y="188"/>
                  </a:lnTo>
                  <a:lnTo>
                    <a:pt x="322" y="186"/>
                  </a:lnTo>
                  <a:lnTo>
                    <a:pt x="306" y="188"/>
                  </a:lnTo>
                  <a:lnTo>
                    <a:pt x="292" y="192"/>
                  </a:lnTo>
                  <a:lnTo>
                    <a:pt x="280" y="198"/>
                  </a:lnTo>
                  <a:lnTo>
                    <a:pt x="284" y="218"/>
                  </a:lnTo>
                  <a:lnTo>
                    <a:pt x="288" y="228"/>
                  </a:lnTo>
                  <a:lnTo>
                    <a:pt x="288" y="236"/>
                  </a:lnTo>
                  <a:lnTo>
                    <a:pt x="284" y="256"/>
                  </a:lnTo>
                  <a:lnTo>
                    <a:pt x="282" y="266"/>
                  </a:lnTo>
                  <a:lnTo>
                    <a:pt x="284" y="276"/>
                  </a:lnTo>
                  <a:lnTo>
                    <a:pt x="290" y="286"/>
                  </a:lnTo>
                  <a:lnTo>
                    <a:pt x="304" y="296"/>
                  </a:lnTo>
                  <a:lnTo>
                    <a:pt x="334" y="324"/>
                  </a:lnTo>
                  <a:lnTo>
                    <a:pt x="362" y="364"/>
                  </a:lnTo>
                  <a:lnTo>
                    <a:pt x="372" y="400"/>
                  </a:lnTo>
                  <a:lnTo>
                    <a:pt x="372" y="48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19" name="Freeform 23"/>
            <p:cNvSpPr/>
            <p:nvPr/>
          </p:nvSpPr>
          <p:spPr bwMode="auto">
            <a:xfrm>
              <a:off x="5438775" y="4105276"/>
              <a:ext cx="1196975" cy="739775"/>
            </a:xfrm>
            <a:custGeom>
              <a:avLst/>
              <a:gdLst>
                <a:gd name="T0" fmla="*/ 72 w 754"/>
                <a:gd name="T1" fmla="*/ 452 h 466"/>
                <a:gd name="T2" fmla="*/ 4 w 754"/>
                <a:gd name="T3" fmla="*/ 380 h 466"/>
                <a:gd name="T4" fmla="*/ 2 w 754"/>
                <a:gd name="T5" fmla="*/ 362 h 466"/>
                <a:gd name="T6" fmla="*/ 6 w 754"/>
                <a:gd name="T7" fmla="*/ 348 h 466"/>
                <a:gd name="T8" fmla="*/ 0 w 754"/>
                <a:gd name="T9" fmla="*/ 310 h 466"/>
                <a:gd name="T10" fmla="*/ 18 w 754"/>
                <a:gd name="T11" fmla="*/ 304 h 466"/>
                <a:gd name="T12" fmla="*/ 96 w 754"/>
                <a:gd name="T13" fmla="*/ 304 h 466"/>
                <a:gd name="T14" fmla="*/ 138 w 754"/>
                <a:gd name="T15" fmla="*/ 276 h 466"/>
                <a:gd name="T16" fmla="*/ 178 w 754"/>
                <a:gd name="T17" fmla="*/ 244 h 466"/>
                <a:gd name="T18" fmla="*/ 180 w 754"/>
                <a:gd name="T19" fmla="*/ 226 h 466"/>
                <a:gd name="T20" fmla="*/ 126 w 754"/>
                <a:gd name="T21" fmla="*/ 166 h 466"/>
                <a:gd name="T22" fmla="*/ 100 w 754"/>
                <a:gd name="T23" fmla="*/ 144 h 466"/>
                <a:gd name="T24" fmla="*/ 98 w 754"/>
                <a:gd name="T25" fmla="*/ 96 h 466"/>
                <a:gd name="T26" fmla="*/ 136 w 754"/>
                <a:gd name="T27" fmla="*/ 66 h 466"/>
                <a:gd name="T28" fmla="*/ 146 w 754"/>
                <a:gd name="T29" fmla="*/ 54 h 466"/>
                <a:gd name="T30" fmla="*/ 140 w 754"/>
                <a:gd name="T31" fmla="*/ 30 h 466"/>
                <a:gd name="T32" fmla="*/ 118 w 754"/>
                <a:gd name="T33" fmla="*/ 10 h 466"/>
                <a:gd name="T34" fmla="*/ 108 w 754"/>
                <a:gd name="T35" fmla="*/ 0 h 466"/>
                <a:gd name="T36" fmla="*/ 234 w 754"/>
                <a:gd name="T37" fmla="*/ 6 h 466"/>
                <a:gd name="T38" fmla="*/ 246 w 754"/>
                <a:gd name="T39" fmla="*/ 22 h 466"/>
                <a:gd name="T40" fmla="*/ 276 w 754"/>
                <a:gd name="T41" fmla="*/ 46 h 466"/>
                <a:gd name="T42" fmla="*/ 314 w 754"/>
                <a:gd name="T43" fmla="*/ 62 h 466"/>
                <a:gd name="T44" fmla="*/ 338 w 754"/>
                <a:gd name="T45" fmla="*/ 72 h 466"/>
                <a:gd name="T46" fmla="*/ 494 w 754"/>
                <a:gd name="T47" fmla="*/ 100 h 466"/>
                <a:gd name="T48" fmla="*/ 504 w 754"/>
                <a:gd name="T49" fmla="*/ 116 h 466"/>
                <a:gd name="T50" fmla="*/ 524 w 754"/>
                <a:gd name="T51" fmla="*/ 136 h 466"/>
                <a:gd name="T52" fmla="*/ 618 w 754"/>
                <a:gd name="T53" fmla="*/ 158 h 466"/>
                <a:gd name="T54" fmla="*/ 626 w 754"/>
                <a:gd name="T55" fmla="*/ 160 h 466"/>
                <a:gd name="T56" fmla="*/ 660 w 754"/>
                <a:gd name="T57" fmla="*/ 164 h 466"/>
                <a:gd name="T58" fmla="*/ 670 w 754"/>
                <a:gd name="T59" fmla="*/ 174 h 466"/>
                <a:gd name="T60" fmla="*/ 684 w 754"/>
                <a:gd name="T61" fmla="*/ 192 h 466"/>
                <a:gd name="T62" fmla="*/ 702 w 754"/>
                <a:gd name="T63" fmla="*/ 196 h 466"/>
                <a:gd name="T64" fmla="*/ 718 w 754"/>
                <a:gd name="T65" fmla="*/ 208 h 466"/>
                <a:gd name="T66" fmla="*/ 708 w 754"/>
                <a:gd name="T67" fmla="*/ 228 h 466"/>
                <a:gd name="T68" fmla="*/ 702 w 754"/>
                <a:gd name="T69" fmla="*/ 250 h 466"/>
                <a:gd name="T70" fmla="*/ 724 w 754"/>
                <a:gd name="T71" fmla="*/ 274 h 466"/>
                <a:gd name="T72" fmla="*/ 732 w 754"/>
                <a:gd name="T73" fmla="*/ 298 h 466"/>
                <a:gd name="T74" fmla="*/ 740 w 754"/>
                <a:gd name="T75" fmla="*/ 320 h 466"/>
                <a:gd name="T76" fmla="*/ 754 w 754"/>
                <a:gd name="T77" fmla="*/ 330 h 466"/>
                <a:gd name="T78" fmla="*/ 734 w 754"/>
                <a:gd name="T79" fmla="*/ 338 h 466"/>
                <a:gd name="T80" fmla="*/ 692 w 754"/>
                <a:gd name="T81" fmla="*/ 354 h 466"/>
                <a:gd name="T82" fmla="*/ 640 w 754"/>
                <a:gd name="T83" fmla="*/ 392 h 466"/>
                <a:gd name="T84" fmla="*/ 616 w 754"/>
                <a:gd name="T85" fmla="*/ 414 h 466"/>
                <a:gd name="T86" fmla="*/ 582 w 754"/>
                <a:gd name="T87" fmla="*/ 424 h 466"/>
                <a:gd name="T88" fmla="*/ 562 w 754"/>
                <a:gd name="T89" fmla="*/ 434 h 466"/>
                <a:gd name="T90" fmla="*/ 544 w 754"/>
                <a:gd name="T91" fmla="*/ 448 h 466"/>
                <a:gd name="T92" fmla="*/ 512 w 754"/>
                <a:gd name="T93" fmla="*/ 422 h 466"/>
                <a:gd name="T94" fmla="*/ 482 w 754"/>
                <a:gd name="T95" fmla="*/ 408 h 466"/>
                <a:gd name="T96" fmla="*/ 450 w 754"/>
                <a:gd name="T97" fmla="*/ 380 h 466"/>
                <a:gd name="T98" fmla="*/ 426 w 754"/>
                <a:gd name="T99" fmla="*/ 384 h 466"/>
                <a:gd name="T100" fmla="*/ 410 w 754"/>
                <a:gd name="T101" fmla="*/ 404 h 466"/>
                <a:gd name="T102" fmla="*/ 358 w 754"/>
                <a:gd name="T103" fmla="*/ 392 h 466"/>
                <a:gd name="T104" fmla="*/ 286 w 754"/>
                <a:gd name="T105" fmla="*/ 352 h 466"/>
                <a:gd name="T106" fmla="*/ 252 w 754"/>
                <a:gd name="T107" fmla="*/ 346 h 466"/>
                <a:gd name="T108" fmla="*/ 200 w 754"/>
                <a:gd name="T109" fmla="*/ 338 h 466"/>
                <a:gd name="T110" fmla="*/ 184 w 754"/>
                <a:gd name="T111" fmla="*/ 350 h 466"/>
                <a:gd name="T112" fmla="*/ 202 w 754"/>
                <a:gd name="T113" fmla="*/ 380 h 466"/>
                <a:gd name="T114" fmla="*/ 196 w 754"/>
                <a:gd name="T115" fmla="*/ 392 h 466"/>
                <a:gd name="T116" fmla="*/ 164 w 754"/>
                <a:gd name="T117" fmla="*/ 390 h 466"/>
                <a:gd name="T118" fmla="*/ 128 w 754"/>
                <a:gd name="T119" fmla="*/ 406 h 466"/>
                <a:gd name="T120" fmla="*/ 96 w 754"/>
                <a:gd name="T121" fmla="*/ 454 h 466"/>
                <a:gd name="T122" fmla="*/ 80 w 754"/>
                <a:gd name="T123" fmla="*/ 466 h 46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54" h="466">
                  <a:moveTo>
                    <a:pt x="80" y="466"/>
                  </a:moveTo>
                  <a:lnTo>
                    <a:pt x="80" y="466"/>
                  </a:lnTo>
                  <a:lnTo>
                    <a:pt x="72" y="452"/>
                  </a:lnTo>
                  <a:lnTo>
                    <a:pt x="64" y="440"/>
                  </a:lnTo>
                  <a:lnTo>
                    <a:pt x="44" y="418"/>
                  </a:lnTo>
                  <a:lnTo>
                    <a:pt x="4" y="380"/>
                  </a:lnTo>
                  <a:lnTo>
                    <a:pt x="2" y="368"/>
                  </a:lnTo>
                  <a:lnTo>
                    <a:pt x="2" y="362"/>
                  </a:lnTo>
                  <a:lnTo>
                    <a:pt x="4" y="356"/>
                  </a:lnTo>
                  <a:lnTo>
                    <a:pt x="6" y="348"/>
                  </a:lnTo>
                  <a:lnTo>
                    <a:pt x="8" y="328"/>
                  </a:lnTo>
                  <a:lnTo>
                    <a:pt x="0" y="310"/>
                  </a:lnTo>
                  <a:lnTo>
                    <a:pt x="6" y="306"/>
                  </a:lnTo>
                  <a:lnTo>
                    <a:pt x="18" y="304"/>
                  </a:lnTo>
                  <a:lnTo>
                    <a:pt x="44" y="302"/>
                  </a:lnTo>
                  <a:lnTo>
                    <a:pt x="96" y="304"/>
                  </a:lnTo>
                  <a:lnTo>
                    <a:pt x="112" y="298"/>
                  </a:lnTo>
                  <a:lnTo>
                    <a:pt x="126" y="288"/>
                  </a:lnTo>
                  <a:lnTo>
                    <a:pt x="138" y="276"/>
                  </a:lnTo>
                  <a:lnTo>
                    <a:pt x="152" y="264"/>
                  </a:lnTo>
                  <a:lnTo>
                    <a:pt x="178" y="244"/>
                  </a:lnTo>
                  <a:lnTo>
                    <a:pt x="180" y="226"/>
                  </a:lnTo>
                  <a:lnTo>
                    <a:pt x="162" y="200"/>
                  </a:lnTo>
                  <a:lnTo>
                    <a:pt x="144" y="182"/>
                  </a:lnTo>
                  <a:lnTo>
                    <a:pt x="126" y="166"/>
                  </a:lnTo>
                  <a:lnTo>
                    <a:pt x="106" y="156"/>
                  </a:lnTo>
                  <a:lnTo>
                    <a:pt x="100" y="144"/>
                  </a:lnTo>
                  <a:lnTo>
                    <a:pt x="98" y="96"/>
                  </a:lnTo>
                  <a:lnTo>
                    <a:pt x="114" y="80"/>
                  </a:lnTo>
                  <a:lnTo>
                    <a:pt x="124" y="72"/>
                  </a:lnTo>
                  <a:lnTo>
                    <a:pt x="136" y="66"/>
                  </a:lnTo>
                  <a:lnTo>
                    <a:pt x="142" y="60"/>
                  </a:lnTo>
                  <a:lnTo>
                    <a:pt x="146" y="54"/>
                  </a:lnTo>
                  <a:lnTo>
                    <a:pt x="146" y="48"/>
                  </a:lnTo>
                  <a:lnTo>
                    <a:pt x="146" y="42"/>
                  </a:lnTo>
                  <a:lnTo>
                    <a:pt x="140" y="30"/>
                  </a:lnTo>
                  <a:lnTo>
                    <a:pt x="134" y="22"/>
                  </a:lnTo>
                  <a:lnTo>
                    <a:pt x="118" y="10"/>
                  </a:lnTo>
                  <a:lnTo>
                    <a:pt x="112" y="6"/>
                  </a:lnTo>
                  <a:lnTo>
                    <a:pt x="108" y="0"/>
                  </a:lnTo>
                  <a:lnTo>
                    <a:pt x="196" y="0"/>
                  </a:lnTo>
                  <a:lnTo>
                    <a:pt x="234" y="6"/>
                  </a:lnTo>
                  <a:lnTo>
                    <a:pt x="238" y="14"/>
                  </a:lnTo>
                  <a:lnTo>
                    <a:pt x="246" y="22"/>
                  </a:lnTo>
                  <a:lnTo>
                    <a:pt x="254" y="30"/>
                  </a:lnTo>
                  <a:lnTo>
                    <a:pt x="264" y="38"/>
                  </a:lnTo>
                  <a:lnTo>
                    <a:pt x="276" y="46"/>
                  </a:lnTo>
                  <a:lnTo>
                    <a:pt x="288" y="52"/>
                  </a:lnTo>
                  <a:lnTo>
                    <a:pt x="300" y="58"/>
                  </a:lnTo>
                  <a:lnTo>
                    <a:pt x="314" y="62"/>
                  </a:lnTo>
                  <a:lnTo>
                    <a:pt x="338" y="72"/>
                  </a:lnTo>
                  <a:lnTo>
                    <a:pt x="456" y="74"/>
                  </a:lnTo>
                  <a:lnTo>
                    <a:pt x="494" y="100"/>
                  </a:lnTo>
                  <a:lnTo>
                    <a:pt x="498" y="108"/>
                  </a:lnTo>
                  <a:lnTo>
                    <a:pt x="504" y="116"/>
                  </a:lnTo>
                  <a:lnTo>
                    <a:pt x="512" y="126"/>
                  </a:lnTo>
                  <a:lnTo>
                    <a:pt x="524" y="136"/>
                  </a:lnTo>
                  <a:lnTo>
                    <a:pt x="578" y="140"/>
                  </a:lnTo>
                  <a:lnTo>
                    <a:pt x="618" y="158"/>
                  </a:lnTo>
                  <a:lnTo>
                    <a:pt x="622" y="160"/>
                  </a:lnTo>
                  <a:lnTo>
                    <a:pt x="626" y="160"/>
                  </a:lnTo>
                  <a:lnTo>
                    <a:pt x="638" y="160"/>
                  </a:lnTo>
                  <a:lnTo>
                    <a:pt x="652" y="162"/>
                  </a:lnTo>
                  <a:lnTo>
                    <a:pt x="660" y="164"/>
                  </a:lnTo>
                  <a:lnTo>
                    <a:pt x="668" y="170"/>
                  </a:lnTo>
                  <a:lnTo>
                    <a:pt x="670" y="174"/>
                  </a:lnTo>
                  <a:lnTo>
                    <a:pt x="672" y="180"/>
                  </a:lnTo>
                  <a:lnTo>
                    <a:pt x="676" y="186"/>
                  </a:lnTo>
                  <a:lnTo>
                    <a:pt x="684" y="192"/>
                  </a:lnTo>
                  <a:lnTo>
                    <a:pt x="690" y="194"/>
                  </a:lnTo>
                  <a:lnTo>
                    <a:pt x="702" y="196"/>
                  </a:lnTo>
                  <a:lnTo>
                    <a:pt x="710" y="198"/>
                  </a:lnTo>
                  <a:lnTo>
                    <a:pt x="714" y="202"/>
                  </a:lnTo>
                  <a:lnTo>
                    <a:pt x="718" y="208"/>
                  </a:lnTo>
                  <a:lnTo>
                    <a:pt x="720" y="214"/>
                  </a:lnTo>
                  <a:lnTo>
                    <a:pt x="708" y="228"/>
                  </a:lnTo>
                  <a:lnTo>
                    <a:pt x="706" y="236"/>
                  </a:lnTo>
                  <a:lnTo>
                    <a:pt x="702" y="250"/>
                  </a:lnTo>
                  <a:lnTo>
                    <a:pt x="708" y="256"/>
                  </a:lnTo>
                  <a:lnTo>
                    <a:pt x="716" y="264"/>
                  </a:lnTo>
                  <a:lnTo>
                    <a:pt x="724" y="274"/>
                  </a:lnTo>
                  <a:lnTo>
                    <a:pt x="732" y="290"/>
                  </a:lnTo>
                  <a:lnTo>
                    <a:pt x="732" y="298"/>
                  </a:lnTo>
                  <a:lnTo>
                    <a:pt x="734" y="310"/>
                  </a:lnTo>
                  <a:lnTo>
                    <a:pt x="736" y="316"/>
                  </a:lnTo>
                  <a:lnTo>
                    <a:pt x="740" y="320"/>
                  </a:lnTo>
                  <a:lnTo>
                    <a:pt x="746" y="326"/>
                  </a:lnTo>
                  <a:lnTo>
                    <a:pt x="754" y="330"/>
                  </a:lnTo>
                  <a:lnTo>
                    <a:pt x="754" y="334"/>
                  </a:lnTo>
                  <a:lnTo>
                    <a:pt x="734" y="338"/>
                  </a:lnTo>
                  <a:lnTo>
                    <a:pt x="718" y="342"/>
                  </a:lnTo>
                  <a:lnTo>
                    <a:pt x="704" y="348"/>
                  </a:lnTo>
                  <a:lnTo>
                    <a:pt x="692" y="354"/>
                  </a:lnTo>
                  <a:lnTo>
                    <a:pt x="670" y="372"/>
                  </a:lnTo>
                  <a:lnTo>
                    <a:pt x="640" y="392"/>
                  </a:lnTo>
                  <a:lnTo>
                    <a:pt x="634" y="396"/>
                  </a:lnTo>
                  <a:lnTo>
                    <a:pt x="626" y="400"/>
                  </a:lnTo>
                  <a:lnTo>
                    <a:pt x="616" y="414"/>
                  </a:lnTo>
                  <a:lnTo>
                    <a:pt x="598" y="420"/>
                  </a:lnTo>
                  <a:lnTo>
                    <a:pt x="582" y="424"/>
                  </a:lnTo>
                  <a:lnTo>
                    <a:pt x="576" y="426"/>
                  </a:lnTo>
                  <a:lnTo>
                    <a:pt x="570" y="430"/>
                  </a:lnTo>
                  <a:lnTo>
                    <a:pt x="562" y="434"/>
                  </a:lnTo>
                  <a:lnTo>
                    <a:pt x="556" y="442"/>
                  </a:lnTo>
                  <a:lnTo>
                    <a:pt x="544" y="448"/>
                  </a:lnTo>
                  <a:lnTo>
                    <a:pt x="512" y="422"/>
                  </a:lnTo>
                  <a:lnTo>
                    <a:pt x="500" y="418"/>
                  </a:lnTo>
                  <a:lnTo>
                    <a:pt x="490" y="414"/>
                  </a:lnTo>
                  <a:lnTo>
                    <a:pt x="482" y="408"/>
                  </a:lnTo>
                  <a:lnTo>
                    <a:pt x="474" y="402"/>
                  </a:lnTo>
                  <a:lnTo>
                    <a:pt x="462" y="390"/>
                  </a:lnTo>
                  <a:lnTo>
                    <a:pt x="450" y="380"/>
                  </a:lnTo>
                  <a:lnTo>
                    <a:pt x="434" y="382"/>
                  </a:lnTo>
                  <a:lnTo>
                    <a:pt x="426" y="384"/>
                  </a:lnTo>
                  <a:lnTo>
                    <a:pt x="420" y="392"/>
                  </a:lnTo>
                  <a:lnTo>
                    <a:pt x="410" y="404"/>
                  </a:lnTo>
                  <a:lnTo>
                    <a:pt x="392" y="402"/>
                  </a:lnTo>
                  <a:lnTo>
                    <a:pt x="374" y="398"/>
                  </a:lnTo>
                  <a:lnTo>
                    <a:pt x="358" y="392"/>
                  </a:lnTo>
                  <a:lnTo>
                    <a:pt x="342" y="384"/>
                  </a:lnTo>
                  <a:lnTo>
                    <a:pt x="312" y="366"/>
                  </a:lnTo>
                  <a:lnTo>
                    <a:pt x="286" y="352"/>
                  </a:lnTo>
                  <a:lnTo>
                    <a:pt x="268" y="348"/>
                  </a:lnTo>
                  <a:lnTo>
                    <a:pt x="252" y="346"/>
                  </a:lnTo>
                  <a:lnTo>
                    <a:pt x="228" y="338"/>
                  </a:lnTo>
                  <a:lnTo>
                    <a:pt x="200" y="338"/>
                  </a:lnTo>
                  <a:lnTo>
                    <a:pt x="192" y="342"/>
                  </a:lnTo>
                  <a:lnTo>
                    <a:pt x="186" y="344"/>
                  </a:lnTo>
                  <a:lnTo>
                    <a:pt x="184" y="350"/>
                  </a:lnTo>
                  <a:lnTo>
                    <a:pt x="186" y="358"/>
                  </a:lnTo>
                  <a:lnTo>
                    <a:pt x="192" y="368"/>
                  </a:lnTo>
                  <a:lnTo>
                    <a:pt x="202" y="380"/>
                  </a:lnTo>
                  <a:lnTo>
                    <a:pt x="196" y="392"/>
                  </a:lnTo>
                  <a:lnTo>
                    <a:pt x="182" y="390"/>
                  </a:lnTo>
                  <a:lnTo>
                    <a:pt x="164" y="390"/>
                  </a:lnTo>
                  <a:lnTo>
                    <a:pt x="150" y="394"/>
                  </a:lnTo>
                  <a:lnTo>
                    <a:pt x="138" y="398"/>
                  </a:lnTo>
                  <a:lnTo>
                    <a:pt x="128" y="406"/>
                  </a:lnTo>
                  <a:lnTo>
                    <a:pt x="118" y="414"/>
                  </a:lnTo>
                  <a:lnTo>
                    <a:pt x="112" y="426"/>
                  </a:lnTo>
                  <a:lnTo>
                    <a:pt x="96" y="454"/>
                  </a:lnTo>
                  <a:lnTo>
                    <a:pt x="88" y="460"/>
                  </a:lnTo>
                  <a:lnTo>
                    <a:pt x="80" y="46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0" name="Freeform 24"/>
            <p:cNvSpPr/>
            <p:nvPr/>
          </p:nvSpPr>
          <p:spPr bwMode="auto">
            <a:xfrm>
              <a:off x="6423025" y="3759201"/>
              <a:ext cx="739775" cy="911225"/>
            </a:xfrm>
            <a:custGeom>
              <a:avLst/>
              <a:gdLst>
                <a:gd name="T0" fmla="*/ 212 w 466"/>
                <a:gd name="T1" fmla="*/ 570 h 574"/>
                <a:gd name="T2" fmla="*/ 202 w 466"/>
                <a:gd name="T3" fmla="*/ 516 h 574"/>
                <a:gd name="T4" fmla="*/ 166 w 466"/>
                <a:gd name="T5" fmla="*/ 522 h 574"/>
                <a:gd name="T6" fmla="*/ 148 w 466"/>
                <a:gd name="T7" fmla="*/ 546 h 574"/>
                <a:gd name="T8" fmla="*/ 140 w 466"/>
                <a:gd name="T9" fmla="*/ 538 h 574"/>
                <a:gd name="T10" fmla="*/ 122 w 466"/>
                <a:gd name="T11" fmla="*/ 520 h 574"/>
                <a:gd name="T12" fmla="*/ 114 w 466"/>
                <a:gd name="T13" fmla="*/ 490 h 574"/>
                <a:gd name="T14" fmla="*/ 102 w 466"/>
                <a:gd name="T15" fmla="*/ 470 h 574"/>
                <a:gd name="T16" fmla="*/ 100 w 466"/>
                <a:gd name="T17" fmla="*/ 446 h 574"/>
                <a:gd name="T18" fmla="*/ 106 w 466"/>
                <a:gd name="T19" fmla="*/ 416 h 574"/>
                <a:gd name="T20" fmla="*/ 68 w 466"/>
                <a:gd name="T21" fmla="*/ 398 h 574"/>
                <a:gd name="T22" fmla="*/ 58 w 466"/>
                <a:gd name="T23" fmla="*/ 380 h 574"/>
                <a:gd name="T24" fmla="*/ 56 w 466"/>
                <a:gd name="T25" fmla="*/ 366 h 574"/>
                <a:gd name="T26" fmla="*/ 86 w 466"/>
                <a:gd name="T27" fmla="*/ 346 h 574"/>
                <a:gd name="T28" fmla="*/ 96 w 466"/>
                <a:gd name="T29" fmla="*/ 284 h 574"/>
                <a:gd name="T30" fmla="*/ 78 w 466"/>
                <a:gd name="T31" fmla="*/ 252 h 574"/>
                <a:gd name="T32" fmla="*/ 48 w 466"/>
                <a:gd name="T33" fmla="*/ 262 h 574"/>
                <a:gd name="T34" fmla="*/ 30 w 466"/>
                <a:gd name="T35" fmla="*/ 252 h 574"/>
                <a:gd name="T36" fmla="*/ 0 w 466"/>
                <a:gd name="T37" fmla="*/ 202 h 574"/>
                <a:gd name="T38" fmla="*/ 10 w 466"/>
                <a:gd name="T39" fmla="*/ 180 h 574"/>
                <a:gd name="T40" fmla="*/ 42 w 466"/>
                <a:gd name="T41" fmla="*/ 148 h 574"/>
                <a:gd name="T42" fmla="*/ 44 w 466"/>
                <a:gd name="T43" fmla="*/ 72 h 574"/>
                <a:gd name="T44" fmla="*/ 58 w 466"/>
                <a:gd name="T45" fmla="*/ 74 h 574"/>
                <a:gd name="T46" fmla="*/ 76 w 466"/>
                <a:gd name="T47" fmla="*/ 110 h 574"/>
                <a:gd name="T48" fmla="*/ 110 w 466"/>
                <a:gd name="T49" fmla="*/ 120 h 574"/>
                <a:gd name="T50" fmla="*/ 126 w 466"/>
                <a:gd name="T51" fmla="*/ 80 h 574"/>
                <a:gd name="T52" fmla="*/ 134 w 466"/>
                <a:gd name="T53" fmla="*/ 54 h 574"/>
                <a:gd name="T54" fmla="*/ 102 w 466"/>
                <a:gd name="T55" fmla="*/ 6 h 574"/>
                <a:gd name="T56" fmla="*/ 118 w 466"/>
                <a:gd name="T57" fmla="*/ 0 h 574"/>
                <a:gd name="T58" fmla="*/ 150 w 466"/>
                <a:gd name="T59" fmla="*/ 40 h 574"/>
                <a:gd name="T60" fmla="*/ 176 w 466"/>
                <a:gd name="T61" fmla="*/ 80 h 574"/>
                <a:gd name="T62" fmla="*/ 264 w 466"/>
                <a:gd name="T63" fmla="*/ 106 h 574"/>
                <a:gd name="T64" fmla="*/ 294 w 466"/>
                <a:gd name="T65" fmla="*/ 174 h 574"/>
                <a:gd name="T66" fmla="*/ 318 w 466"/>
                <a:gd name="T67" fmla="*/ 202 h 574"/>
                <a:gd name="T68" fmla="*/ 358 w 466"/>
                <a:gd name="T69" fmla="*/ 194 h 574"/>
                <a:gd name="T70" fmla="*/ 362 w 466"/>
                <a:gd name="T71" fmla="*/ 180 h 574"/>
                <a:gd name="T72" fmla="*/ 388 w 466"/>
                <a:gd name="T73" fmla="*/ 194 h 574"/>
                <a:gd name="T74" fmla="*/ 382 w 466"/>
                <a:gd name="T75" fmla="*/ 224 h 574"/>
                <a:gd name="T76" fmla="*/ 338 w 466"/>
                <a:gd name="T77" fmla="*/ 250 h 574"/>
                <a:gd name="T78" fmla="*/ 330 w 466"/>
                <a:gd name="T79" fmla="*/ 280 h 574"/>
                <a:gd name="T80" fmla="*/ 326 w 466"/>
                <a:gd name="T81" fmla="*/ 302 h 574"/>
                <a:gd name="T82" fmla="*/ 380 w 466"/>
                <a:gd name="T83" fmla="*/ 346 h 574"/>
                <a:gd name="T84" fmla="*/ 392 w 466"/>
                <a:gd name="T85" fmla="*/ 360 h 574"/>
                <a:gd name="T86" fmla="*/ 456 w 466"/>
                <a:gd name="T87" fmla="*/ 378 h 574"/>
                <a:gd name="T88" fmla="*/ 466 w 466"/>
                <a:gd name="T89" fmla="*/ 402 h 574"/>
                <a:gd name="T90" fmla="*/ 426 w 466"/>
                <a:gd name="T91" fmla="*/ 420 h 574"/>
                <a:gd name="T92" fmla="*/ 416 w 466"/>
                <a:gd name="T93" fmla="*/ 440 h 574"/>
                <a:gd name="T94" fmla="*/ 420 w 466"/>
                <a:gd name="T95" fmla="*/ 460 h 574"/>
                <a:gd name="T96" fmla="*/ 400 w 466"/>
                <a:gd name="T97" fmla="*/ 522 h 574"/>
                <a:gd name="T98" fmla="*/ 378 w 466"/>
                <a:gd name="T99" fmla="*/ 546 h 574"/>
                <a:gd name="T100" fmla="*/ 330 w 466"/>
                <a:gd name="T101" fmla="*/ 560 h 574"/>
                <a:gd name="T102" fmla="*/ 278 w 466"/>
                <a:gd name="T103" fmla="*/ 566 h 574"/>
                <a:gd name="T104" fmla="*/ 256 w 466"/>
                <a:gd name="T105" fmla="*/ 536 h 574"/>
                <a:gd name="T106" fmla="*/ 238 w 466"/>
                <a:gd name="T107" fmla="*/ 532 h 574"/>
                <a:gd name="T108" fmla="*/ 226 w 466"/>
                <a:gd name="T109" fmla="*/ 574 h 5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66" h="574">
                  <a:moveTo>
                    <a:pt x="216" y="574"/>
                  </a:moveTo>
                  <a:lnTo>
                    <a:pt x="216" y="574"/>
                  </a:lnTo>
                  <a:lnTo>
                    <a:pt x="212" y="570"/>
                  </a:lnTo>
                  <a:lnTo>
                    <a:pt x="212" y="524"/>
                  </a:lnTo>
                  <a:lnTo>
                    <a:pt x="202" y="516"/>
                  </a:lnTo>
                  <a:lnTo>
                    <a:pt x="182" y="516"/>
                  </a:lnTo>
                  <a:lnTo>
                    <a:pt x="176" y="518"/>
                  </a:lnTo>
                  <a:lnTo>
                    <a:pt x="170" y="520"/>
                  </a:lnTo>
                  <a:lnTo>
                    <a:pt x="166" y="522"/>
                  </a:lnTo>
                  <a:lnTo>
                    <a:pt x="162" y="528"/>
                  </a:lnTo>
                  <a:lnTo>
                    <a:pt x="154" y="542"/>
                  </a:lnTo>
                  <a:lnTo>
                    <a:pt x="148" y="546"/>
                  </a:lnTo>
                  <a:lnTo>
                    <a:pt x="144" y="548"/>
                  </a:lnTo>
                  <a:lnTo>
                    <a:pt x="142" y="542"/>
                  </a:lnTo>
                  <a:lnTo>
                    <a:pt x="140" y="538"/>
                  </a:lnTo>
                  <a:lnTo>
                    <a:pt x="130" y="532"/>
                  </a:lnTo>
                  <a:lnTo>
                    <a:pt x="122" y="520"/>
                  </a:lnTo>
                  <a:lnTo>
                    <a:pt x="122" y="510"/>
                  </a:lnTo>
                  <a:lnTo>
                    <a:pt x="120" y="502"/>
                  </a:lnTo>
                  <a:lnTo>
                    <a:pt x="118" y="494"/>
                  </a:lnTo>
                  <a:lnTo>
                    <a:pt x="114" y="490"/>
                  </a:lnTo>
                  <a:lnTo>
                    <a:pt x="108" y="480"/>
                  </a:lnTo>
                  <a:lnTo>
                    <a:pt x="104" y="476"/>
                  </a:lnTo>
                  <a:lnTo>
                    <a:pt x="102" y="470"/>
                  </a:lnTo>
                  <a:lnTo>
                    <a:pt x="94" y="462"/>
                  </a:lnTo>
                  <a:lnTo>
                    <a:pt x="94" y="452"/>
                  </a:lnTo>
                  <a:lnTo>
                    <a:pt x="100" y="446"/>
                  </a:lnTo>
                  <a:lnTo>
                    <a:pt x="112" y="436"/>
                  </a:lnTo>
                  <a:lnTo>
                    <a:pt x="110" y="424"/>
                  </a:lnTo>
                  <a:lnTo>
                    <a:pt x="106" y="416"/>
                  </a:lnTo>
                  <a:lnTo>
                    <a:pt x="100" y="410"/>
                  </a:lnTo>
                  <a:lnTo>
                    <a:pt x="92" y="406"/>
                  </a:lnTo>
                  <a:lnTo>
                    <a:pt x="74" y="400"/>
                  </a:lnTo>
                  <a:lnTo>
                    <a:pt x="68" y="398"/>
                  </a:lnTo>
                  <a:lnTo>
                    <a:pt x="60" y="394"/>
                  </a:lnTo>
                  <a:lnTo>
                    <a:pt x="58" y="380"/>
                  </a:lnTo>
                  <a:lnTo>
                    <a:pt x="54" y="376"/>
                  </a:lnTo>
                  <a:lnTo>
                    <a:pt x="54" y="370"/>
                  </a:lnTo>
                  <a:lnTo>
                    <a:pt x="56" y="366"/>
                  </a:lnTo>
                  <a:lnTo>
                    <a:pt x="64" y="356"/>
                  </a:lnTo>
                  <a:lnTo>
                    <a:pt x="74" y="350"/>
                  </a:lnTo>
                  <a:lnTo>
                    <a:pt x="86" y="346"/>
                  </a:lnTo>
                  <a:lnTo>
                    <a:pt x="102" y="326"/>
                  </a:lnTo>
                  <a:lnTo>
                    <a:pt x="100" y="304"/>
                  </a:lnTo>
                  <a:lnTo>
                    <a:pt x="96" y="284"/>
                  </a:lnTo>
                  <a:lnTo>
                    <a:pt x="88" y="266"/>
                  </a:lnTo>
                  <a:lnTo>
                    <a:pt x="84" y="260"/>
                  </a:lnTo>
                  <a:lnTo>
                    <a:pt x="78" y="252"/>
                  </a:lnTo>
                  <a:lnTo>
                    <a:pt x="56" y="252"/>
                  </a:lnTo>
                  <a:lnTo>
                    <a:pt x="48" y="262"/>
                  </a:lnTo>
                  <a:lnTo>
                    <a:pt x="40" y="264"/>
                  </a:lnTo>
                  <a:lnTo>
                    <a:pt x="34" y="258"/>
                  </a:lnTo>
                  <a:lnTo>
                    <a:pt x="30" y="252"/>
                  </a:lnTo>
                  <a:lnTo>
                    <a:pt x="24" y="238"/>
                  </a:lnTo>
                  <a:lnTo>
                    <a:pt x="20" y="216"/>
                  </a:lnTo>
                  <a:lnTo>
                    <a:pt x="0" y="202"/>
                  </a:lnTo>
                  <a:lnTo>
                    <a:pt x="2" y="194"/>
                  </a:lnTo>
                  <a:lnTo>
                    <a:pt x="6" y="186"/>
                  </a:lnTo>
                  <a:lnTo>
                    <a:pt x="10" y="180"/>
                  </a:lnTo>
                  <a:lnTo>
                    <a:pt x="16" y="172"/>
                  </a:lnTo>
                  <a:lnTo>
                    <a:pt x="30" y="160"/>
                  </a:lnTo>
                  <a:lnTo>
                    <a:pt x="42" y="148"/>
                  </a:lnTo>
                  <a:lnTo>
                    <a:pt x="46" y="128"/>
                  </a:lnTo>
                  <a:lnTo>
                    <a:pt x="46" y="108"/>
                  </a:lnTo>
                  <a:lnTo>
                    <a:pt x="44" y="72"/>
                  </a:lnTo>
                  <a:lnTo>
                    <a:pt x="48" y="70"/>
                  </a:lnTo>
                  <a:lnTo>
                    <a:pt x="58" y="74"/>
                  </a:lnTo>
                  <a:lnTo>
                    <a:pt x="60" y="82"/>
                  </a:lnTo>
                  <a:lnTo>
                    <a:pt x="66" y="96"/>
                  </a:lnTo>
                  <a:lnTo>
                    <a:pt x="72" y="104"/>
                  </a:lnTo>
                  <a:lnTo>
                    <a:pt x="76" y="110"/>
                  </a:lnTo>
                  <a:lnTo>
                    <a:pt x="82" y="116"/>
                  </a:lnTo>
                  <a:lnTo>
                    <a:pt x="90" y="120"/>
                  </a:lnTo>
                  <a:lnTo>
                    <a:pt x="110" y="120"/>
                  </a:lnTo>
                  <a:lnTo>
                    <a:pt x="118" y="104"/>
                  </a:lnTo>
                  <a:lnTo>
                    <a:pt x="122" y="92"/>
                  </a:lnTo>
                  <a:lnTo>
                    <a:pt x="126" y="80"/>
                  </a:lnTo>
                  <a:lnTo>
                    <a:pt x="132" y="66"/>
                  </a:lnTo>
                  <a:lnTo>
                    <a:pt x="134" y="54"/>
                  </a:lnTo>
                  <a:lnTo>
                    <a:pt x="96" y="18"/>
                  </a:lnTo>
                  <a:lnTo>
                    <a:pt x="98" y="10"/>
                  </a:lnTo>
                  <a:lnTo>
                    <a:pt x="102" y="6"/>
                  </a:lnTo>
                  <a:lnTo>
                    <a:pt x="106" y="4"/>
                  </a:lnTo>
                  <a:lnTo>
                    <a:pt x="112" y="0"/>
                  </a:lnTo>
                  <a:lnTo>
                    <a:pt x="118" y="0"/>
                  </a:lnTo>
                  <a:lnTo>
                    <a:pt x="128" y="12"/>
                  </a:lnTo>
                  <a:lnTo>
                    <a:pt x="140" y="24"/>
                  </a:lnTo>
                  <a:lnTo>
                    <a:pt x="150" y="40"/>
                  </a:lnTo>
                  <a:lnTo>
                    <a:pt x="160" y="60"/>
                  </a:lnTo>
                  <a:lnTo>
                    <a:pt x="176" y="80"/>
                  </a:lnTo>
                  <a:lnTo>
                    <a:pt x="248" y="94"/>
                  </a:lnTo>
                  <a:lnTo>
                    <a:pt x="264" y="106"/>
                  </a:lnTo>
                  <a:lnTo>
                    <a:pt x="272" y="126"/>
                  </a:lnTo>
                  <a:lnTo>
                    <a:pt x="280" y="150"/>
                  </a:lnTo>
                  <a:lnTo>
                    <a:pt x="286" y="162"/>
                  </a:lnTo>
                  <a:lnTo>
                    <a:pt x="294" y="174"/>
                  </a:lnTo>
                  <a:lnTo>
                    <a:pt x="302" y="184"/>
                  </a:lnTo>
                  <a:lnTo>
                    <a:pt x="314" y="194"/>
                  </a:lnTo>
                  <a:lnTo>
                    <a:pt x="318" y="202"/>
                  </a:lnTo>
                  <a:lnTo>
                    <a:pt x="336" y="200"/>
                  </a:lnTo>
                  <a:lnTo>
                    <a:pt x="348" y="198"/>
                  </a:lnTo>
                  <a:lnTo>
                    <a:pt x="358" y="194"/>
                  </a:lnTo>
                  <a:lnTo>
                    <a:pt x="360" y="182"/>
                  </a:lnTo>
                  <a:lnTo>
                    <a:pt x="360" y="180"/>
                  </a:lnTo>
                  <a:lnTo>
                    <a:pt x="362" y="180"/>
                  </a:lnTo>
                  <a:lnTo>
                    <a:pt x="366" y="180"/>
                  </a:lnTo>
                  <a:lnTo>
                    <a:pt x="380" y="180"/>
                  </a:lnTo>
                  <a:lnTo>
                    <a:pt x="388" y="194"/>
                  </a:lnTo>
                  <a:lnTo>
                    <a:pt x="392" y="206"/>
                  </a:lnTo>
                  <a:lnTo>
                    <a:pt x="394" y="220"/>
                  </a:lnTo>
                  <a:lnTo>
                    <a:pt x="382" y="224"/>
                  </a:lnTo>
                  <a:lnTo>
                    <a:pt x="370" y="226"/>
                  </a:lnTo>
                  <a:lnTo>
                    <a:pt x="348" y="226"/>
                  </a:lnTo>
                  <a:lnTo>
                    <a:pt x="338" y="250"/>
                  </a:lnTo>
                  <a:lnTo>
                    <a:pt x="334" y="274"/>
                  </a:lnTo>
                  <a:lnTo>
                    <a:pt x="330" y="280"/>
                  </a:lnTo>
                  <a:lnTo>
                    <a:pt x="326" y="284"/>
                  </a:lnTo>
                  <a:lnTo>
                    <a:pt x="326" y="292"/>
                  </a:lnTo>
                  <a:lnTo>
                    <a:pt x="326" y="302"/>
                  </a:lnTo>
                  <a:lnTo>
                    <a:pt x="368" y="342"/>
                  </a:lnTo>
                  <a:lnTo>
                    <a:pt x="372" y="344"/>
                  </a:lnTo>
                  <a:lnTo>
                    <a:pt x="380" y="346"/>
                  </a:lnTo>
                  <a:lnTo>
                    <a:pt x="388" y="350"/>
                  </a:lnTo>
                  <a:lnTo>
                    <a:pt x="390" y="354"/>
                  </a:lnTo>
                  <a:lnTo>
                    <a:pt x="392" y="360"/>
                  </a:lnTo>
                  <a:lnTo>
                    <a:pt x="408" y="374"/>
                  </a:lnTo>
                  <a:lnTo>
                    <a:pt x="456" y="378"/>
                  </a:lnTo>
                  <a:lnTo>
                    <a:pt x="466" y="386"/>
                  </a:lnTo>
                  <a:lnTo>
                    <a:pt x="466" y="402"/>
                  </a:lnTo>
                  <a:lnTo>
                    <a:pt x="458" y="408"/>
                  </a:lnTo>
                  <a:lnTo>
                    <a:pt x="450" y="412"/>
                  </a:lnTo>
                  <a:lnTo>
                    <a:pt x="434" y="416"/>
                  </a:lnTo>
                  <a:lnTo>
                    <a:pt x="426" y="420"/>
                  </a:lnTo>
                  <a:lnTo>
                    <a:pt x="422" y="424"/>
                  </a:lnTo>
                  <a:lnTo>
                    <a:pt x="418" y="430"/>
                  </a:lnTo>
                  <a:lnTo>
                    <a:pt x="416" y="440"/>
                  </a:lnTo>
                  <a:lnTo>
                    <a:pt x="420" y="450"/>
                  </a:lnTo>
                  <a:lnTo>
                    <a:pt x="420" y="456"/>
                  </a:lnTo>
                  <a:lnTo>
                    <a:pt x="420" y="460"/>
                  </a:lnTo>
                  <a:lnTo>
                    <a:pt x="408" y="466"/>
                  </a:lnTo>
                  <a:lnTo>
                    <a:pt x="400" y="472"/>
                  </a:lnTo>
                  <a:lnTo>
                    <a:pt x="400" y="522"/>
                  </a:lnTo>
                  <a:lnTo>
                    <a:pt x="392" y="532"/>
                  </a:lnTo>
                  <a:lnTo>
                    <a:pt x="384" y="540"/>
                  </a:lnTo>
                  <a:lnTo>
                    <a:pt x="378" y="546"/>
                  </a:lnTo>
                  <a:lnTo>
                    <a:pt x="368" y="550"/>
                  </a:lnTo>
                  <a:lnTo>
                    <a:pt x="352" y="556"/>
                  </a:lnTo>
                  <a:lnTo>
                    <a:pt x="330" y="560"/>
                  </a:lnTo>
                  <a:lnTo>
                    <a:pt x="316" y="566"/>
                  </a:lnTo>
                  <a:lnTo>
                    <a:pt x="302" y="570"/>
                  </a:lnTo>
                  <a:lnTo>
                    <a:pt x="290" y="570"/>
                  </a:lnTo>
                  <a:lnTo>
                    <a:pt x="278" y="566"/>
                  </a:lnTo>
                  <a:lnTo>
                    <a:pt x="268" y="556"/>
                  </a:lnTo>
                  <a:lnTo>
                    <a:pt x="260" y="546"/>
                  </a:lnTo>
                  <a:lnTo>
                    <a:pt x="256" y="536"/>
                  </a:lnTo>
                  <a:lnTo>
                    <a:pt x="250" y="530"/>
                  </a:lnTo>
                  <a:lnTo>
                    <a:pt x="242" y="530"/>
                  </a:lnTo>
                  <a:lnTo>
                    <a:pt x="238" y="532"/>
                  </a:lnTo>
                  <a:lnTo>
                    <a:pt x="234" y="542"/>
                  </a:lnTo>
                  <a:lnTo>
                    <a:pt x="226" y="574"/>
                  </a:lnTo>
                  <a:lnTo>
                    <a:pt x="216" y="57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1" name="Freeform 25"/>
            <p:cNvSpPr/>
            <p:nvPr/>
          </p:nvSpPr>
          <p:spPr bwMode="auto">
            <a:xfrm>
              <a:off x="6619875" y="3635376"/>
              <a:ext cx="863600" cy="854075"/>
            </a:xfrm>
            <a:custGeom>
              <a:avLst/>
              <a:gdLst>
                <a:gd name="T0" fmla="*/ 322 w 544"/>
                <a:gd name="T1" fmla="*/ 532 h 538"/>
                <a:gd name="T2" fmla="*/ 308 w 544"/>
                <a:gd name="T3" fmla="*/ 518 h 538"/>
                <a:gd name="T4" fmla="*/ 308 w 544"/>
                <a:gd name="T5" fmla="*/ 508 h 538"/>
                <a:gd name="T6" fmla="*/ 354 w 544"/>
                <a:gd name="T7" fmla="*/ 484 h 538"/>
                <a:gd name="T8" fmla="*/ 342 w 544"/>
                <a:gd name="T9" fmla="*/ 450 h 538"/>
                <a:gd name="T10" fmla="*/ 298 w 544"/>
                <a:gd name="T11" fmla="*/ 444 h 538"/>
                <a:gd name="T12" fmla="*/ 272 w 544"/>
                <a:gd name="T13" fmla="*/ 420 h 538"/>
                <a:gd name="T14" fmla="*/ 240 w 544"/>
                <a:gd name="T15" fmla="*/ 400 h 538"/>
                <a:gd name="T16" fmla="*/ 216 w 544"/>
                <a:gd name="T17" fmla="*/ 380 h 538"/>
                <a:gd name="T18" fmla="*/ 216 w 544"/>
                <a:gd name="T19" fmla="*/ 364 h 538"/>
                <a:gd name="T20" fmla="*/ 224 w 544"/>
                <a:gd name="T21" fmla="*/ 334 h 538"/>
                <a:gd name="T22" fmla="*/ 254 w 544"/>
                <a:gd name="T23" fmla="*/ 314 h 538"/>
                <a:gd name="T24" fmla="*/ 280 w 544"/>
                <a:gd name="T25" fmla="*/ 304 h 538"/>
                <a:gd name="T26" fmla="*/ 264 w 544"/>
                <a:gd name="T27" fmla="*/ 250 h 538"/>
                <a:gd name="T28" fmla="*/ 228 w 544"/>
                <a:gd name="T29" fmla="*/ 252 h 538"/>
                <a:gd name="T30" fmla="*/ 202 w 544"/>
                <a:gd name="T31" fmla="*/ 272 h 538"/>
                <a:gd name="T32" fmla="*/ 186 w 544"/>
                <a:gd name="T33" fmla="*/ 256 h 538"/>
                <a:gd name="T34" fmla="*/ 152 w 544"/>
                <a:gd name="T35" fmla="*/ 186 h 538"/>
                <a:gd name="T36" fmla="*/ 116 w 544"/>
                <a:gd name="T37" fmla="*/ 158 h 538"/>
                <a:gd name="T38" fmla="*/ 58 w 544"/>
                <a:gd name="T39" fmla="*/ 146 h 538"/>
                <a:gd name="T40" fmla="*/ 26 w 544"/>
                <a:gd name="T41" fmla="*/ 98 h 538"/>
                <a:gd name="T42" fmla="*/ 0 w 544"/>
                <a:gd name="T43" fmla="*/ 56 h 538"/>
                <a:gd name="T44" fmla="*/ 10 w 544"/>
                <a:gd name="T45" fmla="*/ 36 h 538"/>
                <a:gd name="T46" fmla="*/ 30 w 544"/>
                <a:gd name="T47" fmla="*/ 52 h 538"/>
                <a:gd name="T48" fmla="*/ 36 w 544"/>
                <a:gd name="T49" fmla="*/ 60 h 538"/>
                <a:gd name="T50" fmla="*/ 60 w 544"/>
                <a:gd name="T51" fmla="*/ 90 h 538"/>
                <a:gd name="T52" fmla="*/ 112 w 544"/>
                <a:gd name="T53" fmla="*/ 98 h 538"/>
                <a:gd name="T54" fmla="*/ 140 w 544"/>
                <a:gd name="T55" fmla="*/ 68 h 538"/>
                <a:gd name="T56" fmla="*/ 160 w 544"/>
                <a:gd name="T57" fmla="*/ 76 h 538"/>
                <a:gd name="T58" fmla="*/ 200 w 544"/>
                <a:gd name="T59" fmla="*/ 50 h 538"/>
                <a:gd name="T60" fmla="*/ 212 w 544"/>
                <a:gd name="T61" fmla="*/ 10 h 538"/>
                <a:gd name="T62" fmla="*/ 236 w 544"/>
                <a:gd name="T63" fmla="*/ 0 h 538"/>
                <a:gd name="T64" fmla="*/ 268 w 544"/>
                <a:gd name="T65" fmla="*/ 52 h 538"/>
                <a:gd name="T66" fmla="*/ 338 w 544"/>
                <a:gd name="T67" fmla="*/ 88 h 538"/>
                <a:gd name="T68" fmla="*/ 412 w 544"/>
                <a:gd name="T69" fmla="*/ 218 h 538"/>
                <a:gd name="T70" fmla="*/ 424 w 544"/>
                <a:gd name="T71" fmla="*/ 258 h 538"/>
                <a:gd name="T72" fmla="*/ 500 w 544"/>
                <a:gd name="T73" fmla="*/ 312 h 538"/>
                <a:gd name="T74" fmla="*/ 526 w 544"/>
                <a:gd name="T75" fmla="*/ 336 h 538"/>
                <a:gd name="T76" fmla="*/ 470 w 544"/>
                <a:gd name="T77" fmla="*/ 340 h 538"/>
                <a:gd name="T78" fmla="*/ 504 w 544"/>
                <a:gd name="T79" fmla="*/ 374 h 538"/>
                <a:gd name="T80" fmla="*/ 498 w 544"/>
                <a:gd name="T81" fmla="*/ 392 h 538"/>
                <a:gd name="T82" fmla="*/ 540 w 544"/>
                <a:gd name="T83" fmla="*/ 420 h 538"/>
                <a:gd name="T84" fmla="*/ 540 w 544"/>
                <a:gd name="T85" fmla="*/ 440 h 538"/>
                <a:gd name="T86" fmla="*/ 502 w 544"/>
                <a:gd name="T87" fmla="*/ 468 h 538"/>
                <a:gd name="T88" fmla="*/ 498 w 544"/>
                <a:gd name="T89" fmla="*/ 474 h 538"/>
                <a:gd name="T90" fmla="*/ 452 w 544"/>
                <a:gd name="T91" fmla="*/ 514 h 538"/>
                <a:gd name="T92" fmla="*/ 416 w 544"/>
                <a:gd name="T93" fmla="*/ 530 h 538"/>
                <a:gd name="T94" fmla="*/ 342 w 544"/>
                <a:gd name="T95" fmla="*/ 538 h 53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4" h="538">
                  <a:moveTo>
                    <a:pt x="342" y="538"/>
                  </a:moveTo>
                  <a:lnTo>
                    <a:pt x="342" y="538"/>
                  </a:lnTo>
                  <a:lnTo>
                    <a:pt x="330" y="534"/>
                  </a:lnTo>
                  <a:lnTo>
                    <a:pt x="322" y="532"/>
                  </a:lnTo>
                  <a:lnTo>
                    <a:pt x="308" y="532"/>
                  </a:lnTo>
                  <a:lnTo>
                    <a:pt x="308" y="518"/>
                  </a:lnTo>
                  <a:lnTo>
                    <a:pt x="304" y="516"/>
                  </a:lnTo>
                  <a:lnTo>
                    <a:pt x="304" y="514"/>
                  </a:lnTo>
                  <a:lnTo>
                    <a:pt x="304" y="512"/>
                  </a:lnTo>
                  <a:lnTo>
                    <a:pt x="308" y="508"/>
                  </a:lnTo>
                  <a:lnTo>
                    <a:pt x="316" y="506"/>
                  </a:lnTo>
                  <a:lnTo>
                    <a:pt x="344" y="496"/>
                  </a:lnTo>
                  <a:lnTo>
                    <a:pt x="354" y="484"/>
                  </a:lnTo>
                  <a:lnTo>
                    <a:pt x="352" y="468"/>
                  </a:lnTo>
                  <a:lnTo>
                    <a:pt x="348" y="458"/>
                  </a:lnTo>
                  <a:lnTo>
                    <a:pt x="342" y="450"/>
                  </a:lnTo>
                  <a:lnTo>
                    <a:pt x="336" y="446"/>
                  </a:lnTo>
                  <a:lnTo>
                    <a:pt x="326" y="444"/>
                  </a:lnTo>
                  <a:lnTo>
                    <a:pt x="318" y="444"/>
                  </a:lnTo>
                  <a:lnTo>
                    <a:pt x="298" y="444"/>
                  </a:lnTo>
                  <a:lnTo>
                    <a:pt x="286" y="438"/>
                  </a:lnTo>
                  <a:lnTo>
                    <a:pt x="280" y="432"/>
                  </a:lnTo>
                  <a:lnTo>
                    <a:pt x="272" y="420"/>
                  </a:lnTo>
                  <a:lnTo>
                    <a:pt x="258" y="414"/>
                  </a:lnTo>
                  <a:lnTo>
                    <a:pt x="248" y="408"/>
                  </a:lnTo>
                  <a:lnTo>
                    <a:pt x="240" y="400"/>
                  </a:lnTo>
                  <a:lnTo>
                    <a:pt x="234" y="394"/>
                  </a:lnTo>
                  <a:lnTo>
                    <a:pt x="222" y="386"/>
                  </a:lnTo>
                  <a:lnTo>
                    <a:pt x="216" y="380"/>
                  </a:lnTo>
                  <a:lnTo>
                    <a:pt x="214" y="374"/>
                  </a:lnTo>
                  <a:lnTo>
                    <a:pt x="210" y="368"/>
                  </a:lnTo>
                  <a:lnTo>
                    <a:pt x="216" y="364"/>
                  </a:lnTo>
                  <a:lnTo>
                    <a:pt x="220" y="360"/>
                  </a:lnTo>
                  <a:lnTo>
                    <a:pt x="222" y="350"/>
                  </a:lnTo>
                  <a:lnTo>
                    <a:pt x="224" y="334"/>
                  </a:lnTo>
                  <a:lnTo>
                    <a:pt x="230" y="314"/>
                  </a:lnTo>
                  <a:lnTo>
                    <a:pt x="242" y="314"/>
                  </a:lnTo>
                  <a:lnTo>
                    <a:pt x="254" y="314"/>
                  </a:lnTo>
                  <a:lnTo>
                    <a:pt x="266" y="312"/>
                  </a:lnTo>
                  <a:lnTo>
                    <a:pt x="274" y="308"/>
                  </a:lnTo>
                  <a:lnTo>
                    <a:pt x="280" y="304"/>
                  </a:lnTo>
                  <a:lnTo>
                    <a:pt x="278" y="286"/>
                  </a:lnTo>
                  <a:lnTo>
                    <a:pt x="276" y="268"/>
                  </a:lnTo>
                  <a:lnTo>
                    <a:pt x="268" y="256"/>
                  </a:lnTo>
                  <a:lnTo>
                    <a:pt x="264" y="250"/>
                  </a:lnTo>
                  <a:lnTo>
                    <a:pt x="260" y="246"/>
                  </a:lnTo>
                  <a:lnTo>
                    <a:pt x="240" y="248"/>
                  </a:lnTo>
                  <a:lnTo>
                    <a:pt x="228" y="252"/>
                  </a:lnTo>
                  <a:lnTo>
                    <a:pt x="224" y="268"/>
                  </a:lnTo>
                  <a:lnTo>
                    <a:pt x="202" y="272"/>
                  </a:lnTo>
                  <a:lnTo>
                    <a:pt x="198" y="264"/>
                  </a:lnTo>
                  <a:lnTo>
                    <a:pt x="194" y="260"/>
                  </a:lnTo>
                  <a:lnTo>
                    <a:pt x="186" y="256"/>
                  </a:lnTo>
                  <a:lnTo>
                    <a:pt x="172" y="230"/>
                  </a:lnTo>
                  <a:lnTo>
                    <a:pt x="162" y="206"/>
                  </a:lnTo>
                  <a:lnTo>
                    <a:pt x="152" y="186"/>
                  </a:lnTo>
                  <a:lnTo>
                    <a:pt x="140" y="168"/>
                  </a:lnTo>
                  <a:lnTo>
                    <a:pt x="128" y="162"/>
                  </a:lnTo>
                  <a:lnTo>
                    <a:pt x="116" y="158"/>
                  </a:lnTo>
                  <a:lnTo>
                    <a:pt x="96" y="158"/>
                  </a:lnTo>
                  <a:lnTo>
                    <a:pt x="58" y="146"/>
                  </a:lnTo>
                  <a:lnTo>
                    <a:pt x="50" y="136"/>
                  </a:lnTo>
                  <a:lnTo>
                    <a:pt x="40" y="116"/>
                  </a:lnTo>
                  <a:lnTo>
                    <a:pt x="26" y="98"/>
                  </a:lnTo>
                  <a:lnTo>
                    <a:pt x="12" y="80"/>
                  </a:lnTo>
                  <a:lnTo>
                    <a:pt x="0" y="70"/>
                  </a:lnTo>
                  <a:lnTo>
                    <a:pt x="0" y="56"/>
                  </a:lnTo>
                  <a:lnTo>
                    <a:pt x="0" y="42"/>
                  </a:lnTo>
                  <a:lnTo>
                    <a:pt x="0" y="38"/>
                  </a:lnTo>
                  <a:lnTo>
                    <a:pt x="4" y="36"/>
                  </a:lnTo>
                  <a:lnTo>
                    <a:pt x="10" y="36"/>
                  </a:lnTo>
                  <a:lnTo>
                    <a:pt x="18" y="40"/>
                  </a:lnTo>
                  <a:lnTo>
                    <a:pt x="22" y="48"/>
                  </a:lnTo>
                  <a:lnTo>
                    <a:pt x="30" y="52"/>
                  </a:lnTo>
                  <a:lnTo>
                    <a:pt x="30" y="56"/>
                  </a:lnTo>
                  <a:lnTo>
                    <a:pt x="36" y="60"/>
                  </a:lnTo>
                  <a:lnTo>
                    <a:pt x="44" y="68"/>
                  </a:lnTo>
                  <a:lnTo>
                    <a:pt x="50" y="76"/>
                  </a:lnTo>
                  <a:lnTo>
                    <a:pt x="60" y="90"/>
                  </a:lnTo>
                  <a:lnTo>
                    <a:pt x="68" y="92"/>
                  </a:lnTo>
                  <a:lnTo>
                    <a:pt x="80" y="96"/>
                  </a:lnTo>
                  <a:lnTo>
                    <a:pt x="112" y="98"/>
                  </a:lnTo>
                  <a:lnTo>
                    <a:pt x="118" y="94"/>
                  </a:lnTo>
                  <a:lnTo>
                    <a:pt x="124" y="88"/>
                  </a:lnTo>
                  <a:lnTo>
                    <a:pt x="134" y="74"/>
                  </a:lnTo>
                  <a:lnTo>
                    <a:pt x="140" y="68"/>
                  </a:lnTo>
                  <a:lnTo>
                    <a:pt x="146" y="66"/>
                  </a:lnTo>
                  <a:lnTo>
                    <a:pt x="150" y="66"/>
                  </a:lnTo>
                  <a:lnTo>
                    <a:pt x="154" y="68"/>
                  </a:lnTo>
                  <a:lnTo>
                    <a:pt x="160" y="76"/>
                  </a:lnTo>
                  <a:lnTo>
                    <a:pt x="178" y="78"/>
                  </a:lnTo>
                  <a:lnTo>
                    <a:pt x="200" y="50"/>
                  </a:lnTo>
                  <a:lnTo>
                    <a:pt x="202" y="32"/>
                  </a:lnTo>
                  <a:lnTo>
                    <a:pt x="208" y="16"/>
                  </a:lnTo>
                  <a:lnTo>
                    <a:pt x="212" y="10"/>
                  </a:lnTo>
                  <a:lnTo>
                    <a:pt x="218" y="4"/>
                  </a:lnTo>
                  <a:lnTo>
                    <a:pt x="226" y="2"/>
                  </a:lnTo>
                  <a:lnTo>
                    <a:pt x="236" y="0"/>
                  </a:lnTo>
                  <a:lnTo>
                    <a:pt x="236" y="26"/>
                  </a:lnTo>
                  <a:lnTo>
                    <a:pt x="268" y="52"/>
                  </a:lnTo>
                  <a:lnTo>
                    <a:pt x="284" y="58"/>
                  </a:lnTo>
                  <a:lnTo>
                    <a:pt x="300" y="68"/>
                  </a:lnTo>
                  <a:lnTo>
                    <a:pt x="318" y="78"/>
                  </a:lnTo>
                  <a:lnTo>
                    <a:pt x="338" y="88"/>
                  </a:lnTo>
                  <a:lnTo>
                    <a:pt x="372" y="150"/>
                  </a:lnTo>
                  <a:lnTo>
                    <a:pt x="390" y="184"/>
                  </a:lnTo>
                  <a:lnTo>
                    <a:pt x="412" y="218"/>
                  </a:lnTo>
                  <a:lnTo>
                    <a:pt x="414" y="230"/>
                  </a:lnTo>
                  <a:lnTo>
                    <a:pt x="418" y="244"/>
                  </a:lnTo>
                  <a:lnTo>
                    <a:pt x="424" y="258"/>
                  </a:lnTo>
                  <a:lnTo>
                    <a:pt x="432" y="274"/>
                  </a:lnTo>
                  <a:lnTo>
                    <a:pt x="478" y="298"/>
                  </a:lnTo>
                  <a:lnTo>
                    <a:pt x="500" y="312"/>
                  </a:lnTo>
                  <a:lnTo>
                    <a:pt x="526" y="330"/>
                  </a:lnTo>
                  <a:lnTo>
                    <a:pt x="526" y="336"/>
                  </a:lnTo>
                  <a:lnTo>
                    <a:pt x="522" y="340"/>
                  </a:lnTo>
                  <a:lnTo>
                    <a:pt x="514" y="340"/>
                  </a:lnTo>
                  <a:lnTo>
                    <a:pt x="496" y="342"/>
                  </a:lnTo>
                  <a:lnTo>
                    <a:pt x="470" y="340"/>
                  </a:lnTo>
                  <a:lnTo>
                    <a:pt x="470" y="362"/>
                  </a:lnTo>
                  <a:lnTo>
                    <a:pt x="504" y="374"/>
                  </a:lnTo>
                  <a:lnTo>
                    <a:pt x="500" y="380"/>
                  </a:lnTo>
                  <a:lnTo>
                    <a:pt x="498" y="386"/>
                  </a:lnTo>
                  <a:lnTo>
                    <a:pt x="498" y="392"/>
                  </a:lnTo>
                  <a:lnTo>
                    <a:pt x="500" y="400"/>
                  </a:lnTo>
                  <a:lnTo>
                    <a:pt x="540" y="420"/>
                  </a:lnTo>
                  <a:lnTo>
                    <a:pt x="544" y="426"/>
                  </a:lnTo>
                  <a:lnTo>
                    <a:pt x="542" y="434"/>
                  </a:lnTo>
                  <a:lnTo>
                    <a:pt x="540" y="440"/>
                  </a:lnTo>
                  <a:lnTo>
                    <a:pt x="536" y="446"/>
                  </a:lnTo>
                  <a:lnTo>
                    <a:pt x="530" y="450"/>
                  </a:lnTo>
                  <a:lnTo>
                    <a:pt x="516" y="460"/>
                  </a:lnTo>
                  <a:lnTo>
                    <a:pt x="502" y="468"/>
                  </a:lnTo>
                  <a:lnTo>
                    <a:pt x="502" y="472"/>
                  </a:lnTo>
                  <a:lnTo>
                    <a:pt x="498" y="474"/>
                  </a:lnTo>
                  <a:lnTo>
                    <a:pt x="492" y="478"/>
                  </a:lnTo>
                  <a:lnTo>
                    <a:pt x="478" y="490"/>
                  </a:lnTo>
                  <a:lnTo>
                    <a:pt x="452" y="514"/>
                  </a:lnTo>
                  <a:lnTo>
                    <a:pt x="418" y="526"/>
                  </a:lnTo>
                  <a:lnTo>
                    <a:pt x="416" y="530"/>
                  </a:lnTo>
                  <a:lnTo>
                    <a:pt x="366" y="528"/>
                  </a:lnTo>
                  <a:lnTo>
                    <a:pt x="354" y="532"/>
                  </a:lnTo>
                  <a:lnTo>
                    <a:pt x="342" y="53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2" name="Freeform 26"/>
            <p:cNvSpPr/>
            <p:nvPr/>
          </p:nvSpPr>
          <p:spPr bwMode="auto">
            <a:xfrm>
              <a:off x="5727700" y="3489326"/>
              <a:ext cx="889000" cy="860425"/>
            </a:xfrm>
            <a:custGeom>
              <a:avLst/>
              <a:gdLst>
                <a:gd name="T0" fmla="*/ 434 w 560"/>
                <a:gd name="T1" fmla="*/ 536 h 542"/>
                <a:gd name="T2" fmla="*/ 400 w 560"/>
                <a:gd name="T3" fmla="*/ 518 h 542"/>
                <a:gd name="T4" fmla="*/ 346 w 560"/>
                <a:gd name="T5" fmla="*/ 512 h 542"/>
                <a:gd name="T6" fmla="*/ 316 w 560"/>
                <a:gd name="T7" fmla="*/ 476 h 542"/>
                <a:gd name="T8" fmla="*/ 282 w 560"/>
                <a:gd name="T9" fmla="*/ 454 h 542"/>
                <a:gd name="T10" fmla="*/ 116 w 560"/>
                <a:gd name="T11" fmla="*/ 434 h 542"/>
                <a:gd name="T12" fmla="*/ 84 w 560"/>
                <a:gd name="T13" fmla="*/ 412 h 542"/>
                <a:gd name="T14" fmla="*/ 68 w 560"/>
                <a:gd name="T15" fmla="*/ 398 h 542"/>
                <a:gd name="T16" fmla="*/ 58 w 560"/>
                <a:gd name="T17" fmla="*/ 370 h 542"/>
                <a:gd name="T18" fmla="*/ 18 w 560"/>
                <a:gd name="T19" fmla="*/ 292 h 542"/>
                <a:gd name="T20" fmla="*/ 2 w 560"/>
                <a:gd name="T21" fmla="*/ 246 h 542"/>
                <a:gd name="T22" fmla="*/ 14 w 560"/>
                <a:gd name="T23" fmla="*/ 206 h 542"/>
                <a:gd name="T24" fmla="*/ 50 w 560"/>
                <a:gd name="T25" fmla="*/ 182 h 542"/>
                <a:gd name="T26" fmla="*/ 68 w 560"/>
                <a:gd name="T27" fmla="*/ 172 h 542"/>
                <a:gd name="T28" fmla="*/ 104 w 560"/>
                <a:gd name="T29" fmla="*/ 164 h 542"/>
                <a:gd name="T30" fmla="*/ 138 w 560"/>
                <a:gd name="T31" fmla="*/ 144 h 542"/>
                <a:gd name="T32" fmla="*/ 208 w 560"/>
                <a:gd name="T33" fmla="*/ 128 h 542"/>
                <a:gd name="T34" fmla="*/ 234 w 560"/>
                <a:gd name="T35" fmla="*/ 106 h 542"/>
                <a:gd name="T36" fmla="*/ 266 w 560"/>
                <a:gd name="T37" fmla="*/ 74 h 542"/>
                <a:gd name="T38" fmla="*/ 280 w 560"/>
                <a:gd name="T39" fmla="*/ 44 h 542"/>
                <a:gd name="T40" fmla="*/ 284 w 560"/>
                <a:gd name="T41" fmla="*/ 0 h 542"/>
                <a:gd name="T42" fmla="*/ 414 w 560"/>
                <a:gd name="T43" fmla="*/ 12 h 542"/>
                <a:gd name="T44" fmla="*/ 428 w 560"/>
                <a:gd name="T45" fmla="*/ 32 h 542"/>
                <a:gd name="T46" fmla="*/ 444 w 560"/>
                <a:gd name="T47" fmla="*/ 58 h 542"/>
                <a:gd name="T48" fmla="*/ 438 w 560"/>
                <a:gd name="T49" fmla="*/ 82 h 542"/>
                <a:gd name="T50" fmla="*/ 418 w 560"/>
                <a:gd name="T51" fmla="*/ 96 h 542"/>
                <a:gd name="T52" fmla="*/ 408 w 560"/>
                <a:gd name="T53" fmla="*/ 118 h 542"/>
                <a:gd name="T54" fmla="*/ 396 w 560"/>
                <a:gd name="T55" fmla="*/ 122 h 542"/>
                <a:gd name="T56" fmla="*/ 432 w 560"/>
                <a:gd name="T57" fmla="*/ 156 h 542"/>
                <a:gd name="T58" fmla="*/ 434 w 560"/>
                <a:gd name="T59" fmla="*/ 162 h 542"/>
                <a:gd name="T60" fmla="*/ 466 w 560"/>
                <a:gd name="T61" fmla="*/ 186 h 542"/>
                <a:gd name="T62" fmla="*/ 498 w 560"/>
                <a:gd name="T63" fmla="*/ 192 h 542"/>
                <a:gd name="T64" fmla="*/ 516 w 560"/>
                <a:gd name="T65" fmla="*/ 188 h 542"/>
                <a:gd name="T66" fmla="*/ 532 w 560"/>
                <a:gd name="T67" fmla="*/ 204 h 542"/>
                <a:gd name="T68" fmla="*/ 558 w 560"/>
                <a:gd name="T69" fmla="*/ 234 h 542"/>
                <a:gd name="T70" fmla="*/ 554 w 560"/>
                <a:gd name="T71" fmla="*/ 244 h 542"/>
                <a:gd name="T72" fmla="*/ 544 w 560"/>
                <a:gd name="T73" fmla="*/ 282 h 542"/>
                <a:gd name="T74" fmla="*/ 528 w 560"/>
                <a:gd name="T75" fmla="*/ 276 h 542"/>
                <a:gd name="T76" fmla="*/ 500 w 560"/>
                <a:gd name="T77" fmla="*/ 234 h 542"/>
                <a:gd name="T78" fmla="*/ 472 w 560"/>
                <a:gd name="T79" fmla="*/ 232 h 542"/>
                <a:gd name="T80" fmla="*/ 474 w 560"/>
                <a:gd name="T81" fmla="*/ 302 h 542"/>
                <a:gd name="T82" fmla="*/ 442 w 560"/>
                <a:gd name="T83" fmla="*/ 344 h 542"/>
                <a:gd name="T84" fmla="*/ 428 w 560"/>
                <a:gd name="T85" fmla="*/ 376 h 542"/>
                <a:gd name="T86" fmla="*/ 450 w 560"/>
                <a:gd name="T87" fmla="*/ 392 h 542"/>
                <a:gd name="T88" fmla="*/ 460 w 560"/>
                <a:gd name="T89" fmla="*/ 430 h 542"/>
                <a:gd name="T90" fmla="*/ 474 w 560"/>
                <a:gd name="T91" fmla="*/ 444 h 542"/>
                <a:gd name="T92" fmla="*/ 486 w 560"/>
                <a:gd name="T93" fmla="*/ 446 h 542"/>
                <a:gd name="T94" fmla="*/ 504 w 560"/>
                <a:gd name="T95" fmla="*/ 434 h 542"/>
                <a:gd name="T96" fmla="*/ 520 w 560"/>
                <a:gd name="T97" fmla="*/ 448 h 542"/>
                <a:gd name="T98" fmla="*/ 530 w 560"/>
                <a:gd name="T99" fmla="*/ 484 h 542"/>
                <a:gd name="T100" fmla="*/ 526 w 560"/>
                <a:gd name="T101" fmla="*/ 502 h 542"/>
                <a:gd name="T102" fmla="*/ 492 w 560"/>
                <a:gd name="T103" fmla="*/ 522 h 542"/>
                <a:gd name="T104" fmla="*/ 478 w 560"/>
                <a:gd name="T105" fmla="*/ 542 h 5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60" h="542">
                  <a:moveTo>
                    <a:pt x="478" y="542"/>
                  </a:moveTo>
                  <a:lnTo>
                    <a:pt x="478" y="542"/>
                  </a:lnTo>
                  <a:lnTo>
                    <a:pt x="434" y="536"/>
                  </a:lnTo>
                  <a:lnTo>
                    <a:pt x="400" y="518"/>
                  </a:lnTo>
                  <a:lnTo>
                    <a:pt x="376" y="518"/>
                  </a:lnTo>
                  <a:lnTo>
                    <a:pt x="360" y="516"/>
                  </a:lnTo>
                  <a:lnTo>
                    <a:pt x="346" y="512"/>
                  </a:lnTo>
                  <a:lnTo>
                    <a:pt x="334" y="502"/>
                  </a:lnTo>
                  <a:lnTo>
                    <a:pt x="316" y="476"/>
                  </a:lnTo>
                  <a:lnTo>
                    <a:pt x="282" y="454"/>
                  </a:lnTo>
                  <a:lnTo>
                    <a:pt x="162" y="452"/>
                  </a:lnTo>
                  <a:lnTo>
                    <a:pt x="116" y="434"/>
                  </a:lnTo>
                  <a:lnTo>
                    <a:pt x="96" y="424"/>
                  </a:lnTo>
                  <a:lnTo>
                    <a:pt x="90" y="418"/>
                  </a:lnTo>
                  <a:lnTo>
                    <a:pt x="84" y="412"/>
                  </a:lnTo>
                  <a:lnTo>
                    <a:pt x="74" y="406"/>
                  </a:lnTo>
                  <a:lnTo>
                    <a:pt x="68" y="398"/>
                  </a:lnTo>
                  <a:lnTo>
                    <a:pt x="60" y="386"/>
                  </a:lnTo>
                  <a:lnTo>
                    <a:pt x="58" y="370"/>
                  </a:lnTo>
                  <a:lnTo>
                    <a:pt x="54" y="356"/>
                  </a:lnTo>
                  <a:lnTo>
                    <a:pt x="42" y="332"/>
                  </a:lnTo>
                  <a:lnTo>
                    <a:pt x="18" y="292"/>
                  </a:lnTo>
                  <a:lnTo>
                    <a:pt x="2" y="246"/>
                  </a:lnTo>
                  <a:lnTo>
                    <a:pt x="0" y="208"/>
                  </a:lnTo>
                  <a:lnTo>
                    <a:pt x="14" y="206"/>
                  </a:lnTo>
                  <a:lnTo>
                    <a:pt x="26" y="198"/>
                  </a:lnTo>
                  <a:lnTo>
                    <a:pt x="40" y="190"/>
                  </a:lnTo>
                  <a:lnTo>
                    <a:pt x="50" y="182"/>
                  </a:lnTo>
                  <a:lnTo>
                    <a:pt x="58" y="176"/>
                  </a:lnTo>
                  <a:lnTo>
                    <a:pt x="68" y="172"/>
                  </a:lnTo>
                  <a:lnTo>
                    <a:pt x="86" y="170"/>
                  </a:lnTo>
                  <a:lnTo>
                    <a:pt x="104" y="164"/>
                  </a:lnTo>
                  <a:lnTo>
                    <a:pt x="120" y="156"/>
                  </a:lnTo>
                  <a:lnTo>
                    <a:pt x="138" y="144"/>
                  </a:lnTo>
                  <a:lnTo>
                    <a:pt x="154" y="142"/>
                  </a:lnTo>
                  <a:lnTo>
                    <a:pt x="172" y="138"/>
                  </a:lnTo>
                  <a:lnTo>
                    <a:pt x="208" y="128"/>
                  </a:lnTo>
                  <a:lnTo>
                    <a:pt x="222" y="118"/>
                  </a:lnTo>
                  <a:lnTo>
                    <a:pt x="234" y="106"/>
                  </a:lnTo>
                  <a:lnTo>
                    <a:pt x="258" y="82"/>
                  </a:lnTo>
                  <a:lnTo>
                    <a:pt x="266" y="74"/>
                  </a:lnTo>
                  <a:lnTo>
                    <a:pt x="274" y="64"/>
                  </a:lnTo>
                  <a:lnTo>
                    <a:pt x="278" y="54"/>
                  </a:lnTo>
                  <a:lnTo>
                    <a:pt x="280" y="44"/>
                  </a:lnTo>
                  <a:lnTo>
                    <a:pt x="284" y="20"/>
                  </a:lnTo>
                  <a:lnTo>
                    <a:pt x="284" y="0"/>
                  </a:lnTo>
                  <a:lnTo>
                    <a:pt x="338" y="12"/>
                  </a:lnTo>
                  <a:lnTo>
                    <a:pt x="414" y="12"/>
                  </a:lnTo>
                  <a:lnTo>
                    <a:pt x="428" y="32"/>
                  </a:lnTo>
                  <a:lnTo>
                    <a:pt x="436" y="38"/>
                  </a:lnTo>
                  <a:lnTo>
                    <a:pt x="442" y="50"/>
                  </a:lnTo>
                  <a:lnTo>
                    <a:pt x="444" y="58"/>
                  </a:lnTo>
                  <a:lnTo>
                    <a:pt x="444" y="66"/>
                  </a:lnTo>
                  <a:lnTo>
                    <a:pt x="442" y="74"/>
                  </a:lnTo>
                  <a:lnTo>
                    <a:pt x="438" y="82"/>
                  </a:lnTo>
                  <a:lnTo>
                    <a:pt x="426" y="88"/>
                  </a:lnTo>
                  <a:lnTo>
                    <a:pt x="418" y="96"/>
                  </a:lnTo>
                  <a:lnTo>
                    <a:pt x="412" y="104"/>
                  </a:lnTo>
                  <a:lnTo>
                    <a:pt x="408" y="118"/>
                  </a:lnTo>
                  <a:lnTo>
                    <a:pt x="402" y="120"/>
                  </a:lnTo>
                  <a:lnTo>
                    <a:pt x="396" y="122"/>
                  </a:lnTo>
                  <a:lnTo>
                    <a:pt x="396" y="130"/>
                  </a:lnTo>
                  <a:lnTo>
                    <a:pt x="432" y="156"/>
                  </a:lnTo>
                  <a:lnTo>
                    <a:pt x="434" y="162"/>
                  </a:lnTo>
                  <a:lnTo>
                    <a:pt x="448" y="174"/>
                  </a:lnTo>
                  <a:lnTo>
                    <a:pt x="456" y="180"/>
                  </a:lnTo>
                  <a:lnTo>
                    <a:pt x="466" y="186"/>
                  </a:lnTo>
                  <a:lnTo>
                    <a:pt x="476" y="192"/>
                  </a:lnTo>
                  <a:lnTo>
                    <a:pt x="488" y="194"/>
                  </a:lnTo>
                  <a:lnTo>
                    <a:pt x="498" y="192"/>
                  </a:lnTo>
                  <a:lnTo>
                    <a:pt x="510" y="186"/>
                  </a:lnTo>
                  <a:lnTo>
                    <a:pt x="516" y="188"/>
                  </a:lnTo>
                  <a:lnTo>
                    <a:pt x="520" y="192"/>
                  </a:lnTo>
                  <a:lnTo>
                    <a:pt x="532" y="204"/>
                  </a:lnTo>
                  <a:lnTo>
                    <a:pt x="560" y="226"/>
                  </a:lnTo>
                  <a:lnTo>
                    <a:pt x="558" y="234"/>
                  </a:lnTo>
                  <a:lnTo>
                    <a:pt x="556" y="240"/>
                  </a:lnTo>
                  <a:lnTo>
                    <a:pt x="554" y="244"/>
                  </a:lnTo>
                  <a:lnTo>
                    <a:pt x="550" y="256"/>
                  </a:lnTo>
                  <a:lnTo>
                    <a:pt x="548" y="270"/>
                  </a:lnTo>
                  <a:lnTo>
                    <a:pt x="544" y="282"/>
                  </a:lnTo>
                  <a:lnTo>
                    <a:pt x="528" y="276"/>
                  </a:lnTo>
                  <a:lnTo>
                    <a:pt x="514" y="256"/>
                  </a:lnTo>
                  <a:lnTo>
                    <a:pt x="504" y="240"/>
                  </a:lnTo>
                  <a:lnTo>
                    <a:pt x="500" y="234"/>
                  </a:lnTo>
                  <a:lnTo>
                    <a:pt x="492" y="232"/>
                  </a:lnTo>
                  <a:lnTo>
                    <a:pt x="484" y="230"/>
                  </a:lnTo>
                  <a:lnTo>
                    <a:pt x="472" y="232"/>
                  </a:lnTo>
                  <a:lnTo>
                    <a:pt x="474" y="302"/>
                  </a:lnTo>
                  <a:lnTo>
                    <a:pt x="466" y="316"/>
                  </a:lnTo>
                  <a:lnTo>
                    <a:pt x="454" y="330"/>
                  </a:lnTo>
                  <a:lnTo>
                    <a:pt x="442" y="344"/>
                  </a:lnTo>
                  <a:lnTo>
                    <a:pt x="428" y="354"/>
                  </a:lnTo>
                  <a:lnTo>
                    <a:pt x="428" y="376"/>
                  </a:lnTo>
                  <a:lnTo>
                    <a:pt x="436" y="384"/>
                  </a:lnTo>
                  <a:lnTo>
                    <a:pt x="450" y="392"/>
                  </a:lnTo>
                  <a:lnTo>
                    <a:pt x="460" y="430"/>
                  </a:lnTo>
                  <a:lnTo>
                    <a:pt x="462" y="434"/>
                  </a:lnTo>
                  <a:lnTo>
                    <a:pt x="466" y="438"/>
                  </a:lnTo>
                  <a:lnTo>
                    <a:pt x="474" y="444"/>
                  </a:lnTo>
                  <a:lnTo>
                    <a:pt x="480" y="446"/>
                  </a:lnTo>
                  <a:lnTo>
                    <a:pt x="486" y="446"/>
                  </a:lnTo>
                  <a:lnTo>
                    <a:pt x="492" y="440"/>
                  </a:lnTo>
                  <a:lnTo>
                    <a:pt x="498" y="436"/>
                  </a:lnTo>
                  <a:lnTo>
                    <a:pt x="504" y="434"/>
                  </a:lnTo>
                  <a:lnTo>
                    <a:pt x="514" y="436"/>
                  </a:lnTo>
                  <a:lnTo>
                    <a:pt x="520" y="448"/>
                  </a:lnTo>
                  <a:lnTo>
                    <a:pt x="526" y="464"/>
                  </a:lnTo>
                  <a:lnTo>
                    <a:pt x="528" y="474"/>
                  </a:lnTo>
                  <a:lnTo>
                    <a:pt x="530" y="484"/>
                  </a:lnTo>
                  <a:lnTo>
                    <a:pt x="530" y="492"/>
                  </a:lnTo>
                  <a:lnTo>
                    <a:pt x="526" y="502"/>
                  </a:lnTo>
                  <a:lnTo>
                    <a:pt x="516" y="504"/>
                  </a:lnTo>
                  <a:lnTo>
                    <a:pt x="506" y="510"/>
                  </a:lnTo>
                  <a:lnTo>
                    <a:pt x="492" y="522"/>
                  </a:lnTo>
                  <a:lnTo>
                    <a:pt x="478" y="54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3" name="Freeform 27"/>
            <p:cNvSpPr/>
            <p:nvPr/>
          </p:nvSpPr>
          <p:spPr bwMode="auto">
            <a:xfrm>
              <a:off x="5026025" y="2933701"/>
              <a:ext cx="777875" cy="1409700"/>
            </a:xfrm>
            <a:custGeom>
              <a:avLst/>
              <a:gdLst>
                <a:gd name="T0" fmla="*/ 320 w 490"/>
                <a:gd name="T1" fmla="*/ 878 h 888"/>
                <a:gd name="T2" fmla="*/ 252 w 490"/>
                <a:gd name="T3" fmla="*/ 834 h 888"/>
                <a:gd name="T4" fmla="*/ 196 w 490"/>
                <a:gd name="T5" fmla="*/ 838 h 888"/>
                <a:gd name="T6" fmla="*/ 170 w 490"/>
                <a:gd name="T7" fmla="*/ 842 h 888"/>
                <a:gd name="T8" fmla="*/ 136 w 490"/>
                <a:gd name="T9" fmla="*/ 824 h 888"/>
                <a:gd name="T10" fmla="*/ 106 w 490"/>
                <a:gd name="T11" fmla="*/ 804 h 888"/>
                <a:gd name="T12" fmla="*/ 56 w 490"/>
                <a:gd name="T13" fmla="*/ 800 h 888"/>
                <a:gd name="T14" fmla="*/ 12 w 490"/>
                <a:gd name="T15" fmla="*/ 776 h 888"/>
                <a:gd name="T16" fmla="*/ 20 w 490"/>
                <a:gd name="T17" fmla="*/ 744 h 888"/>
                <a:gd name="T18" fmla="*/ 8 w 490"/>
                <a:gd name="T19" fmla="*/ 726 h 888"/>
                <a:gd name="T20" fmla="*/ 0 w 490"/>
                <a:gd name="T21" fmla="*/ 706 h 888"/>
                <a:gd name="T22" fmla="*/ 62 w 490"/>
                <a:gd name="T23" fmla="*/ 696 h 888"/>
                <a:gd name="T24" fmla="*/ 66 w 490"/>
                <a:gd name="T25" fmla="*/ 648 h 888"/>
                <a:gd name="T26" fmla="*/ 52 w 490"/>
                <a:gd name="T27" fmla="*/ 602 h 888"/>
                <a:gd name="T28" fmla="*/ 56 w 490"/>
                <a:gd name="T29" fmla="*/ 536 h 888"/>
                <a:gd name="T30" fmla="*/ 104 w 490"/>
                <a:gd name="T31" fmla="*/ 530 h 888"/>
                <a:gd name="T32" fmla="*/ 168 w 490"/>
                <a:gd name="T33" fmla="*/ 548 h 888"/>
                <a:gd name="T34" fmla="*/ 172 w 490"/>
                <a:gd name="T35" fmla="*/ 504 h 888"/>
                <a:gd name="T36" fmla="*/ 190 w 490"/>
                <a:gd name="T37" fmla="*/ 494 h 888"/>
                <a:gd name="T38" fmla="*/ 214 w 490"/>
                <a:gd name="T39" fmla="*/ 500 h 888"/>
                <a:gd name="T40" fmla="*/ 248 w 490"/>
                <a:gd name="T41" fmla="*/ 478 h 888"/>
                <a:gd name="T42" fmla="*/ 246 w 490"/>
                <a:gd name="T43" fmla="*/ 416 h 888"/>
                <a:gd name="T44" fmla="*/ 256 w 490"/>
                <a:gd name="T45" fmla="*/ 384 h 888"/>
                <a:gd name="T46" fmla="*/ 240 w 490"/>
                <a:gd name="T47" fmla="*/ 362 h 888"/>
                <a:gd name="T48" fmla="*/ 196 w 490"/>
                <a:gd name="T49" fmla="*/ 334 h 888"/>
                <a:gd name="T50" fmla="*/ 152 w 490"/>
                <a:gd name="T51" fmla="*/ 318 h 888"/>
                <a:gd name="T52" fmla="*/ 126 w 490"/>
                <a:gd name="T53" fmla="*/ 296 h 888"/>
                <a:gd name="T54" fmla="*/ 130 w 490"/>
                <a:gd name="T55" fmla="*/ 244 h 888"/>
                <a:gd name="T56" fmla="*/ 148 w 490"/>
                <a:gd name="T57" fmla="*/ 222 h 888"/>
                <a:gd name="T58" fmla="*/ 184 w 490"/>
                <a:gd name="T59" fmla="*/ 226 h 888"/>
                <a:gd name="T60" fmla="*/ 270 w 490"/>
                <a:gd name="T61" fmla="*/ 220 h 888"/>
                <a:gd name="T62" fmla="*/ 278 w 490"/>
                <a:gd name="T63" fmla="*/ 162 h 888"/>
                <a:gd name="T64" fmla="*/ 280 w 490"/>
                <a:gd name="T65" fmla="*/ 130 h 888"/>
                <a:gd name="T66" fmla="*/ 304 w 490"/>
                <a:gd name="T67" fmla="*/ 104 h 888"/>
                <a:gd name="T68" fmla="*/ 364 w 490"/>
                <a:gd name="T69" fmla="*/ 38 h 888"/>
                <a:gd name="T70" fmla="*/ 404 w 490"/>
                <a:gd name="T71" fmla="*/ 28 h 888"/>
                <a:gd name="T72" fmla="*/ 416 w 490"/>
                <a:gd name="T73" fmla="*/ 22 h 888"/>
                <a:gd name="T74" fmla="*/ 440 w 490"/>
                <a:gd name="T75" fmla="*/ 2 h 888"/>
                <a:gd name="T76" fmla="*/ 462 w 490"/>
                <a:gd name="T77" fmla="*/ 20 h 888"/>
                <a:gd name="T78" fmla="*/ 452 w 490"/>
                <a:gd name="T79" fmla="*/ 52 h 888"/>
                <a:gd name="T80" fmla="*/ 438 w 490"/>
                <a:gd name="T81" fmla="*/ 108 h 888"/>
                <a:gd name="T82" fmla="*/ 422 w 490"/>
                <a:gd name="T83" fmla="*/ 138 h 888"/>
                <a:gd name="T84" fmla="*/ 430 w 490"/>
                <a:gd name="T85" fmla="*/ 228 h 888"/>
                <a:gd name="T86" fmla="*/ 408 w 490"/>
                <a:gd name="T87" fmla="*/ 284 h 888"/>
                <a:gd name="T88" fmla="*/ 398 w 490"/>
                <a:gd name="T89" fmla="*/ 384 h 888"/>
                <a:gd name="T90" fmla="*/ 418 w 490"/>
                <a:gd name="T91" fmla="*/ 454 h 888"/>
                <a:gd name="T92" fmla="*/ 412 w 490"/>
                <a:gd name="T93" fmla="*/ 526 h 888"/>
                <a:gd name="T94" fmla="*/ 428 w 490"/>
                <a:gd name="T95" fmla="*/ 556 h 888"/>
                <a:gd name="T96" fmla="*/ 432 w 490"/>
                <a:gd name="T97" fmla="*/ 600 h 888"/>
                <a:gd name="T98" fmla="*/ 476 w 490"/>
                <a:gd name="T99" fmla="*/ 690 h 888"/>
                <a:gd name="T100" fmla="*/ 462 w 490"/>
                <a:gd name="T101" fmla="*/ 726 h 888"/>
                <a:gd name="T102" fmla="*/ 362 w 490"/>
                <a:gd name="T103" fmla="*/ 728 h 888"/>
                <a:gd name="T104" fmla="*/ 354 w 490"/>
                <a:gd name="T105" fmla="*/ 744 h 888"/>
                <a:gd name="T106" fmla="*/ 398 w 490"/>
                <a:gd name="T107" fmla="*/ 792 h 888"/>
                <a:gd name="T108" fmla="*/ 350 w 490"/>
                <a:gd name="T109" fmla="*/ 828 h 888"/>
                <a:gd name="T110" fmla="*/ 344 w 490"/>
                <a:gd name="T111" fmla="*/ 888 h 88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90" h="888">
                  <a:moveTo>
                    <a:pt x="344" y="888"/>
                  </a:moveTo>
                  <a:lnTo>
                    <a:pt x="344" y="888"/>
                  </a:lnTo>
                  <a:lnTo>
                    <a:pt x="330" y="884"/>
                  </a:lnTo>
                  <a:lnTo>
                    <a:pt x="320" y="878"/>
                  </a:lnTo>
                  <a:lnTo>
                    <a:pt x="304" y="866"/>
                  </a:lnTo>
                  <a:lnTo>
                    <a:pt x="278" y="842"/>
                  </a:lnTo>
                  <a:lnTo>
                    <a:pt x="252" y="834"/>
                  </a:lnTo>
                  <a:lnTo>
                    <a:pt x="232" y="834"/>
                  </a:lnTo>
                  <a:lnTo>
                    <a:pt x="214" y="834"/>
                  </a:lnTo>
                  <a:lnTo>
                    <a:pt x="196" y="838"/>
                  </a:lnTo>
                  <a:lnTo>
                    <a:pt x="188" y="840"/>
                  </a:lnTo>
                  <a:lnTo>
                    <a:pt x="180" y="844"/>
                  </a:lnTo>
                  <a:lnTo>
                    <a:pt x="170" y="842"/>
                  </a:lnTo>
                  <a:lnTo>
                    <a:pt x="160" y="836"/>
                  </a:lnTo>
                  <a:lnTo>
                    <a:pt x="146" y="826"/>
                  </a:lnTo>
                  <a:lnTo>
                    <a:pt x="136" y="824"/>
                  </a:lnTo>
                  <a:lnTo>
                    <a:pt x="128" y="822"/>
                  </a:lnTo>
                  <a:lnTo>
                    <a:pt x="120" y="818"/>
                  </a:lnTo>
                  <a:lnTo>
                    <a:pt x="114" y="814"/>
                  </a:lnTo>
                  <a:lnTo>
                    <a:pt x="106" y="804"/>
                  </a:lnTo>
                  <a:lnTo>
                    <a:pt x="102" y="802"/>
                  </a:lnTo>
                  <a:lnTo>
                    <a:pt x="98" y="800"/>
                  </a:lnTo>
                  <a:lnTo>
                    <a:pt x="56" y="800"/>
                  </a:lnTo>
                  <a:lnTo>
                    <a:pt x="12" y="784"/>
                  </a:lnTo>
                  <a:lnTo>
                    <a:pt x="12" y="776"/>
                  </a:lnTo>
                  <a:lnTo>
                    <a:pt x="14" y="770"/>
                  </a:lnTo>
                  <a:lnTo>
                    <a:pt x="20" y="758"/>
                  </a:lnTo>
                  <a:lnTo>
                    <a:pt x="20" y="744"/>
                  </a:lnTo>
                  <a:lnTo>
                    <a:pt x="18" y="734"/>
                  </a:lnTo>
                  <a:lnTo>
                    <a:pt x="14" y="728"/>
                  </a:lnTo>
                  <a:lnTo>
                    <a:pt x="8" y="726"/>
                  </a:lnTo>
                  <a:lnTo>
                    <a:pt x="2" y="718"/>
                  </a:lnTo>
                  <a:lnTo>
                    <a:pt x="0" y="714"/>
                  </a:lnTo>
                  <a:lnTo>
                    <a:pt x="0" y="708"/>
                  </a:lnTo>
                  <a:lnTo>
                    <a:pt x="0" y="706"/>
                  </a:lnTo>
                  <a:lnTo>
                    <a:pt x="58" y="704"/>
                  </a:lnTo>
                  <a:lnTo>
                    <a:pt x="62" y="696"/>
                  </a:lnTo>
                  <a:lnTo>
                    <a:pt x="66" y="686"/>
                  </a:lnTo>
                  <a:lnTo>
                    <a:pt x="66" y="676"/>
                  </a:lnTo>
                  <a:lnTo>
                    <a:pt x="68" y="666"/>
                  </a:lnTo>
                  <a:lnTo>
                    <a:pt x="66" y="648"/>
                  </a:lnTo>
                  <a:lnTo>
                    <a:pt x="64" y="632"/>
                  </a:lnTo>
                  <a:lnTo>
                    <a:pt x="52" y="602"/>
                  </a:lnTo>
                  <a:lnTo>
                    <a:pt x="46" y="564"/>
                  </a:lnTo>
                  <a:lnTo>
                    <a:pt x="46" y="550"/>
                  </a:lnTo>
                  <a:lnTo>
                    <a:pt x="50" y="542"/>
                  </a:lnTo>
                  <a:lnTo>
                    <a:pt x="56" y="536"/>
                  </a:lnTo>
                  <a:lnTo>
                    <a:pt x="68" y="532"/>
                  </a:lnTo>
                  <a:lnTo>
                    <a:pt x="84" y="530"/>
                  </a:lnTo>
                  <a:lnTo>
                    <a:pt x="104" y="530"/>
                  </a:lnTo>
                  <a:lnTo>
                    <a:pt x="150" y="552"/>
                  </a:lnTo>
                  <a:lnTo>
                    <a:pt x="162" y="550"/>
                  </a:lnTo>
                  <a:lnTo>
                    <a:pt x="168" y="548"/>
                  </a:lnTo>
                  <a:lnTo>
                    <a:pt x="172" y="546"/>
                  </a:lnTo>
                  <a:lnTo>
                    <a:pt x="172" y="504"/>
                  </a:lnTo>
                  <a:lnTo>
                    <a:pt x="174" y="500"/>
                  </a:lnTo>
                  <a:lnTo>
                    <a:pt x="178" y="496"/>
                  </a:lnTo>
                  <a:lnTo>
                    <a:pt x="182" y="494"/>
                  </a:lnTo>
                  <a:lnTo>
                    <a:pt x="190" y="494"/>
                  </a:lnTo>
                  <a:lnTo>
                    <a:pt x="204" y="494"/>
                  </a:lnTo>
                  <a:lnTo>
                    <a:pt x="210" y="496"/>
                  </a:lnTo>
                  <a:lnTo>
                    <a:pt x="214" y="500"/>
                  </a:lnTo>
                  <a:lnTo>
                    <a:pt x="242" y="500"/>
                  </a:lnTo>
                  <a:lnTo>
                    <a:pt x="246" y="490"/>
                  </a:lnTo>
                  <a:lnTo>
                    <a:pt x="248" y="478"/>
                  </a:lnTo>
                  <a:lnTo>
                    <a:pt x="250" y="454"/>
                  </a:lnTo>
                  <a:lnTo>
                    <a:pt x="250" y="432"/>
                  </a:lnTo>
                  <a:lnTo>
                    <a:pt x="248" y="424"/>
                  </a:lnTo>
                  <a:lnTo>
                    <a:pt x="246" y="416"/>
                  </a:lnTo>
                  <a:lnTo>
                    <a:pt x="248" y="404"/>
                  </a:lnTo>
                  <a:lnTo>
                    <a:pt x="250" y="396"/>
                  </a:lnTo>
                  <a:lnTo>
                    <a:pt x="256" y="384"/>
                  </a:lnTo>
                  <a:lnTo>
                    <a:pt x="256" y="364"/>
                  </a:lnTo>
                  <a:lnTo>
                    <a:pt x="240" y="362"/>
                  </a:lnTo>
                  <a:lnTo>
                    <a:pt x="224" y="352"/>
                  </a:lnTo>
                  <a:lnTo>
                    <a:pt x="210" y="342"/>
                  </a:lnTo>
                  <a:lnTo>
                    <a:pt x="196" y="334"/>
                  </a:lnTo>
                  <a:lnTo>
                    <a:pt x="188" y="328"/>
                  </a:lnTo>
                  <a:lnTo>
                    <a:pt x="170" y="324"/>
                  </a:lnTo>
                  <a:lnTo>
                    <a:pt x="152" y="318"/>
                  </a:lnTo>
                  <a:lnTo>
                    <a:pt x="136" y="312"/>
                  </a:lnTo>
                  <a:lnTo>
                    <a:pt x="126" y="306"/>
                  </a:lnTo>
                  <a:lnTo>
                    <a:pt x="126" y="296"/>
                  </a:lnTo>
                  <a:lnTo>
                    <a:pt x="128" y="290"/>
                  </a:lnTo>
                  <a:lnTo>
                    <a:pt x="136" y="280"/>
                  </a:lnTo>
                  <a:lnTo>
                    <a:pt x="130" y="244"/>
                  </a:lnTo>
                  <a:lnTo>
                    <a:pt x="134" y="242"/>
                  </a:lnTo>
                  <a:lnTo>
                    <a:pt x="140" y="236"/>
                  </a:lnTo>
                  <a:lnTo>
                    <a:pt x="148" y="222"/>
                  </a:lnTo>
                  <a:lnTo>
                    <a:pt x="162" y="222"/>
                  </a:lnTo>
                  <a:lnTo>
                    <a:pt x="172" y="222"/>
                  </a:lnTo>
                  <a:lnTo>
                    <a:pt x="184" y="226"/>
                  </a:lnTo>
                  <a:lnTo>
                    <a:pt x="264" y="230"/>
                  </a:lnTo>
                  <a:lnTo>
                    <a:pt x="270" y="220"/>
                  </a:lnTo>
                  <a:lnTo>
                    <a:pt x="276" y="210"/>
                  </a:lnTo>
                  <a:lnTo>
                    <a:pt x="278" y="198"/>
                  </a:lnTo>
                  <a:lnTo>
                    <a:pt x="280" y="186"/>
                  </a:lnTo>
                  <a:lnTo>
                    <a:pt x="278" y="162"/>
                  </a:lnTo>
                  <a:lnTo>
                    <a:pt x="278" y="144"/>
                  </a:lnTo>
                  <a:lnTo>
                    <a:pt x="278" y="136"/>
                  </a:lnTo>
                  <a:lnTo>
                    <a:pt x="280" y="130"/>
                  </a:lnTo>
                  <a:lnTo>
                    <a:pt x="282" y="124"/>
                  </a:lnTo>
                  <a:lnTo>
                    <a:pt x="286" y="120"/>
                  </a:lnTo>
                  <a:lnTo>
                    <a:pt x="294" y="114"/>
                  </a:lnTo>
                  <a:lnTo>
                    <a:pt x="304" y="104"/>
                  </a:lnTo>
                  <a:lnTo>
                    <a:pt x="334" y="60"/>
                  </a:lnTo>
                  <a:lnTo>
                    <a:pt x="364" y="38"/>
                  </a:lnTo>
                  <a:lnTo>
                    <a:pt x="382" y="12"/>
                  </a:lnTo>
                  <a:lnTo>
                    <a:pt x="404" y="28"/>
                  </a:lnTo>
                  <a:lnTo>
                    <a:pt x="410" y="28"/>
                  </a:lnTo>
                  <a:lnTo>
                    <a:pt x="416" y="22"/>
                  </a:lnTo>
                  <a:lnTo>
                    <a:pt x="422" y="16"/>
                  </a:lnTo>
                  <a:lnTo>
                    <a:pt x="430" y="0"/>
                  </a:lnTo>
                  <a:lnTo>
                    <a:pt x="440" y="2"/>
                  </a:lnTo>
                  <a:lnTo>
                    <a:pt x="450" y="4"/>
                  </a:lnTo>
                  <a:lnTo>
                    <a:pt x="456" y="8"/>
                  </a:lnTo>
                  <a:lnTo>
                    <a:pt x="460" y="12"/>
                  </a:lnTo>
                  <a:lnTo>
                    <a:pt x="462" y="20"/>
                  </a:lnTo>
                  <a:lnTo>
                    <a:pt x="464" y="28"/>
                  </a:lnTo>
                  <a:lnTo>
                    <a:pt x="452" y="52"/>
                  </a:lnTo>
                  <a:lnTo>
                    <a:pt x="450" y="72"/>
                  </a:lnTo>
                  <a:lnTo>
                    <a:pt x="446" y="90"/>
                  </a:lnTo>
                  <a:lnTo>
                    <a:pt x="444" y="100"/>
                  </a:lnTo>
                  <a:lnTo>
                    <a:pt x="438" y="108"/>
                  </a:lnTo>
                  <a:lnTo>
                    <a:pt x="432" y="118"/>
                  </a:lnTo>
                  <a:lnTo>
                    <a:pt x="424" y="126"/>
                  </a:lnTo>
                  <a:lnTo>
                    <a:pt x="422" y="138"/>
                  </a:lnTo>
                  <a:lnTo>
                    <a:pt x="420" y="150"/>
                  </a:lnTo>
                  <a:lnTo>
                    <a:pt x="422" y="174"/>
                  </a:lnTo>
                  <a:lnTo>
                    <a:pt x="430" y="228"/>
                  </a:lnTo>
                  <a:lnTo>
                    <a:pt x="430" y="238"/>
                  </a:lnTo>
                  <a:lnTo>
                    <a:pt x="428" y="246"/>
                  </a:lnTo>
                  <a:lnTo>
                    <a:pt x="420" y="266"/>
                  </a:lnTo>
                  <a:lnTo>
                    <a:pt x="408" y="284"/>
                  </a:lnTo>
                  <a:lnTo>
                    <a:pt x="398" y="300"/>
                  </a:lnTo>
                  <a:lnTo>
                    <a:pt x="398" y="384"/>
                  </a:lnTo>
                  <a:lnTo>
                    <a:pt x="412" y="416"/>
                  </a:lnTo>
                  <a:lnTo>
                    <a:pt x="416" y="434"/>
                  </a:lnTo>
                  <a:lnTo>
                    <a:pt x="418" y="454"/>
                  </a:lnTo>
                  <a:lnTo>
                    <a:pt x="414" y="472"/>
                  </a:lnTo>
                  <a:lnTo>
                    <a:pt x="410" y="492"/>
                  </a:lnTo>
                  <a:lnTo>
                    <a:pt x="410" y="514"/>
                  </a:lnTo>
                  <a:lnTo>
                    <a:pt x="412" y="526"/>
                  </a:lnTo>
                  <a:lnTo>
                    <a:pt x="414" y="538"/>
                  </a:lnTo>
                  <a:lnTo>
                    <a:pt x="422" y="548"/>
                  </a:lnTo>
                  <a:lnTo>
                    <a:pt x="428" y="556"/>
                  </a:lnTo>
                  <a:lnTo>
                    <a:pt x="434" y="568"/>
                  </a:lnTo>
                  <a:lnTo>
                    <a:pt x="432" y="600"/>
                  </a:lnTo>
                  <a:lnTo>
                    <a:pt x="456" y="660"/>
                  </a:lnTo>
                  <a:lnTo>
                    <a:pt x="466" y="674"/>
                  </a:lnTo>
                  <a:lnTo>
                    <a:pt x="476" y="690"/>
                  </a:lnTo>
                  <a:lnTo>
                    <a:pt x="484" y="710"/>
                  </a:lnTo>
                  <a:lnTo>
                    <a:pt x="490" y="732"/>
                  </a:lnTo>
                  <a:lnTo>
                    <a:pt x="462" y="726"/>
                  </a:lnTo>
                  <a:lnTo>
                    <a:pt x="404" y="726"/>
                  </a:lnTo>
                  <a:lnTo>
                    <a:pt x="372" y="728"/>
                  </a:lnTo>
                  <a:lnTo>
                    <a:pt x="362" y="728"/>
                  </a:lnTo>
                  <a:lnTo>
                    <a:pt x="356" y="732"/>
                  </a:lnTo>
                  <a:lnTo>
                    <a:pt x="354" y="744"/>
                  </a:lnTo>
                  <a:lnTo>
                    <a:pt x="394" y="776"/>
                  </a:lnTo>
                  <a:lnTo>
                    <a:pt x="398" y="792"/>
                  </a:lnTo>
                  <a:lnTo>
                    <a:pt x="382" y="798"/>
                  </a:lnTo>
                  <a:lnTo>
                    <a:pt x="370" y="806"/>
                  </a:lnTo>
                  <a:lnTo>
                    <a:pt x="360" y="816"/>
                  </a:lnTo>
                  <a:lnTo>
                    <a:pt x="350" y="828"/>
                  </a:lnTo>
                  <a:lnTo>
                    <a:pt x="350" y="888"/>
                  </a:lnTo>
                  <a:lnTo>
                    <a:pt x="344" y="88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4" name="Freeform 28"/>
            <p:cNvSpPr/>
            <p:nvPr/>
          </p:nvSpPr>
          <p:spPr bwMode="auto">
            <a:xfrm>
              <a:off x="2630488" y="2922588"/>
              <a:ext cx="1962150" cy="1428750"/>
            </a:xfrm>
            <a:custGeom>
              <a:avLst/>
              <a:gdLst>
                <a:gd name="T0" fmla="*/ 494 w 1236"/>
                <a:gd name="T1" fmla="*/ 798 h 900"/>
                <a:gd name="T2" fmla="*/ 430 w 1236"/>
                <a:gd name="T3" fmla="*/ 762 h 900"/>
                <a:gd name="T4" fmla="*/ 278 w 1236"/>
                <a:gd name="T5" fmla="*/ 748 h 900"/>
                <a:gd name="T6" fmla="*/ 176 w 1236"/>
                <a:gd name="T7" fmla="*/ 704 h 900"/>
                <a:gd name="T8" fmla="*/ 148 w 1236"/>
                <a:gd name="T9" fmla="*/ 670 h 900"/>
                <a:gd name="T10" fmla="*/ 70 w 1236"/>
                <a:gd name="T11" fmla="*/ 640 h 900"/>
                <a:gd name="T12" fmla="*/ 24 w 1236"/>
                <a:gd name="T13" fmla="*/ 596 h 900"/>
                <a:gd name="T14" fmla="*/ 0 w 1236"/>
                <a:gd name="T15" fmla="*/ 412 h 900"/>
                <a:gd name="T16" fmla="*/ 16 w 1236"/>
                <a:gd name="T17" fmla="*/ 340 h 900"/>
                <a:gd name="T18" fmla="*/ 26 w 1236"/>
                <a:gd name="T19" fmla="*/ 328 h 900"/>
                <a:gd name="T20" fmla="*/ 52 w 1236"/>
                <a:gd name="T21" fmla="*/ 314 h 900"/>
                <a:gd name="T22" fmla="*/ 98 w 1236"/>
                <a:gd name="T23" fmla="*/ 336 h 900"/>
                <a:gd name="T24" fmla="*/ 150 w 1236"/>
                <a:gd name="T25" fmla="*/ 336 h 900"/>
                <a:gd name="T26" fmla="*/ 138 w 1236"/>
                <a:gd name="T27" fmla="*/ 274 h 900"/>
                <a:gd name="T28" fmla="*/ 168 w 1236"/>
                <a:gd name="T29" fmla="*/ 236 h 900"/>
                <a:gd name="T30" fmla="*/ 186 w 1236"/>
                <a:gd name="T31" fmla="*/ 192 h 900"/>
                <a:gd name="T32" fmla="*/ 152 w 1236"/>
                <a:gd name="T33" fmla="*/ 150 h 900"/>
                <a:gd name="T34" fmla="*/ 120 w 1236"/>
                <a:gd name="T35" fmla="*/ 120 h 900"/>
                <a:gd name="T36" fmla="*/ 118 w 1236"/>
                <a:gd name="T37" fmla="*/ 92 h 900"/>
                <a:gd name="T38" fmla="*/ 104 w 1236"/>
                <a:gd name="T39" fmla="*/ 58 h 900"/>
                <a:gd name="T40" fmla="*/ 234 w 1236"/>
                <a:gd name="T41" fmla="*/ 42 h 900"/>
                <a:gd name="T42" fmla="*/ 340 w 1236"/>
                <a:gd name="T43" fmla="*/ 4 h 900"/>
                <a:gd name="T44" fmla="*/ 430 w 1236"/>
                <a:gd name="T45" fmla="*/ 8 h 900"/>
                <a:gd name="T46" fmla="*/ 526 w 1236"/>
                <a:gd name="T47" fmla="*/ 22 h 900"/>
                <a:gd name="T48" fmla="*/ 654 w 1236"/>
                <a:gd name="T49" fmla="*/ 114 h 900"/>
                <a:gd name="T50" fmla="*/ 720 w 1236"/>
                <a:gd name="T51" fmla="*/ 110 h 900"/>
                <a:gd name="T52" fmla="*/ 720 w 1236"/>
                <a:gd name="T53" fmla="*/ 56 h 900"/>
                <a:gd name="T54" fmla="*/ 792 w 1236"/>
                <a:gd name="T55" fmla="*/ 72 h 900"/>
                <a:gd name="T56" fmla="*/ 930 w 1236"/>
                <a:gd name="T57" fmla="*/ 128 h 900"/>
                <a:gd name="T58" fmla="*/ 952 w 1236"/>
                <a:gd name="T59" fmla="*/ 142 h 900"/>
                <a:gd name="T60" fmla="*/ 1088 w 1236"/>
                <a:gd name="T61" fmla="*/ 224 h 900"/>
                <a:gd name="T62" fmla="*/ 1174 w 1236"/>
                <a:gd name="T63" fmla="*/ 250 h 900"/>
                <a:gd name="T64" fmla="*/ 1216 w 1236"/>
                <a:gd name="T65" fmla="*/ 368 h 900"/>
                <a:gd name="T66" fmla="*/ 1236 w 1236"/>
                <a:gd name="T67" fmla="*/ 452 h 900"/>
                <a:gd name="T68" fmla="*/ 1184 w 1236"/>
                <a:gd name="T69" fmla="*/ 496 h 900"/>
                <a:gd name="T70" fmla="*/ 1120 w 1236"/>
                <a:gd name="T71" fmla="*/ 584 h 900"/>
                <a:gd name="T72" fmla="*/ 1144 w 1236"/>
                <a:gd name="T73" fmla="*/ 626 h 900"/>
                <a:gd name="T74" fmla="*/ 1086 w 1236"/>
                <a:gd name="T75" fmla="*/ 606 h 900"/>
                <a:gd name="T76" fmla="*/ 1030 w 1236"/>
                <a:gd name="T77" fmla="*/ 642 h 900"/>
                <a:gd name="T78" fmla="*/ 1064 w 1236"/>
                <a:gd name="T79" fmla="*/ 694 h 900"/>
                <a:gd name="T80" fmla="*/ 1076 w 1236"/>
                <a:gd name="T81" fmla="*/ 792 h 900"/>
                <a:gd name="T82" fmla="*/ 1034 w 1236"/>
                <a:gd name="T83" fmla="*/ 804 h 900"/>
                <a:gd name="T84" fmla="*/ 996 w 1236"/>
                <a:gd name="T85" fmla="*/ 806 h 900"/>
                <a:gd name="T86" fmla="*/ 956 w 1236"/>
                <a:gd name="T87" fmla="*/ 788 h 900"/>
                <a:gd name="T88" fmla="*/ 920 w 1236"/>
                <a:gd name="T89" fmla="*/ 800 h 900"/>
                <a:gd name="T90" fmla="*/ 878 w 1236"/>
                <a:gd name="T91" fmla="*/ 780 h 900"/>
                <a:gd name="T92" fmla="*/ 828 w 1236"/>
                <a:gd name="T93" fmla="*/ 698 h 900"/>
                <a:gd name="T94" fmla="*/ 778 w 1236"/>
                <a:gd name="T95" fmla="*/ 654 h 900"/>
                <a:gd name="T96" fmla="*/ 700 w 1236"/>
                <a:gd name="T97" fmla="*/ 662 h 900"/>
                <a:gd name="T98" fmla="*/ 722 w 1236"/>
                <a:gd name="T99" fmla="*/ 746 h 900"/>
                <a:gd name="T100" fmla="*/ 694 w 1236"/>
                <a:gd name="T101" fmla="*/ 796 h 900"/>
                <a:gd name="T102" fmla="*/ 664 w 1236"/>
                <a:gd name="T103" fmla="*/ 862 h 900"/>
                <a:gd name="T104" fmla="*/ 634 w 1236"/>
                <a:gd name="T105" fmla="*/ 886 h 900"/>
                <a:gd name="T106" fmla="*/ 604 w 1236"/>
                <a:gd name="T107" fmla="*/ 884 h 900"/>
                <a:gd name="T108" fmla="*/ 568 w 1236"/>
                <a:gd name="T109" fmla="*/ 880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36" h="900">
                  <a:moveTo>
                    <a:pt x="552" y="900"/>
                  </a:moveTo>
                  <a:lnTo>
                    <a:pt x="552" y="900"/>
                  </a:lnTo>
                  <a:lnTo>
                    <a:pt x="522" y="874"/>
                  </a:lnTo>
                  <a:lnTo>
                    <a:pt x="510" y="834"/>
                  </a:lnTo>
                  <a:lnTo>
                    <a:pt x="494" y="798"/>
                  </a:lnTo>
                  <a:lnTo>
                    <a:pt x="486" y="790"/>
                  </a:lnTo>
                  <a:lnTo>
                    <a:pt x="478" y="782"/>
                  </a:lnTo>
                  <a:lnTo>
                    <a:pt x="460" y="772"/>
                  </a:lnTo>
                  <a:lnTo>
                    <a:pt x="444" y="766"/>
                  </a:lnTo>
                  <a:lnTo>
                    <a:pt x="430" y="762"/>
                  </a:lnTo>
                  <a:lnTo>
                    <a:pt x="322" y="764"/>
                  </a:lnTo>
                  <a:lnTo>
                    <a:pt x="310" y="762"/>
                  </a:lnTo>
                  <a:lnTo>
                    <a:pt x="298" y="758"/>
                  </a:lnTo>
                  <a:lnTo>
                    <a:pt x="278" y="748"/>
                  </a:lnTo>
                  <a:lnTo>
                    <a:pt x="262" y="736"/>
                  </a:lnTo>
                  <a:lnTo>
                    <a:pt x="248" y="724"/>
                  </a:lnTo>
                  <a:lnTo>
                    <a:pt x="220" y="720"/>
                  </a:lnTo>
                  <a:lnTo>
                    <a:pt x="198" y="712"/>
                  </a:lnTo>
                  <a:lnTo>
                    <a:pt x="176" y="704"/>
                  </a:lnTo>
                  <a:lnTo>
                    <a:pt x="158" y="692"/>
                  </a:lnTo>
                  <a:lnTo>
                    <a:pt x="156" y="686"/>
                  </a:lnTo>
                  <a:lnTo>
                    <a:pt x="154" y="680"/>
                  </a:lnTo>
                  <a:lnTo>
                    <a:pt x="148" y="670"/>
                  </a:lnTo>
                  <a:lnTo>
                    <a:pt x="138" y="662"/>
                  </a:lnTo>
                  <a:lnTo>
                    <a:pt x="118" y="658"/>
                  </a:lnTo>
                  <a:lnTo>
                    <a:pt x="100" y="654"/>
                  </a:lnTo>
                  <a:lnTo>
                    <a:pt x="84" y="648"/>
                  </a:lnTo>
                  <a:lnTo>
                    <a:pt x="70" y="640"/>
                  </a:lnTo>
                  <a:lnTo>
                    <a:pt x="62" y="638"/>
                  </a:lnTo>
                  <a:lnTo>
                    <a:pt x="54" y="634"/>
                  </a:lnTo>
                  <a:lnTo>
                    <a:pt x="42" y="624"/>
                  </a:lnTo>
                  <a:lnTo>
                    <a:pt x="32" y="610"/>
                  </a:lnTo>
                  <a:lnTo>
                    <a:pt x="24" y="596"/>
                  </a:lnTo>
                  <a:lnTo>
                    <a:pt x="18" y="580"/>
                  </a:lnTo>
                  <a:lnTo>
                    <a:pt x="12" y="566"/>
                  </a:lnTo>
                  <a:lnTo>
                    <a:pt x="6" y="542"/>
                  </a:lnTo>
                  <a:lnTo>
                    <a:pt x="0" y="412"/>
                  </a:lnTo>
                  <a:lnTo>
                    <a:pt x="14" y="388"/>
                  </a:lnTo>
                  <a:lnTo>
                    <a:pt x="18" y="376"/>
                  </a:lnTo>
                  <a:lnTo>
                    <a:pt x="22" y="366"/>
                  </a:lnTo>
                  <a:lnTo>
                    <a:pt x="20" y="352"/>
                  </a:lnTo>
                  <a:lnTo>
                    <a:pt x="16" y="340"/>
                  </a:lnTo>
                  <a:lnTo>
                    <a:pt x="12" y="332"/>
                  </a:lnTo>
                  <a:lnTo>
                    <a:pt x="10" y="328"/>
                  </a:lnTo>
                  <a:lnTo>
                    <a:pt x="22" y="326"/>
                  </a:lnTo>
                  <a:lnTo>
                    <a:pt x="26" y="328"/>
                  </a:lnTo>
                  <a:lnTo>
                    <a:pt x="32" y="330"/>
                  </a:lnTo>
                  <a:lnTo>
                    <a:pt x="42" y="330"/>
                  </a:lnTo>
                  <a:lnTo>
                    <a:pt x="50" y="320"/>
                  </a:lnTo>
                  <a:lnTo>
                    <a:pt x="52" y="314"/>
                  </a:lnTo>
                  <a:lnTo>
                    <a:pt x="60" y="312"/>
                  </a:lnTo>
                  <a:lnTo>
                    <a:pt x="66" y="312"/>
                  </a:lnTo>
                  <a:lnTo>
                    <a:pt x="72" y="316"/>
                  </a:lnTo>
                  <a:lnTo>
                    <a:pt x="78" y="320"/>
                  </a:lnTo>
                  <a:lnTo>
                    <a:pt x="90" y="330"/>
                  </a:lnTo>
                  <a:lnTo>
                    <a:pt x="98" y="336"/>
                  </a:lnTo>
                  <a:lnTo>
                    <a:pt x="108" y="342"/>
                  </a:lnTo>
                  <a:lnTo>
                    <a:pt x="128" y="342"/>
                  </a:lnTo>
                  <a:lnTo>
                    <a:pt x="140" y="340"/>
                  </a:lnTo>
                  <a:lnTo>
                    <a:pt x="150" y="336"/>
                  </a:lnTo>
                  <a:lnTo>
                    <a:pt x="158" y="326"/>
                  </a:lnTo>
                  <a:lnTo>
                    <a:pt x="158" y="300"/>
                  </a:lnTo>
                  <a:lnTo>
                    <a:pt x="148" y="286"/>
                  </a:lnTo>
                  <a:lnTo>
                    <a:pt x="138" y="274"/>
                  </a:lnTo>
                  <a:lnTo>
                    <a:pt x="136" y="270"/>
                  </a:lnTo>
                  <a:lnTo>
                    <a:pt x="136" y="264"/>
                  </a:lnTo>
                  <a:lnTo>
                    <a:pt x="136" y="258"/>
                  </a:lnTo>
                  <a:lnTo>
                    <a:pt x="140" y="252"/>
                  </a:lnTo>
                  <a:lnTo>
                    <a:pt x="168" y="236"/>
                  </a:lnTo>
                  <a:lnTo>
                    <a:pt x="180" y="224"/>
                  </a:lnTo>
                  <a:lnTo>
                    <a:pt x="184" y="212"/>
                  </a:lnTo>
                  <a:lnTo>
                    <a:pt x="188" y="200"/>
                  </a:lnTo>
                  <a:lnTo>
                    <a:pt x="186" y="192"/>
                  </a:lnTo>
                  <a:lnTo>
                    <a:pt x="184" y="184"/>
                  </a:lnTo>
                  <a:lnTo>
                    <a:pt x="178" y="178"/>
                  </a:lnTo>
                  <a:lnTo>
                    <a:pt x="172" y="174"/>
                  </a:lnTo>
                  <a:lnTo>
                    <a:pt x="160" y="164"/>
                  </a:lnTo>
                  <a:lnTo>
                    <a:pt x="152" y="150"/>
                  </a:lnTo>
                  <a:lnTo>
                    <a:pt x="142" y="138"/>
                  </a:lnTo>
                  <a:lnTo>
                    <a:pt x="132" y="128"/>
                  </a:lnTo>
                  <a:lnTo>
                    <a:pt x="126" y="126"/>
                  </a:lnTo>
                  <a:lnTo>
                    <a:pt x="122" y="126"/>
                  </a:lnTo>
                  <a:lnTo>
                    <a:pt x="120" y="120"/>
                  </a:lnTo>
                  <a:lnTo>
                    <a:pt x="116" y="114"/>
                  </a:lnTo>
                  <a:lnTo>
                    <a:pt x="114" y="110"/>
                  </a:lnTo>
                  <a:lnTo>
                    <a:pt x="114" y="104"/>
                  </a:lnTo>
                  <a:lnTo>
                    <a:pt x="118" y="98"/>
                  </a:lnTo>
                  <a:lnTo>
                    <a:pt x="118" y="92"/>
                  </a:lnTo>
                  <a:lnTo>
                    <a:pt x="118" y="86"/>
                  </a:lnTo>
                  <a:lnTo>
                    <a:pt x="116" y="80"/>
                  </a:lnTo>
                  <a:lnTo>
                    <a:pt x="110" y="70"/>
                  </a:lnTo>
                  <a:lnTo>
                    <a:pt x="104" y="66"/>
                  </a:lnTo>
                  <a:lnTo>
                    <a:pt x="104" y="58"/>
                  </a:lnTo>
                  <a:lnTo>
                    <a:pt x="120" y="56"/>
                  </a:lnTo>
                  <a:lnTo>
                    <a:pt x="138" y="52"/>
                  </a:lnTo>
                  <a:lnTo>
                    <a:pt x="176" y="50"/>
                  </a:lnTo>
                  <a:lnTo>
                    <a:pt x="214" y="46"/>
                  </a:lnTo>
                  <a:lnTo>
                    <a:pt x="234" y="42"/>
                  </a:lnTo>
                  <a:lnTo>
                    <a:pt x="252" y="38"/>
                  </a:lnTo>
                  <a:lnTo>
                    <a:pt x="280" y="24"/>
                  </a:lnTo>
                  <a:lnTo>
                    <a:pt x="310" y="12"/>
                  </a:lnTo>
                  <a:lnTo>
                    <a:pt x="324" y="6"/>
                  </a:lnTo>
                  <a:lnTo>
                    <a:pt x="340" y="4"/>
                  </a:lnTo>
                  <a:lnTo>
                    <a:pt x="358" y="0"/>
                  </a:lnTo>
                  <a:lnTo>
                    <a:pt x="378" y="0"/>
                  </a:lnTo>
                  <a:lnTo>
                    <a:pt x="400" y="10"/>
                  </a:lnTo>
                  <a:lnTo>
                    <a:pt x="430" y="8"/>
                  </a:lnTo>
                  <a:lnTo>
                    <a:pt x="462" y="10"/>
                  </a:lnTo>
                  <a:lnTo>
                    <a:pt x="478" y="10"/>
                  </a:lnTo>
                  <a:lnTo>
                    <a:pt x="494" y="12"/>
                  </a:lnTo>
                  <a:lnTo>
                    <a:pt x="510" y="16"/>
                  </a:lnTo>
                  <a:lnTo>
                    <a:pt x="526" y="22"/>
                  </a:lnTo>
                  <a:lnTo>
                    <a:pt x="604" y="72"/>
                  </a:lnTo>
                  <a:lnTo>
                    <a:pt x="612" y="84"/>
                  </a:lnTo>
                  <a:lnTo>
                    <a:pt x="638" y="104"/>
                  </a:lnTo>
                  <a:lnTo>
                    <a:pt x="654" y="114"/>
                  </a:lnTo>
                  <a:lnTo>
                    <a:pt x="676" y="122"/>
                  </a:lnTo>
                  <a:lnTo>
                    <a:pt x="706" y="122"/>
                  </a:lnTo>
                  <a:lnTo>
                    <a:pt x="720" y="110"/>
                  </a:lnTo>
                  <a:lnTo>
                    <a:pt x="722" y="94"/>
                  </a:lnTo>
                  <a:lnTo>
                    <a:pt x="720" y="80"/>
                  </a:lnTo>
                  <a:lnTo>
                    <a:pt x="718" y="68"/>
                  </a:lnTo>
                  <a:lnTo>
                    <a:pt x="716" y="58"/>
                  </a:lnTo>
                  <a:lnTo>
                    <a:pt x="720" y="56"/>
                  </a:lnTo>
                  <a:lnTo>
                    <a:pt x="724" y="54"/>
                  </a:lnTo>
                  <a:lnTo>
                    <a:pt x="736" y="52"/>
                  </a:lnTo>
                  <a:lnTo>
                    <a:pt x="762" y="52"/>
                  </a:lnTo>
                  <a:lnTo>
                    <a:pt x="792" y="72"/>
                  </a:lnTo>
                  <a:lnTo>
                    <a:pt x="822" y="80"/>
                  </a:lnTo>
                  <a:lnTo>
                    <a:pt x="858" y="84"/>
                  </a:lnTo>
                  <a:lnTo>
                    <a:pt x="898" y="104"/>
                  </a:lnTo>
                  <a:lnTo>
                    <a:pt x="930" y="128"/>
                  </a:lnTo>
                  <a:lnTo>
                    <a:pt x="930" y="132"/>
                  </a:lnTo>
                  <a:lnTo>
                    <a:pt x="940" y="140"/>
                  </a:lnTo>
                  <a:lnTo>
                    <a:pt x="952" y="142"/>
                  </a:lnTo>
                  <a:lnTo>
                    <a:pt x="964" y="140"/>
                  </a:lnTo>
                  <a:lnTo>
                    <a:pt x="992" y="136"/>
                  </a:lnTo>
                  <a:lnTo>
                    <a:pt x="1032" y="184"/>
                  </a:lnTo>
                  <a:lnTo>
                    <a:pt x="1088" y="224"/>
                  </a:lnTo>
                  <a:lnTo>
                    <a:pt x="1116" y="238"/>
                  </a:lnTo>
                  <a:lnTo>
                    <a:pt x="1166" y="238"/>
                  </a:lnTo>
                  <a:lnTo>
                    <a:pt x="1174" y="250"/>
                  </a:lnTo>
                  <a:lnTo>
                    <a:pt x="1182" y="272"/>
                  </a:lnTo>
                  <a:lnTo>
                    <a:pt x="1188" y="294"/>
                  </a:lnTo>
                  <a:lnTo>
                    <a:pt x="1194" y="316"/>
                  </a:lnTo>
                  <a:lnTo>
                    <a:pt x="1216" y="368"/>
                  </a:lnTo>
                  <a:lnTo>
                    <a:pt x="1220" y="412"/>
                  </a:lnTo>
                  <a:lnTo>
                    <a:pt x="1228" y="422"/>
                  </a:lnTo>
                  <a:lnTo>
                    <a:pt x="1234" y="436"/>
                  </a:lnTo>
                  <a:lnTo>
                    <a:pt x="1236" y="444"/>
                  </a:lnTo>
                  <a:lnTo>
                    <a:pt x="1236" y="452"/>
                  </a:lnTo>
                  <a:lnTo>
                    <a:pt x="1232" y="458"/>
                  </a:lnTo>
                  <a:lnTo>
                    <a:pt x="1226" y="466"/>
                  </a:lnTo>
                  <a:lnTo>
                    <a:pt x="1200" y="482"/>
                  </a:lnTo>
                  <a:lnTo>
                    <a:pt x="1192" y="488"/>
                  </a:lnTo>
                  <a:lnTo>
                    <a:pt x="1184" y="496"/>
                  </a:lnTo>
                  <a:lnTo>
                    <a:pt x="1172" y="514"/>
                  </a:lnTo>
                  <a:lnTo>
                    <a:pt x="1156" y="542"/>
                  </a:lnTo>
                  <a:lnTo>
                    <a:pt x="1120" y="568"/>
                  </a:lnTo>
                  <a:lnTo>
                    <a:pt x="1120" y="584"/>
                  </a:lnTo>
                  <a:lnTo>
                    <a:pt x="1154" y="614"/>
                  </a:lnTo>
                  <a:lnTo>
                    <a:pt x="1152" y="620"/>
                  </a:lnTo>
                  <a:lnTo>
                    <a:pt x="1148" y="624"/>
                  </a:lnTo>
                  <a:lnTo>
                    <a:pt x="1144" y="626"/>
                  </a:lnTo>
                  <a:lnTo>
                    <a:pt x="1138" y="628"/>
                  </a:lnTo>
                  <a:lnTo>
                    <a:pt x="1128" y="628"/>
                  </a:lnTo>
                  <a:lnTo>
                    <a:pt x="1120" y="628"/>
                  </a:lnTo>
                  <a:lnTo>
                    <a:pt x="1086" y="606"/>
                  </a:lnTo>
                  <a:lnTo>
                    <a:pt x="1052" y="604"/>
                  </a:lnTo>
                  <a:lnTo>
                    <a:pt x="1038" y="606"/>
                  </a:lnTo>
                  <a:lnTo>
                    <a:pt x="1030" y="608"/>
                  </a:lnTo>
                  <a:lnTo>
                    <a:pt x="1030" y="632"/>
                  </a:lnTo>
                  <a:lnTo>
                    <a:pt x="1030" y="642"/>
                  </a:lnTo>
                  <a:lnTo>
                    <a:pt x="1032" y="652"/>
                  </a:lnTo>
                  <a:lnTo>
                    <a:pt x="1036" y="662"/>
                  </a:lnTo>
                  <a:lnTo>
                    <a:pt x="1042" y="672"/>
                  </a:lnTo>
                  <a:lnTo>
                    <a:pt x="1052" y="682"/>
                  </a:lnTo>
                  <a:lnTo>
                    <a:pt x="1064" y="694"/>
                  </a:lnTo>
                  <a:lnTo>
                    <a:pt x="1064" y="730"/>
                  </a:lnTo>
                  <a:lnTo>
                    <a:pt x="1080" y="780"/>
                  </a:lnTo>
                  <a:lnTo>
                    <a:pt x="1078" y="788"/>
                  </a:lnTo>
                  <a:lnTo>
                    <a:pt x="1076" y="792"/>
                  </a:lnTo>
                  <a:lnTo>
                    <a:pt x="1074" y="796"/>
                  </a:lnTo>
                  <a:lnTo>
                    <a:pt x="1068" y="798"/>
                  </a:lnTo>
                  <a:lnTo>
                    <a:pt x="1058" y="800"/>
                  </a:lnTo>
                  <a:lnTo>
                    <a:pt x="1046" y="800"/>
                  </a:lnTo>
                  <a:lnTo>
                    <a:pt x="1034" y="804"/>
                  </a:lnTo>
                  <a:lnTo>
                    <a:pt x="1028" y="808"/>
                  </a:lnTo>
                  <a:lnTo>
                    <a:pt x="1014" y="818"/>
                  </a:lnTo>
                  <a:lnTo>
                    <a:pt x="1004" y="818"/>
                  </a:lnTo>
                  <a:lnTo>
                    <a:pt x="996" y="806"/>
                  </a:lnTo>
                  <a:lnTo>
                    <a:pt x="968" y="804"/>
                  </a:lnTo>
                  <a:lnTo>
                    <a:pt x="968" y="798"/>
                  </a:lnTo>
                  <a:lnTo>
                    <a:pt x="964" y="794"/>
                  </a:lnTo>
                  <a:lnTo>
                    <a:pt x="956" y="788"/>
                  </a:lnTo>
                  <a:lnTo>
                    <a:pt x="936" y="786"/>
                  </a:lnTo>
                  <a:lnTo>
                    <a:pt x="934" y="792"/>
                  </a:lnTo>
                  <a:lnTo>
                    <a:pt x="926" y="796"/>
                  </a:lnTo>
                  <a:lnTo>
                    <a:pt x="920" y="800"/>
                  </a:lnTo>
                  <a:lnTo>
                    <a:pt x="914" y="800"/>
                  </a:lnTo>
                  <a:lnTo>
                    <a:pt x="908" y="786"/>
                  </a:lnTo>
                  <a:lnTo>
                    <a:pt x="878" y="780"/>
                  </a:lnTo>
                  <a:lnTo>
                    <a:pt x="836" y="732"/>
                  </a:lnTo>
                  <a:lnTo>
                    <a:pt x="830" y="722"/>
                  </a:lnTo>
                  <a:lnTo>
                    <a:pt x="830" y="710"/>
                  </a:lnTo>
                  <a:lnTo>
                    <a:pt x="828" y="698"/>
                  </a:lnTo>
                  <a:lnTo>
                    <a:pt x="824" y="690"/>
                  </a:lnTo>
                  <a:lnTo>
                    <a:pt x="820" y="682"/>
                  </a:lnTo>
                  <a:lnTo>
                    <a:pt x="808" y="670"/>
                  </a:lnTo>
                  <a:lnTo>
                    <a:pt x="796" y="658"/>
                  </a:lnTo>
                  <a:lnTo>
                    <a:pt x="778" y="654"/>
                  </a:lnTo>
                  <a:lnTo>
                    <a:pt x="758" y="652"/>
                  </a:lnTo>
                  <a:lnTo>
                    <a:pt x="724" y="654"/>
                  </a:lnTo>
                  <a:lnTo>
                    <a:pt x="706" y="656"/>
                  </a:lnTo>
                  <a:lnTo>
                    <a:pt x="702" y="660"/>
                  </a:lnTo>
                  <a:lnTo>
                    <a:pt x="700" y="662"/>
                  </a:lnTo>
                  <a:lnTo>
                    <a:pt x="698" y="674"/>
                  </a:lnTo>
                  <a:lnTo>
                    <a:pt x="698" y="694"/>
                  </a:lnTo>
                  <a:lnTo>
                    <a:pt x="722" y="726"/>
                  </a:lnTo>
                  <a:lnTo>
                    <a:pt x="722" y="746"/>
                  </a:lnTo>
                  <a:lnTo>
                    <a:pt x="712" y="758"/>
                  </a:lnTo>
                  <a:lnTo>
                    <a:pt x="700" y="772"/>
                  </a:lnTo>
                  <a:lnTo>
                    <a:pt x="696" y="778"/>
                  </a:lnTo>
                  <a:lnTo>
                    <a:pt x="694" y="786"/>
                  </a:lnTo>
                  <a:lnTo>
                    <a:pt x="694" y="796"/>
                  </a:lnTo>
                  <a:lnTo>
                    <a:pt x="698" y="804"/>
                  </a:lnTo>
                  <a:lnTo>
                    <a:pt x="698" y="810"/>
                  </a:lnTo>
                  <a:lnTo>
                    <a:pt x="694" y="818"/>
                  </a:lnTo>
                  <a:lnTo>
                    <a:pt x="684" y="834"/>
                  </a:lnTo>
                  <a:lnTo>
                    <a:pt x="664" y="862"/>
                  </a:lnTo>
                  <a:lnTo>
                    <a:pt x="658" y="870"/>
                  </a:lnTo>
                  <a:lnTo>
                    <a:pt x="652" y="878"/>
                  </a:lnTo>
                  <a:lnTo>
                    <a:pt x="644" y="882"/>
                  </a:lnTo>
                  <a:lnTo>
                    <a:pt x="634" y="886"/>
                  </a:lnTo>
                  <a:lnTo>
                    <a:pt x="624" y="898"/>
                  </a:lnTo>
                  <a:lnTo>
                    <a:pt x="618" y="896"/>
                  </a:lnTo>
                  <a:lnTo>
                    <a:pt x="612" y="896"/>
                  </a:lnTo>
                  <a:lnTo>
                    <a:pt x="608" y="890"/>
                  </a:lnTo>
                  <a:lnTo>
                    <a:pt x="604" y="884"/>
                  </a:lnTo>
                  <a:lnTo>
                    <a:pt x="604" y="880"/>
                  </a:lnTo>
                  <a:lnTo>
                    <a:pt x="598" y="878"/>
                  </a:lnTo>
                  <a:lnTo>
                    <a:pt x="594" y="876"/>
                  </a:lnTo>
                  <a:lnTo>
                    <a:pt x="582" y="876"/>
                  </a:lnTo>
                  <a:lnTo>
                    <a:pt x="568" y="880"/>
                  </a:lnTo>
                  <a:lnTo>
                    <a:pt x="560" y="892"/>
                  </a:lnTo>
                  <a:lnTo>
                    <a:pt x="556" y="896"/>
                  </a:lnTo>
                  <a:lnTo>
                    <a:pt x="552" y="90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5" name="Freeform 29"/>
            <p:cNvSpPr/>
            <p:nvPr/>
          </p:nvSpPr>
          <p:spPr bwMode="auto">
            <a:xfrm>
              <a:off x="5676900" y="2717801"/>
              <a:ext cx="539750" cy="1085850"/>
            </a:xfrm>
            <a:custGeom>
              <a:avLst/>
              <a:gdLst>
                <a:gd name="T0" fmla="*/ 24 w 340"/>
                <a:gd name="T1" fmla="*/ 676 h 684"/>
                <a:gd name="T2" fmla="*/ 10 w 340"/>
                <a:gd name="T3" fmla="*/ 654 h 684"/>
                <a:gd name="T4" fmla="*/ 10 w 340"/>
                <a:gd name="T5" fmla="*/ 624 h 684"/>
                <a:gd name="T6" fmla="*/ 18 w 340"/>
                <a:gd name="T7" fmla="*/ 560 h 684"/>
                <a:gd name="T8" fmla="*/ 0 w 340"/>
                <a:gd name="T9" fmla="*/ 514 h 684"/>
                <a:gd name="T10" fmla="*/ 8 w 340"/>
                <a:gd name="T11" fmla="*/ 426 h 684"/>
                <a:gd name="T12" fmla="*/ 30 w 340"/>
                <a:gd name="T13" fmla="*/ 386 h 684"/>
                <a:gd name="T14" fmla="*/ 24 w 340"/>
                <a:gd name="T15" fmla="*/ 326 h 684"/>
                <a:gd name="T16" fmla="*/ 22 w 340"/>
                <a:gd name="T17" fmla="*/ 282 h 684"/>
                <a:gd name="T18" fmla="*/ 44 w 340"/>
                <a:gd name="T19" fmla="*/ 248 h 684"/>
                <a:gd name="T20" fmla="*/ 50 w 340"/>
                <a:gd name="T21" fmla="*/ 218 h 684"/>
                <a:gd name="T22" fmla="*/ 64 w 340"/>
                <a:gd name="T23" fmla="*/ 170 h 684"/>
                <a:gd name="T24" fmla="*/ 70 w 340"/>
                <a:gd name="T25" fmla="*/ 150 h 684"/>
                <a:gd name="T26" fmla="*/ 94 w 340"/>
                <a:gd name="T27" fmla="*/ 122 h 684"/>
                <a:gd name="T28" fmla="*/ 128 w 340"/>
                <a:gd name="T29" fmla="*/ 82 h 684"/>
                <a:gd name="T30" fmla="*/ 152 w 340"/>
                <a:gd name="T31" fmla="*/ 58 h 684"/>
                <a:gd name="T32" fmla="*/ 170 w 340"/>
                <a:gd name="T33" fmla="*/ 40 h 684"/>
                <a:gd name="T34" fmla="*/ 224 w 340"/>
                <a:gd name="T35" fmla="*/ 40 h 684"/>
                <a:gd name="T36" fmla="*/ 238 w 340"/>
                <a:gd name="T37" fmla="*/ 32 h 684"/>
                <a:gd name="T38" fmla="*/ 270 w 340"/>
                <a:gd name="T39" fmla="*/ 20 h 684"/>
                <a:gd name="T40" fmla="*/ 290 w 340"/>
                <a:gd name="T41" fmla="*/ 0 h 684"/>
                <a:gd name="T42" fmla="*/ 308 w 340"/>
                <a:gd name="T43" fmla="*/ 12 h 684"/>
                <a:gd name="T44" fmla="*/ 290 w 340"/>
                <a:gd name="T45" fmla="*/ 34 h 684"/>
                <a:gd name="T46" fmla="*/ 276 w 340"/>
                <a:gd name="T47" fmla="*/ 54 h 684"/>
                <a:gd name="T48" fmla="*/ 286 w 340"/>
                <a:gd name="T49" fmla="*/ 64 h 684"/>
                <a:gd name="T50" fmla="*/ 310 w 340"/>
                <a:gd name="T51" fmla="*/ 82 h 684"/>
                <a:gd name="T52" fmla="*/ 340 w 340"/>
                <a:gd name="T53" fmla="*/ 124 h 684"/>
                <a:gd name="T54" fmla="*/ 328 w 340"/>
                <a:gd name="T55" fmla="*/ 158 h 684"/>
                <a:gd name="T56" fmla="*/ 290 w 340"/>
                <a:gd name="T57" fmla="*/ 186 h 684"/>
                <a:gd name="T58" fmla="*/ 268 w 340"/>
                <a:gd name="T59" fmla="*/ 228 h 684"/>
                <a:gd name="T60" fmla="*/ 274 w 340"/>
                <a:gd name="T61" fmla="*/ 256 h 684"/>
                <a:gd name="T62" fmla="*/ 300 w 340"/>
                <a:gd name="T63" fmla="*/ 278 h 684"/>
                <a:gd name="T64" fmla="*/ 320 w 340"/>
                <a:gd name="T65" fmla="*/ 312 h 684"/>
                <a:gd name="T66" fmla="*/ 328 w 340"/>
                <a:gd name="T67" fmla="*/ 344 h 684"/>
                <a:gd name="T68" fmla="*/ 316 w 340"/>
                <a:gd name="T69" fmla="*/ 384 h 684"/>
                <a:gd name="T70" fmla="*/ 298 w 340"/>
                <a:gd name="T71" fmla="*/ 412 h 684"/>
                <a:gd name="T72" fmla="*/ 276 w 340"/>
                <a:gd name="T73" fmla="*/ 436 h 684"/>
                <a:gd name="T74" fmla="*/ 298 w 340"/>
                <a:gd name="T75" fmla="*/ 474 h 684"/>
                <a:gd name="T76" fmla="*/ 302 w 340"/>
                <a:gd name="T77" fmla="*/ 506 h 684"/>
                <a:gd name="T78" fmla="*/ 296 w 340"/>
                <a:gd name="T79" fmla="*/ 544 h 684"/>
                <a:gd name="T80" fmla="*/ 236 w 340"/>
                <a:gd name="T81" fmla="*/ 602 h 684"/>
                <a:gd name="T82" fmla="*/ 164 w 340"/>
                <a:gd name="T83" fmla="*/ 620 h 684"/>
                <a:gd name="T84" fmla="*/ 112 w 340"/>
                <a:gd name="T85" fmla="*/ 644 h 684"/>
                <a:gd name="T86" fmla="*/ 66 w 340"/>
                <a:gd name="T87" fmla="*/ 664 h 684"/>
                <a:gd name="T88" fmla="*/ 48 w 340"/>
                <a:gd name="T89" fmla="*/ 678 h 68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340" h="684">
                  <a:moveTo>
                    <a:pt x="32" y="684"/>
                  </a:moveTo>
                  <a:lnTo>
                    <a:pt x="32" y="684"/>
                  </a:lnTo>
                  <a:lnTo>
                    <a:pt x="24" y="676"/>
                  </a:lnTo>
                  <a:lnTo>
                    <a:pt x="16" y="668"/>
                  </a:lnTo>
                  <a:lnTo>
                    <a:pt x="12" y="662"/>
                  </a:lnTo>
                  <a:lnTo>
                    <a:pt x="10" y="654"/>
                  </a:lnTo>
                  <a:lnTo>
                    <a:pt x="10" y="638"/>
                  </a:lnTo>
                  <a:lnTo>
                    <a:pt x="10" y="624"/>
                  </a:lnTo>
                  <a:lnTo>
                    <a:pt x="20" y="594"/>
                  </a:lnTo>
                  <a:lnTo>
                    <a:pt x="18" y="560"/>
                  </a:lnTo>
                  <a:lnTo>
                    <a:pt x="0" y="514"/>
                  </a:lnTo>
                  <a:lnTo>
                    <a:pt x="0" y="440"/>
                  </a:lnTo>
                  <a:lnTo>
                    <a:pt x="8" y="426"/>
                  </a:lnTo>
                  <a:lnTo>
                    <a:pt x="16" y="412"/>
                  </a:lnTo>
                  <a:lnTo>
                    <a:pt x="30" y="386"/>
                  </a:lnTo>
                  <a:lnTo>
                    <a:pt x="30" y="358"/>
                  </a:lnTo>
                  <a:lnTo>
                    <a:pt x="24" y="326"/>
                  </a:lnTo>
                  <a:lnTo>
                    <a:pt x="22" y="310"/>
                  </a:lnTo>
                  <a:lnTo>
                    <a:pt x="20" y="296"/>
                  </a:lnTo>
                  <a:lnTo>
                    <a:pt x="22" y="282"/>
                  </a:lnTo>
                  <a:lnTo>
                    <a:pt x="24" y="270"/>
                  </a:lnTo>
                  <a:lnTo>
                    <a:pt x="32" y="258"/>
                  </a:lnTo>
                  <a:lnTo>
                    <a:pt x="44" y="248"/>
                  </a:lnTo>
                  <a:lnTo>
                    <a:pt x="48" y="232"/>
                  </a:lnTo>
                  <a:lnTo>
                    <a:pt x="50" y="218"/>
                  </a:lnTo>
                  <a:lnTo>
                    <a:pt x="52" y="192"/>
                  </a:lnTo>
                  <a:lnTo>
                    <a:pt x="64" y="170"/>
                  </a:lnTo>
                  <a:lnTo>
                    <a:pt x="66" y="158"/>
                  </a:lnTo>
                  <a:lnTo>
                    <a:pt x="70" y="150"/>
                  </a:lnTo>
                  <a:lnTo>
                    <a:pt x="74" y="142"/>
                  </a:lnTo>
                  <a:lnTo>
                    <a:pt x="80" y="134"/>
                  </a:lnTo>
                  <a:lnTo>
                    <a:pt x="94" y="122"/>
                  </a:lnTo>
                  <a:lnTo>
                    <a:pt x="110" y="110"/>
                  </a:lnTo>
                  <a:lnTo>
                    <a:pt x="128" y="82"/>
                  </a:lnTo>
                  <a:lnTo>
                    <a:pt x="140" y="68"/>
                  </a:lnTo>
                  <a:lnTo>
                    <a:pt x="146" y="62"/>
                  </a:lnTo>
                  <a:lnTo>
                    <a:pt x="152" y="58"/>
                  </a:lnTo>
                  <a:lnTo>
                    <a:pt x="170" y="40"/>
                  </a:lnTo>
                  <a:lnTo>
                    <a:pt x="204" y="42"/>
                  </a:lnTo>
                  <a:lnTo>
                    <a:pt x="214" y="42"/>
                  </a:lnTo>
                  <a:lnTo>
                    <a:pt x="224" y="40"/>
                  </a:lnTo>
                  <a:lnTo>
                    <a:pt x="232" y="38"/>
                  </a:lnTo>
                  <a:lnTo>
                    <a:pt x="238" y="32"/>
                  </a:lnTo>
                  <a:lnTo>
                    <a:pt x="250" y="30"/>
                  </a:lnTo>
                  <a:lnTo>
                    <a:pt x="260" y="26"/>
                  </a:lnTo>
                  <a:lnTo>
                    <a:pt x="270" y="20"/>
                  </a:lnTo>
                  <a:lnTo>
                    <a:pt x="282" y="10"/>
                  </a:lnTo>
                  <a:lnTo>
                    <a:pt x="290" y="0"/>
                  </a:lnTo>
                  <a:lnTo>
                    <a:pt x="308" y="12"/>
                  </a:lnTo>
                  <a:lnTo>
                    <a:pt x="306" y="18"/>
                  </a:lnTo>
                  <a:lnTo>
                    <a:pt x="302" y="24"/>
                  </a:lnTo>
                  <a:lnTo>
                    <a:pt x="290" y="34"/>
                  </a:lnTo>
                  <a:lnTo>
                    <a:pt x="284" y="40"/>
                  </a:lnTo>
                  <a:lnTo>
                    <a:pt x="280" y="46"/>
                  </a:lnTo>
                  <a:lnTo>
                    <a:pt x="276" y="54"/>
                  </a:lnTo>
                  <a:lnTo>
                    <a:pt x="278" y="62"/>
                  </a:lnTo>
                  <a:lnTo>
                    <a:pt x="286" y="64"/>
                  </a:lnTo>
                  <a:lnTo>
                    <a:pt x="296" y="68"/>
                  </a:lnTo>
                  <a:lnTo>
                    <a:pt x="302" y="74"/>
                  </a:lnTo>
                  <a:lnTo>
                    <a:pt x="310" y="82"/>
                  </a:lnTo>
                  <a:lnTo>
                    <a:pt x="324" y="100"/>
                  </a:lnTo>
                  <a:lnTo>
                    <a:pt x="340" y="124"/>
                  </a:lnTo>
                  <a:lnTo>
                    <a:pt x="340" y="142"/>
                  </a:lnTo>
                  <a:lnTo>
                    <a:pt x="328" y="158"/>
                  </a:lnTo>
                  <a:lnTo>
                    <a:pt x="318" y="168"/>
                  </a:lnTo>
                  <a:lnTo>
                    <a:pt x="290" y="186"/>
                  </a:lnTo>
                  <a:lnTo>
                    <a:pt x="280" y="202"/>
                  </a:lnTo>
                  <a:lnTo>
                    <a:pt x="272" y="218"/>
                  </a:lnTo>
                  <a:lnTo>
                    <a:pt x="268" y="228"/>
                  </a:lnTo>
                  <a:lnTo>
                    <a:pt x="268" y="238"/>
                  </a:lnTo>
                  <a:lnTo>
                    <a:pt x="268" y="248"/>
                  </a:lnTo>
                  <a:lnTo>
                    <a:pt x="274" y="256"/>
                  </a:lnTo>
                  <a:lnTo>
                    <a:pt x="300" y="278"/>
                  </a:lnTo>
                  <a:lnTo>
                    <a:pt x="308" y="290"/>
                  </a:lnTo>
                  <a:lnTo>
                    <a:pt x="316" y="302"/>
                  </a:lnTo>
                  <a:lnTo>
                    <a:pt x="320" y="312"/>
                  </a:lnTo>
                  <a:lnTo>
                    <a:pt x="324" y="320"/>
                  </a:lnTo>
                  <a:lnTo>
                    <a:pt x="326" y="332"/>
                  </a:lnTo>
                  <a:lnTo>
                    <a:pt x="328" y="344"/>
                  </a:lnTo>
                  <a:lnTo>
                    <a:pt x="322" y="364"/>
                  </a:lnTo>
                  <a:lnTo>
                    <a:pt x="316" y="384"/>
                  </a:lnTo>
                  <a:lnTo>
                    <a:pt x="308" y="398"/>
                  </a:lnTo>
                  <a:lnTo>
                    <a:pt x="298" y="412"/>
                  </a:lnTo>
                  <a:lnTo>
                    <a:pt x="286" y="426"/>
                  </a:lnTo>
                  <a:lnTo>
                    <a:pt x="276" y="436"/>
                  </a:lnTo>
                  <a:lnTo>
                    <a:pt x="274" y="448"/>
                  </a:lnTo>
                  <a:lnTo>
                    <a:pt x="298" y="474"/>
                  </a:lnTo>
                  <a:lnTo>
                    <a:pt x="302" y="488"/>
                  </a:lnTo>
                  <a:lnTo>
                    <a:pt x="302" y="506"/>
                  </a:lnTo>
                  <a:lnTo>
                    <a:pt x="300" y="524"/>
                  </a:lnTo>
                  <a:lnTo>
                    <a:pt x="296" y="544"/>
                  </a:lnTo>
                  <a:lnTo>
                    <a:pt x="282" y="560"/>
                  </a:lnTo>
                  <a:lnTo>
                    <a:pt x="268" y="574"/>
                  </a:lnTo>
                  <a:lnTo>
                    <a:pt x="236" y="602"/>
                  </a:lnTo>
                  <a:lnTo>
                    <a:pt x="164" y="620"/>
                  </a:lnTo>
                  <a:lnTo>
                    <a:pt x="146" y="632"/>
                  </a:lnTo>
                  <a:lnTo>
                    <a:pt x="128" y="640"/>
                  </a:lnTo>
                  <a:lnTo>
                    <a:pt x="112" y="644"/>
                  </a:lnTo>
                  <a:lnTo>
                    <a:pt x="92" y="648"/>
                  </a:lnTo>
                  <a:lnTo>
                    <a:pt x="66" y="664"/>
                  </a:lnTo>
                  <a:lnTo>
                    <a:pt x="56" y="672"/>
                  </a:lnTo>
                  <a:lnTo>
                    <a:pt x="48" y="678"/>
                  </a:lnTo>
                  <a:lnTo>
                    <a:pt x="32" y="68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6" name="Freeform 30"/>
            <p:cNvSpPr/>
            <p:nvPr/>
          </p:nvSpPr>
          <p:spPr bwMode="auto">
            <a:xfrm>
              <a:off x="6384925" y="3101976"/>
              <a:ext cx="1016000" cy="679450"/>
            </a:xfrm>
            <a:custGeom>
              <a:avLst/>
              <a:gdLst>
                <a:gd name="T0" fmla="*/ 42 w 640"/>
                <a:gd name="T1" fmla="*/ 410 h 428"/>
                <a:gd name="T2" fmla="*/ 0 w 640"/>
                <a:gd name="T3" fmla="*/ 372 h 428"/>
                <a:gd name="T4" fmla="*/ 26 w 640"/>
                <a:gd name="T5" fmla="*/ 338 h 428"/>
                <a:gd name="T6" fmla="*/ 38 w 640"/>
                <a:gd name="T7" fmla="*/ 322 h 428"/>
                <a:gd name="T8" fmla="*/ 26 w 640"/>
                <a:gd name="T9" fmla="*/ 244 h 428"/>
                <a:gd name="T10" fmla="*/ 12 w 640"/>
                <a:gd name="T11" fmla="*/ 208 h 428"/>
                <a:gd name="T12" fmla="*/ 20 w 640"/>
                <a:gd name="T13" fmla="*/ 174 h 428"/>
                <a:gd name="T14" fmla="*/ 42 w 640"/>
                <a:gd name="T15" fmla="*/ 144 h 428"/>
                <a:gd name="T16" fmla="*/ 76 w 640"/>
                <a:gd name="T17" fmla="*/ 106 h 428"/>
                <a:gd name="T18" fmla="*/ 104 w 640"/>
                <a:gd name="T19" fmla="*/ 80 h 428"/>
                <a:gd name="T20" fmla="*/ 150 w 640"/>
                <a:gd name="T21" fmla="*/ 52 h 428"/>
                <a:gd name="T22" fmla="*/ 210 w 640"/>
                <a:gd name="T23" fmla="*/ 38 h 428"/>
                <a:gd name="T24" fmla="*/ 236 w 640"/>
                <a:gd name="T25" fmla="*/ 38 h 428"/>
                <a:gd name="T26" fmla="*/ 268 w 640"/>
                <a:gd name="T27" fmla="*/ 16 h 428"/>
                <a:gd name="T28" fmla="*/ 294 w 640"/>
                <a:gd name="T29" fmla="*/ 12 h 428"/>
                <a:gd name="T30" fmla="*/ 308 w 640"/>
                <a:gd name="T31" fmla="*/ 36 h 428"/>
                <a:gd name="T32" fmla="*/ 308 w 640"/>
                <a:gd name="T33" fmla="*/ 80 h 428"/>
                <a:gd name="T34" fmla="*/ 360 w 640"/>
                <a:gd name="T35" fmla="*/ 108 h 428"/>
                <a:gd name="T36" fmla="*/ 384 w 640"/>
                <a:gd name="T37" fmla="*/ 110 h 428"/>
                <a:gd name="T38" fmla="*/ 432 w 640"/>
                <a:gd name="T39" fmla="*/ 38 h 428"/>
                <a:gd name="T40" fmla="*/ 452 w 640"/>
                <a:gd name="T41" fmla="*/ 24 h 428"/>
                <a:gd name="T42" fmla="*/ 492 w 640"/>
                <a:gd name="T43" fmla="*/ 16 h 428"/>
                <a:gd name="T44" fmla="*/ 536 w 640"/>
                <a:gd name="T45" fmla="*/ 34 h 428"/>
                <a:gd name="T46" fmla="*/ 640 w 640"/>
                <a:gd name="T47" fmla="*/ 36 h 428"/>
                <a:gd name="T48" fmla="*/ 636 w 640"/>
                <a:gd name="T49" fmla="*/ 46 h 428"/>
                <a:gd name="T50" fmla="*/ 632 w 640"/>
                <a:gd name="T51" fmla="*/ 76 h 428"/>
                <a:gd name="T52" fmla="*/ 570 w 640"/>
                <a:gd name="T53" fmla="*/ 96 h 428"/>
                <a:gd name="T54" fmla="*/ 514 w 640"/>
                <a:gd name="T55" fmla="*/ 136 h 428"/>
                <a:gd name="T56" fmla="*/ 500 w 640"/>
                <a:gd name="T57" fmla="*/ 160 h 428"/>
                <a:gd name="T58" fmla="*/ 472 w 640"/>
                <a:gd name="T59" fmla="*/ 178 h 428"/>
                <a:gd name="T60" fmla="*/ 446 w 640"/>
                <a:gd name="T61" fmla="*/ 188 h 428"/>
                <a:gd name="T62" fmla="*/ 438 w 640"/>
                <a:gd name="T63" fmla="*/ 228 h 428"/>
                <a:gd name="T64" fmla="*/ 418 w 640"/>
                <a:gd name="T65" fmla="*/ 252 h 428"/>
                <a:gd name="T66" fmla="*/ 400 w 640"/>
                <a:gd name="T67" fmla="*/ 276 h 428"/>
                <a:gd name="T68" fmla="*/ 390 w 640"/>
                <a:gd name="T69" fmla="*/ 324 h 428"/>
                <a:gd name="T70" fmla="*/ 374 w 640"/>
                <a:gd name="T71" fmla="*/ 326 h 428"/>
                <a:gd name="T72" fmla="*/ 350 w 640"/>
                <a:gd name="T73" fmla="*/ 342 h 428"/>
                <a:gd name="T74" fmla="*/ 338 w 640"/>
                <a:gd name="T75" fmla="*/ 366 h 428"/>
                <a:gd name="T76" fmla="*/ 322 w 640"/>
                <a:gd name="T77" fmla="*/ 400 h 428"/>
                <a:gd name="T78" fmla="*/ 314 w 640"/>
                <a:gd name="T79" fmla="*/ 400 h 428"/>
                <a:gd name="T80" fmla="*/ 304 w 640"/>
                <a:gd name="T81" fmla="*/ 392 h 428"/>
                <a:gd name="T82" fmla="*/ 274 w 640"/>
                <a:gd name="T83" fmla="*/ 404 h 428"/>
                <a:gd name="T84" fmla="*/ 250 w 640"/>
                <a:gd name="T85" fmla="*/ 422 h 428"/>
                <a:gd name="T86" fmla="*/ 214 w 640"/>
                <a:gd name="T87" fmla="*/ 416 h 428"/>
                <a:gd name="T88" fmla="*/ 208 w 640"/>
                <a:gd name="T89" fmla="*/ 404 h 428"/>
                <a:gd name="T90" fmla="*/ 142 w 640"/>
                <a:gd name="T91" fmla="*/ 362 h 428"/>
                <a:gd name="T92" fmla="*/ 138 w 640"/>
                <a:gd name="T93" fmla="*/ 380 h 428"/>
                <a:gd name="T94" fmla="*/ 126 w 640"/>
                <a:gd name="T95" fmla="*/ 406 h 428"/>
                <a:gd name="T96" fmla="*/ 108 w 640"/>
                <a:gd name="T97" fmla="*/ 418 h 428"/>
                <a:gd name="T98" fmla="*/ 86 w 640"/>
                <a:gd name="T99" fmla="*/ 422 h 4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40" h="428">
                  <a:moveTo>
                    <a:pt x="70" y="428"/>
                  </a:moveTo>
                  <a:lnTo>
                    <a:pt x="70" y="428"/>
                  </a:lnTo>
                  <a:lnTo>
                    <a:pt x="42" y="410"/>
                  </a:lnTo>
                  <a:lnTo>
                    <a:pt x="0" y="372"/>
                  </a:lnTo>
                  <a:lnTo>
                    <a:pt x="10" y="352"/>
                  </a:lnTo>
                  <a:lnTo>
                    <a:pt x="26" y="338"/>
                  </a:lnTo>
                  <a:lnTo>
                    <a:pt x="32" y="330"/>
                  </a:lnTo>
                  <a:lnTo>
                    <a:pt x="38" y="322"/>
                  </a:lnTo>
                  <a:lnTo>
                    <a:pt x="38" y="288"/>
                  </a:lnTo>
                  <a:lnTo>
                    <a:pt x="26" y="244"/>
                  </a:lnTo>
                  <a:lnTo>
                    <a:pt x="18" y="220"/>
                  </a:lnTo>
                  <a:lnTo>
                    <a:pt x="12" y="208"/>
                  </a:lnTo>
                  <a:lnTo>
                    <a:pt x="12" y="186"/>
                  </a:lnTo>
                  <a:lnTo>
                    <a:pt x="14" y="180"/>
                  </a:lnTo>
                  <a:lnTo>
                    <a:pt x="20" y="174"/>
                  </a:lnTo>
                  <a:lnTo>
                    <a:pt x="30" y="156"/>
                  </a:lnTo>
                  <a:lnTo>
                    <a:pt x="42" y="144"/>
                  </a:lnTo>
                  <a:lnTo>
                    <a:pt x="68" y="118"/>
                  </a:lnTo>
                  <a:lnTo>
                    <a:pt x="76" y="106"/>
                  </a:lnTo>
                  <a:lnTo>
                    <a:pt x="84" y="96"/>
                  </a:lnTo>
                  <a:lnTo>
                    <a:pt x="92" y="88"/>
                  </a:lnTo>
                  <a:lnTo>
                    <a:pt x="104" y="80"/>
                  </a:lnTo>
                  <a:lnTo>
                    <a:pt x="126" y="66"/>
                  </a:lnTo>
                  <a:lnTo>
                    <a:pt x="150" y="52"/>
                  </a:lnTo>
                  <a:lnTo>
                    <a:pt x="202" y="0"/>
                  </a:lnTo>
                  <a:lnTo>
                    <a:pt x="210" y="38"/>
                  </a:lnTo>
                  <a:lnTo>
                    <a:pt x="236" y="38"/>
                  </a:lnTo>
                  <a:lnTo>
                    <a:pt x="248" y="16"/>
                  </a:lnTo>
                  <a:lnTo>
                    <a:pt x="268" y="16"/>
                  </a:lnTo>
                  <a:lnTo>
                    <a:pt x="282" y="16"/>
                  </a:lnTo>
                  <a:lnTo>
                    <a:pt x="294" y="12"/>
                  </a:lnTo>
                  <a:lnTo>
                    <a:pt x="294" y="16"/>
                  </a:lnTo>
                  <a:lnTo>
                    <a:pt x="298" y="22"/>
                  </a:lnTo>
                  <a:lnTo>
                    <a:pt x="308" y="36"/>
                  </a:lnTo>
                  <a:lnTo>
                    <a:pt x="308" y="80"/>
                  </a:lnTo>
                  <a:lnTo>
                    <a:pt x="322" y="90"/>
                  </a:lnTo>
                  <a:lnTo>
                    <a:pt x="340" y="100"/>
                  </a:lnTo>
                  <a:lnTo>
                    <a:pt x="360" y="108"/>
                  </a:lnTo>
                  <a:lnTo>
                    <a:pt x="372" y="110"/>
                  </a:lnTo>
                  <a:lnTo>
                    <a:pt x="384" y="110"/>
                  </a:lnTo>
                  <a:lnTo>
                    <a:pt x="424" y="48"/>
                  </a:lnTo>
                  <a:lnTo>
                    <a:pt x="432" y="38"/>
                  </a:lnTo>
                  <a:lnTo>
                    <a:pt x="440" y="30"/>
                  </a:lnTo>
                  <a:lnTo>
                    <a:pt x="452" y="24"/>
                  </a:lnTo>
                  <a:lnTo>
                    <a:pt x="462" y="18"/>
                  </a:lnTo>
                  <a:lnTo>
                    <a:pt x="476" y="16"/>
                  </a:lnTo>
                  <a:lnTo>
                    <a:pt x="492" y="16"/>
                  </a:lnTo>
                  <a:lnTo>
                    <a:pt x="536" y="34"/>
                  </a:lnTo>
                  <a:lnTo>
                    <a:pt x="632" y="32"/>
                  </a:lnTo>
                  <a:lnTo>
                    <a:pt x="640" y="36"/>
                  </a:lnTo>
                  <a:lnTo>
                    <a:pt x="636" y="40"/>
                  </a:lnTo>
                  <a:lnTo>
                    <a:pt x="636" y="46"/>
                  </a:lnTo>
                  <a:lnTo>
                    <a:pt x="632" y="76"/>
                  </a:lnTo>
                  <a:lnTo>
                    <a:pt x="598" y="80"/>
                  </a:lnTo>
                  <a:lnTo>
                    <a:pt x="570" y="96"/>
                  </a:lnTo>
                  <a:lnTo>
                    <a:pt x="540" y="114"/>
                  </a:lnTo>
                  <a:lnTo>
                    <a:pt x="526" y="124"/>
                  </a:lnTo>
                  <a:lnTo>
                    <a:pt x="514" y="136"/>
                  </a:lnTo>
                  <a:lnTo>
                    <a:pt x="506" y="148"/>
                  </a:lnTo>
                  <a:lnTo>
                    <a:pt x="500" y="160"/>
                  </a:lnTo>
                  <a:lnTo>
                    <a:pt x="478" y="170"/>
                  </a:lnTo>
                  <a:lnTo>
                    <a:pt x="472" y="178"/>
                  </a:lnTo>
                  <a:lnTo>
                    <a:pt x="464" y="182"/>
                  </a:lnTo>
                  <a:lnTo>
                    <a:pt x="446" y="188"/>
                  </a:lnTo>
                  <a:lnTo>
                    <a:pt x="440" y="194"/>
                  </a:lnTo>
                  <a:lnTo>
                    <a:pt x="438" y="228"/>
                  </a:lnTo>
                  <a:lnTo>
                    <a:pt x="430" y="240"/>
                  </a:lnTo>
                  <a:lnTo>
                    <a:pt x="418" y="252"/>
                  </a:lnTo>
                  <a:lnTo>
                    <a:pt x="408" y="264"/>
                  </a:lnTo>
                  <a:lnTo>
                    <a:pt x="400" y="276"/>
                  </a:lnTo>
                  <a:lnTo>
                    <a:pt x="400" y="298"/>
                  </a:lnTo>
                  <a:lnTo>
                    <a:pt x="396" y="312"/>
                  </a:lnTo>
                  <a:lnTo>
                    <a:pt x="390" y="324"/>
                  </a:lnTo>
                  <a:lnTo>
                    <a:pt x="382" y="324"/>
                  </a:lnTo>
                  <a:lnTo>
                    <a:pt x="374" y="326"/>
                  </a:lnTo>
                  <a:lnTo>
                    <a:pt x="366" y="328"/>
                  </a:lnTo>
                  <a:lnTo>
                    <a:pt x="360" y="332"/>
                  </a:lnTo>
                  <a:lnTo>
                    <a:pt x="350" y="342"/>
                  </a:lnTo>
                  <a:lnTo>
                    <a:pt x="342" y="352"/>
                  </a:lnTo>
                  <a:lnTo>
                    <a:pt x="338" y="366"/>
                  </a:lnTo>
                  <a:lnTo>
                    <a:pt x="334" y="380"/>
                  </a:lnTo>
                  <a:lnTo>
                    <a:pt x="326" y="394"/>
                  </a:lnTo>
                  <a:lnTo>
                    <a:pt x="322" y="400"/>
                  </a:lnTo>
                  <a:lnTo>
                    <a:pt x="314" y="404"/>
                  </a:lnTo>
                  <a:lnTo>
                    <a:pt x="314" y="400"/>
                  </a:lnTo>
                  <a:lnTo>
                    <a:pt x="304" y="392"/>
                  </a:lnTo>
                  <a:lnTo>
                    <a:pt x="286" y="390"/>
                  </a:lnTo>
                  <a:lnTo>
                    <a:pt x="274" y="404"/>
                  </a:lnTo>
                  <a:lnTo>
                    <a:pt x="262" y="420"/>
                  </a:lnTo>
                  <a:lnTo>
                    <a:pt x="250" y="422"/>
                  </a:lnTo>
                  <a:lnTo>
                    <a:pt x="236" y="422"/>
                  </a:lnTo>
                  <a:lnTo>
                    <a:pt x="222" y="420"/>
                  </a:lnTo>
                  <a:lnTo>
                    <a:pt x="214" y="416"/>
                  </a:lnTo>
                  <a:lnTo>
                    <a:pt x="208" y="404"/>
                  </a:lnTo>
                  <a:lnTo>
                    <a:pt x="168" y="364"/>
                  </a:lnTo>
                  <a:lnTo>
                    <a:pt x="142" y="362"/>
                  </a:lnTo>
                  <a:lnTo>
                    <a:pt x="140" y="370"/>
                  </a:lnTo>
                  <a:lnTo>
                    <a:pt x="138" y="380"/>
                  </a:lnTo>
                  <a:lnTo>
                    <a:pt x="136" y="404"/>
                  </a:lnTo>
                  <a:lnTo>
                    <a:pt x="126" y="406"/>
                  </a:lnTo>
                  <a:lnTo>
                    <a:pt x="118" y="410"/>
                  </a:lnTo>
                  <a:lnTo>
                    <a:pt x="112" y="414"/>
                  </a:lnTo>
                  <a:lnTo>
                    <a:pt x="108" y="418"/>
                  </a:lnTo>
                  <a:lnTo>
                    <a:pt x="96" y="420"/>
                  </a:lnTo>
                  <a:lnTo>
                    <a:pt x="86" y="422"/>
                  </a:lnTo>
                  <a:lnTo>
                    <a:pt x="70" y="42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7" name="Freeform 31"/>
            <p:cNvSpPr/>
            <p:nvPr/>
          </p:nvSpPr>
          <p:spPr bwMode="auto">
            <a:xfrm>
              <a:off x="4806950" y="3000376"/>
              <a:ext cx="438150" cy="682625"/>
            </a:xfrm>
            <a:custGeom>
              <a:avLst/>
              <a:gdLst>
                <a:gd name="T0" fmla="*/ 106 w 276"/>
                <a:gd name="T1" fmla="*/ 398 h 430"/>
                <a:gd name="T2" fmla="*/ 98 w 276"/>
                <a:gd name="T3" fmla="*/ 364 h 430"/>
                <a:gd name="T4" fmla="*/ 92 w 276"/>
                <a:gd name="T5" fmla="*/ 318 h 430"/>
                <a:gd name="T6" fmla="*/ 86 w 276"/>
                <a:gd name="T7" fmla="*/ 280 h 430"/>
                <a:gd name="T8" fmla="*/ 52 w 276"/>
                <a:gd name="T9" fmla="*/ 240 h 430"/>
                <a:gd name="T10" fmla="*/ 26 w 276"/>
                <a:gd name="T11" fmla="*/ 214 h 430"/>
                <a:gd name="T12" fmla="*/ 0 w 276"/>
                <a:gd name="T13" fmla="*/ 200 h 430"/>
                <a:gd name="T14" fmla="*/ 4 w 276"/>
                <a:gd name="T15" fmla="*/ 196 h 430"/>
                <a:gd name="T16" fmla="*/ 28 w 276"/>
                <a:gd name="T17" fmla="*/ 186 h 430"/>
                <a:gd name="T18" fmla="*/ 68 w 276"/>
                <a:gd name="T19" fmla="*/ 180 h 430"/>
                <a:gd name="T20" fmla="*/ 84 w 276"/>
                <a:gd name="T21" fmla="*/ 166 h 430"/>
                <a:gd name="T22" fmla="*/ 112 w 276"/>
                <a:gd name="T23" fmla="*/ 160 h 430"/>
                <a:gd name="T24" fmla="*/ 130 w 276"/>
                <a:gd name="T25" fmla="*/ 138 h 430"/>
                <a:gd name="T26" fmla="*/ 128 w 276"/>
                <a:gd name="T27" fmla="*/ 98 h 430"/>
                <a:gd name="T28" fmla="*/ 158 w 276"/>
                <a:gd name="T29" fmla="*/ 42 h 430"/>
                <a:gd name="T30" fmla="*/ 162 w 276"/>
                <a:gd name="T31" fmla="*/ 12 h 430"/>
                <a:gd name="T32" fmla="*/ 170 w 276"/>
                <a:gd name="T33" fmla="*/ 10 h 430"/>
                <a:gd name="T34" fmla="*/ 190 w 276"/>
                <a:gd name="T35" fmla="*/ 2 h 430"/>
                <a:gd name="T36" fmla="*/ 204 w 276"/>
                <a:gd name="T37" fmla="*/ 0 h 430"/>
                <a:gd name="T38" fmla="*/ 220 w 276"/>
                <a:gd name="T39" fmla="*/ 6 h 430"/>
                <a:gd name="T40" fmla="*/ 226 w 276"/>
                <a:gd name="T41" fmla="*/ 22 h 430"/>
                <a:gd name="T42" fmla="*/ 218 w 276"/>
                <a:gd name="T43" fmla="*/ 40 h 430"/>
                <a:gd name="T44" fmla="*/ 212 w 276"/>
                <a:gd name="T45" fmla="*/ 58 h 430"/>
                <a:gd name="T46" fmla="*/ 196 w 276"/>
                <a:gd name="T47" fmla="*/ 82 h 430"/>
                <a:gd name="T48" fmla="*/ 192 w 276"/>
                <a:gd name="T49" fmla="*/ 108 h 430"/>
                <a:gd name="T50" fmla="*/ 194 w 276"/>
                <a:gd name="T51" fmla="*/ 132 h 430"/>
                <a:gd name="T52" fmla="*/ 232 w 276"/>
                <a:gd name="T53" fmla="*/ 138 h 430"/>
                <a:gd name="T54" fmla="*/ 248 w 276"/>
                <a:gd name="T55" fmla="*/ 154 h 430"/>
                <a:gd name="T56" fmla="*/ 268 w 276"/>
                <a:gd name="T57" fmla="*/ 168 h 430"/>
                <a:gd name="T58" fmla="*/ 276 w 276"/>
                <a:gd name="T59" fmla="*/ 170 h 430"/>
                <a:gd name="T60" fmla="*/ 270 w 276"/>
                <a:gd name="T61" fmla="*/ 184 h 430"/>
                <a:gd name="T62" fmla="*/ 258 w 276"/>
                <a:gd name="T63" fmla="*/ 198 h 430"/>
                <a:gd name="T64" fmla="*/ 252 w 276"/>
                <a:gd name="T65" fmla="*/ 206 h 430"/>
                <a:gd name="T66" fmla="*/ 228 w 276"/>
                <a:gd name="T67" fmla="*/ 226 h 430"/>
                <a:gd name="T68" fmla="*/ 216 w 276"/>
                <a:gd name="T69" fmla="*/ 228 h 430"/>
                <a:gd name="T70" fmla="*/ 202 w 276"/>
                <a:gd name="T71" fmla="*/ 232 h 430"/>
                <a:gd name="T72" fmla="*/ 202 w 276"/>
                <a:gd name="T73" fmla="*/ 248 h 430"/>
                <a:gd name="T74" fmla="*/ 198 w 276"/>
                <a:gd name="T75" fmla="*/ 270 h 430"/>
                <a:gd name="T76" fmla="*/ 188 w 276"/>
                <a:gd name="T77" fmla="*/ 284 h 430"/>
                <a:gd name="T78" fmla="*/ 180 w 276"/>
                <a:gd name="T79" fmla="*/ 308 h 430"/>
                <a:gd name="T80" fmla="*/ 178 w 276"/>
                <a:gd name="T81" fmla="*/ 332 h 430"/>
                <a:gd name="T82" fmla="*/ 194 w 276"/>
                <a:gd name="T83" fmla="*/ 346 h 430"/>
                <a:gd name="T84" fmla="*/ 214 w 276"/>
                <a:gd name="T85" fmla="*/ 352 h 430"/>
                <a:gd name="T86" fmla="*/ 222 w 276"/>
                <a:gd name="T87" fmla="*/ 364 h 430"/>
                <a:gd name="T88" fmla="*/ 222 w 276"/>
                <a:gd name="T89" fmla="*/ 382 h 430"/>
                <a:gd name="T90" fmla="*/ 216 w 276"/>
                <a:gd name="T91" fmla="*/ 394 h 430"/>
                <a:gd name="T92" fmla="*/ 198 w 276"/>
                <a:gd name="T93" fmla="*/ 400 h 430"/>
                <a:gd name="T94" fmla="*/ 184 w 276"/>
                <a:gd name="T95" fmla="*/ 406 h 430"/>
                <a:gd name="T96" fmla="*/ 154 w 276"/>
                <a:gd name="T97" fmla="*/ 430 h 430"/>
                <a:gd name="T98" fmla="*/ 142 w 276"/>
                <a:gd name="T99" fmla="*/ 428 h 430"/>
                <a:gd name="T100" fmla="*/ 106 w 276"/>
                <a:gd name="T101" fmla="*/ 398 h 43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76" h="430">
                  <a:moveTo>
                    <a:pt x="106" y="398"/>
                  </a:moveTo>
                  <a:lnTo>
                    <a:pt x="106" y="398"/>
                  </a:lnTo>
                  <a:lnTo>
                    <a:pt x="98" y="364"/>
                  </a:lnTo>
                  <a:lnTo>
                    <a:pt x="96" y="340"/>
                  </a:lnTo>
                  <a:lnTo>
                    <a:pt x="92" y="318"/>
                  </a:lnTo>
                  <a:lnTo>
                    <a:pt x="86" y="280"/>
                  </a:lnTo>
                  <a:lnTo>
                    <a:pt x="68" y="258"/>
                  </a:lnTo>
                  <a:lnTo>
                    <a:pt x="52" y="240"/>
                  </a:lnTo>
                  <a:lnTo>
                    <a:pt x="36" y="226"/>
                  </a:lnTo>
                  <a:lnTo>
                    <a:pt x="26" y="214"/>
                  </a:lnTo>
                  <a:lnTo>
                    <a:pt x="0" y="200"/>
                  </a:lnTo>
                  <a:lnTo>
                    <a:pt x="4" y="196"/>
                  </a:lnTo>
                  <a:lnTo>
                    <a:pt x="10" y="192"/>
                  </a:lnTo>
                  <a:lnTo>
                    <a:pt x="28" y="186"/>
                  </a:lnTo>
                  <a:lnTo>
                    <a:pt x="68" y="180"/>
                  </a:lnTo>
                  <a:lnTo>
                    <a:pt x="78" y="170"/>
                  </a:lnTo>
                  <a:lnTo>
                    <a:pt x="84" y="166"/>
                  </a:lnTo>
                  <a:lnTo>
                    <a:pt x="94" y="162"/>
                  </a:lnTo>
                  <a:lnTo>
                    <a:pt x="112" y="160"/>
                  </a:lnTo>
                  <a:lnTo>
                    <a:pt x="130" y="138"/>
                  </a:lnTo>
                  <a:lnTo>
                    <a:pt x="128" y="98"/>
                  </a:lnTo>
                  <a:lnTo>
                    <a:pt x="158" y="42"/>
                  </a:lnTo>
                  <a:lnTo>
                    <a:pt x="162" y="12"/>
                  </a:lnTo>
                  <a:lnTo>
                    <a:pt x="170" y="10"/>
                  </a:lnTo>
                  <a:lnTo>
                    <a:pt x="176" y="8"/>
                  </a:lnTo>
                  <a:lnTo>
                    <a:pt x="190" y="2"/>
                  </a:lnTo>
                  <a:lnTo>
                    <a:pt x="198" y="0"/>
                  </a:lnTo>
                  <a:lnTo>
                    <a:pt x="204" y="0"/>
                  </a:lnTo>
                  <a:lnTo>
                    <a:pt x="212" y="2"/>
                  </a:lnTo>
                  <a:lnTo>
                    <a:pt x="220" y="6"/>
                  </a:lnTo>
                  <a:lnTo>
                    <a:pt x="226" y="22"/>
                  </a:lnTo>
                  <a:lnTo>
                    <a:pt x="218" y="40"/>
                  </a:lnTo>
                  <a:lnTo>
                    <a:pt x="212" y="58"/>
                  </a:lnTo>
                  <a:lnTo>
                    <a:pt x="198" y="74"/>
                  </a:lnTo>
                  <a:lnTo>
                    <a:pt x="196" y="82"/>
                  </a:lnTo>
                  <a:lnTo>
                    <a:pt x="192" y="90"/>
                  </a:lnTo>
                  <a:lnTo>
                    <a:pt x="192" y="108"/>
                  </a:lnTo>
                  <a:lnTo>
                    <a:pt x="194" y="132"/>
                  </a:lnTo>
                  <a:lnTo>
                    <a:pt x="232" y="138"/>
                  </a:lnTo>
                  <a:lnTo>
                    <a:pt x="238" y="146"/>
                  </a:lnTo>
                  <a:lnTo>
                    <a:pt x="248" y="154"/>
                  </a:lnTo>
                  <a:lnTo>
                    <a:pt x="260" y="164"/>
                  </a:lnTo>
                  <a:lnTo>
                    <a:pt x="268" y="168"/>
                  </a:lnTo>
                  <a:lnTo>
                    <a:pt x="276" y="170"/>
                  </a:lnTo>
                  <a:lnTo>
                    <a:pt x="274" y="176"/>
                  </a:lnTo>
                  <a:lnTo>
                    <a:pt x="270" y="184"/>
                  </a:lnTo>
                  <a:lnTo>
                    <a:pt x="264" y="192"/>
                  </a:lnTo>
                  <a:lnTo>
                    <a:pt x="258" y="198"/>
                  </a:lnTo>
                  <a:lnTo>
                    <a:pt x="252" y="206"/>
                  </a:lnTo>
                  <a:lnTo>
                    <a:pt x="244" y="214"/>
                  </a:lnTo>
                  <a:lnTo>
                    <a:pt x="228" y="226"/>
                  </a:lnTo>
                  <a:lnTo>
                    <a:pt x="216" y="228"/>
                  </a:lnTo>
                  <a:lnTo>
                    <a:pt x="206" y="228"/>
                  </a:lnTo>
                  <a:lnTo>
                    <a:pt x="202" y="232"/>
                  </a:lnTo>
                  <a:lnTo>
                    <a:pt x="200" y="236"/>
                  </a:lnTo>
                  <a:lnTo>
                    <a:pt x="202" y="248"/>
                  </a:lnTo>
                  <a:lnTo>
                    <a:pt x="200" y="258"/>
                  </a:lnTo>
                  <a:lnTo>
                    <a:pt x="198" y="270"/>
                  </a:lnTo>
                  <a:lnTo>
                    <a:pt x="188" y="284"/>
                  </a:lnTo>
                  <a:lnTo>
                    <a:pt x="182" y="296"/>
                  </a:lnTo>
                  <a:lnTo>
                    <a:pt x="180" y="308"/>
                  </a:lnTo>
                  <a:lnTo>
                    <a:pt x="178" y="332"/>
                  </a:lnTo>
                  <a:lnTo>
                    <a:pt x="194" y="346"/>
                  </a:lnTo>
                  <a:lnTo>
                    <a:pt x="202" y="348"/>
                  </a:lnTo>
                  <a:lnTo>
                    <a:pt x="214" y="352"/>
                  </a:lnTo>
                  <a:lnTo>
                    <a:pt x="218" y="358"/>
                  </a:lnTo>
                  <a:lnTo>
                    <a:pt x="222" y="364"/>
                  </a:lnTo>
                  <a:lnTo>
                    <a:pt x="224" y="372"/>
                  </a:lnTo>
                  <a:lnTo>
                    <a:pt x="222" y="382"/>
                  </a:lnTo>
                  <a:lnTo>
                    <a:pt x="216" y="394"/>
                  </a:lnTo>
                  <a:lnTo>
                    <a:pt x="198" y="400"/>
                  </a:lnTo>
                  <a:lnTo>
                    <a:pt x="184" y="406"/>
                  </a:lnTo>
                  <a:lnTo>
                    <a:pt x="160" y="426"/>
                  </a:lnTo>
                  <a:lnTo>
                    <a:pt x="154" y="430"/>
                  </a:lnTo>
                  <a:lnTo>
                    <a:pt x="148" y="430"/>
                  </a:lnTo>
                  <a:lnTo>
                    <a:pt x="142" y="428"/>
                  </a:lnTo>
                  <a:lnTo>
                    <a:pt x="134" y="422"/>
                  </a:lnTo>
                  <a:lnTo>
                    <a:pt x="106" y="39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8" name="Freeform 32"/>
            <p:cNvSpPr/>
            <p:nvPr/>
          </p:nvSpPr>
          <p:spPr bwMode="auto">
            <a:xfrm>
              <a:off x="6108700" y="2295526"/>
              <a:ext cx="850900" cy="1219200"/>
            </a:xfrm>
            <a:custGeom>
              <a:avLst/>
              <a:gdLst>
                <a:gd name="T0" fmla="*/ 108 w 536"/>
                <a:gd name="T1" fmla="*/ 754 h 768"/>
                <a:gd name="T2" fmla="*/ 22 w 536"/>
                <a:gd name="T3" fmla="*/ 720 h 768"/>
                <a:gd name="T4" fmla="*/ 52 w 536"/>
                <a:gd name="T5" fmla="*/ 664 h 768"/>
                <a:gd name="T6" fmla="*/ 58 w 536"/>
                <a:gd name="T7" fmla="*/ 572 h 768"/>
                <a:gd name="T8" fmla="*/ 6 w 536"/>
                <a:gd name="T9" fmla="*/ 508 h 768"/>
                <a:gd name="T10" fmla="*/ 32 w 536"/>
                <a:gd name="T11" fmla="*/ 458 h 768"/>
                <a:gd name="T12" fmla="*/ 78 w 536"/>
                <a:gd name="T13" fmla="*/ 412 h 768"/>
                <a:gd name="T14" fmla="*/ 40 w 536"/>
                <a:gd name="T15" fmla="*/ 334 h 768"/>
                <a:gd name="T16" fmla="*/ 18 w 536"/>
                <a:gd name="T17" fmla="*/ 316 h 768"/>
                <a:gd name="T18" fmla="*/ 46 w 536"/>
                <a:gd name="T19" fmla="*/ 282 h 768"/>
                <a:gd name="T20" fmla="*/ 24 w 536"/>
                <a:gd name="T21" fmla="*/ 236 h 768"/>
                <a:gd name="T22" fmla="*/ 0 w 536"/>
                <a:gd name="T23" fmla="*/ 164 h 768"/>
                <a:gd name="T24" fmla="*/ 28 w 536"/>
                <a:gd name="T25" fmla="*/ 142 h 768"/>
                <a:gd name="T26" fmla="*/ 44 w 536"/>
                <a:gd name="T27" fmla="*/ 84 h 768"/>
                <a:gd name="T28" fmla="*/ 70 w 536"/>
                <a:gd name="T29" fmla="*/ 88 h 768"/>
                <a:gd name="T30" fmla="*/ 72 w 536"/>
                <a:gd name="T31" fmla="*/ 118 h 768"/>
                <a:gd name="T32" fmla="*/ 82 w 536"/>
                <a:gd name="T33" fmla="*/ 150 h 768"/>
                <a:gd name="T34" fmla="*/ 124 w 536"/>
                <a:gd name="T35" fmla="*/ 154 h 768"/>
                <a:gd name="T36" fmla="*/ 136 w 536"/>
                <a:gd name="T37" fmla="*/ 134 h 768"/>
                <a:gd name="T38" fmla="*/ 180 w 536"/>
                <a:gd name="T39" fmla="*/ 106 h 768"/>
                <a:gd name="T40" fmla="*/ 252 w 536"/>
                <a:gd name="T41" fmla="*/ 92 h 768"/>
                <a:gd name="T42" fmla="*/ 266 w 536"/>
                <a:gd name="T43" fmla="*/ 22 h 768"/>
                <a:gd name="T44" fmla="*/ 310 w 536"/>
                <a:gd name="T45" fmla="*/ 0 h 768"/>
                <a:gd name="T46" fmla="*/ 332 w 536"/>
                <a:gd name="T47" fmla="*/ 40 h 768"/>
                <a:gd name="T48" fmla="*/ 378 w 536"/>
                <a:gd name="T49" fmla="*/ 128 h 768"/>
                <a:gd name="T50" fmla="*/ 424 w 536"/>
                <a:gd name="T51" fmla="*/ 138 h 768"/>
                <a:gd name="T52" fmla="*/ 444 w 536"/>
                <a:gd name="T53" fmla="*/ 152 h 768"/>
                <a:gd name="T54" fmla="*/ 430 w 536"/>
                <a:gd name="T55" fmla="*/ 188 h 768"/>
                <a:gd name="T56" fmla="*/ 448 w 536"/>
                <a:gd name="T57" fmla="*/ 210 h 768"/>
                <a:gd name="T58" fmla="*/ 520 w 536"/>
                <a:gd name="T59" fmla="*/ 250 h 768"/>
                <a:gd name="T60" fmla="*/ 488 w 536"/>
                <a:gd name="T61" fmla="*/ 330 h 768"/>
                <a:gd name="T62" fmla="*/ 450 w 536"/>
                <a:gd name="T63" fmla="*/ 370 h 768"/>
                <a:gd name="T64" fmla="*/ 398 w 536"/>
                <a:gd name="T65" fmla="*/ 384 h 768"/>
                <a:gd name="T66" fmla="*/ 350 w 536"/>
                <a:gd name="T67" fmla="*/ 340 h 768"/>
                <a:gd name="T68" fmla="*/ 344 w 536"/>
                <a:gd name="T69" fmla="*/ 288 h 768"/>
                <a:gd name="T70" fmla="*/ 310 w 536"/>
                <a:gd name="T71" fmla="*/ 252 h 768"/>
                <a:gd name="T72" fmla="*/ 294 w 536"/>
                <a:gd name="T73" fmla="*/ 200 h 768"/>
                <a:gd name="T74" fmla="*/ 258 w 536"/>
                <a:gd name="T75" fmla="*/ 184 h 768"/>
                <a:gd name="T76" fmla="*/ 226 w 536"/>
                <a:gd name="T77" fmla="*/ 190 h 768"/>
                <a:gd name="T78" fmla="*/ 194 w 536"/>
                <a:gd name="T79" fmla="*/ 228 h 768"/>
                <a:gd name="T80" fmla="*/ 178 w 536"/>
                <a:gd name="T81" fmla="*/ 266 h 768"/>
                <a:gd name="T82" fmla="*/ 172 w 536"/>
                <a:gd name="T83" fmla="*/ 298 h 768"/>
                <a:gd name="T84" fmla="*/ 142 w 536"/>
                <a:gd name="T85" fmla="*/ 314 h 768"/>
                <a:gd name="T86" fmla="*/ 142 w 536"/>
                <a:gd name="T87" fmla="*/ 360 h 768"/>
                <a:gd name="T88" fmla="*/ 222 w 536"/>
                <a:gd name="T89" fmla="*/ 346 h 768"/>
                <a:gd name="T90" fmla="*/ 252 w 536"/>
                <a:gd name="T91" fmla="*/ 342 h 768"/>
                <a:gd name="T92" fmla="*/ 274 w 536"/>
                <a:gd name="T93" fmla="*/ 360 h 768"/>
                <a:gd name="T94" fmla="*/ 300 w 536"/>
                <a:gd name="T95" fmla="*/ 436 h 768"/>
                <a:gd name="T96" fmla="*/ 352 w 536"/>
                <a:gd name="T97" fmla="*/ 468 h 768"/>
                <a:gd name="T98" fmla="*/ 354 w 536"/>
                <a:gd name="T99" fmla="*/ 512 h 768"/>
                <a:gd name="T100" fmla="*/ 328 w 536"/>
                <a:gd name="T101" fmla="*/ 540 h 768"/>
                <a:gd name="T102" fmla="*/ 266 w 536"/>
                <a:gd name="T103" fmla="*/ 582 h 768"/>
                <a:gd name="T104" fmla="*/ 202 w 536"/>
                <a:gd name="T105" fmla="*/ 650 h 768"/>
                <a:gd name="T106" fmla="*/ 180 w 536"/>
                <a:gd name="T107" fmla="*/ 730 h 76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36" h="768">
                  <a:moveTo>
                    <a:pt x="192" y="768"/>
                  </a:moveTo>
                  <a:lnTo>
                    <a:pt x="192" y="768"/>
                  </a:lnTo>
                  <a:lnTo>
                    <a:pt x="178" y="754"/>
                  </a:lnTo>
                  <a:lnTo>
                    <a:pt x="108" y="754"/>
                  </a:lnTo>
                  <a:lnTo>
                    <a:pt x="44" y="740"/>
                  </a:lnTo>
                  <a:lnTo>
                    <a:pt x="32" y="730"/>
                  </a:lnTo>
                  <a:lnTo>
                    <a:pt x="22" y="720"/>
                  </a:lnTo>
                  <a:lnTo>
                    <a:pt x="16" y="712"/>
                  </a:lnTo>
                  <a:lnTo>
                    <a:pt x="14" y="708"/>
                  </a:lnTo>
                  <a:lnTo>
                    <a:pt x="52" y="664"/>
                  </a:lnTo>
                  <a:lnTo>
                    <a:pt x="62" y="630"/>
                  </a:lnTo>
                  <a:lnTo>
                    <a:pt x="66" y="608"/>
                  </a:lnTo>
                  <a:lnTo>
                    <a:pt x="64" y="588"/>
                  </a:lnTo>
                  <a:lnTo>
                    <a:pt x="58" y="572"/>
                  </a:lnTo>
                  <a:lnTo>
                    <a:pt x="50" y="558"/>
                  </a:lnTo>
                  <a:lnTo>
                    <a:pt x="42" y="544"/>
                  </a:lnTo>
                  <a:lnTo>
                    <a:pt x="30" y="532"/>
                  </a:lnTo>
                  <a:lnTo>
                    <a:pt x="6" y="508"/>
                  </a:lnTo>
                  <a:lnTo>
                    <a:pt x="6" y="494"/>
                  </a:lnTo>
                  <a:lnTo>
                    <a:pt x="10" y="482"/>
                  </a:lnTo>
                  <a:lnTo>
                    <a:pt x="16" y="474"/>
                  </a:lnTo>
                  <a:lnTo>
                    <a:pt x="22" y="464"/>
                  </a:lnTo>
                  <a:lnTo>
                    <a:pt x="32" y="458"/>
                  </a:lnTo>
                  <a:lnTo>
                    <a:pt x="40" y="450"/>
                  </a:lnTo>
                  <a:lnTo>
                    <a:pt x="62" y="438"/>
                  </a:lnTo>
                  <a:lnTo>
                    <a:pt x="78" y="412"/>
                  </a:lnTo>
                  <a:lnTo>
                    <a:pt x="78" y="382"/>
                  </a:lnTo>
                  <a:lnTo>
                    <a:pt x="64" y="362"/>
                  </a:lnTo>
                  <a:lnTo>
                    <a:pt x="52" y="346"/>
                  </a:lnTo>
                  <a:lnTo>
                    <a:pt x="40" y="334"/>
                  </a:lnTo>
                  <a:lnTo>
                    <a:pt x="26" y="322"/>
                  </a:lnTo>
                  <a:lnTo>
                    <a:pt x="18" y="320"/>
                  </a:lnTo>
                  <a:lnTo>
                    <a:pt x="18" y="316"/>
                  </a:lnTo>
                  <a:lnTo>
                    <a:pt x="38" y="300"/>
                  </a:lnTo>
                  <a:lnTo>
                    <a:pt x="44" y="288"/>
                  </a:lnTo>
                  <a:lnTo>
                    <a:pt x="46" y="282"/>
                  </a:lnTo>
                  <a:lnTo>
                    <a:pt x="48" y="276"/>
                  </a:lnTo>
                  <a:lnTo>
                    <a:pt x="24" y="256"/>
                  </a:lnTo>
                  <a:lnTo>
                    <a:pt x="24" y="236"/>
                  </a:lnTo>
                  <a:lnTo>
                    <a:pt x="10" y="220"/>
                  </a:lnTo>
                  <a:lnTo>
                    <a:pt x="0" y="208"/>
                  </a:lnTo>
                  <a:lnTo>
                    <a:pt x="0" y="164"/>
                  </a:lnTo>
                  <a:lnTo>
                    <a:pt x="16" y="146"/>
                  </a:lnTo>
                  <a:lnTo>
                    <a:pt x="22" y="144"/>
                  </a:lnTo>
                  <a:lnTo>
                    <a:pt x="28" y="142"/>
                  </a:lnTo>
                  <a:lnTo>
                    <a:pt x="34" y="140"/>
                  </a:lnTo>
                  <a:lnTo>
                    <a:pt x="34" y="94"/>
                  </a:lnTo>
                  <a:lnTo>
                    <a:pt x="44" y="84"/>
                  </a:lnTo>
                  <a:lnTo>
                    <a:pt x="50" y="80"/>
                  </a:lnTo>
                  <a:lnTo>
                    <a:pt x="58" y="78"/>
                  </a:lnTo>
                  <a:lnTo>
                    <a:pt x="64" y="82"/>
                  </a:lnTo>
                  <a:lnTo>
                    <a:pt x="70" y="88"/>
                  </a:lnTo>
                  <a:lnTo>
                    <a:pt x="76" y="98"/>
                  </a:lnTo>
                  <a:lnTo>
                    <a:pt x="78" y="104"/>
                  </a:lnTo>
                  <a:lnTo>
                    <a:pt x="80" y="112"/>
                  </a:lnTo>
                  <a:lnTo>
                    <a:pt x="72" y="118"/>
                  </a:lnTo>
                  <a:lnTo>
                    <a:pt x="68" y="124"/>
                  </a:lnTo>
                  <a:lnTo>
                    <a:pt x="68" y="130"/>
                  </a:lnTo>
                  <a:lnTo>
                    <a:pt x="70" y="136"/>
                  </a:lnTo>
                  <a:lnTo>
                    <a:pt x="76" y="142"/>
                  </a:lnTo>
                  <a:lnTo>
                    <a:pt x="82" y="150"/>
                  </a:lnTo>
                  <a:lnTo>
                    <a:pt x="98" y="164"/>
                  </a:lnTo>
                  <a:lnTo>
                    <a:pt x="108" y="164"/>
                  </a:lnTo>
                  <a:lnTo>
                    <a:pt x="124" y="154"/>
                  </a:lnTo>
                  <a:lnTo>
                    <a:pt x="124" y="148"/>
                  </a:lnTo>
                  <a:lnTo>
                    <a:pt x="128" y="142"/>
                  </a:lnTo>
                  <a:lnTo>
                    <a:pt x="132" y="138"/>
                  </a:lnTo>
                  <a:lnTo>
                    <a:pt x="136" y="134"/>
                  </a:lnTo>
                  <a:lnTo>
                    <a:pt x="148" y="126"/>
                  </a:lnTo>
                  <a:lnTo>
                    <a:pt x="162" y="120"/>
                  </a:lnTo>
                  <a:lnTo>
                    <a:pt x="170" y="110"/>
                  </a:lnTo>
                  <a:lnTo>
                    <a:pt x="180" y="106"/>
                  </a:lnTo>
                  <a:lnTo>
                    <a:pt x="190" y="104"/>
                  </a:lnTo>
                  <a:lnTo>
                    <a:pt x="202" y="102"/>
                  </a:lnTo>
                  <a:lnTo>
                    <a:pt x="228" y="100"/>
                  </a:lnTo>
                  <a:lnTo>
                    <a:pt x="240" y="98"/>
                  </a:lnTo>
                  <a:lnTo>
                    <a:pt x="252" y="92"/>
                  </a:lnTo>
                  <a:lnTo>
                    <a:pt x="250" y="40"/>
                  </a:lnTo>
                  <a:lnTo>
                    <a:pt x="258" y="30"/>
                  </a:lnTo>
                  <a:lnTo>
                    <a:pt x="266" y="22"/>
                  </a:lnTo>
                  <a:lnTo>
                    <a:pt x="288" y="8"/>
                  </a:lnTo>
                  <a:lnTo>
                    <a:pt x="296" y="2"/>
                  </a:lnTo>
                  <a:lnTo>
                    <a:pt x="304" y="0"/>
                  </a:lnTo>
                  <a:lnTo>
                    <a:pt x="310" y="0"/>
                  </a:lnTo>
                  <a:lnTo>
                    <a:pt x="314" y="4"/>
                  </a:lnTo>
                  <a:lnTo>
                    <a:pt x="318" y="10"/>
                  </a:lnTo>
                  <a:lnTo>
                    <a:pt x="322" y="18"/>
                  </a:lnTo>
                  <a:lnTo>
                    <a:pt x="332" y="40"/>
                  </a:lnTo>
                  <a:lnTo>
                    <a:pt x="370" y="100"/>
                  </a:lnTo>
                  <a:lnTo>
                    <a:pt x="372" y="112"/>
                  </a:lnTo>
                  <a:lnTo>
                    <a:pt x="374" y="122"/>
                  </a:lnTo>
                  <a:lnTo>
                    <a:pt x="378" y="128"/>
                  </a:lnTo>
                  <a:lnTo>
                    <a:pt x="382" y="132"/>
                  </a:lnTo>
                  <a:lnTo>
                    <a:pt x="388" y="136"/>
                  </a:lnTo>
                  <a:lnTo>
                    <a:pt x="398" y="140"/>
                  </a:lnTo>
                  <a:lnTo>
                    <a:pt x="424" y="138"/>
                  </a:lnTo>
                  <a:lnTo>
                    <a:pt x="442" y="138"/>
                  </a:lnTo>
                  <a:lnTo>
                    <a:pt x="458" y="140"/>
                  </a:lnTo>
                  <a:lnTo>
                    <a:pt x="450" y="146"/>
                  </a:lnTo>
                  <a:lnTo>
                    <a:pt x="444" y="152"/>
                  </a:lnTo>
                  <a:lnTo>
                    <a:pt x="436" y="158"/>
                  </a:lnTo>
                  <a:lnTo>
                    <a:pt x="430" y="166"/>
                  </a:lnTo>
                  <a:lnTo>
                    <a:pt x="430" y="178"/>
                  </a:lnTo>
                  <a:lnTo>
                    <a:pt x="430" y="188"/>
                  </a:lnTo>
                  <a:lnTo>
                    <a:pt x="432" y="192"/>
                  </a:lnTo>
                  <a:lnTo>
                    <a:pt x="436" y="198"/>
                  </a:lnTo>
                  <a:lnTo>
                    <a:pt x="440" y="204"/>
                  </a:lnTo>
                  <a:lnTo>
                    <a:pt x="448" y="210"/>
                  </a:lnTo>
                  <a:lnTo>
                    <a:pt x="458" y="212"/>
                  </a:lnTo>
                  <a:lnTo>
                    <a:pt x="466" y="216"/>
                  </a:lnTo>
                  <a:lnTo>
                    <a:pt x="482" y="226"/>
                  </a:lnTo>
                  <a:lnTo>
                    <a:pt x="500" y="238"/>
                  </a:lnTo>
                  <a:lnTo>
                    <a:pt x="520" y="250"/>
                  </a:lnTo>
                  <a:lnTo>
                    <a:pt x="536" y="264"/>
                  </a:lnTo>
                  <a:lnTo>
                    <a:pt x="488" y="330"/>
                  </a:lnTo>
                  <a:lnTo>
                    <a:pt x="486" y="336"/>
                  </a:lnTo>
                  <a:lnTo>
                    <a:pt x="482" y="344"/>
                  </a:lnTo>
                  <a:lnTo>
                    <a:pt x="476" y="352"/>
                  </a:lnTo>
                  <a:lnTo>
                    <a:pt x="468" y="358"/>
                  </a:lnTo>
                  <a:lnTo>
                    <a:pt x="450" y="370"/>
                  </a:lnTo>
                  <a:lnTo>
                    <a:pt x="436" y="376"/>
                  </a:lnTo>
                  <a:lnTo>
                    <a:pt x="416" y="380"/>
                  </a:lnTo>
                  <a:lnTo>
                    <a:pt x="398" y="384"/>
                  </a:lnTo>
                  <a:lnTo>
                    <a:pt x="382" y="372"/>
                  </a:lnTo>
                  <a:lnTo>
                    <a:pt x="370" y="360"/>
                  </a:lnTo>
                  <a:lnTo>
                    <a:pt x="360" y="348"/>
                  </a:lnTo>
                  <a:lnTo>
                    <a:pt x="350" y="340"/>
                  </a:lnTo>
                  <a:lnTo>
                    <a:pt x="346" y="332"/>
                  </a:lnTo>
                  <a:lnTo>
                    <a:pt x="346" y="324"/>
                  </a:lnTo>
                  <a:lnTo>
                    <a:pt x="346" y="308"/>
                  </a:lnTo>
                  <a:lnTo>
                    <a:pt x="344" y="294"/>
                  </a:lnTo>
                  <a:lnTo>
                    <a:pt x="344" y="288"/>
                  </a:lnTo>
                  <a:lnTo>
                    <a:pt x="342" y="284"/>
                  </a:lnTo>
                  <a:lnTo>
                    <a:pt x="310" y="272"/>
                  </a:lnTo>
                  <a:lnTo>
                    <a:pt x="310" y="252"/>
                  </a:lnTo>
                  <a:lnTo>
                    <a:pt x="312" y="232"/>
                  </a:lnTo>
                  <a:lnTo>
                    <a:pt x="314" y="214"/>
                  </a:lnTo>
                  <a:lnTo>
                    <a:pt x="314" y="202"/>
                  </a:lnTo>
                  <a:lnTo>
                    <a:pt x="294" y="200"/>
                  </a:lnTo>
                  <a:lnTo>
                    <a:pt x="278" y="198"/>
                  </a:lnTo>
                  <a:lnTo>
                    <a:pt x="270" y="196"/>
                  </a:lnTo>
                  <a:lnTo>
                    <a:pt x="264" y="192"/>
                  </a:lnTo>
                  <a:lnTo>
                    <a:pt x="260" y="188"/>
                  </a:lnTo>
                  <a:lnTo>
                    <a:pt x="258" y="184"/>
                  </a:lnTo>
                  <a:lnTo>
                    <a:pt x="238" y="184"/>
                  </a:lnTo>
                  <a:lnTo>
                    <a:pt x="232" y="184"/>
                  </a:lnTo>
                  <a:lnTo>
                    <a:pt x="228" y="186"/>
                  </a:lnTo>
                  <a:lnTo>
                    <a:pt x="226" y="190"/>
                  </a:lnTo>
                  <a:lnTo>
                    <a:pt x="224" y="196"/>
                  </a:lnTo>
                  <a:lnTo>
                    <a:pt x="220" y="214"/>
                  </a:lnTo>
                  <a:lnTo>
                    <a:pt x="206" y="220"/>
                  </a:lnTo>
                  <a:lnTo>
                    <a:pt x="194" y="228"/>
                  </a:lnTo>
                  <a:lnTo>
                    <a:pt x="172" y="244"/>
                  </a:lnTo>
                  <a:lnTo>
                    <a:pt x="172" y="250"/>
                  </a:lnTo>
                  <a:lnTo>
                    <a:pt x="174" y="258"/>
                  </a:lnTo>
                  <a:lnTo>
                    <a:pt x="178" y="266"/>
                  </a:lnTo>
                  <a:lnTo>
                    <a:pt x="184" y="278"/>
                  </a:lnTo>
                  <a:lnTo>
                    <a:pt x="182" y="286"/>
                  </a:lnTo>
                  <a:lnTo>
                    <a:pt x="176" y="292"/>
                  </a:lnTo>
                  <a:lnTo>
                    <a:pt x="172" y="298"/>
                  </a:lnTo>
                  <a:lnTo>
                    <a:pt x="164" y="300"/>
                  </a:lnTo>
                  <a:lnTo>
                    <a:pt x="152" y="306"/>
                  </a:lnTo>
                  <a:lnTo>
                    <a:pt x="146" y="310"/>
                  </a:lnTo>
                  <a:lnTo>
                    <a:pt x="142" y="314"/>
                  </a:lnTo>
                  <a:lnTo>
                    <a:pt x="142" y="326"/>
                  </a:lnTo>
                  <a:lnTo>
                    <a:pt x="140" y="338"/>
                  </a:lnTo>
                  <a:lnTo>
                    <a:pt x="138" y="350"/>
                  </a:lnTo>
                  <a:lnTo>
                    <a:pt x="140" y="356"/>
                  </a:lnTo>
                  <a:lnTo>
                    <a:pt x="142" y="360"/>
                  </a:lnTo>
                  <a:lnTo>
                    <a:pt x="206" y="360"/>
                  </a:lnTo>
                  <a:lnTo>
                    <a:pt x="214" y="352"/>
                  </a:lnTo>
                  <a:lnTo>
                    <a:pt x="222" y="346"/>
                  </a:lnTo>
                  <a:lnTo>
                    <a:pt x="228" y="342"/>
                  </a:lnTo>
                  <a:lnTo>
                    <a:pt x="234" y="342"/>
                  </a:lnTo>
                  <a:lnTo>
                    <a:pt x="242" y="340"/>
                  </a:lnTo>
                  <a:lnTo>
                    <a:pt x="252" y="342"/>
                  </a:lnTo>
                  <a:lnTo>
                    <a:pt x="256" y="348"/>
                  </a:lnTo>
                  <a:lnTo>
                    <a:pt x="260" y="350"/>
                  </a:lnTo>
                  <a:lnTo>
                    <a:pt x="266" y="356"/>
                  </a:lnTo>
                  <a:lnTo>
                    <a:pt x="274" y="360"/>
                  </a:lnTo>
                  <a:lnTo>
                    <a:pt x="282" y="378"/>
                  </a:lnTo>
                  <a:lnTo>
                    <a:pt x="290" y="422"/>
                  </a:lnTo>
                  <a:lnTo>
                    <a:pt x="300" y="436"/>
                  </a:lnTo>
                  <a:lnTo>
                    <a:pt x="314" y="448"/>
                  </a:lnTo>
                  <a:lnTo>
                    <a:pt x="330" y="460"/>
                  </a:lnTo>
                  <a:lnTo>
                    <a:pt x="340" y="464"/>
                  </a:lnTo>
                  <a:lnTo>
                    <a:pt x="352" y="468"/>
                  </a:lnTo>
                  <a:lnTo>
                    <a:pt x="372" y="502"/>
                  </a:lnTo>
                  <a:lnTo>
                    <a:pt x="368" y="502"/>
                  </a:lnTo>
                  <a:lnTo>
                    <a:pt x="362" y="504"/>
                  </a:lnTo>
                  <a:lnTo>
                    <a:pt x="354" y="512"/>
                  </a:lnTo>
                  <a:lnTo>
                    <a:pt x="346" y="520"/>
                  </a:lnTo>
                  <a:lnTo>
                    <a:pt x="340" y="526"/>
                  </a:lnTo>
                  <a:lnTo>
                    <a:pt x="336" y="534"/>
                  </a:lnTo>
                  <a:lnTo>
                    <a:pt x="328" y="540"/>
                  </a:lnTo>
                  <a:lnTo>
                    <a:pt x="312" y="554"/>
                  </a:lnTo>
                  <a:lnTo>
                    <a:pt x="296" y="564"/>
                  </a:lnTo>
                  <a:lnTo>
                    <a:pt x="280" y="570"/>
                  </a:lnTo>
                  <a:lnTo>
                    <a:pt x="266" y="582"/>
                  </a:lnTo>
                  <a:lnTo>
                    <a:pt x="254" y="592"/>
                  </a:lnTo>
                  <a:lnTo>
                    <a:pt x="244" y="606"/>
                  </a:lnTo>
                  <a:lnTo>
                    <a:pt x="234" y="620"/>
                  </a:lnTo>
                  <a:lnTo>
                    <a:pt x="202" y="650"/>
                  </a:lnTo>
                  <a:lnTo>
                    <a:pt x="190" y="662"/>
                  </a:lnTo>
                  <a:lnTo>
                    <a:pt x="182" y="676"/>
                  </a:lnTo>
                  <a:lnTo>
                    <a:pt x="176" y="690"/>
                  </a:lnTo>
                  <a:lnTo>
                    <a:pt x="176" y="708"/>
                  </a:lnTo>
                  <a:lnTo>
                    <a:pt x="180" y="730"/>
                  </a:lnTo>
                  <a:lnTo>
                    <a:pt x="190" y="756"/>
                  </a:lnTo>
                  <a:lnTo>
                    <a:pt x="192" y="7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29" name="Freeform 33"/>
            <p:cNvSpPr/>
            <p:nvPr/>
          </p:nvSpPr>
          <p:spPr bwMode="auto">
            <a:xfrm>
              <a:off x="555625" y="1035051"/>
              <a:ext cx="3143250" cy="2406650"/>
            </a:xfrm>
            <a:custGeom>
              <a:avLst/>
              <a:gdLst>
                <a:gd name="T0" fmla="*/ 1348 w 1980"/>
                <a:gd name="T1" fmla="*/ 1486 h 1516"/>
                <a:gd name="T2" fmla="*/ 1296 w 1980"/>
                <a:gd name="T3" fmla="*/ 1480 h 1516"/>
                <a:gd name="T4" fmla="*/ 1206 w 1980"/>
                <a:gd name="T5" fmla="*/ 1418 h 1516"/>
                <a:gd name="T6" fmla="*/ 1068 w 1980"/>
                <a:gd name="T7" fmla="*/ 1416 h 1516"/>
                <a:gd name="T8" fmla="*/ 938 w 1980"/>
                <a:gd name="T9" fmla="*/ 1464 h 1516"/>
                <a:gd name="T10" fmla="*/ 842 w 1980"/>
                <a:gd name="T11" fmla="*/ 1464 h 1516"/>
                <a:gd name="T12" fmla="*/ 720 w 1980"/>
                <a:gd name="T13" fmla="*/ 1458 h 1516"/>
                <a:gd name="T14" fmla="*/ 664 w 1980"/>
                <a:gd name="T15" fmla="*/ 1408 h 1516"/>
                <a:gd name="T16" fmla="*/ 580 w 1980"/>
                <a:gd name="T17" fmla="*/ 1446 h 1516"/>
                <a:gd name="T18" fmla="*/ 528 w 1980"/>
                <a:gd name="T19" fmla="*/ 1412 h 1516"/>
                <a:gd name="T20" fmla="*/ 420 w 1980"/>
                <a:gd name="T21" fmla="*/ 1446 h 1516"/>
                <a:gd name="T22" fmla="*/ 332 w 1980"/>
                <a:gd name="T23" fmla="*/ 1490 h 1516"/>
                <a:gd name="T24" fmla="*/ 278 w 1980"/>
                <a:gd name="T25" fmla="*/ 1444 h 1516"/>
                <a:gd name="T26" fmla="*/ 256 w 1980"/>
                <a:gd name="T27" fmla="*/ 1350 h 1516"/>
                <a:gd name="T28" fmla="*/ 190 w 1980"/>
                <a:gd name="T29" fmla="*/ 1318 h 1516"/>
                <a:gd name="T30" fmla="*/ 112 w 1980"/>
                <a:gd name="T31" fmla="*/ 1224 h 1516"/>
                <a:gd name="T32" fmla="*/ 98 w 1980"/>
                <a:gd name="T33" fmla="*/ 1128 h 1516"/>
                <a:gd name="T34" fmla="*/ 36 w 1980"/>
                <a:gd name="T35" fmla="*/ 1054 h 1516"/>
                <a:gd name="T36" fmla="*/ 86 w 1980"/>
                <a:gd name="T37" fmla="*/ 920 h 1516"/>
                <a:gd name="T38" fmla="*/ 20 w 1980"/>
                <a:gd name="T39" fmla="*/ 884 h 1516"/>
                <a:gd name="T40" fmla="*/ 0 w 1980"/>
                <a:gd name="T41" fmla="*/ 864 h 1516"/>
                <a:gd name="T42" fmla="*/ 8 w 1980"/>
                <a:gd name="T43" fmla="*/ 798 h 1516"/>
                <a:gd name="T44" fmla="*/ 106 w 1980"/>
                <a:gd name="T45" fmla="*/ 726 h 1516"/>
                <a:gd name="T46" fmla="*/ 236 w 1980"/>
                <a:gd name="T47" fmla="*/ 732 h 1516"/>
                <a:gd name="T48" fmla="*/ 308 w 1980"/>
                <a:gd name="T49" fmla="*/ 746 h 1516"/>
                <a:gd name="T50" fmla="*/ 418 w 1980"/>
                <a:gd name="T51" fmla="*/ 684 h 1516"/>
                <a:gd name="T52" fmla="*/ 510 w 1980"/>
                <a:gd name="T53" fmla="*/ 688 h 1516"/>
                <a:gd name="T54" fmla="*/ 638 w 1980"/>
                <a:gd name="T55" fmla="*/ 620 h 1516"/>
                <a:gd name="T56" fmla="*/ 708 w 1980"/>
                <a:gd name="T57" fmla="*/ 536 h 1516"/>
                <a:gd name="T58" fmla="*/ 728 w 1980"/>
                <a:gd name="T59" fmla="*/ 392 h 1516"/>
                <a:gd name="T60" fmla="*/ 772 w 1980"/>
                <a:gd name="T61" fmla="*/ 326 h 1516"/>
                <a:gd name="T62" fmla="*/ 904 w 1980"/>
                <a:gd name="T63" fmla="*/ 356 h 1516"/>
                <a:gd name="T64" fmla="*/ 926 w 1980"/>
                <a:gd name="T65" fmla="*/ 302 h 1516"/>
                <a:gd name="T66" fmla="*/ 1008 w 1980"/>
                <a:gd name="T67" fmla="*/ 172 h 1516"/>
                <a:gd name="T68" fmla="*/ 1092 w 1980"/>
                <a:gd name="T69" fmla="*/ 186 h 1516"/>
                <a:gd name="T70" fmla="*/ 1196 w 1980"/>
                <a:gd name="T71" fmla="*/ 202 h 1516"/>
                <a:gd name="T72" fmla="*/ 1246 w 1980"/>
                <a:gd name="T73" fmla="*/ 76 h 1516"/>
                <a:gd name="T74" fmla="*/ 1352 w 1980"/>
                <a:gd name="T75" fmla="*/ 36 h 1516"/>
                <a:gd name="T76" fmla="*/ 1426 w 1980"/>
                <a:gd name="T77" fmla="*/ 22 h 1516"/>
                <a:gd name="T78" fmla="*/ 1568 w 1980"/>
                <a:gd name="T79" fmla="*/ 164 h 1516"/>
                <a:gd name="T80" fmla="*/ 1612 w 1980"/>
                <a:gd name="T81" fmla="*/ 320 h 1516"/>
                <a:gd name="T82" fmla="*/ 1568 w 1980"/>
                <a:gd name="T83" fmla="*/ 390 h 1516"/>
                <a:gd name="T84" fmla="*/ 1614 w 1980"/>
                <a:gd name="T85" fmla="*/ 488 h 1516"/>
                <a:gd name="T86" fmla="*/ 1778 w 1980"/>
                <a:gd name="T87" fmla="*/ 526 h 1516"/>
                <a:gd name="T88" fmla="*/ 1918 w 1980"/>
                <a:gd name="T89" fmla="*/ 628 h 1516"/>
                <a:gd name="T90" fmla="*/ 1974 w 1980"/>
                <a:gd name="T91" fmla="*/ 736 h 1516"/>
                <a:gd name="T92" fmla="*/ 1952 w 1980"/>
                <a:gd name="T93" fmla="*/ 832 h 1516"/>
                <a:gd name="T94" fmla="*/ 1878 w 1980"/>
                <a:gd name="T95" fmla="*/ 908 h 1516"/>
                <a:gd name="T96" fmla="*/ 1774 w 1980"/>
                <a:gd name="T97" fmla="*/ 980 h 1516"/>
                <a:gd name="T98" fmla="*/ 1672 w 1980"/>
                <a:gd name="T99" fmla="*/ 1034 h 1516"/>
                <a:gd name="T100" fmla="*/ 1646 w 1980"/>
                <a:gd name="T101" fmla="*/ 1106 h 1516"/>
                <a:gd name="T102" fmla="*/ 1580 w 1980"/>
                <a:gd name="T103" fmla="*/ 1194 h 1516"/>
                <a:gd name="T104" fmla="*/ 1396 w 1980"/>
                <a:gd name="T105" fmla="*/ 1236 h 1516"/>
                <a:gd name="T106" fmla="*/ 1404 w 1980"/>
                <a:gd name="T107" fmla="*/ 1294 h 1516"/>
                <a:gd name="T108" fmla="*/ 1474 w 1980"/>
                <a:gd name="T109" fmla="*/ 1370 h 1516"/>
                <a:gd name="T110" fmla="*/ 1434 w 1980"/>
                <a:gd name="T111" fmla="*/ 1426 h 1516"/>
                <a:gd name="T112" fmla="*/ 1450 w 1980"/>
                <a:gd name="T113" fmla="*/ 1504 h 151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980" h="1516">
                  <a:moveTo>
                    <a:pt x="1416" y="1516"/>
                  </a:moveTo>
                  <a:lnTo>
                    <a:pt x="1416" y="1516"/>
                  </a:lnTo>
                  <a:lnTo>
                    <a:pt x="1402" y="1508"/>
                  </a:lnTo>
                  <a:lnTo>
                    <a:pt x="1378" y="1484"/>
                  </a:lnTo>
                  <a:lnTo>
                    <a:pt x="1362" y="1484"/>
                  </a:lnTo>
                  <a:lnTo>
                    <a:pt x="1352" y="1484"/>
                  </a:lnTo>
                  <a:lnTo>
                    <a:pt x="1348" y="1486"/>
                  </a:lnTo>
                  <a:lnTo>
                    <a:pt x="1346" y="1488"/>
                  </a:lnTo>
                  <a:lnTo>
                    <a:pt x="1340" y="1502"/>
                  </a:lnTo>
                  <a:lnTo>
                    <a:pt x="1330" y="1498"/>
                  </a:lnTo>
                  <a:lnTo>
                    <a:pt x="1304" y="1500"/>
                  </a:lnTo>
                  <a:lnTo>
                    <a:pt x="1298" y="1490"/>
                  </a:lnTo>
                  <a:lnTo>
                    <a:pt x="1296" y="1480"/>
                  </a:lnTo>
                  <a:lnTo>
                    <a:pt x="1294" y="1466"/>
                  </a:lnTo>
                  <a:lnTo>
                    <a:pt x="1276" y="1458"/>
                  </a:lnTo>
                  <a:lnTo>
                    <a:pt x="1252" y="1438"/>
                  </a:lnTo>
                  <a:lnTo>
                    <a:pt x="1242" y="1430"/>
                  </a:lnTo>
                  <a:lnTo>
                    <a:pt x="1230" y="1424"/>
                  </a:lnTo>
                  <a:lnTo>
                    <a:pt x="1218" y="1420"/>
                  </a:lnTo>
                  <a:lnTo>
                    <a:pt x="1206" y="1418"/>
                  </a:lnTo>
                  <a:lnTo>
                    <a:pt x="1194" y="1418"/>
                  </a:lnTo>
                  <a:lnTo>
                    <a:pt x="1180" y="1422"/>
                  </a:lnTo>
                  <a:lnTo>
                    <a:pt x="1142" y="1428"/>
                  </a:lnTo>
                  <a:lnTo>
                    <a:pt x="1122" y="1428"/>
                  </a:lnTo>
                  <a:lnTo>
                    <a:pt x="1104" y="1428"/>
                  </a:lnTo>
                  <a:lnTo>
                    <a:pt x="1068" y="1416"/>
                  </a:lnTo>
                  <a:lnTo>
                    <a:pt x="1038" y="1416"/>
                  </a:lnTo>
                  <a:lnTo>
                    <a:pt x="1018" y="1426"/>
                  </a:lnTo>
                  <a:lnTo>
                    <a:pt x="1000" y="1436"/>
                  </a:lnTo>
                  <a:lnTo>
                    <a:pt x="984" y="1450"/>
                  </a:lnTo>
                  <a:lnTo>
                    <a:pt x="978" y="1458"/>
                  </a:lnTo>
                  <a:lnTo>
                    <a:pt x="972" y="1466"/>
                  </a:lnTo>
                  <a:lnTo>
                    <a:pt x="938" y="1464"/>
                  </a:lnTo>
                  <a:lnTo>
                    <a:pt x="906" y="1450"/>
                  </a:lnTo>
                  <a:lnTo>
                    <a:pt x="884" y="1450"/>
                  </a:lnTo>
                  <a:lnTo>
                    <a:pt x="876" y="1452"/>
                  </a:lnTo>
                  <a:lnTo>
                    <a:pt x="870" y="1458"/>
                  </a:lnTo>
                  <a:lnTo>
                    <a:pt x="842" y="1464"/>
                  </a:lnTo>
                  <a:lnTo>
                    <a:pt x="826" y="1466"/>
                  </a:lnTo>
                  <a:lnTo>
                    <a:pt x="814" y="1470"/>
                  </a:lnTo>
                  <a:lnTo>
                    <a:pt x="802" y="1476"/>
                  </a:lnTo>
                  <a:lnTo>
                    <a:pt x="788" y="1480"/>
                  </a:lnTo>
                  <a:lnTo>
                    <a:pt x="776" y="1480"/>
                  </a:lnTo>
                  <a:lnTo>
                    <a:pt x="764" y="1476"/>
                  </a:lnTo>
                  <a:lnTo>
                    <a:pt x="740" y="1468"/>
                  </a:lnTo>
                  <a:lnTo>
                    <a:pt x="720" y="1458"/>
                  </a:lnTo>
                  <a:lnTo>
                    <a:pt x="708" y="1448"/>
                  </a:lnTo>
                  <a:lnTo>
                    <a:pt x="706" y="1428"/>
                  </a:lnTo>
                  <a:lnTo>
                    <a:pt x="704" y="1424"/>
                  </a:lnTo>
                  <a:lnTo>
                    <a:pt x="702" y="1420"/>
                  </a:lnTo>
                  <a:lnTo>
                    <a:pt x="694" y="1414"/>
                  </a:lnTo>
                  <a:lnTo>
                    <a:pt x="684" y="1406"/>
                  </a:lnTo>
                  <a:lnTo>
                    <a:pt x="664" y="1408"/>
                  </a:lnTo>
                  <a:lnTo>
                    <a:pt x="658" y="1408"/>
                  </a:lnTo>
                  <a:lnTo>
                    <a:pt x="654" y="1410"/>
                  </a:lnTo>
                  <a:lnTo>
                    <a:pt x="646" y="1418"/>
                  </a:lnTo>
                  <a:lnTo>
                    <a:pt x="634" y="1434"/>
                  </a:lnTo>
                  <a:lnTo>
                    <a:pt x="618" y="1438"/>
                  </a:lnTo>
                  <a:lnTo>
                    <a:pt x="602" y="1440"/>
                  </a:lnTo>
                  <a:lnTo>
                    <a:pt x="586" y="1442"/>
                  </a:lnTo>
                  <a:lnTo>
                    <a:pt x="580" y="1446"/>
                  </a:lnTo>
                  <a:lnTo>
                    <a:pt x="572" y="1448"/>
                  </a:lnTo>
                  <a:lnTo>
                    <a:pt x="566" y="1448"/>
                  </a:lnTo>
                  <a:lnTo>
                    <a:pt x="562" y="1438"/>
                  </a:lnTo>
                  <a:lnTo>
                    <a:pt x="550" y="1428"/>
                  </a:lnTo>
                  <a:lnTo>
                    <a:pt x="540" y="1420"/>
                  </a:lnTo>
                  <a:lnTo>
                    <a:pt x="528" y="1412"/>
                  </a:lnTo>
                  <a:lnTo>
                    <a:pt x="516" y="1406"/>
                  </a:lnTo>
                  <a:lnTo>
                    <a:pt x="504" y="1400"/>
                  </a:lnTo>
                  <a:lnTo>
                    <a:pt x="492" y="1398"/>
                  </a:lnTo>
                  <a:lnTo>
                    <a:pt x="482" y="1396"/>
                  </a:lnTo>
                  <a:lnTo>
                    <a:pt x="470" y="1398"/>
                  </a:lnTo>
                  <a:lnTo>
                    <a:pt x="448" y="1414"/>
                  </a:lnTo>
                  <a:lnTo>
                    <a:pt x="432" y="1428"/>
                  </a:lnTo>
                  <a:lnTo>
                    <a:pt x="420" y="1446"/>
                  </a:lnTo>
                  <a:lnTo>
                    <a:pt x="408" y="1468"/>
                  </a:lnTo>
                  <a:lnTo>
                    <a:pt x="398" y="1480"/>
                  </a:lnTo>
                  <a:lnTo>
                    <a:pt x="388" y="1488"/>
                  </a:lnTo>
                  <a:lnTo>
                    <a:pt x="376" y="1494"/>
                  </a:lnTo>
                  <a:lnTo>
                    <a:pt x="362" y="1498"/>
                  </a:lnTo>
                  <a:lnTo>
                    <a:pt x="332" y="1490"/>
                  </a:lnTo>
                  <a:lnTo>
                    <a:pt x="322" y="1484"/>
                  </a:lnTo>
                  <a:lnTo>
                    <a:pt x="318" y="1482"/>
                  </a:lnTo>
                  <a:lnTo>
                    <a:pt x="312" y="1482"/>
                  </a:lnTo>
                  <a:lnTo>
                    <a:pt x="308" y="1472"/>
                  </a:lnTo>
                  <a:lnTo>
                    <a:pt x="304" y="1464"/>
                  </a:lnTo>
                  <a:lnTo>
                    <a:pt x="298" y="1456"/>
                  </a:lnTo>
                  <a:lnTo>
                    <a:pt x="292" y="1452"/>
                  </a:lnTo>
                  <a:lnTo>
                    <a:pt x="278" y="1444"/>
                  </a:lnTo>
                  <a:lnTo>
                    <a:pt x="264" y="1438"/>
                  </a:lnTo>
                  <a:lnTo>
                    <a:pt x="252" y="1420"/>
                  </a:lnTo>
                  <a:lnTo>
                    <a:pt x="252" y="1378"/>
                  </a:lnTo>
                  <a:lnTo>
                    <a:pt x="256" y="1372"/>
                  </a:lnTo>
                  <a:lnTo>
                    <a:pt x="256" y="1364"/>
                  </a:lnTo>
                  <a:lnTo>
                    <a:pt x="256" y="1350"/>
                  </a:lnTo>
                  <a:lnTo>
                    <a:pt x="250" y="1340"/>
                  </a:lnTo>
                  <a:lnTo>
                    <a:pt x="244" y="1332"/>
                  </a:lnTo>
                  <a:lnTo>
                    <a:pt x="234" y="1326"/>
                  </a:lnTo>
                  <a:lnTo>
                    <a:pt x="226" y="1324"/>
                  </a:lnTo>
                  <a:lnTo>
                    <a:pt x="206" y="1322"/>
                  </a:lnTo>
                  <a:lnTo>
                    <a:pt x="198" y="1320"/>
                  </a:lnTo>
                  <a:lnTo>
                    <a:pt x="190" y="1318"/>
                  </a:lnTo>
                  <a:lnTo>
                    <a:pt x="174" y="1302"/>
                  </a:lnTo>
                  <a:lnTo>
                    <a:pt x="150" y="1258"/>
                  </a:lnTo>
                  <a:lnTo>
                    <a:pt x="114" y="1250"/>
                  </a:lnTo>
                  <a:lnTo>
                    <a:pt x="112" y="1242"/>
                  </a:lnTo>
                  <a:lnTo>
                    <a:pt x="112" y="1232"/>
                  </a:lnTo>
                  <a:lnTo>
                    <a:pt x="112" y="1224"/>
                  </a:lnTo>
                  <a:lnTo>
                    <a:pt x="114" y="1216"/>
                  </a:lnTo>
                  <a:lnTo>
                    <a:pt x="120" y="1200"/>
                  </a:lnTo>
                  <a:lnTo>
                    <a:pt x="126" y="1186"/>
                  </a:lnTo>
                  <a:lnTo>
                    <a:pt x="124" y="1174"/>
                  </a:lnTo>
                  <a:lnTo>
                    <a:pt x="122" y="1162"/>
                  </a:lnTo>
                  <a:lnTo>
                    <a:pt x="118" y="1152"/>
                  </a:lnTo>
                  <a:lnTo>
                    <a:pt x="112" y="1144"/>
                  </a:lnTo>
                  <a:lnTo>
                    <a:pt x="98" y="1128"/>
                  </a:lnTo>
                  <a:lnTo>
                    <a:pt x="84" y="1114"/>
                  </a:lnTo>
                  <a:lnTo>
                    <a:pt x="38" y="1092"/>
                  </a:lnTo>
                  <a:lnTo>
                    <a:pt x="32" y="1084"/>
                  </a:lnTo>
                  <a:lnTo>
                    <a:pt x="32" y="1062"/>
                  </a:lnTo>
                  <a:lnTo>
                    <a:pt x="32" y="1056"/>
                  </a:lnTo>
                  <a:lnTo>
                    <a:pt x="36" y="1054"/>
                  </a:lnTo>
                  <a:lnTo>
                    <a:pt x="40" y="1050"/>
                  </a:lnTo>
                  <a:lnTo>
                    <a:pt x="46" y="1048"/>
                  </a:lnTo>
                  <a:lnTo>
                    <a:pt x="66" y="1038"/>
                  </a:lnTo>
                  <a:lnTo>
                    <a:pt x="78" y="1028"/>
                  </a:lnTo>
                  <a:lnTo>
                    <a:pt x="82" y="1024"/>
                  </a:lnTo>
                  <a:lnTo>
                    <a:pt x="86" y="1018"/>
                  </a:lnTo>
                  <a:lnTo>
                    <a:pt x="86" y="920"/>
                  </a:lnTo>
                  <a:lnTo>
                    <a:pt x="82" y="904"/>
                  </a:lnTo>
                  <a:lnTo>
                    <a:pt x="76" y="894"/>
                  </a:lnTo>
                  <a:lnTo>
                    <a:pt x="68" y="888"/>
                  </a:lnTo>
                  <a:lnTo>
                    <a:pt x="60" y="886"/>
                  </a:lnTo>
                  <a:lnTo>
                    <a:pt x="50" y="884"/>
                  </a:lnTo>
                  <a:lnTo>
                    <a:pt x="40" y="884"/>
                  </a:lnTo>
                  <a:lnTo>
                    <a:pt x="20" y="884"/>
                  </a:lnTo>
                  <a:lnTo>
                    <a:pt x="14" y="888"/>
                  </a:lnTo>
                  <a:lnTo>
                    <a:pt x="10" y="894"/>
                  </a:lnTo>
                  <a:lnTo>
                    <a:pt x="8" y="894"/>
                  </a:lnTo>
                  <a:lnTo>
                    <a:pt x="8" y="898"/>
                  </a:lnTo>
                  <a:lnTo>
                    <a:pt x="2" y="882"/>
                  </a:lnTo>
                  <a:lnTo>
                    <a:pt x="0" y="872"/>
                  </a:lnTo>
                  <a:lnTo>
                    <a:pt x="0" y="864"/>
                  </a:lnTo>
                  <a:lnTo>
                    <a:pt x="2" y="856"/>
                  </a:lnTo>
                  <a:lnTo>
                    <a:pt x="26" y="844"/>
                  </a:lnTo>
                  <a:lnTo>
                    <a:pt x="26" y="820"/>
                  </a:lnTo>
                  <a:lnTo>
                    <a:pt x="18" y="808"/>
                  </a:lnTo>
                  <a:lnTo>
                    <a:pt x="12" y="802"/>
                  </a:lnTo>
                  <a:lnTo>
                    <a:pt x="8" y="798"/>
                  </a:lnTo>
                  <a:lnTo>
                    <a:pt x="8" y="796"/>
                  </a:lnTo>
                  <a:lnTo>
                    <a:pt x="16" y="792"/>
                  </a:lnTo>
                  <a:lnTo>
                    <a:pt x="26" y="786"/>
                  </a:lnTo>
                  <a:lnTo>
                    <a:pt x="40" y="778"/>
                  </a:lnTo>
                  <a:lnTo>
                    <a:pt x="64" y="742"/>
                  </a:lnTo>
                  <a:lnTo>
                    <a:pt x="106" y="726"/>
                  </a:lnTo>
                  <a:lnTo>
                    <a:pt x="136" y="724"/>
                  </a:lnTo>
                  <a:lnTo>
                    <a:pt x="160" y="722"/>
                  </a:lnTo>
                  <a:lnTo>
                    <a:pt x="186" y="716"/>
                  </a:lnTo>
                  <a:lnTo>
                    <a:pt x="214" y="704"/>
                  </a:lnTo>
                  <a:lnTo>
                    <a:pt x="232" y="704"/>
                  </a:lnTo>
                  <a:lnTo>
                    <a:pt x="232" y="716"/>
                  </a:lnTo>
                  <a:lnTo>
                    <a:pt x="236" y="732"/>
                  </a:lnTo>
                  <a:lnTo>
                    <a:pt x="240" y="738"/>
                  </a:lnTo>
                  <a:lnTo>
                    <a:pt x="246" y="746"/>
                  </a:lnTo>
                  <a:lnTo>
                    <a:pt x="254" y="752"/>
                  </a:lnTo>
                  <a:lnTo>
                    <a:pt x="262" y="756"/>
                  </a:lnTo>
                  <a:lnTo>
                    <a:pt x="274" y="756"/>
                  </a:lnTo>
                  <a:lnTo>
                    <a:pt x="284" y="754"/>
                  </a:lnTo>
                  <a:lnTo>
                    <a:pt x="296" y="752"/>
                  </a:lnTo>
                  <a:lnTo>
                    <a:pt x="308" y="746"/>
                  </a:lnTo>
                  <a:lnTo>
                    <a:pt x="338" y="706"/>
                  </a:lnTo>
                  <a:lnTo>
                    <a:pt x="362" y="708"/>
                  </a:lnTo>
                  <a:lnTo>
                    <a:pt x="374" y="708"/>
                  </a:lnTo>
                  <a:lnTo>
                    <a:pt x="388" y="706"/>
                  </a:lnTo>
                  <a:lnTo>
                    <a:pt x="402" y="694"/>
                  </a:lnTo>
                  <a:lnTo>
                    <a:pt x="418" y="684"/>
                  </a:lnTo>
                  <a:lnTo>
                    <a:pt x="436" y="682"/>
                  </a:lnTo>
                  <a:lnTo>
                    <a:pt x="458" y="690"/>
                  </a:lnTo>
                  <a:lnTo>
                    <a:pt x="472" y="694"/>
                  </a:lnTo>
                  <a:lnTo>
                    <a:pt x="488" y="696"/>
                  </a:lnTo>
                  <a:lnTo>
                    <a:pt x="498" y="692"/>
                  </a:lnTo>
                  <a:lnTo>
                    <a:pt x="510" y="688"/>
                  </a:lnTo>
                  <a:lnTo>
                    <a:pt x="536" y="686"/>
                  </a:lnTo>
                  <a:lnTo>
                    <a:pt x="562" y="682"/>
                  </a:lnTo>
                  <a:lnTo>
                    <a:pt x="576" y="678"/>
                  </a:lnTo>
                  <a:lnTo>
                    <a:pt x="588" y="674"/>
                  </a:lnTo>
                  <a:lnTo>
                    <a:pt x="628" y="650"/>
                  </a:lnTo>
                  <a:lnTo>
                    <a:pt x="638" y="620"/>
                  </a:lnTo>
                  <a:lnTo>
                    <a:pt x="648" y="616"/>
                  </a:lnTo>
                  <a:lnTo>
                    <a:pt x="656" y="608"/>
                  </a:lnTo>
                  <a:lnTo>
                    <a:pt x="662" y="600"/>
                  </a:lnTo>
                  <a:lnTo>
                    <a:pt x="668" y="590"/>
                  </a:lnTo>
                  <a:lnTo>
                    <a:pt x="676" y="568"/>
                  </a:lnTo>
                  <a:lnTo>
                    <a:pt x="682" y="550"/>
                  </a:lnTo>
                  <a:lnTo>
                    <a:pt x="700" y="542"/>
                  </a:lnTo>
                  <a:lnTo>
                    <a:pt x="708" y="536"/>
                  </a:lnTo>
                  <a:lnTo>
                    <a:pt x="716" y="528"/>
                  </a:lnTo>
                  <a:lnTo>
                    <a:pt x="730" y="496"/>
                  </a:lnTo>
                  <a:lnTo>
                    <a:pt x="732" y="438"/>
                  </a:lnTo>
                  <a:lnTo>
                    <a:pt x="726" y="414"/>
                  </a:lnTo>
                  <a:lnTo>
                    <a:pt x="728" y="392"/>
                  </a:lnTo>
                  <a:lnTo>
                    <a:pt x="732" y="370"/>
                  </a:lnTo>
                  <a:lnTo>
                    <a:pt x="732" y="358"/>
                  </a:lnTo>
                  <a:lnTo>
                    <a:pt x="732" y="350"/>
                  </a:lnTo>
                  <a:lnTo>
                    <a:pt x="730" y="342"/>
                  </a:lnTo>
                  <a:lnTo>
                    <a:pt x="726" y="334"/>
                  </a:lnTo>
                  <a:lnTo>
                    <a:pt x="722" y="324"/>
                  </a:lnTo>
                  <a:lnTo>
                    <a:pt x="772" y="326"/>
                  </a:lnTo>
                  <a:lnTo>
                    <a:pt x="798" y="328"/>
                  </a:lnTo>
                  <a:lnTo>
                    <a:pt x="824" y="332"/>
                  </a:lnTo>
                  <a:lnTo>
                    <a:pt x="834" y="334"/>
                  </a:lnTo>
                  <a:lnTo>
                    <a:pt x="842" y="338"/>
                  </a:lnTo>
                  <a:lnTo>
                    <a:pt x="860" y="340"/>
                  </a:lnTo>
                  <a:lnTo>
                    <a:pt x="882" y="344"/>
                  </a:lnTo>
                  <a:lnTo>
                    <a:pt x="892" y="350"/>
                  </a:lnTo>
                  <a:lnTo>
                    <a:pt x="904" y="356"/>
                  </a:lnTo>
                  <a:lnTo>
                    <a:pt x="918" y="356"/>
                  </a:lnTo>
                  <a:lnTo>
                    <a:pt x="932" y="342"/>
                  </a:lnTo>
                  <a:lnTo>
                    <a:pt x="932" y="328"/>
                  </a:lnTo>
                  <a:lnTo>
                    <a:pt x="928" y="314"/>
                  </a:lnTo>
                  <a:lnTo>
                    <a:pt x="926" y="302"/>
                  </a:lnTo>
                  <a:lnTo>
                    <a:pt x="930" y="290"/>
                  </a:lnTo>
                  <a:lnTo>
                    <a:pt x="934" y="280"/>
                  </a:lnTo>
                  <a:lnTo>
                    <a:pt x="972" y="234"/>
                  </a:lnTo>
                  <a:lnTo>
                    <a:pt x="978" y="214"/>
                  </a:lnTo>
                  <a:lnTo>
                    <a:pt x="984" y="200"/>
                  </a:lnTo>
                  <a:lnTo>
                    <a:pt x="994" y="186"/>
                  </a:lnTo>
                  <a:lnTo>
                    <a:pt x="1008" y="172"/>
                  </a:lnTo>
                  <a:lnTo>
                    <a:pt x="1012" y="160"/>
                  </a:lnTo>
                  <a:lnTo>
                    <a:pt x="1016" y="154"/>
                  </a:lnTo>
                  <a:lnTo>
                    <a:pt x="1018" y="152"/>
                  </a:lnTo>
                  <a:lnTo>
                    <a:pt x="1022" y="150"/>
                  </a:lnTo>
                  <a:lnTo>
                    <a:pt x="1034" y="150"/>
                  </a:lnTo>
                  <a:lnTo>
                    <a:pt x="1092" y="186"/>
                  </a:lnTo>
                  <a:lnTo>
                    <a:pt x="1104" y="188"/>
                  </a:lnTo>
                  <a:lnTo>
                    <a:pt x="1118" y="190"/>
                  </a:lnTo>
                  <a:lnTo>
                    <a:pt x="1134" y="194"/>
                  </a:lnTo>
                  <a:lnTo>
                    <a:pt x="1142" y="198"/>
                  </a:lnTo>
                  <a:lnTo>
                    <a:pt x="1150" y="204"/>
                  </a:lnTo>
                  <a:lnTo>
                    <a:pt x="1172" y="204"/>
                  </a:lnTo>
                  <a:lnTo>
                    <a:pt x="1184" y="204"/>
                  </a:lnTo>
                  <a:lnTo>
                    <a:pt x="1196" y="202"/>
                  </a:lnTo>
                  <a:lnTo>
                    <a:pt x="1208" y="198"/>
                  </a:lnTo>
                  <a:lnTo>
                    <a:pt x="1218" y="194"/>
                  </a:lnTo>
                  <a:lnTo>
                    <a:pt x="1226" y="186"/>
                  </a:lnTo>
                  <a:lnTo>
                    <a:pt x="1232" y="174"/>
                  </a:lnTo>
                  <a:lnTo>
                    <a:pt x="1226" y="106"/>
                  </a:lnTo>
                  <a:lnTo>
                    <a:pt x="1236" y="88"/>
                  </a:lnTo>
                  <a:lnTo>
                    <a:pt x="1246" y="76"/>
                  </a:lnTo>
                  <a:lnTo>
                    <a:pt x="1258" y="68"/>
                  </a:lnTo>
                  <a:lnTo>
                    <a:pt x="1270" y="62"/>
                  </a:lnTo>
                  <a:lnTo>
                    <a:pt x="1284" y="58"/>
                  </a:lnTo>
                  <a:lnTo>
                    <a:pt x="1298" y="56"/>
                  </a:lnTo>
                  <a:lnTo>
                    <a:pt x="1336" y="52"/>
                  </a:lnTo>
                  <a:lnTo>
                    <a:pt x="1340" y="50"/>
                  </a:lnTo>
                  <a:lnTo>
                    <a:pt x="1344" y="46"/>
                  </a:lnTo>
                  <a:lnTo>
                    <a:pt x="1352" y="36"/>
                  </a:lnTo>
                  <a:lnTo>
                    <a:pt x="1360" y="14"/>
                  </a:lnTo>
                  <a:lnTo>
                    <a:pt x="1374" y="0"/>
                  </a:lnTo>
                  <a:lnTo>
                    <a:pt x="1418" y="0"/>
                  </a:lnTo>
                  <a:lnTo>
                    <a:pt x="1420" y="2"/>
                  </a:lnTo>
                  <a:lnTo>
                    <a:pt x="1424" y="8"/>
                  </a:lnTo>
                  <a:lnTo>
                    <a:pt x="1426" y="22"/>
                  </a:lnTo>
                  <a:lnTo>
                    <a:pt x="1430" y="40"/>
                  </a:lnTo>
                  <a:lnTo>
                    <a:pt x="1436" y="58"/>
                  </a:lnTo>
                  <a:lnTo>
                    <a:pt x="1480" y="124"/>
                  </a:lnTo>
                  <a:lnTo>
                    <a:pt x="1504" y="134"/>
                  </a:lnTo>
                  <a:lnTo>
                    <a:pt x="1538" y="144"/>
                  </a:lnTo>
                  <a:lnTo>
                    <a:pt x="1568" y="164"/>
                  </a:lnTo>
                  <a:lnTo>
                    <a:pt x="1584" y="190"/>
                  </a:lnTo>
                  <a:lnTo>
                    <a:pt x="1590" y="242"/>
                  </a:lnTo>
                  <a:lnTo>
                    <a:pt x="1610" y="280"/>
                  </a:lnTo>
                  <a:lnTo>
                    <a:pt x="1612" y="298"/>
                  </a:lnTo>
                  <a:lnTo>
                    <a:pt x="1612" y="320"/>
                  </a:lnTo>
                  <a:lnTo>
                    <a:pt x="1612" y="332"/>
                  </a:lnTo>
                  <a:lnTo>
                    <a:pt x="1610" y="342"/>
                  </a:lnTo>
                  <a:lnTo>
                    <a:pt x="1606" y="354"/>
                  </a:lnTo>
                  <a:lnTo>
                    <a:pt x="1602" y="364"/>
                  </a:lnTo>
                  <a:lnTo>
                    <a:pt x="1580" y="378"/>
                  </a:lnTo>
                  <a:lnTo>
                    <a:pt x="1574" y="382"/>
                  </a:lnTo>
                  <a:lnTo>
                    <a:pt x="1572" y="386"/>
                  </a:lnTo>
                  <a:lnTo>
                    <a:pt x="1568" y="390"/>
                  </a:lnTo>
                  <a:lnTo>
                    <a:pt x="1568" y="396"/>
                  </a:lnTo>
                  <a:lnTo>
                    <a:pt x="1566" y="420"/>
                  </a:lnTo>
                  <a:lnTo>
                    <a:pt x="1570" y="440"/>
                  </a:lnTo>
                  <a:lnTo>
                    <a:pt x="1574" y="452"/>
                  </a:lnTo>
                  <a:lnTo>
                    <a:pt x="1582" y="466"/>
                  </a:lnTo>
                  <a:lnTo>
                    <a:pt x="1614" y="488"/>
                  </a:lnTo>
                  <a:lnTo>
                    <a:pt x="1662" y="500"/>
                  </a:lnTo>
                  <a:lnTo>
                    <a:pt x="1674" y="506"/>
                  </a:lnTo>
                  <a:lnTo>
                    <a:pt x="1688" y="512"/>
                  </a:lnTo>
                  <a:lnTo>
                    <a:pt x="1700" y="516"/>
                  </a:lnTo>
                  <a:lnTo>
                    <a:pt x="1714" y="520"/>
                  </a:lnTo>
                  <a:lnTo>
                    <a:pt x="1744" y="524"/>
                  </a:lnTo>
                  <a:lnTo>
                    <a:pt x="1778" y="526"/>
                  </a:lnTo>
                  <a:lnTo>
                    <a:pt x="1790" y="534"/>
                  </a:lnTo>
                  <a:lnTo>
                    <a:pt x="1806" y="546"/>
                  </a:lnTo>
                  <a:lnTo>
                    <a:pt x="1836" y="576"/>
                  </a:lnTo>
                  <a:lnTo>
                    <a:pt x="1882" y="614"/>
                  </a:lnTo>
                  <a:lnTo>
                    <a:pt x="1894" y="616"/>
                  </a:lnTo>
                  <a:lnTo>
                    <a:pt x="1906" y="620"/>
                  </a:lnTo>
                  <a:lnTo>
                    <a:pt x="1918" y="628"/>
                  </a:lnTo>
                  <a:lnTo>
                    <a:pt x="1930" y="640"/>
                  </a:lnTo>
                  <a:lnTo>
                    <a:pt x="1938" y="672"/>
                  </a:lnTo>
                  <a:lnTo>
                    <a:pt x="1944" y="690"/>
                  </a:lnTo>
                  <a:lnTo>
                    <a:pt x="1952" y="710"/>
                  </a:lnTo>
                  <a:lnTo>
                    <a:pt x="1964" y="718"/>
                  </a:lnTo>
                  <a:lnTo>
                    <a:pt x="1968" y="724"/>
                  </a:lnTo>
                  <a:lnTo>
                    <a:pt x="1974" y="736"/>
                  </a:lnTo>
                  <a:lnTo>
                    <a:pt x="1972" y="766"/>
                  </a:lnTo>
                  <a:lnTo>
                    <a:pt x="1980" y="788"/>
                  </a:lnTo>
                  <a:lnTo>
                    <a:pt x="1968" y="796"/>
                  </a:lnTo>
                  <a:lnTo>
                    <a:pt x="1960" y="804"/>
                  </a:lnTo>
                  <a:lnTo>
                    <a:pt x="1956" y="814"/>
                  </a:lnTo>
                  <a:lnTo>
                    <a:pt x="1952" y="832"/>
                  </a:lnTo>
                  <a:lnTo>
                    <a:pt x="1952" y="864"/>
                  </a:lnTo>
                  <a:lnTo>
                    <a:pt x="1958" y="902"/>
                  </a:lnTo>
                  <a:lnTo>
                    <a:pt x="1952" y="906"/>
                  </a:lnTo>
                  <a:lnTo>
                    <a:pt x="1878" y="908"/>
                  </a:lnTo>
                  <a:lnTo>
                    <a:pt x="1844" y="914"/>
                  </a:lnTo>
                  <a:lnTo>
                    <a:pt x="1830" y="918"/>
                  </a:lnTo>
                  <a:lnTo>
                    <a:pt x="1818" y="922"/>
                  </a:lnTo>
                  <a:lnTo>
                    <a:pt x="1808" y="930"/>
                  </a:lnTo>
                  <a:lnTo>
                    <a:pt x="1798" y="940"/>
                  </a:lnTo>
                  <a:lnTo>
                    <a:pt x="1792" y="952"/>
                  </a:lnTo>
                  <a:lnTo>
                    <a:pt x="1786" y="968"/>
                  </a:lnTo>
                  <a:lnTo>
                    <a:pt x="1774" y="980"/>
                  </a:lnTo>
                  <a:lnTo>
                    <a:pt x="1766" y="990"/>
                  </a:lnTo>
                  <a:lnTo>
                    <a:pt x="1760" y="1002"/>
                  </a:lnTo>
                  <a:lnTo>
                    <a:pt x="1754" y="1018"/>
                  </a:lnTo>
                  <a:lnTo>
                    <a:pt x="1744" y="1024"/>
                  </a:lnTo>
                  <a:lnTo>
                    <a:pt x="1732" y="1028"/>
                  </a:lnTo>
                  <a:lnTo>
                    <a:pt x="1710" y="1032"/>
                  </a:lnTo>
                  <a:lnTo>
                    <a:pt x="1690" y="1034"/>
                  </a:lnTo>
                  <a:lnTo>
                    <a:pt x="1672" y="1034"/>
                  </a:lnTo>
                  <a:lnTo>
                    <a:pt x="1670" y="1044"/>
                  </a:lnTo>
                  <a:lnTo>
                    <a:pt x="1664" y="1056"/>
                  </a:lnTo>
                  <a:lnTo>
                    <a:pt x="1656" y="1066"/>
                  </a:lnTo>
                  <a:lnTo>
                    <a:pt x="1648" y="1074"/>
                  </a:lnTo>
                  <a:lnTo>
                    <a:pt x="1644" y="1082"/>
                  </a:lnTo>
                  <a:lnTo>
                    <a:pt x="1644" y="1090"/>
                  </a:lnTo>
                  <a:lnTo>
                    <a:pt x="1646" y="1106"/>
                  </a:lnTo>
                  <a:lnTo>
                    <a:pt x="1652" y="1124"/>
                  </a:lnTo>
                  <a:lnTo>
                    <a:pt x="1658" y="1146"/>
                  </a:lnTo>
                  <a:lnTo>
                    <a:pt x="1660" y="1170"/>
                  </a:lnTo>
                  <a:lnTo>
                    <a:pt x="1604" y="1182"/>
                  </a:lnTo>
                  <a:lnTo>
                    <a:pt x="1592" y="1188"/>
                  </a:lnTo>
                  <a:lnTo>
                    <a:pt x="1580" y="1194"/>
                  </a:lnTo>
                  <a:lnTo>
                    <a:pt x="1560" y="1206"/>
                  </a:lnTo>
                  <a:lnTo>
                    <a:pt x="1526" y="1214"/>
                  </a:lnTo>
                  <a:lnTo>
                    <a:pt x="1490" y="1220"/>
                  </a:lnTo>
                  <a:lnTo>
                    <a:pt x="1458" y="1224"/>
                  </a:lnTo>
                  <a:lnTo>
                    <a:pt x="1426" y="1224"/>
                  </a:lnTo>
                  <a:lnTo>
                    <a:pt x="1408" y="1228"/>
                  </a:lnTo>
                  <a:lnTo>
                    <a:pt x="1396" y="1236"/>
                  </a:lnTo>
                  <a:lnTo>
                    <a:pt x="1396" y="1244"/>
                  </a:lnTo>
                  <a:lnTo>
                    <a:pt x="1398" y="1250"/>
                  </a:lnTo>
                  <a:lnTo>
                    <a:pt x="1402" y="1258"/>
                  </a:lnTo>
                  <a:lnTo>
                    <a:pt x="1412" y="1272"/>
                  </a:lnTo>
                  <a:lnTo>
                    <a:pt x="1406" y="1280"/>
                  </a:lnTo>
                  <a:lnTo>
                    <a:pt x="1404" y="1288"/>
                  </a:lnTo>
                  <a:lnTo>
                    <a:pt x="1404" y="1294"/>
                  </a:lnTo>
                  <a:lnTo>
                    <a:pt x="1408" y="1302"/>
                  </a:lnTo>
                  <a:lnTo>
                    <a:pt x="1412" y="1308"/>
                  </a:lnTo>
                  <a:lnTo>
                    <a:pt x="1420" y="1314"/>
                  </a:lnTo>
                  <a:lnTo>
                    <a:pt x="1438" y="1328"/>
                  </a:lnTo>
                  <a:lnTo>
                    <a:pt x="1460" y="1360"/>
                  </a:lnTo>
                  <a:lnTo>
                    <a:pt x="1468" y="1364"/>
                  </a:lnTo>
                  <a:lnTo>
                    <a:pt x="1474" y="1370"/>
                  </a:lnTo>
                  <a:lnTo>
                    <a:pt x="1476" y="1374"/>
                  </a:lnTo>
                  <a:lnTo>
                    <a:pt x="1476" y="1380"/>
                  </a:lnTo>
                  <a:lnTo>
                    <a:pt x="1476" y="1396"/>
                  </a:lnTo>
                  <a:lnTo>
                    <a:pt x="1464" y="1408"/>
                  </a:lnTo>
                  <a:lnTo>
                    <a:pt x="1444" y="1418"/>
                  </a:lnTo>
                  <a:lnTo>
                    <a:pt x="1438" y="1422"/>
                  </a:lnTo>
                  <a:lnTo>
                    <a:pt x="1434" y="1426"/>
                  </a:lnTo>
                  <a:lnTo>
                    <a:pt x="1430" y="1432"/>
                  </a:lnTo>
                  <a:lnTo>
                    <a:pt x="1428" y="1438"/>
                  </a:lnTo>
                  <a:lnTo>
                    <a:pt x="1428" y="1460"/>
                  </a:lnTo>
                  <a:lnTo>
                    <a:pt x="1434" y="1466"/>
                  </a:lnTo>
                  <a:lnTo>
                    <a:pt x="1442" y="1476"/>
                  </a:lnTo>
                  <a:lnTo>
                    <a:pt x="1448" y="1488"/>
                  </a:lnTo>
                  <a:lnTo>
                    <a:pt x="1450" y="1496"/>
                  </a:lnTo>
                  <a:lnTo>
                    <a:pt x="1450" y="1504"/>
                  </a:lnTo>
                  <a:lnTo>
                    <a:pt x="1440" y="1510"/>
                  </a:lnTo>
                  <a:lnTo>
                    <a:pt x="1430" y="1512"/>
                  </a:lnTo>
                  <a:lnTo>
                    <a:pt x="1416" y="1516"/>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0" name="Freeform 34"/>
            <p:cNvSpPr/>
            <p:nvPr/>
          </p:nvSpPr>
          <p:spPr bwMode="auto">
            <a:xfrm>
              <a:off x="3883025" y="361951"/>
              <a:ext cx="3463925" cy="2965450"/>
            </a:xfrm>
            <a:custGeom>
              <a:avLst/>
              <a:gdLst>
                <a:gd name="T0" fmla="*/ 538 w 2182"/>
                <a:gd name="T1" fmla="*/ 1714 h 1868"/>
                <a:gd name="T2" fmla="*/ 526 w 2182"/>
                <a:gd name="T3" fmla="*/ 1632 h 1868"/>
                <a:gd name="T4" fmla="*/ 362 w 2182"/>
                <a:gd name="T5" fmla="*/ 1664 h 1868"/>
                <a:gd name="T6" fmla="*/ 286 w 2182"/>
                <a:gd name="T7" fmla="*/ 1690 h 1868"/>
                <a:gd name="T8" fmla="*/ 168 w 2182"/>
                <a:gd name="T9" fmla="*/ 1576 h 1868"/>
                <a:gd name="T10" fmla="*/ 220 w 2182"/>
                <a:gd name="T11" fmla="*/ 1468 h 1868"/>
                <a:gd name="T12" fmla="*/ 66 w 2182"/>
                <a:gd name="T13" fmla="*/ 1450 h 1868"/>
                <a:gd name="T14" fmla="*/ 20 w 2182"/>
                <a:gd name="T15" fmla="*/ 1304 h 1868"/>
                <a:gd name="T16" fmla="*/ 400 w 2182"/>
                <a:gd name="T17" fmla="*/ 1336 h 1868"/>
                <a:gd name="T18" fmla="*/ 594 w 2182"/>
                <a:gd name="T19" fmla="*/ 1418 h 1868"/>
                <a:gd name="T20" fmla="*/ 724 w 2182"/>
                <a:gd name="T21" fmla="*/ 1354 h 1868"/>
                <a:gd name="T22" fmla="*/ 828 w 2182"/>
                <a:gd name="T23" fmla="*/ 1308 h 1868"/>
                <a:gd name="T24" fmla="*/ 1006 w 2182"/>
                <a:gd name="T25" fmla="*/ 1300 h 1868"/>
                <a:gd name="T26" fmla="*/ 1170 w 2182"/>
                <a:gd name="T27" fmla="*/ 1170 h 1868"/>
                <a:gd name="T28" fmla="*/ 1178 w 2182"/>
                <a:gd name="T29" fmla="*/ 1032 h 1868"/>
                <a:gd name="T30" fmla="*/ 1260 w 2182"/>
                <a:gd name="T31" fmla="*/ 1006 h 1868"/>
                <a:gd name="T32" fmla="*/ 1410 w 2182"/>
                <a:gd name="T33" fmla="*/ 924 h 1868"/>
                <a:gd name="T34" fmla="*/ 1524 w 2182"/>
                <a:gd name="T35" fmla="*/ 876 h 1868"/>
                <a:gd name="T36" fmla="*/ 1632 w 2182"/>
                <a:gd name="T37" fmla="*/ 776 h 1868"/>
                <a:gd name="T38" fmla="*/ 1798 w 2182"/>
                <a:gd name="T39" fmla="*/ 740 h 1868"/>
                <a:gd name="T40" fmla="*/ 1712 w 2182"/>
                <a:gd name="T41" fmla="*/ 614 h 1868"/>
                <a:gd name="T42" fmla="*/ 1586 w 2182"/>
                <a:gd name="T43" fmla="*/ 646 h 1868"/>
                <a:gd name="T44" fmla="*/ 1456 w 2182"/>
                <a:gd name="T45" fmla="*/ 650 h 1868"/>
                <a:gd name="T46" fmla="*/ 1480 w 2182"/>
                <a:gd name="T47" fmla="*/ 512 h 1868"/>
                <a:gd name="T48" fmla="*/ 1602 w 2182"/>
                <a:gd name="T49" fmla="*/ 428 h 1868"/>
                <a:gd name="T50" fmla="*/ 1698 w 2182"/>
                <a:gd name="T51" fmla="*/ 250 h 1868"/>
                <a:gd name="T52" fmla="*/ 1738 w 2182"/>
                <a:gd name="T53" fmla="*/ 108 h 1868"/>
                <a:gd name="T54" fmla="*/ 1736 w 2182"/>
                <a:gd name="T55" fmla="*/ 20 h 1868"/>
                <a:gd name="T56" fmla="*/ 1800 w 2182"/>
                <a:gd name="T57" fmla="*/ 42 h 1868"/>
                <a:gd name="T58" fmla="*/ 1848 w 2182"/>
                <a:gd name="T59" fmla="*/ 80 h 1868"/>
                <a:gd name="T60" fmla="*/ 1926 w 2182"/>
                <a:gd name="T61" fmla="*/ 178 h 1868"/>
                <a:gd name="T62" fmla="*/ 2052 w 2182"/>
                <a:gd name="T63" fmla="*/ 152 h 1868"/>
                <a:gd name="T64" fmla="*/ 2136 w 2182"/>
                <a:gd name="T65" fmla="*/ 246 h 1868"/>
                <a:gd name="T66" fmla="*/ 2136 w 2182"/>
                <a:gd name="T67" fmla="*/ 440 h 1868"/>
                <a:gd name="T68" fmla="*/ 2118 w 2182"/>
                <a:gd name="T69" fmla="*/ 476 h 1868"/>
                <a:gd name="T70" fmla="*/ 2064 w 2182"/>
                <a:gd name="T71" fmla="*/ 514 h 1868"/>
                <a:gd name="T72" fmla="*/ 2020 w 2182"/>
                <a:gd name="T73" fmla="*/ 674 h 1868"/>
                <a:gd name="T74" fmla="*/ 2068 w 2182"/>
                <a:gd name="T75" fmla="*/ 716 h 1868"/>
                <a:gd name="T76" fmla="*/ 2026 w 2182"/>
                <a:gd name="T77" fmla="*/ 796 h 1868"/>
                <a:gd name="T78" fmla="*/ 1968 w 2182"/>
                <a:gd name="T79" fmla="*/ 828 h 1868"/>
                <a:gd name="T80" fmla="*/ 2054 w 2182"/>
                <a:gd name="T81" fmla="*/ 986 h 1868"/>
                <a:gd name="T82" fmla="*/ 2154 w 2182"/>
                <a:gd name="T83" fmla="*/ 1034 h 1868"/>
                <a:gd name="T84" fmla="*/ 2156 w 2182"/>
                <a:gd name="T85" fmla="*/ 1130 h 1868"/>
                <a:gd name="T86" fmla="*/ 2054 w 2182"/>
                <a:gd name="T87" fmla="*/ 1170 h 1868"/>
                <a:gd name="T88" fmla="*/ 1920 w 2182"/>
                <a:gd name="T89" fmla="*/ 1272 h 1868"/>
                <a:gd name="T90" fmla="*/ 1850 w 2182"/>
                <a:gd name="T91" fmla="*/ 1260 h 1868"/>
                <a:gd name="T92" fmla="*/ 1786 w 2182"/>
                <a:gd name="T93" fmla="*/ 1338 h 1868"/>
                <a:gd name="T94" fmla="*/ 1696 w 2182"/>
                <a:gd name="T95" fmla="*/ 1206 h 1868"/>
                <a:gd name="T96" fmla="*/ 1524 w 2182"/>
                <a:gd name="T97" fmla="*/ 1346 h 1868"/>
                <a:gd name="T98" fmla="*/ 1494 w 2182"/>
                <a:gd name="T99" fmla="*/ 1334 h 1868"/>
                <a:gd name="T100" fmla="*/ 1424 w 2182"/>
                <a:gd name="T101" fmla="*/ 1310 h 1868"/>
                <a:gd name="T102" fmla="*/ 1392 w 2182"/>
                <a:gd name="T103" fmla="*/ 1430 h 1868"/>
                <a:gd name="T104" fmla="*/ 1288 w 2182"/>
                <a:gd name="T105" fmla="*/ 1520 h 1868"/>
                <a:gd name="T106" fmla="*/ 1140 w 2182"/>
                <a:gd name="T107" fmla="*/ 1612 h 1868"/>
                <a:gd name="T108" fmla="*/ 1076 w 2182"/>
                <a:gd name="T109" fmla="*/ 1650 h 1868"/>
                <a:gd name="T110" fmla="*/ 988 w 2182"/>
                <a:gd name="T111" fmla="*/ 1790 h 1868"/>
                <a:gd name="T112" fmla="*/ 838 w 2182"/>
                <a:gd name="T113" fmla="*/ 1810 h 1868"/>
                <a:gd name="T114" fmla="*/ 814 w 2182"/>
                <a:gd name="T115" fmla="*/ 1666 h 1868"/>
                <a:gd name="T116" fmla="*/ 732 w 2182"/>
                <a:gd name="T117" fmla="*/ 1678 h 1868"/>
                <a:gd name="T118" fmla="*/ 662 w 2182"/>
                <a:gd name="T119" fmla="*/ 1816 h 18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82" h="1868">
                  <a:moveTo>
                    <a:pt x="556" y="1868"/>
                  </a:moveTo>
                  <a:lnTo>
                    <a:pt x="556" y="1868"/>
                  </a:lnTo>
                  <a:lnTo>
                    <a:pt x="518" y="1832"/>
                  </a:lnTo>
                  <a:lnTo>
                    <a:pt x="498" y="1792"/>
                  </a:lnTo>
                  <a:lnTo>
                    <a:pt x="500" y="1764"/>
                  </a:lnTo>
                  <a:lnTo>
                    <a:pt x="502" y="1754"/>
                  </a:lnTo>
                  <a:lnTo>
                    <a:pt x="506" y="1744"/>
                  </a:lnTo>
                  <a:lnTo>
                    <a:pt x="512" y="1736"/>
                  </a:lnTo>
                  <a:lnTo>
                    <a:pt x="518" y="1728"/>
                  </a:lnTo>
                  <a:lnTo>
                    <a:pt x="528" y="1720"/>
                  </a:lnTo>
                  <a:lnTo>
                    <a:pt x="538" y="1714"/>
                  </a:lnTo>
                  <a:lnTo>
                    <a:pt x="556" y="1698"/>
                  </a:lnTo>
                  <a:lnTo>
                    <a:pt x="572" y="1674"/>
                  </a:lnTo>
                  <a:lnTo>
                    <a:pt x="570" y="1658"/>
                  </a:lnTo>
                  <a:lnTo>
                    <a:pt x="562" y="1646"/>
                  </a:lnTo>
                  <a:lnTo>
                    <a:pt x="556" y="1638"/>
                  </a:lnTo>
                  <a:lnTo>
                    <a:pt x="548" y="1634"/>
                  </a:lnTo>
                  <a:lnTo>
                    <a:pt x="542" y="1632"/>
                  </a:lnTo>
                  <a:lnTo>
                    <a:pt x="534" y="1630"/>
                  </a:lnTo>
                  <a:lnTo>
                    <a:pt x="526" y="1632"/>
                  </a:lnTo>
                  <a:lnTo>
                    <a:pt x="506" y="1638"/>
                  </a:lnTo>
                  <a:lnTo>
                    <a:pt x="482" y="1658"/>
                  </a:lnTo>
                  <a:lnTo>
                    <a:pt x="448" y="1674"/>
                  </a:lnTo>
                  <a:lnTo>
                    <a:pt x="442" y="1668"/>
                  </a:lnTo>
                  <a:lnTo>
                    <a:pt x="436" y="1664"/>
                  </a:lnTo>
                  <a:lnTo>
                    <a:pt x="426" y="1658"/>
                  </a:lnTo>
                  <a:lnTo>
                    <a:pt x="384" y="1658"/>
                  </a:lnTo>
                  <a:lnTo>
                    <a:pt x="370" y="1660"/>
                  </a:lnTo>
                  <a:lnTo>
                    <a:pt x="362" y="1664"/>
                  </a:lnTo>
                  <a:lnTo>
                    <a:pt x="356" y="1672"/>
                  </a:lnTo>
                  <a:lnTo>
                    <a:pt x="352" y="1682"/>
                  </a:lnTo>
                  <a:lnTo>
                    <a:pt x="350" y="1700"/>
                  </a:lnTo>
                  <a:lnTo>
                    <a:pt x="348" y="1722"/>
                  </a:lnTo>
                  <a:lnTo>
                    <a:pt x="342" y="1726"/>
                  </a:lnTo>
                  <a:lnTo>
                    <a:pt x="336" y="1726"/>
                  </a:lnTo>
                  <a:lnTo>
                    <a:pt x="330" y="1726"/>
                  </a:lnTo>
                  <a:lnTo>
                    <a:pt x="324" y="1724"/>
                  </a:lnTo>
                  <a:lnTo>
                    <a:pt x="314" y="1718"/>
                  </a:lnTo>
                  <a:lnTo>
                    <a:pt x="306" y="1716"/>
                  </a:lnTo>
                  <a:lnTo>
                    <a:pt x="286" y="1690"/>
                  </a:lnTo>
                  <a:lnTo>
                    <a:pt x="270" y="1674"/>
                  </a:lnTo>
                  <a:lnTo>
                    <a:pt x="262" y="1654"/>
                  </a:lnTo>
                  <a:lnTo>
                    <a:pt x="252" y="1638"/>
                  </a:lnTo>
                  <a:lnTo>
                    <a:pt x="248" y="1632"/>
                  </a:lnTo>
                  <a:lnTo>
                    <a:pt x="242" y="1626"/>
                  </a:lnTo>
                  <a:lnTo>
                    <a:pt x="234" y="1624"/>
                  </a:lnTo>
                  <a:lnTo>
                    <a:pt x="226" y="1620"/>
                  </a:lnTo>
                  <a:lnTo>
                    <a:pt x="190" y="1582"/>
                  </a:lnTo>
                  <a:lnTo>
                    <a:pt x="168" y="1576"/>
                  </a:lnTo>
                  <a:lnTo>
                    <a:pt x="170" y="1568"/>
                  </a:lnTo>
                  <a:lnTo>
                    <a:pt x="172" y="1560"/>
                  </a:lnTo>
                  <a:lnTo>
                    <a:pt x="178" y="1554"/>
                  </a:lnTo>
                  <a:lnTo>
                    <a:pt x="184" y="1548"/>
                  </a:lnTo>
                  <a:lnTo>
                    <a:pt x="198" y="1538"/>
                  </a:lnTo>
                  <a:lnTo>
                    <a:pt x="206" y="1532"/>
                  </a:lnTo>
                  <a:lnTo>
                    <a:pt x="212" y="1526"/>
                  </a:lnTo>
                  <a:lnTo>
                    <a:pt x="226" y="1496"/>
                  </a:lnTo>
                  <a:lnTo>
                    <a:pt x="226" y="1484"/>
                  </a:lnTo>
                  <a:lnTo>
                    <a:pt x="224" y="1474"/>
                  </a:lnTo>
                  <a:lnTo>
                    <a:pt x="220" y="1468"/>
                  </a:lnTo>
                  <a:lnTo>
                    <a:pt x="216" y="1464"/>
                  </a:lnTo>
                  <a:lnTo>
                    <a:pt x="182" y="1464"/>
                  </a:lnTo>
                  <a:lnTo>
                    <a:pt x="150" y="1468"/>
                  </a:lnTo>
                  <a:lnTo>
                    <a:pt x="120" y="1474"/>
                  </a:lnTo>
                  <a:lnTo>
                    <a:pt x="92" y="1484"/>
                  </a:lnTo>
                  <a:lnTo>
                    <a:pt x="84" y="1490"/>
                  </a:lnTo>
                  <a:lnTo>
                    <a:pt x="76" y="1492"/>
                  </a:lnTo>
                  <a:lnTo>
                    <a:pt x="70" y="1492"/>
                  </a:lnTo>
                  <a:lnTo>
                    <a:pt x="64" y="1492"/>
                  </a:lnTo>
                  <a:lnTo>
                    <a:pt x="66" y="1450"/>
                  </a:lnTo>
                  <a:lnTo>
                    <a:pt x="50" y="1428"/>
                  </a:lnTo>
                  <a:lnTo>
                    <a:pt x="14" y="1398"/>
                  </a:lnTo>
                  <a:lnTo>
                    <a:pt x="14" y="1386"/>
                  </a:lnTo>
                  <a:lnTo>
                    <a:pt x="18" y="1376"/>
                  </a:lnTo>
                  <a:lnTo>
                    <a:pt x="26" y="1358"/>
                  </a:lnTo>
                  <a:lnTo>
                    <a:pt x="24" y="1328"/>
                  </a:lnTo>
                  <a:lnTo>
                    <a:pt x="24" y="1316"/>
                  </a:lnTo>
                  <a:lnTo>
                    <a:pt x="20" y="1304"/>
                  </a:lnTo>
                  <a:lnTo>
                    <a:pt x="0" y="1278"/>
                  </a:lnTo>
                  <a:lnTo>
                    <a:pt x="0" y="1244"/>
                  </a:lnTo>
                  <a:lnTo>
                    <a:pt x="100" y="1268"/>
                  </a:lnTo>
                  <a:lnTo>
                    <a:pt x="274" y="1270"/>
                  </a:lnTo>
                  <a:lnTo>
                    <a:pt x="306" y="1278"/>
                  </a:lnTo>
                  <a:lnTo>
                    <a:pt x="326" y="1284"/>
                  </a:lnTo>
                  <a:lnTo>
                    <a:pt x="344" y="1290"/>
                  </a:lnTo>
                  <a:lnTo>
                    <a:pt x="400" y="1336"/>
                  </a:lnTo>
                  <a:lnTo>
                    <a:pt x="414" y="1342"/>
                  </a:lnTo>
                  <a:lnTo>
                    <a:pt x="466" y="1350"/>
                  </a:lnTo>
                  <a:lnTo>
                    <a:pt x="490" y="1366"/>
                  </a:lnTo>
                  <a:lnTo>
                    <a:pt x="556" y="1388"/>
                  </a:lnTo>
                  <a:lnTo>
                    <a:pt x="562" y="1392"/>
                  </a:lnTo>
                  <a:lnTo>
                    <a:pt x="568" y="1398"/>
                  </a:lnTo>
                  <a:lnTo>
                    <a:pt x="584" y="1412"/>
                  </a:lnTo>
                  <a:lnTo>
                    <a:pt x="594" y="1418"/>
                  </a:lnTo>
                  <a:lnTo>
                    <a:pt x="604" y="1420"/>
                  </a:lnTo>
                  <a:lnTo>
                    <a:pt x="614" y="1418"/>
                  </a:lnTo>
                  <a:lnTo>
                    <a:pt x="628" y="1412"/>
                  </a:lnTo>
                  <a:lnTo>
                    <a:pt x="632" y="1406"/>
                  </a:lnTo>
                  <a:lnTo>
                    <a:pt x="638" y="1400"/>
                  </a:lnTo>
                  <a:lnTo>
                    <a:pt x="650" y="1392"/>
                  </a:lnTo>
                  <a:lnTo>
                    <a:pt x="666" y="1386"/>
                  </a:lnTo>
                  <a:lnTo>
                    <a:pt x="680" y="1380"/>
                  </a:lnTo>
                  <a:lnTo>
                    <a:pt x="696" y="1368"/>
                  </a:lnTo>
                  <a:lnTo>
                    <a:pt x="708" y="1360"/>
                  </a:lnTo>
                  <a:lnTo>
                    <a:pt x="724" y="1354"/>
                  </a:lnTo>
                  <a:lnTo>
                    <a:pt x="746" y="1350"/>
                  </a:lnTo>
                  <a:lnTo>
                    <a:pt x="746" y="1346"/>
                  </a:lnTo>
                  <a:lnTo>
                    <a:pt x="750" y="1344"/>
                  </a:lnTo>
                  <a:lnTo>
                    <a:pt x="758" y="1340"/>
                  </a:lnTo>
                  <a:lnTo>
                    <a:pt x="768" y="1336"/>
                  </a:lnTo>
                  <a:lnTo>
                    <a:pt x="778" y="1332"/>
                  </a:lnTo>
                  <a:lnTo>
                    <a:pt x="784" y="1332"/>
                  </a:lnTo>
                  <a:lnTo>
                    <a:pt x="792" y="1328"/>
                  </a:lnTo>
                  <a:lnTo>
                    <a:pt x="806" y="1320"/>
                  </a:lnTo>
                  <a:lnTo>
                    <a:pt x="820" y="1310"/>
                  </a:lnTo>
                  <a:lnTo>
                    <a:pt x="828" y="1308"/>
                  </a:lnTo>
                  <a:lnTo>
                    <a:pt x="836" y="1306"/>
                  </a:lnTo>
                  <a:lnTo>
                    <a:pt x="848" y="1300"/>
                  </a:lnTo>
                  <a:lnTo>
                    <a:pt x="862" y="1296"/>
                  </a:lnTo>
                  <a:lnTo>
                    <a:pt x="876" y="1296"/>
                  </a:lnTo>
                  <a:lnTo>
                    <a:pt x="894" y="1296"/>
                  </a:lnTo>
                  <a:lnTo>
                    <a:pt x="918" y="1302"/>
                  </a:lnTo>
                  <a:lnTo>
                    <a:pt x="952" y="1306"/>
                  </a:lnTo>
                  <a:lnTo>
                    <a:pt x="970" y="1306"/>
                  </a:lnTo>
                  <a:lnTo>
                    <a:pt x="986" y="1306"/>
                  </a:lnTo>
                  <a:lnTo>
                    <a:pt x="1000" y="1302"/>
                  </a:lnTo>
                  <a:lnTo>
                    <a:pt x="1006" y="1300"/>
                  </a:lnTo>
                  <a:lnTo>
                    <a:pt x="1010" y="1296"/>
                  </a:lnTo>
                  <a:lnTo>
                    <a:pt x="1028" y="1294"/>
                  </a:lnTo>
                  <a:lnTo>
                    <a:pt x="1044" y="1286"/>
                  </a:lnTo>
                  <a:lnTo>
                    <a:pt x="1060" y="1278"/>
                  </a:lnTo>
                  <a:lnTo>
                    <a:pt x="1074" y="1266"/>
                  </a:lnTo>
                  <a:lnTo>
                    <a:pt x="1086" y="1254"/>
                  </a:lnTo>
                  <a:lnTo>
                    <a:pt x="1100" y="1240"/>
                  </a:lnTo>
                  <a:lnTo>
                    <a:pt x="1122" y="1212"/>
                  </a:lnTo>
                  <a:lnTo>
                    <a:pt x="1156" y="1182"/>
                  </a:lnTo>
                  <a:lnTo>
                    <a:pt x="1170" y="1170"/>
                  </a:lnTo>
                  <a:lnTo>
                    <a:pt x="1186" y="1158"/>
                  </a:lnTo>
                  <a:lnTo>
                    <a:pt x="1202" y="1150"/>
                  </a:lnTo>
                  <a:lnTo>
                    <a:pt x="1210" y="1146"/>
                  </a:lnTo>
                  <a:lnTo>
                    <a:pt x="1218" y="1138"/>
                  </a:lnTo>
                  <a:lnTo>
                    <a:pt x="1216" y="1112"/>
                  </a:lnTo>
                  <a:lnTo>
                    <a:pt x="1182" y="1080"/>
                  </a:lnTo>
                  <a:lnTo>
                    <a:pt x="1176" y="1058"/>
                  </a:lnTo>
                  <a:lnTo>
                    <a:pt x="1178" y="1032"/>
                  </a:lnTo>
                  <a:lnTo>
                    <a:pt x="1180" y="1020"/>
                  </a:lnTo>
                  <a:lnTo>
                    <a:pt x="1182" y="1010"/>
                  </a:lnTo>
                  <a:lnTo>
                    <a:pt x="1186" y="1002"/>
                  </a:lnTo>
                  <a:lnTo>
                    <a:pt x="1192" y="994"/>
                  </a:lnTo>
                  <a:lnTo>
                    <a:pt x="1200" y="986"/>
                  </a:lnTo>
                  <a:lnTo>
                    <a:pt x="1212" y="982"/>
                  </a:lnTo>
                  <a:lnTo>
                    <a:pt x="1214" y="978"/>
                  </a:lnTo>
                  <a:lnTo>
                    <a:pt x="1216" y="976"/>
                  </a:lnTo>
                  <a:lnTo>
                    <a:pt x="1220" y="978"/>
                  </a:lnTo>
                  <a:lnTo>
                    <a:pt x="1226" y="982"/>
                  </a:lnTo>
                  <a:lnTo>
                    <a:pt x="1260" y="1006"/>
                  </a:lnTo>
                  <a:lnTo>
                    <a:pt x="1286" y="1014"/>
                  </a:lnTo>
                  <a:lnTo>
                    <a:pt x="1314" y="1014"/>
                  </a:lnTo>
                  <a:lnTo>
                    <a:pt x="1326" y="1010"/>
                  </a:lnTo>
                  <a:lnTo>
                    <a:pt x="1336" y="1002"/>
                  </a:lnTo>
                  <a:lnTo>
                    <a:pt x="1348" y="992"/>
                  </a:lnTo>
                  <a:lnTo>
                    <a:pt x="1358" y="980"/>
                  </a:lnTo>
                  <a:lnTo>
                    <a:pt x="1380" y="956"/>
                  </a:lnTo>
                  <a:lnTo>
                    <a:pt x="1398" y="932"/>
                  </a:lnTo>
                  <a:lnTo>
                    <a:pt x="1404" y="928"/>
                  </a:lnTo>
                  <a:lnTo>
                    <a:pt x="1410" y="924"/>
                  </a:lnTo>
                  <a:lnTo>
                    <a:pt x="1416" y="924"/>
                  </a:lnTo>
                  <a:lnTo>
                    <a:pt x="1424" y="922"/>
                  </a:lnTo>
                  <a:lnTo>
                    <a:pt x="1438" y="924"/>
                  </a:lnTo>
                  <a:lnTo>
                    <a:pt x="1454" y="926"/>
                  </a:lnTo>
                  <a:lnTo>
                    <a:pt x="1464" y="918"/>
                  </a:lnTo>
                  <a:lnTo>
                    <a:pt x="1472" y="914"/>
                  </a:lnTo>
                  <a:lnTo>
                    <a:pt x="1492" y="906"/>
                  </a:lnTo>
                  <a:lnTo>
                    <a:pt x="1518" y="882"/>
                  </a:lnTo>
                  <a:lnTo>
                    <a:pt x="1522" y="880"/>
                  </a:lnTo>
                  <a:lnTo>
                    <a:pt x="1524" y="876"/>
                  </a:lnTo>
                  <a:lnTo>
                    <a:pt x="1530" y="866"/>
                  </a:lnTo>
                  <a:lnTo>
                    <a:pt x="1534" y="848"/>
                  </a:lnTo>
                  <a:lnTo>
                    <a:pt x="1540" y="832"/>
                  </a:lnTo>
                  <a:lnTo>
                    <a:pt x="1546" y="822"/>
                  </a:lnTo>
                  <a:lnTo>
                    <a:pt x="1554" y="816"/>
                  </a:lnTo>
                  <a:lnTo>
                    <a:pt x="1562" y="812"/>
                  </a:lnTo>
                  <a:lnTo>
                    <a:pt x="1580" y="806"/>
                  </a:lnTo>
                  <a:lnTo>
                    <a:pt x="1594" y="804"/>
                  </a:lnTo>
                  <a:lnTo>
                    <a:pt x="1610" y="798"/>
                  </a:lnTo>
                  <a:lnTo>
                    <a:pt x="1620" y="786"/>
                  </a:lnTo>
                  <a:lnTo>
                    <a:pt x="1632" y="776"/>
                  </a:lnTo>
                  <a:lnTo>
                    <a:pt x="1646" y="768"/>
                  </a:lnTo>
                  <a:lnTo>
                    <a:pt x="1660" y="760"/>
                  </a:lnTo>
                  <a:lnTo>
                    <a:pt x="1670" y="754"/>
                  </a:lnTo>
                  <a:lnTo>
                    <a:pt x="1680" y="752"/>
                  </a:lnTo>
                  <a:lnTo>
                    <a:pt x="1696" y="750"/>
                  </a:lnTo>
                  <a:lnTo>
                    <a:pt x="1712" y="750"/>
                  </a:lnTo>
                  <a:lnTo>
                    <a:pt x="1746" y="752"/>
                  </a:lnTo>
                  <a:lnTo>
                    <a:pt x="1776" y="756"/>
                  </a:lnTo>
                  <a:lnTo>
                    <a:pt x="1792" y="748"/>
                  </a:lnTo>
                  <a:lnTo>
                    <a:pt x="1798" y="740"/>
                  </a:lnTo>
                  <a:lnTo>
                    <a:pt x="1802" y="730"/>
                  </a:lnTo>
                  <a:lnTo>
                    <a:pt x="1804" y="720"/>
                  </a:lnTo>
                  <a:lnTo>
                    <a:pt x="1804" y="712"/>
                  </a:lnTo>
                  <a:lnTo>
                    <a:pt x="1802" y="702"/>
                  </a:lnTo>
                  <a:lnTo>
                    <a:pt x="1798" y="694"/>
                  </a:lnTo>
                  <a:lnTo>
                    <a:pt x="1790" y="680"/>
                  </a:lnTo>
                  <a:lnTo>
                    <a:pt x="1764" y="656"/>
                  </a:lnTo>
                  <a:lnTo>
                    <a:pt x="1718" y="628"/>
                  </a:lnTo>
                  <a:lnTo>
                    <a:pt x="1716" y="622"/>
                  </a:lnTo>
                  <a:lnTo>
                    <a:pt x="1712" y="614"/>
                  </a:lnTo>
                  <a:lnTo>
                    <a:pt x="1702" y="604"/>
                  </a:lnTo>
                  <a:lnTo>
                    <a:pt x="1688" y="590"/>
                  </a:lnTo>
                  <a:lnTo>
                    <a:pt x="1656" y="590"/>
                  </a:lnTo>
                  <a:lnTo>
                    <a:pt x="1640" y="608"/>
                  </a:lnTo>
                  <a:lnTo>
                    <a:pt x="1610" y="608"/>
                  </a:lnTo>
                  <a:lnTo>
                    <a:pt x="1604" y="644"/>
                  </a:lnTo>
                  <a:lnTo>
                    <a:pt x="1596" y="646"/>
                  </a:lnTo>
                  <a:lnTo>
                    <a:pt x="1586" y="646"/>
                  </a:lnTo>
                  <a:lnTo>
                    <a:pt x="1578" y="644"/>
                  </a:lnTo>
                  <a:lnTo>
                    <a:pt x="1570" y="642"/>
                  </a:lnTo>
                  <a:lnTo>
                    <a:pt x="1554" y="634"/>
                  </a:lnTo>
                  <a:lnTo>
                    <a:pt x="1544" y="630"/>
                  </a:lnTo>
                  <a:lnTo>
                    <a:pt x="1516" y="630"/>
                  </a:lnTo>
                  <a:lnTo>
                    <a:pt x="1504" y="634"/>
                  </a:lnTo>
                  <a:lnTo>
                    <a:pt x="1494" y="640"/>
                  </a:lnTo>
                  <a:lnTo>
                    <a:pt x="1476" y="654"/>
                  </a:lnTo>
                  <a:lnTo>
                    <a:pt x="1466" y="654"/>
                  </a:lnTo>
                  <a:lnTo>
                    <a:pt x="1456" y="650"/>
                  </a:lnTo>
                  <a:lnTo>
                    <a:pt x="1450" y="646"/>
                  </a:lnTo>
                  <a:lnTo>
                    <a:pt x="1446" y="640"/>
                  </a:lnTo>
                  <a:lnTo>
                    <a:pt x="1442" y="634"/>
                  </a:lnTo>
                  <a:lnTo>
                    <a:pt x="1440" y="628"/>
                  </a:lnTo>
                  <a:lnTo>
                    <a:pt x="1440" y="616"/>
                  </a:lnTo>
                  <a:lnTo>
                    <a:pt x="1470" y="588"/>
                  </a:lnTo>
                  <a:lnTo>
                    <a:pt x="1468" y="556"/>
                  </a:lnTo>
                  <a:lnTo>
                    <a:pt x="1470" y="544"/>
                  </a:lnTo>
                  <a:lnTo>
                    <a:pt x="1470" y="532"/>
                  </a:lnTo>
                  <a:lnTo>
                    <a:pt x="1480" y="512"/>
                  </a:lnTo>
                  <a:lnTo>
                    <a:pt x="1488" y="494"/>
                  </a:lnTo>
                  <a:lnTo>
                    <a:pt x="1488" y="472"/>
                  </a:lnTo>
                  <a:lnTo>
                    <a:pt x="1490" y="456"/>
                  </a:lnTo>
                  <a:lnTo>
                    <a:pt x="1494" y="440"/>
                  </a:lnTo>
                  <a:lnTo>
                    <a:pt x="1502" y="426"/>
                  </a:lnTo>
                  <a:lnTo>
                    <a:pt x="1522" y="426"/>
                  </a:lnTo>
                  <a:lnTo>
                    <a:pt x="1546" y="430"/>
                  </a:lnTo>
                  <a:lnTo>
                    <a:pt x="1574" y="432"/>
                  </a:lnTo>
                  <a:lnTo>
                    <a:pt x="1588" y="430"/>
                  </a:lnTo>
                  <a:lnTo>
                    <a:pt x="1602" y="428"/>
                  </a:lnTo>
                  <a:lnTo>
                    <a:pt x="1616" y="424"/>
                  </a:lnTo>
                  <a:lnTo>
                    <a:pt x="1628" y="416"/>
                  </a:lnTo>
                  <a:lnTo>
                    <a:pt x="1642" y="404"/>
                  </a:lnTo>
                  <a:lnTo>
                    <a:pt x="1658" y="390"/>
                  </a:lnTo>
                  <a:lnTo>
                    <a:pt x="1672" y="376"/>
                  </a:lnTo>
                  <a:lnTo>
                    <a:pt x="1684" y="362"/>
                  </a:lnTo>
                  <a:lnTo>
                    <a:pt x="1684" y="332"/>
                  </a:lnTo>
                  <a:lnTo>
                    <a:pt x="1686" y="296"/>
                  </a:lnTo>
                  <a:lnTo>
                    <a:pt x="1688" y="278"/>
                  </a:lnTo>
                  <a:lnTo>
                    <a:pt x="1692" y="262"/>
                  </a:lnTo>
                  <a:lnTo>
                    <a:pt x="1698" y="250"/>
                  </a:lnTo>
                  <a:lnTo>
                    <a:pt x="1702" y="246"/>
                  </a:lnTo>
                  <a:lnTo>
                    <a:pt x="1708" y="242"/>
                  </a:lnTo>
                  <a:lnTo>
                    <a:pt x="1714" y="232"/>
                  </a:lnTo>
                  <a:lnTo>
                    <a:pt x="1720" y="220"/>
                  </a:lnTo>
                  <a:lnTo>
                    <a:pt x="1724" y="198"/>
                  </a:lnTo>
                  <a:lnTo>
                    <a:pt x="1730" y="176"/>
                  </a:lnTo>
                  <a:lnTo>
                    <a:pt x="1736" y="166"/>
                  </a:lnTo>
                  <a:lnTo>
                    <a:pt x="1742" y="158"/>
                  </a:lnTo>
                  <a:lnTo>
                    <a:pt x="1742" y="116"/>
                  </a:lnTo>
                  <a:lnTo>
                    <a:pt x="1738" y="108"/>
                  </a:lnTo>
                  <a:lnTo>
                    <a:pt x="1716" y="82"/>
                  </a:lnTo>
                  <a:lnTo>
                    <a:pt x="1696" y="72"/>
                  </a:lnTo>
                  <a:lnTo>
                    <a:pt x="1696" y="62"/>
                  </a:lnTo>
                  <a:lnTo>
                    <a:pt x="1698" y="54"/>
                  </a:lnTo>
                  <a:lnTo>
                    <a:pt x="1702" y="46"/>
                  </a:lnTo>
                  <a:lnTo>
                    <a:pt x="1706" y="40"/>
                  </a:lnTo>
                  <a:lnTo>
                    <a:pt x="1712" y="34"/>
                  </a:lnTo>
                  <a:lnTo>
                    <a:pt x="1720" y="28"/>
                  </a:lnTo>
                  <a:lnTo>
                    <a:pt x="1736" y="20"/>
                  </a:lnTo>
                  <a:lnTo>
                    <a:pt x="1744" y="20"/>
                  </a:lnTo>
                  <a:lnTo>
                    <a:pt x="1750" y="16"/>
                  </a:lnTo>
                  <a:lnTo>
                    <a:pt x="1764" y="10"/>
                  </a:lnTo>
                  <a:lnTo>
                    <a:pt x="1778" y="4"/>
                  </a:lnTo>
                  <a:lnTo>
                    <a:pt x="1784" y="2"/>
                  </a:lnTo>
                  <a:lnTo>
                    <a:pt x="1794" y="0"/>
                  </a:lnTo>
                  <a:lnTo>
                    <a:pt x="1794" y="6"/>
                  </a:lnTo>
                  <a:lnTo>
                    <a:pt x="1796" y="8"/>
                  </a:lnTo>
                  <a:lnTo>
                    <a:pt x="1804" y="16"/>
                  </a:lnTo>
                  <a:lnTo>
                    <a:pt x="1800" y="42"/>
                  </a:lnTo>
                  <a:lnTo>
                    <a:pt x="1792" y="52"/>
                  </a:lnTo>
                  <a:lnTo>
                    <a:pt x="1786" y="58"/>
                  </a:lnTo>
                  <a:lnTo>
                    <a:pt x="1782" y="66"/>
                  </a:lnTo>
                  <a:lnTo>
                    <a:pt x="1780" y="78"/>
                  </a:lnTo>
                  <a:lnTo>
                    <a:pt x="1804" y="96"/>
                  </a:lnTo>
                  <a:lnTo>
                    <a:pt x="1810" y="104"/>
                  </a:lnTo>
                  <a:lnTo>
                    <a:pt x="1816" y="110"/>
                  </a:lnTo>
                  <a:lnTo>
                    <a:pt x="1826" y="114"/>
                  </a:lnTo>
                  <a:lnTo>
                    <a:pt x="1842" y="116"/>
                  </a:lnTo>
                  <a:lnTo>
                    <a:pt x="1848" y="80"/>
                  </a:lnTo>
                  <a:lnTo>
                    <a:pt x="1856" y="80"/>
                  </a:lnTo>
                  <a:lnTo>
                    <a:pt x="1866" y="80"/>
                  </a:lnTo>
                  <a:lnTo>
                    <a:pt x="1878" y="84"/>
                  </a:lnTo>
                  <a:lnTo>
                    <a:pt x="1892" y="92"/>
                  </a:lnTo>
                  <a:lnTo>
                    <a:pt x="1900" y="104"/>
                  </a:lnTo>
                  <a:lnTo>
                    <a:pt x="1904" y="122"/>
                  </a:lnTo>
                  <a:lnTo>
                    <a:pt x="1908" y="140"/>
                  </a:lnTo>
                  <a:lnTo>
                    <a:pt x="1914" y="160"/>
                  </a:lnTo>
                  <a:lnTo>
                    <a:pt x="1920" y="168"/>
                  </a:lnTo>
                  <a:lnTo>
                    <a:pt x="1926" y="178"/>
                  </a:lnTo>
                  <a:lnTo>
                    <a:pt x="1938" y="184"/>
                  </a:lnTo>
                  <a:lnTo>
                    <a:pt x="1968" y="182"/>
                  </a:lnTo>
                  <a:lnTo>
                    <a:pt x="1978" y="178"/>
                  </a:lnTo>
                  <a:lnTo>
                    <a:pt x="1988" y="174"/>
                  </a:lnTo>
                  <a:lnTo>
                    <a:pt x="2010" y="172"/>
                  </a:lnTo>
                  <a:lnTo>
                    <a:pt x="2022" y="168"/>
                  </a:lnTo>
                  <a:lnTo>
                    <a:pt x="2032" y="166"/>
                  </a:lnTo>
                  <a:lnTo>
                    <a:pt x="2042" y="160"/>
                  </a:lnTo>
                  <a:lnTo>
                    <a:pt x="2052" y="152"/>
                  </a:lnTo>
                  <a:lnTo>
                    <a:pt x="2060" y="138"/>
                  </a:lnTo>
                  <a:lnTo>
                    <a:pt x="2068" y="128"/>
                  </a:lnTo>
                  <a:lnTo>
                    <a:pt x="2076" y="122"/>
                  </a:lnTo>
                  <a:lnTo>
                    <a:pt x="2084" y="118"/>
                  </a:lnTo>
                  <a:lnTo>
                    <a:pt x="2094" y="120"/>
                  </a:lnTo>
                  <a:lnTo>
                    <a:pt x="2104" y="124"/>
                  </a:lnTo>
                  <a:lnTo>
                    <a:pt x="2114" y="132"/>
                  </a:lnTo>
                  <a:lnTo>
                    <a:pt x="2126" y="146"/>
                  </a:lnTo>
                  <a:lnTo>
                    <a:pt x="2146" y="200"/>
                  </a:lnTo>
                  <a:lnTo>
                    <a:pt x="2142" y="220"/>
                  </a:lnTo>
                  <a:lnTo>
                    <a:pt x="2136" y="246"/>
                  </a:lnTo>
                  <a:lnTo>
                    <a:pt x="2128" y="274"/>
                  </a:lnTo>
                  <a:lnTo>
                    <a:pt x="2118" y="296"/>
                  </a:lnTo>
                  <a:lnTo>
                    <a:pt x="2118" y="320"/>
                  </a:lnTo>
                  <a:lnTo>
                    <a:pt x="2142" y="366"/>
                  </a:lnTo>
                  <a:lnTo>
                    <a:pt x="2140" y="374"/>
                  </a:lnTo>
                  <a:lnTo>
                    <a:pt x="2138" y="384"/>
                  </a:lnTo>
                  <a:lnTo>
                    <a:pt x="2130" y="406"/>
                  </a:lnTo>
                  <a:lnTo>
                    <a:pt x="2128" y="418"/>
                  </a:lnTo>
                  <a:lnTo>
                    <a:pt x="2130" y="428"/>
                  </a:lnTo>
                  <a:lnTo>
                    <a:pt x="2136" y="440"/>
                  </a:lnTo>
                  <a:lnTo>
                    <a:pt x="2140" y="444"/>
                  </a:lnTo>
                  <a:lnTo>
                    <a:pt x="2148" y="450"/>
                  </a:lnTo>
                  <a:lnTo>
                    <a:pt x="2150" y="462"/>
                  </a:lnTo>
                  <a:lnTo>
                    <a:pt x="2150" y="476"/>
                  </a:lnTo>
                  <a:lnTo>
                    <a:pt x="2148" y="510"/>
                  </a:lnTo>
                  <a:lnTo>
                    <a:pt x="2126" y="514"/>
                  </a:lnTo>
                  <a:lnTo>
                    <a:pt x="2122" y="508"/>
                  </a:lnTo>
                  <a:lnTo>
                    <a:pt x="2118" y="502"/>
                  </a:lnTo>
                  <a:lnTo>
                    <a:pt x="2116" y="492"/>
                  </a:lnTo>
                  <a:lnTo>
                    <a:pt x="2118" y="476"/>
                  </a:lnTo>
                  <a:lnTo>
                    <a:pt x="2114" y="466"/>
                  </a:lnTo>
                  <a:lnTo>
                    <a:pt x="2108" y="458"/>
                  </a:lnTo>
                  <a:lnTo>
                    <a:pt x="2094" y="460"/>
                  </a:lnTo>
                  <a:lnTo>
                    <a:pt x="2086" y="462"/>
                  </a:lnTo>
                  <a:lnTo>
                    <a:pt x="2084" y="466"/>
                  </a:lnTo>
                  <a:lnTo>
                    <a:pt x="2082" y="470"/>
                  </a:lnTo>
                  <a:lnTo>
                    <a:pt x="2084" y="484"/>
                  </a:lnTo>
                  <a:lnTo>
                    <a:pt x="2082" y="492"/>
                  </a:lnTo>
                  <a:lnTo>
                    <a:pt x="2078" y="500"/>
                  </a:lnTo>
                  <a:lnTo>
                    <a:pt x="2064" y="514"/>
                  </a:lnTo>
                  <a:lnTo>
                    <a:pt x="2054" y="528"/>
                  </a:lnTo>
                  <a:lnTo>
                    <a:pt x="2046" y="544"/>
                  </a:lnTo>
                  <a:lnTo>
                    <a:pt x="2042" y="564"/>
                  </a:lnTo>
                  <a:lnTo>
                    <a:pt x="2034" y="576"/>
                  </a:lnTo>
                  <a:lnTo>
                    <a:pt x="2024" y="586"/>
                  </a:lnTo>
                  <a:lnTo>
                    <a:pt x="2012" y="598"/>
                  </a:lnTo>
                  <a:lnTo>
                    <a:pt x="2002" y="606"/>
                  </a:lnTo>
                  <a:lnTo>
                    <a:pt x="2000" y="642"/>
                  </a:lnTo>
                  <a:lnTo>
                    <a:pt x="2008" y="654"/>
                  </a:lnTo>
                  <a:lnTo>
                    <a:pt x="2020" y="674"/>
                  </a:lnTo>
                  <a:lnTo>
                    <a:pt x="2054" y="694"/>
                  </a:lnTo>
                  <a:lnTo>
                    <a:pt x="2078" y="692"/>
                  </a:lnTo>
                  <a:lnTo>
                    <a:pt x="2094" y="668"/>
                  </a:lnTo>
                  <a:lnTo>
                    <a:pt x="2100" y="680"/>
                  </a:lnTo>
                  <a:lnTo>
                    <a:pt x="2104" y="690"/>
                  </a:lnTo>
                  <a:lnTo>
                    <a:pt x="2106" y="702"/>
                  </a:lnTo>
                  <a:lnTo>
                    <a:pt x="2086" y="708"/>
                  </a:lnTo>
                  <a:lnTo>
                    <a:pt x="2068" y="716"/>
                  </a:lnTo>
                  <a:lnTo>
                    <a:pt x="2068" y="724"/>
                  </a:lnTo>
                  <a:lnTo>
                    <a:pt x="2070" y="732"/>
                  </a:lnTo>
                  <a:lnTo>
                    <a:pt x="2070" y="738"/>
                  </a:lnTo>
                  <a:lnTo>
                    <a:pt x="2074" y="742"/>
                  </a:lnTo>
                  <a:lnTo>
                    <a:pt x="2078" y="748"/>
                  </a:lnTo>
                  <a:lnTo>
                    <a:pt x="2084" y="750"/>
                  </a:lnTo>
                  <a:lnTo>
                    <a:pt x="2064" y="778"/>
                  </a:lnTo>
                  <a:lnTo>
                    <a:pt x="2052" y="790"/>
                  </a:lnTo>
                  <a:lnTo>
                    <a:pt x="2040" y="800"/>
                  </a:lnTo>
                  <a:lnTo>
                    <a:pt x="2026" y="796"/>
                  </a:lnTo>
                  <a:lnTo>
                    <a:pt x="1986" y="770"/>
                  </a:lnTo>
                  <a:lnTo>
                    <a:pt x="1968" y="770"/>
                  </a:lnTo>
                  <a:lnTo>
                    <a:pt x="1960" y="780"/>
                  </a:lnTo>
                  <a:lnTo>
                    <a:pt x="1958" y="786"/>
                  </a:lnTo>
                  <a:lnTo>
                    <a:pt x="1956" y="792"/>
                  </a:lnTo>
                  <a:lnTo>
                    <a:pt x="1958" y="818"/>
                  </a:lnTo>
                  <a:lnTo>
                    <a:pt x="1962" y="824"/>
                  </a:lnTo>
                  <a:lnTo>
                    <a:pt x="1968" y="828"/>
                  </a:lnTo>
                  <a:lnTo>
                    <a:pt x="1982" y="838"/>
                  </a:lnTo>
                  <a:lnTo>
                    <a:pt x="2000" y="852"/>
                  </a:lnTo>
                  <a:lnTo>
                    <a:pt x="2008" y="860"/>
                  </a:lnTo>
                  <a:lnTo>
                    <a:pt x="2016" y="870"/>
                  </a:lnTo>
                  <a:lnTo>
                    <a:pt x="2016" y="908"/>
                  </a:lnTo>
                  <a:lnTo>
                    <a:pt x="2024" y="920"/>
                  </a:lnTo>
                  <a:lnTo>
                    <a:pt x="2032" y="938"/>
                  </a:lnTo>
                  <a:lnTo>
                    <a:pt x="2046" y="976"/>
                  </a:lnTo>
                  <a:lnTo>
                    <a:pt x="2054" y="986"/>
                  </a:lnTo>
                  <a:lnTo>
                    <a:pt x="2070" y="986"/>
                  </a:lnTo>
                  <a:lnTo>
                    <a:pt x="2084" y="958"/>
                  </a:lnTo>
                  <a:lnTo>
                    <a:pt x="2110" y="940"/>
                  </a:lnTo>
                  <a:lnTo>
                    <a:pt x="2124" y="962"/>
                  </a:lnTo>
                  <a:lnTo>
                    <a:pt x="2134" y="976"/>
                  </a:lnTo>
                  <a:lnTo>
                    <a:pt x="2142" y="994"/>
                  </a:lnTo>
                  <a:lnTo>
                    <a:pt x="2144" y="1010"/>
                  </a:lnTo>
                  <a:lnTo>
                    <a:pt x="2150" y="1026"/>
                  </a:lnTo>
                  <a:lnTo>
                    <a:pt x="2154" y="1034"/>
                  </a:lnTo>
                  <a:lnTo>
                    <a:pt x="2160" y="1040"/>
                  </a:lnTo>
                  <a:lnTo>
                    <a:pt x="2168" y="1048"/>
                  </a:lnTo>
                  <a:lnTo>
                    <a:pt x="2178" y="1054"/>
                  </a:lnTo>
                  <a:lnTo>
                    <a:pt x="2182" y="1062"/>
                  </a:lnTo>
                  <a:lnTo>
                    <a:pt x="2180" y="1074"/>
                  </a:lnTo>
                  <a:lnTo>
                    <a:pt x="2180" y="1088"/>
                  </a:lnTo>
                  <a:lnTo>
                    <a:pt x="2180" y="1120"/>
                  </a:lnTo>
                  <a:lnTo>
                    <a:pt x="2168" y="1132"/>
                  </a:lnTo>
                  <a:lnTo>
                    <a:pt x="2156" y="1130"/>
                  </a:lnTo>
                  <a:lnTo>
                    <a:pt x="2150" y="1126"/>
                  </a:lnTo>
                  <a:lnTo>
                    <a:pt x="2138" y="1120"/>
                  </a:lnTo>
                  <a:lnTo>
                    <a:pt x="2108" y="1122"/>
                  </a:lnTo>
                  <a:lnTo>
                    <a:pt x="2096" y="1124"/>
                  </a:lnTo>
                  <a:lnTo>
                    <a:pt x="2088" y="1128"/>
                  </a:lnTo>
                  <a:lnTo>
                    <a:pt x="2080" y="1134"/>
                  </a:lnTo>
                  <a:lnTo>
                    <a:pt x="2074" y="1140"/>
                  </a:lnTo>
                  <a:lnTo>
                    <a:pt x="2062" y="1162"/>
                  </a:lnTo>
                  <a:lnTo>
                    <a:pt x="2058" y="1166"/>
                  </a:lnTo>
                  <a:lnTo>
                    <a:pt x="2054" y="1170"/>
                  </a:lnTo>
                  <a:lnTo>
                    <a:pt x="2052" y="1176"/>
                  </a:lnTo>
                  <a:lnTo>
                    <a:pt x="2046" y="1182"/>
                  </a:lnTo>
                  <a:lnTo>
                    <a:pt x="2028" y="1196"/>
                  </a:lnTo>
                  <a:lnTo>
                    <a:pt x="1994" y="1218"/>
                  </a:lnTo>
                  <a:lnTo>
                    <a:pt x="1988" y="1228"/>
                  </a:lnTo>
                  <a:lnTo>
                    <a:pt x="1974" y="1238"/>
                  </a:lnTo>
                  <a:lnTo>
                    <a:pt x="1948" y="1256"/>
                  </a:lnTo>
                  <a:lnTo>
                    <a:pt x="1938" y="1268"/>
                  </a:lnTo>
                  <a:lnTo>
                    <a:pt x="1920" y="1272"/>
                  </a:lnTo>
                  <a:lnTo>
                    <a:pt x="1902" y="1254"/>
                  </a:lnTo>
                  <a:lnTo>
                    <a:pt x="1894" y="1236"/>
                  </a:lnTo>
                  <a:lnTo>
                    <a:pt x="1890" y="1230"/>
                  </a:lnTo>
                  <a:lnTo>
                    <a:pt x="1884" y="1226"/>
                  </a:lnTo>
                  <a:lnTo>
                    <a:pt x="1880" y="1222"/>
                  </a:lnTo>
                  <a:lnTo>
                    <a:pt x="1874" y="1222"/>
                  </a:lnTo>
                  <a:lnTo>
                    <a:pt x="1860" y="1220"/>
                  </a:lnTo>
                  <a:lnTo>
                    <a:pt x="1856" y="1228"/>
                  </a:lnTo>
                  <a:lnTo>
                    <a:pt x="1854" y="1238"/>
                  </a:lnTo>
                  <a:lnTo>
                    <a:pt x="1852" y="1248"/>
                  </a:lnTo>
                  <a:lnTo>
                    <a:pt x="1850" y="1260"/>
                  </a:lnTo>
                  <a:lnTo>
                    <a:pt x="1852" y="1270"/>
                  </a:lnTo>
                  <a:lnTo>
                    <a:pt x="1854" y="1282"/>
                  </a:lnTo>
                  <a:lnTo>
                    <a:pt x="1860" y="1292"/>
                  </a:lnTo>
                  <a:lnTo>
                    <a:pt x="1868" y="1302"/>
                  </a:lnTo>
                  <a:lnTo>
                    <a:pt x="1872" y="1344"/>
                  </a:lnTo>
                  <a:lnTo>
                    <a:pt x="1846" y="1346"/>
                  </a:lnTo>
                  <a:lnTo>
                    <a:pt x="1824" y="1348"/>
                  </a:lnTo>
                  <a:lnTo>
                    <a:pt x="1812" y="1346"/>
                  </a:lnTo>
                  <a:lnTo>
                    <a:pt x="1802" y="1344"/>
                  </a:lnTo>
                  <a:lnTo>
                    <a:pt x="1794" y="1342"/>
                  </a:lnTo>
                  <a:lnTo>
                    <a:pt x="1786" y="1338"/>
                  </a:lnTo>
                  <a:lnTo>
                    <a:pt x="1782" y="1316"/>
                  </a:lnTo>
                  <a:lnTo>
                    <a:pt x="1776" y="1302"/>
                  </a:lnTo>
                  <a:lnTo>
                    <a:pt x="1768" y="1292"/>
                  </a:lnTo>
                  <a:lnTo>
                    <a:pt x="1758" y="1280"/>
                  </a:lnTo>
                  <a:lnTo>
                    <a:pt x="1732" y="1222"/>
                  </a:lnTo>
                  <a:lnTo>
                    <a:pt x="1720" y="1210"/>
                  </a:lnTo>
                  <a:lnTo>
                    <a:pt x="1712" y="1206"/>
                  </a:lnTo>
                  <a:lnTo>
                    <a:pt x="1706" y="1206"/>
                  </a:lnTo>
                  <a:lnTo>
                    <a:pt x="1696" y="1206"/>
                  </a:lnTo>
                  <a:lnTo>
                    <a:pt x="1684" y="1216"/>
                  </a:lnTo>
                  <a:lnTo>
                    <a:pt x="1670" y="1226"/>
                  </a:lnTo>
                  <a:lnTo>
                    <a:pt x="1658" y="1234"/>
                  </a:lnTo>
                  <a:lnTo>
                    <a:pt x="1646" y="1244"/>
                  </a:lnTo>
                  <a:lnTo>
                    <a:pt x="1642" y="1256"/>
                  </a:lnTo>
                  <a:lnTo>
                    <a:pt x="1640" y="1270"/>
                  </a:lnTo>
                  <a:lnTo>
                    <a:pt x="1640" y="1288"/>
                  </a:lnTo>
                  <a:lnTo>
                    <a:pt x="1644" y="1306"/>
                  </a:lnTo>
                  <a:lnTo>
                    <a:pt x="1580" y="1312"/>
                  </a:lnTo>
                  <a:lnTo>
                    <a:pt x="1524" y="1346"/>
                  </a:lnTo>
                  <a:lnTo>
                    <a:pt x="1516" y="1362"/>
                  </a:lnTo>
                  <a:lnTo>
                    <a:pt x="1510" y="1368"/>
                  </a:lnTo>
                  <a:lnTo>
                    <a:pt x="1508" y="1370"/>
                  </a:lnTo>
                  <a:lnTo>
                    <a:pt x="1504" y="1370"/>
                  </a:lnTo>
                  <a:lnTo>
                    <a:pt x="1492" y="1362"/>
                  </a:lnTo>
                  <a:lnTo>
                    <a:pt x="1486" y="1356"/>
                  </a:lnTo>
                  <a:lnTo>
                    <a:pt x="1484" y="1348"/>
                  </a:lnTo>
                  <a:lnTo>
                    <a:pt x="1482" y="1342"/>
                  </a:lnTo>
                  <a:lnTo>
                    <a:pt x="1494" y="1334"/>
                  </a:lnTo>
                  <a:lnTo>
                    <a:pt x="1492" y="1322"/>
                  </a:lnTo>
                  <a:lnTo>
                    <a:pt x="1490" y="1312"/>
                  </a:lnTo>
                  <a:lnTo>
                    <a:pt x="1486" y="1304"/>
                  </a:lnTo>
                  <a:lnTo>
                    <a:pt x="1480" y="1298"/>
                  </a:lnTo>
                  <a:lnTo>
                    <a:pt x="1474" y="1292"/>
                  </a:lnTo>
                  <a:lnTo>
                    <a:pt x="1466" y="1288"/>
                  </a:lnTo>
                  <a:lnTo>
                    <a:pt x="1458" y="1286"/>
                  </a:lnTo>
                  <a:lnTo>
                    <a:pt x="1450" y="1286"/>
                  </a:lnTo>
                  <a:lnTo>
                    <a:pt x="1440" y="1290"/>
                  </a:lnTo>
                  <a:lnTo>
                    <a:pt x="1434" y="1296"/>
                  </a:lnTo>
                  <a:lnTo>
                    <a:pt x="1428" y="1302"/>
                  </a:lnTo>
                  <a:lnTo>
                    <a:pt x="1424" y="1310"/>
                  </a:lnTo>
                  <a:lnTo>
                    <a:pt x="1424" y="1318"/>
                  </a:lnTo>
                  <a:lnTo>
                    <a:pt x="1424" y="1328"/>
                  </a:lnTo>
                  <a:lnTo>
                    <a:pt x="1428" y="1352"/>
                  </a:lnTo>
                  <a:lnTo>
                    <a:pt x="1408" y="1356"/>
                  </a:lnTo>
                  <a:lnTo>
                    <a:pt x="1404" y="1362"/>
                  </a:lnTo>
                  <a:lnTo>
                    <a:pt x="1402" y="1370"/>
                  </a:lnTo>
                  <a:lnTo>
                    <a:pt x="1392" y="1374"/>
                  </a:lnTo>
                  <a:lnTo>
                    <a:pt x="1392" y="1430"/>
                  </a:lnTo>
                  <a:lnTo>
                    <a:pt x="1412" y="1454"/>
                  </a:lnTo>
                  <a:lnTo>
                    <a:pt x="1412" y="1472"/>
                  </a:lnTo>
                  <a:lnTo>
                    <a:pt x="1402" y="1490"/>
                  </a:lnTo>
                  <a:lnTo>
                    <a:pt x="1380" y="1504"/>
                  </a:lnTo>
                  <a:lnTo>
                    <a:pt x="1356" y="1510"/>
                  </a:lnTo>
                  <a:lnTo>
                    <a:pt x="1336" y="1514"/>
                  </a:lnTo>
                  <a:lnTo>
                    <a:pt x="1314" y="1514"/>
                  </a:lnTo>
                  <a:lnTo>
                    <a:pt x="1298" y="1516"/>
                  </a:lnTo>
                  <a:lnTo>
                    <a:pt x="1288" y="1520"/>
                  </a:lnTo>
                  <a:lnTo>
                    <a:pt x="1280" y="1526"/>
                  </a:lnTo>
                  <a:lnTo>
                    <a:pt x="1270" y="1534"/>
                  </a:lnTo>
                  <a:lnTo>
                    <a:pt x="1256" y="1546"/>
                  </a:lnTo>
                  <a:lnTo>
                    <a:pt x="1244" y="1566"/>
                  </a:lnTo>
                  <a:lnTo>
                    <a:pt x="1228" y="1586"/>
                  </a:lnTo>
                  <a:lnTo>
                    <a:pt x="1192" y="1626"/>
                  </a:lnTo>
                  <a:lnTo>
                    <a:pt x="1168" y="1610"/>
                  </a:lnTo>
                  <a:lnTo>
                    <a:pt x="1140" y="1612"/>
                  </a:lnTo>
                  <a:lnTo>
                    <a:pt x="1136" y="1626"/>
                  </a:lnTo>
                  <a:lnTo>
                    <a:pt x="1132" y="1632"/>
                  </a:lnTo>
                  <a:lnTo>
                    <a:pt x="1128" y="1636"/>
                  </a:lnTo>
                  <a:lnTo>
                    <a:pt x="1124" y="1630"/>
                  </a:lnTo>
                  <a:lnTo>
                    <a:pt x="1118" y="1626"/>
                  </a:lnTo>
                  <a:lnTo>
                    <a:pt x="1108" y="1622"/>
                  </a:lnTo>
                  <a:lnTo>
                    <a:pt x="1100" y="1622"/>
                  </a:lnTo>
                  <a:lnTo>
                    <a:pt x="1092" y="1622"/>
                  </a:lnTo>
                  <a:lnTo>
                    <a:pt x="1088" y="1632"/>
                  </a:lnTo>
                  <a:lnTo>
                    <a:pt x="1082" y="1640"/>
                  </a:lnTo>
                  <a:lnTo>
                    <a:pt x="1076" y="1650"/>
                  </a:lnTo>
                  <a:lnTo>
                    <a:pt x="1066" y="1658"/>
                  </a:lnTo>
                  <a:lnTo>
                    <a:pt x="1056" y="1664"/>
                  </a:lnTo>
                  <a:lnTo>
                    <a:pt x="1046" y="1674"/>
                  </a:lnTo>
                  <a:lnTo>
                    <a:pt x="1038" y="1684"/>
                  </a:lnTo>
                  <a:lnTo>
                    <a:pt x="1030" y="1696"/>
                  </a:lnTo>
                  <a:lnTo>
                    <a:pt x="1014" y="1718"/>
                  </a:lnTo>
                  <a:lnTo>
                    <a:pt x="1004" y="1728"/>
                  </a:lnTo>
                  <a:lnTo>
                    <a:pt x="994" y="1736"/>
                  </a:lnTo>
                  <a:lnTo>
                    <a:pt x="990" y="1748"/>
                  </a:lnTo>
                  <a:lnTo>
                    <a:pt x="988" y="1760"/>
                  </a:lnTo>
                  <a:lnTo>
                    <a:pt x="988" y="1790"/>
                  </a:lnTo>
                  <a:lnTo>
                    <a:pt x="988" y="1798"/>
                  </a:lnTo>
                  <a:lnTo>
                    <a:pt x="988" y="1812"/>
                  </a:lnTo>
                  <a:lnTo>
                    <a:pt x="982" y="1836"/>
                  </a:lnTo>
                  <a:lnTo>
                    <a:pt x="976" y="1840"/>
                  </a:lnTo>
                  <a:lnTo>
                    <a:pt x="946" y="1838"/>
                  </a:lnTo>
                  <a:lnTo>
                    <a:pt x="920" y="1834"/>
                  </a:lnTo>
                  <a:lnTo>
                    <a:pt x="870" y="1826"/>
                  </a:lnTo>
                  <a:lnTo>
                    <a:pt x="838" y="1810"/>
                  </a:lnTo>
                  <a:lnTo>
                    <a:pt x="820" y="1790"/>
                  </a:lnTo>
                  <a:lnTo>
                    <a:pt x="784" y="1782"/>
                  </a:lnTo>
                  <a:lnTo>
                    <a:pt x="784" y="1752"/>
                  </a:lnTo>
                  <a:lnTo>
                    <a:pt x="796" y="1734"/>
                  </a:lnTo>
                  <a:lnTo>
                    <a:pt x="808" y="1716"/>
                  </a:lnTo>
                  <a:lnTo>
                    <a:pt x="816" y="1696"/>
                  </a:lnTo>
                  <a:lnTo>
                    <a:pt x="818" y="1686"/>
                  </a:lnTo>
                  <a:lnTo>
                    <a:pt x="818" y="1676"/>
                  </a:lnTo>
                  <a:lnTo>
                    <a:pt x="814" y="1666"/>
                  </a:lnTo>
                  <a:lnTo>
                    <a:pt x="810" y="1660"/>
                  </a:lnTo>
                  <a:lnTo>
                    <a:pt x="804" y="1656"/>
                  </a:lnTo>
                  <a:lnTo>
                    <a:pt x="798" y="1652"/>
                  </a:lnTo>
                  <a:lnTo>
                    <a:pt x="784" y="1652"/>
                  </a:lnTo>
                  <a:lnTo>
                    <a:pt x="772" y="1652"/>
                  </a:lnTo>
                  <a:lnTo>
                    <a:pt x="764" y="1656"/>
                  </a:lnTo>
                  <a:lnTo>
                    <a:pt x="758" y="1660"/>
                  </a:lnTo>
                  <a:lnTo>
                    <a:pt x="740" y="1662"/>
                  </a:lnTo>
                  <a:lnTo>
                    <a:pt x="734" y="1664"/>
                  </a:lnTo>
                  <a:lnTo>
                    <a:pt x="732" y="1668"/>
                  </a:lnTo>
                  <a:lnTo>
                    <a:pt x="732" y="1678"/>
                  </a:lnTo>
                  <a:lnTo>
                    <a:pt x="730" y="1700"/>
                  </a:lnTo>
                  <a:lnTo>
                    <a:pt x="722" y="1708"/>
                  </a:lnTo>
                  <a:lnTo>
                    <a:pt x="718" y="1720"/>
                  </a:lnTo>
                  <a:lnTo>
                    <a:pt x="698" y="1756"/>
                  </a:lnTo>
                  <a:lnTo>
                    <a:pt x="700" y="1796"/>
                  </a:lnTo>
                  <a:lnTo>
                    <a:pt x="688" y="1810"/>
                  </a:lnTo>
                  <a:lnTo>
                    <a:pt x="672" y="1814"/>
                  </a:lnTo>
                  <a:lnTo>
                    <a:pt x="662" y="1816"/>
                  </a:lnTo>
                  <a:lnTo>
                    <a:pt x="654" y="1822"/>
                  </a:lnTo>
                  <a:lnTo>
                    <a:pt x="644" y="1830"/>
                  </a:lnTo>
                  <a:lnTo>
                    <a:pt x="618" y="1836"/>
                  </a:lnTo>
                  <a:lnTo>
                    <a:pt x="590" y="1842"/>
                  </a:lnTo>
                  <a:lnTo>
                    <a:pt x="580" y="1850"/>
                  </a:lnTo>
                  <a:lnTo>
                    <a:pt x="572" y="1856"/>
                  </a:lnTo>
                  <a:lnTo>
                    <a:pt x="566" y="1864"/>
                  </a:lnTo>
                  <a:lnTo>
                    <a:pt x="556" y="1868"/>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1" name="Freeform 35"/>
            <p:cNvSpPr/>
            <p:nvPr/>
          </p:nvSpPr>
          <p:spPr bwMode="auto">
            <a:xfrm>
              <a:off x="6346825" y="2600326"/>
              <a:ext cx="368300" cy="419100"/>
            </a:xfrm>
            <a:custGeom>
              <a:avLst/>
              <a:gdLst>
                <a:gd name="T0" fmla="*/ 196 w 232"/>
                <a:gd name="T1" fmla="*/ 264 h 264"/>
                <a:gd name="T2" fmla="*/ 170 w 232"/>
                <a:gd name="T3" fmla="*/ 248 h 264"/>
                <a:gd name="T4" fmla="*/ 158 w 232"/>
                <a:gd name="T5" fmla="*/ 238 h 264"/>
                <a:gd name="T6" fmla="*/ 148 w 232"/>
                <a:gd name="T7" fmla="*/ 218 h 264"/>
                <a:gd name="T8" fmla="*/ 144 w 232"/>
                <a:gd name="T9" fmla="*/ 186 h 264"/>
                <a:gd name="T10" fmla="*/ 140 w 232"/>
                <a:gd name="T11" fmla="*/ 178 h 264"/>
                <a:gd name="T12" fmla="*/ 136 w 232"/>
                <a:gd name="T13" fmla="*/ 166 h 264"/>
                <a:gd name="T14" fmla="*/ 116 w 232"/>
                <a:gd name="T15" fmla="*/ 148 h 264"/>
                <a:gd name="T16" fmla="*/ 100 w 232"/>
                <a:gd name="T17" fmla="*/ 140 h 264"/>
                <a:gd name="T18" fmla="*/ 82 w 232"/>
                <a:gd name="T19" fmla="*/ 140 h 264"/>
                <a:gd name="T20" fmla="*/ 62 w 232"/>
                <a:gd name="T21" fmla="*/ 144 h 264"/>
                <a:gd name="T22" fmla="*/ 50 w 232"/>
                <a:gd name="T23" fmla="*/ 158 h 264"/>
                <a:gd name="T24" fmla="*/ 0 w 232"/>
                <a:gd name="T25" fmla="*/ 160 h 264"/>
                <a:gd name="T26" fmla="*/ 0 w 232"/>
                <a:gd name="T27" fmla="*/ 146 h 264"/>
                <a:gd name="T28" fmla="*/ 2 w 232"/>
                <a:gd name="T29" fmla="*/ 130 h 264"/>
                <a:gd name="T30" fmla="*/ 10 w 232"/>
                <a:gd name="T31" fmla="*/ 124 h 264"/>
                <a:gd name="T32" fmla="*/ 18 w 232"/>
                <a:gd name="T33" fmla="*/ 122 h 264"/>
                <a:gd name="T34" fmla="*/ 40 w 232"/>
                <a:gd name="T35" fmla="*/ 104 h 264"/>
                <a:gd name="T36" fmla="*/ 44 w 232"/>
                <a:gd name="T37" fmla="*/ 88 h 264"/>
                <a:gd name="T38" fmla="*/ 42 w 232"/>
                <a:gd name="T39" fmla="*/ 76 h 264"/>
                <a:gd name="T40" fmla="*/ 34 w 232"/>
                <a:gd name="T41" fmla="*/ 60 h 264"/>
                <a:gd name="T42" fmla="*/ 34 w 232"/>
                <a:gd name="T43" fmla="*/ 56 h 264"/>
                <a:gd name="T44" fmla="*/ 70 w 232"/>
                <a:gd name="T45" fmla="*/ 32 h 264"/>
                <a:gd name="T46" fmla="*/ 82 w 232"/>
                <a:gd name="T47" fmla="*/ 22 h 264"/>
                <a:gd name="T48" fmla="*/ 86 w 232"/>
                <a:gd name="T49" fmla="*/ 6 h 264"/>
                <a:gd name="T50" fmla="*/ 100 w 232"/>
                <a:gd name="T51" fmla="*/ 0 h 264"/>
                <a:gd name="T52" fmla="*/ 118 w 232"/>
                <a:gd name="T53" fmla="*/ 16 h 264"/>
                <a:gd name="T54" fmla="*/ 154 w 232"/>
                <a:gd name="T55" fmla="*/ 20 h 264"/>
                <a:gd name="T56" fmla="*/ 150 w 232"/>
                <a:gd name="T57" fmla="*/ 32 h 264"/>
                <a:gd name="T58" fmla="*/ 150 w 232"/>
                <a:gd name="T59" fmla="*/ 74 h 264"/>
                <a:gd name="T60" fmla="*/ 156 w 232"/>
                <a:gd name="T61" fmla="*/ 94 h 264"/>
                <a:gd name="T62" fmla="*/ 174 w 232"/>
                <a:gd name="T63" fmla="*/ 96 h 264"/>
                <a:gd name="T64" fmla="*/ 186 w 232"/>
                <a:gd name="T65" fmla="*/ 104 h 264"/>
                <a:gd name="T66" fmla="*/ 184 w 232"/>
                <a:gd name="T67" fmla="*/ 124 h 264"/>
                <a:gd name="T68" fmla="*/ 186 w 232"/>
                <a:gd name="T69" fmla="*/ 140 h 264"/>
                <a:gd name="T70" fmla="*/ 194 w 232"/>
                <a:gd name="T71" fmla="*/ 154 h 264"/>
                <a:gd name="T72" fmla="*/ 212 w 232"/>
                <a:gd name="T73" fmla="*/ 170 h 264"/>
                <a:gd name="T74" fmla="*/ 232 w 232"/>
                <a:gd name="T75" fmla="*/ 196 h 264"/>
                <a:gd name="T76" fmla="*/ 208 w 232"/>
                <a:gd name="T77" fmla="*/ 208 h 264"/>
                <a:gd name="T78" fmla="*/ 194 w 232"/>
                <a:gd name="T79" fmla="*/ 224 h 264"/>
                <a:gd name="T80" fmla="*/ 196 w 232"/>
                <a:gd name="T81" fmla="*/ 264 h 26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32" h="264">
                  <a:moveTo>
                    <a:pt x="196" y="264"/>
                  </a:moveTo>
                  <a:lnTo>
                    <a:pt x="196" y="264"/>
                  </a:lnTo>
                  <a:lnTo>
                    <a:pt x="182" y="256"/>
                  </a:lnTo>
                  <a:lnTo>
                    <a:pt x="170" y="248"/>
                  </a:lnTo>
                  <a:lnTo>
                    <a:pt x="158" y="238"/>
                  </a:lnTo>
                  <a:lnTo>
                    <a:pt x="152" y="228"/>
                  </a:lnTo>
                  <a:lnTo>
                    <a:pt x="148" y="218"/>
                  </a:lnTo>
                  <a:lnTo>
                    <a:pt x="146" y="202"/>
                  </a:lnTo>
                  <a:lnTo>
                    <a:pt x="144" y="186"/>
                  </a:lnTo>
                  <a:lnTo>
                    <a:pt x="142" y="182"/>
                  </a:lnTo>
                  <a:lnTo>
                    <a:pt x="140" y="178"/>
                  </a:lnTo>
                  <a:lnTo>
                    <a:pt x="136" y="166"/>
                  </a:lnTo>
                  <a:lnTo>
                    <a:pt x="116" y="148"/>
                  </a:lnTo>
                  <a:lnTo>
                    <a:pt x="108" y="144"/>
                  </a:lnTo>
                  <a:lnTo>
                    <a:pt x="100" y="140"/>
                  </a:lnTo>
                  <a:lnTo>
                    <a:pt x="92" y="138"/>
                  </a:lnTo>
                  <a:lnTo>
                    <a:pt x="82" y="140"/>
                  </a:lnTo>
                  <a:lnTo>
                    <a:pt x="62" y="144"/>
                  </a:lnTo>
                  <a:lnTo>
                    <a:pt x="56" y="152"/>
                  </a:lnTo>
                  <a:lnTo>
                    <a:pt x="50" y="158"/>
                  </a:lnTo>
                  <a:lnTo>
                    <a:pt x="0" y="160"/>
                  </a:lnTo>
                  <a:lnTo>
                    <a:pt x="0" y="146"/>
                  </a:lnTo>
                  <a:lnTo>
                    <a:pt x="2" y="134"/>
                  </a:lnTo>
                  <a:lnTo>
                    <a:pt x="2" y="130"/>
                  </a:lnTo>
                  <a:lnTo>
                    <a:pt x="6" y="126"/>
                  </a:lnTo>
                  <a:lnTo>
                    <a:pt x="10" y="124"/>
                  </a:lnTo>
                  <a:lnTo>
                    <a:pt x="18" y="122"/>
                  </a:lnTo>
                  <a:lnTo>
                    <a:pt x="40" y="104"/>
                  </a:lnTo>
                  <a:lnTo>
                    <a:pt x="42" y="96"/>
                  </a:lnTo>
                  <a:lnTo>
                    <a:pt x="44" y="88"/>
                  </a:lnTo>
                  <a:lnTo>
                    <a:pt x="44" y="82"/>
                  </a:lnTo>
                  <a:lnTo>
                    <a:pt x="42" y="76"/>
                  </a:lnTo>
                  <a:lnTo>
                    <a:pt x="36" y="66"/>
                  </a:lnTo>
                  <a:lnTo>
                    <a:pt x="34" y="60"/>
                  </a:lnTo>
                  <a:lnTo>
                    <a:pt x="34" y="56"/>
                  </a:lnTo>
                  <a:lnTo>
                    <a:pt x="58" y="42"/>
                  </a:lnTo>
                  <a:lnTo>
                    <a:pt x="70" y="32"/>
                  </a:lnTo>
                  <a:lnTo>
                    <a:pt x="82" y="22"/>
                  </a:lnTo>
                  <a:lnTo>
                    <a:pt x="84" y="12"/>
                  </a:lnTo>
                  <a:lnTo>
                    <a:pt x="86" y="6"/>
                  </a:lnTo>
                  <a:lnTo>
                    <a:pt x="90" y="2"/>
                  </a:lnTo>
                  <a:lnTo>
                    <a:pt x="100" y="0"/>
                  </a:lnTo>
                  <a:lnTo>
                    <a:pt x="118" y="16"/>
                  </a:lnTo>
                  <a:lnTo>
                    <a:pt x="154" y="20"/>
                  </a:lnTo>
                  <a:lnTo>
                    <a:pt x="150" y="32"/>
                  </a:lnTo>
                  <a:lnTo>
                    <a:pt x="148" y="52"/>
                  </a:lnTo>
                  <a:lnTo>
                    <a:pt x="150" y="74"/>
                  </a:lnTo>
                  <a:lnTo>
                    <a:pt x="152" y="84"/>
                  </a:lnTo>
                  <a:lnTo>
                    <a:pt x="156" y="94"/>
                  </a:lnTo>
                  <a:lnTo>
                    <a:pt x="174" y="96"/>
                  </a:lnTo>
                  <a:lnTo>
                    <a:pt x="186" y="104"/>
                  </a:lnTo>
                  <a:lnTo>
                    <a:pt x="184" y="124"/>
                  </a:lnTo>
                  <a:lnTo>
                    <a:pt x="184" y="132"/>
                  </a:lnTo>
                  <a:lnTo>
                    <a:pt x="186" y="140"/>
                  </a:lnTo>
                  <a:lnTo>
                    <a:pt x="188" y="146"/>
                  </a:lnTo>
                  <a:lnTo>
                    <a:pt x="194" y="154"/>
                  </a:lnTo>
                  <a:lnTo>
                    <a:pt x="200" y="162"/>
                  </a:lnTo>
                  <a:lnTo>
                    <a:pt x="212" y="170"/>
                  </a:lnTo>
                  <a:lnTo>
                    <a:pt x="232" y="196"/>
                  </a:lnTo>
                  <a:lnTo>
                    <a:pt x="208" y="208"/>
                  </a:lnTo>
                  <a:lnTo>
                    <a:pt x="200" y="214"/>
                  </a:lnTo>
                  <a:lnTo>
                    <a:pt x="194" y="224"/>
                  </a:lnTo>
                  <a:lnTo>
                    <a:pt x="196" y="26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2" name="Freeform 36"/>
            <p:cNvSpPr/>
            <p:nvPr/>
          </p:nvSpPr>
          <p:spPr bwMode="auto">
            <a:xfrm>
              <a:off x="6807200" y="2041526"/>
              <a:ext cx="933450" cy="879475"/>
            </a:xfrm>
            <a:custGeom>
              <a:avLst/>
              <a:gdLst>
                <a:gd name="T0" fmla="*/ 234 w 588"/>
                <a:gd name="T1" fmla="*/ 550 h 554"/>
                <a:gd name="T2" fmla="*/ 248 w 588"/>
                <a:gd name="T3" fmla="*/ 530 h 554"/>
                <a:gd name="T4" fmla="*/ 264 w 588"/>
                <a:gd name="T5" fmla="*/ 516 h 554"/>
                <a:gd name="T6" fmla="*/ 274 w 588"/>
                <a:gd name="T7" fmla="*/ 480 h 554"/>
                <a:gd name="T8" fmla="*/ 252 w 588"/>
                <a:gd name="T9" fmla="*/ 468 h 554"/>
                <a:gd name="T10" fmla="*/ 252 w 588"/>
                <a:gd name="T11" fmla="*/ 438 h 554"/>
                <a:gd name="T12" fmla="*/ 280 w 588"/>
                <a:gd name="T13" fmla="*/ 404 h 554"/>
                <a:gd name="T14" fmla="*/ 288 w 588"/>
                <a:gd name="T15" fmla="*/ 388 h 554"/>
                <a:gd name="T16" fmla="*/ 290 w 588"/>
                <a:gd name="T17" fmla="*/ 342 h 554"/>
                <a:gd name="T18" fmla="*/ 252 w 588"/>
                <a:gd name="T19" fmla="*/ 300 h 554"/>
                <a:gd name="T20" fmla="*/ 200 w 588"/>
                <a:gd name="T21" fmla="*/ 304 h 554"/>
                <a:gd name="T22" fmla="*/ 174 w 588"/>
                <a:gd name="T23" fmla="*/ 330 h 554"/>
                <a:gd name="T24" fmla="*/ 130 w 588"/>
                <a:gd name="T25" fmla="*/ 390 h 554"/>
                <a:gd name="T26" fmla="*/ 110 w 588"/>
                <a:gd name="T27" fmla="*/ 416 h 554"/>
                <a:gd name="T28" fmla="*/ 36 w 588"/>
                <a:gd name="T29" fmla="*/ 364 h 554"/>
                <a:gd name="T30" fmla="*/ 12 w 588"/>
                <a:gd name="T31" fmla="*/ 358 h 554"/>
                <a:gd name="T32" fmla="*/ 0 w 588"/>
                <a:gd name="T33" fmla="*/ 348 h 554"/>
                <a:gd name="T34" fmla="*/ 4 w 588"/>
                <a:gd name="T35" fmla="*/ 324 h 554"/>
                <a:gd name="T36" fmla="*/ 18 w 588"/>
                <a:gd name="T37" fmla="*/ 320 h 554"/>
                <a:gd name="T38" fmla="*/ 40 w 588"/>
                <a:gd name="T39" fmla="*/ 292 h 554"/>
                <a:gd name="T40" fmla="*/ 34 w 588"/>
                <a:gd name="T41" fmla="*/ 238 h 554"/>
                <a:gd name="T42" fmla="*/ 28 w 588"/>
                <a:gd name="T43" fmla="*/ 228 h 554"/>
                <a:gd name="T44" fmla="*/ 20 w 588"/>
                <a:gd name="T45" fmla="*/ 186 h 554"/>
                <a:gd name="T46" fmla="*/ 26 w 588"/>
                <a:gd name="T47" fmla="*/ 172 h 554"/>
                <a:gd name="T48" fmla="*/ 44 w 588"/>
                <a:gd name="T49" fmla="*/ 190 h 554"/>
                <a:gd name="T50" fmla="*/ 58 w 588"/>
                <a:gd name="T51" fmla="*/ 210 h 554"/>
                <a:gd name="T52" fmla="*/ 80 w 588"/>
                <a:gd name="T53" fmla="*/ 224 h 554"/>
                <a:gd name="T54" fmla="*/ 100 w 588"/>
                <a:gd name="T55" fmla="*/ 222 h 554"/>
                <a:gd name="T56" fmla="*/ 142 w 588"/>
                <a:gd name="T57" fmla="*/ 186 h 554"/>
                <a:gd name="T58" fmla="*/ 216 w 588"/>
                <a:gd name="T59" fmla="*/ 128 h 554"/>
                <a:gd name="T60" fmla="*/ 232 w 588"/>
                <a:gd name="T61" fmla="*/ 104 h 554"/>
                <a:gd name="T62" fmla="*/ 262 w 588"/>
                <a:gd name="T63" fmla="*/ 76 h 554"/>
                <a:gd name="T64" fmla="*/ 292 w 588"/>
                <a:gd name="T65" fmla="*/ 74 h 554"/>
                <a:gd name="T66" fmla="*/ 312 w 588"/>
                <a:gd name="T67" fmla="*/ 84 h 554"/>
                <a:gd name="T68" fmla="*/ 348 w 588"/>
                <a:gd name="T69" fmla="*/ 66 h 554"/>
                <a:gd name="T70" fmla="*/ 348 w 588"/>
                <a:gd name="T71" fmla="*/ 16 h 554"/>
                <a:gd name="T72" fmla="*/ 362 w 588"/>
                <a:gd name="T73" fmla="*/ 2 h 554"/>
                <a:gd name="T74" fmla="*/ 396 w 588"/>
                <a:gd name="T75" fmla="*/ 32 h 554"/>
                <a:gd name="T76" fmla="*/ 418 w 588"/>
                <a:gd name="T77" fmla="*/ 46 h 554"/>
                <a:gd name="T78" fmla="*/ 436 w 588"/>
                <a:gd name="T79" fmla="*/ 44 h 554"/>
                <a:gd name="T80" fmla="*/ 440 w 588"/>
                <a:gd name="T81" fmla="*/ 28 h 554"/>
                <a:gd name="T82" fmla="*/ 458 w 588"/>
                <a:gd name="T83" fmla="*/ 24 h 554"/>
                <a:gd name="T84" fmla="*/ 460 w 588"/>
                <a:gd name="T85" fmla="*/ 62 h 554"/>
                <a:gd name="T86" fmla="*/ 498 w 588"/>
                <a:gd name="T87" fmla="*/ 110 h 554"/>
                <a:gd name="T88" fmla="*/ 516 w 588"/>
                <a:gd name="T89" fmla="*/ 178 h 554"/>
                <a:gd name="T90" fmla="*/ 530 w 588"/>
                <a:gd name="T91" fmla="*/ 196 h 554"/>
                <a:gd name="T92" fmla="*/ 588 w 588"/>
                <a:gd name="T93" fmla="*/ 236 h 554"/>
                <a:gd name="T94" fmla="*/ 580 w 588"/>
                <a:gd name="T95" fmla="*/ 250 h 554"/>
                <a:gd name="T96" fmla="*/ 520 w 588"/>
                <a:gd name="T97" fmla="*/ 292 h 554"/>
                <a:gd name="T98" fmla="*/ 502 w 588"/>
                <a:gd name="T99" fmla="*/ 310 h 554"/>
                <a:gd name="T100" fmla="*/ 472 w 588"/>
                <a:gd name="T101" fmla="*/ 346 h 554"/>
                <a:gd name="T102" fmla="*/ 466 w 588"/>
                <a:gd name="T103" fmla="*/ 374 h 554"/>
                <a:gd name="T104" fmla="*/ 448 w 588"/>
                <a:gd name="T105" fmla="*/ 390 h 554"/>
                <a:gd name="T106" fmla="*/ 412 w 588"/>
                <a:gd name="T107" fmla="*/ 402 h 554"/>
                <a:gd name="T108" fmla="*/ 362 w 588"/>
                <a:gd name="T109" fmla="*/ 424 h 554"/>
                <a:gd name="T110" fmla="*/ 322 w 588"/>
                <a:gd name="T111" fmla="*/ 460 h 554"/>
                <a:gd name="T112" fmla="*/ 304 w 588"/>
                <a:gd name="T113" fmla="*/ 494 h 554"/>
                <a:gd name="T114" fmla="*/ 290 w 588"/>
                <a:gd name="T115" fmla="*/ 542 h 554"/>
                <a:gd name="T116" fmla="*/ 236 w 588"/>
                <a:gd name="T117" fmla="*/ 554 h 55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88" h="554">
                  <a:moveTo>
                    <a:pt x="236" y="554"/>
                  </a:moveTo>
                  <a:lnTo>
                    <a:pt x="236" y="554"/>
                  </a:lnTo>
                  <a:lnTo>
                    <a:pt x="234" y="550"/>
                  </a:lnTo>
                  <a:lnTo>
                    <a:pt x="240" y="536"/>
                  </a:lnTo>
                  <a:lnTo>
                    <a:pt x="248" y="530"/>
                  </a:lnTo>
                  <a:lnTo>
                    <a:pt x="254" y="524"/>
                  </a:lnTo>
                  <a:lnTo>
                    <a:pt x="264" y="516"/>
                  </a:lnTo>
                  <a:lnTo>
                    <a:pt x="274" y="496"/>
                  </a:lnTo>
                  <a:lnTo>
                    <a:pt x="274" y="480"/>
                  </a:lnTo>
                  <a:lnTo>
                    <a:pt x="252" y="468"/>
                  </a:lnTo>
                  <a:lnTo>
                    <a:pt x="250" y="456"/>
                  </a:lnTo>
                  <a:lnTo>
                    <a:pt x="250" y="446"/>
                  </a:lnTo>
                  <a:lnTo>
                    <a:pt x="252" y="438"/>
                  </a:lnTo>
                  <a:lnTo>
                    <a:pt x="256" y="430"/>
                  </a:lnTo>
                  <a:lnTo>
                    <a:pt x="266" y="416"/>
                  </a:lnTo>
                  <a:lnTo>
                    <a:pt x="280" y="404"/>
                  </a:lnTo>
                  <a:lnTo>
                    <a:pt x="284" y="396"/>
                  </a:lnTo>
                  <a:lnTo>
                    <a:pt x="288" y="388"/>
                  </a:lnTo>
                  <a:lnTo>
                    <a:pt x="290" y="370"/>
                  </a:lnTo>
                  <a:lnTo>
                    <a:pt x="290" y="356"/>
                  </a:lnTo>
                  <a:lnTo>
                    <a:pt x="290" y="342"/>
                  </a:lnTo>
                  <a:lnTo>
                    <a:pt x="252" y="300"/>
                  </a:lnTo>
                  <a:lnTo>
                    <a:pt x="234" y="298"/>
                  </a:lnTo>
                  <a:lnTo>
                    <a:pt x="200" y="304"/>
                  </a:lnTo>
                  <a:lnTo>
                    <a:pt x="186" y="316"/>
                  </a:lnTo>
                  <a:lnTo>
                    <a:pt x="174" y="330"/>
                  </a:lnTo>
                  <a:lnTo>
                    <a:pt x="148" y="360"/>
                  </a:lnTo>
                  <a:lnTo>
                    <a:pt x="130" y="390"/>
                  </a:lnTo>
                  <a:lnTo>
                    <a:pt x="120" y="404"/>
                  </a:lnTo>
                  <a:lnTo>
                    <a:pt x="110" y="416"/>
                  </a:lnTo>
                  <a:lnTo>
                    <a:pt x="70" y="390"/>
                  </a:lnTo>
                  <a:lnTo>
                    <a:pt x="52" y="376"/>
                  </a:lnTo>
                  <a:lnTo>
                    <a:pt x="36" y="364"/>
                  </a:lnTo>
                  <a:lnTo>
                    <a:pt x="22" y="362"/>
                  </a:lnTo>
                  <a:lnTo>
                    <a:pt x="12" y="358"/>
                  </a:lnTo>
                  <a:lnTo>
                    <a:pt x="6" y="352"/>
                  </a:lnTo>
                  <a:lnTo>
                    <a:pt x="0" y="348"/>
                  </a:lnTo>
                  <a:lnTo>
                    <a:pt x="0" y="334"/>
                  </a:lnTo>
                  <a:lnTo>
                    <a:pt x="2" y="326"/>
                  </a:lnTo>
                  <a:lnTo>
                    <a:pt x="4" y="324"/>
                  </a:lnTo>
                  <a:lnTo>
                    <a:pt x="6" y="322"/>
                  </a:lnTo>
                  <a:lnTo>
                    <a:pt x="18" y="320"/>
                  </a:lnTo>
                  <a:lnTo>
                    <a:pt x="28" y="306"/>
                  </a:lnTo>
                  <a:lnTo>
                    <a:pt x="40" y="292"/>
                  </a:lnTo>
                  <a:lnTo>
                    <a:pt x="38" y="240"/>
                  </a:lnTo>
                  <a:lnTo>
                    <a:pt x="34" y="238"/>
                  </a:lnTo>
                  <a:lnTo>
                    <a:pt x="28" y="228"/>
                  </a:lnTo>
                  <a:lnTo>
                    <a:pt x="20" y="206"/>
                  </a:lnTo>
                  <a:lnTo>
                    <a:pt x="20" y="186"/>
                  </a:lnTo>
                  <a:lnTo>
                    <a:pt x="22" y="178"/>
                  </a:lnTo>
                  <a:lnTo>
                    <a:pt x="26" y="172"/>
                  </a:lnTo>
                  <a:lnTo>
                    <a:pt x="34" y="176"/>
                  </a:lnTo>
                  <a:lnTo>
                    <a:pt x="40" y="180"/>
                  </a:lnTo>
                  <a:lnTo>
                    <a:pt x="44" y="190"/>
                  </a:lnTo>
                  <a:lnTo>
                    <a:pt x="48" y="202"/>
                  </a:lnTo>
                  <a:lnTo>
                    <a:pt x="58" y="210"/>
                  </a:lnTo>
                  <a:lnTo>
                    <a:pt x="68" y="218"/>
                  </a:lnTo>
                  <a:lnTo>
                    <a:pt x="74" y="222"/>
                  </a:lnTo>
                  <a:lnTo>
                    <a:pt x="80" y="224"/>
                  </a:lnTo>
                  <a:lnTo>
                    <a:pt x="88" y="224"/>
                  </a:lnTo>
                  <a:lnTo>
                    <a:pt x="100" y="222"/>
                  </a:lnTo>
                  <a:lnTo>
                    <a:pt x="118" y="204"/>
                  </a:lnTo>
                  <a:lnTo>
                    <a:pt x="142" y="186"/>
                  </a:lnTo>
                  <a:lnTo>
                    <a:pt x="168" y="166"/>
                  </a:lnTo>
                  <a:lnTo>
                    <a:pt x="192" y="146"/>
                  </a:lnTo>
                  <a:lnTo>
                    <a:pt x="216" y="128"/>
                  </a:lnTo>
                  <a:lnTo>
                    <a:pt x="226" y="116"/>
                  </a:lnTo>
                  <a:lnTo>
                    <a:pt x="232" y="104"/>
                  </a:lnTo>
                  <a:lnTo>
                    <a:pt x="244" y="82"/>
                  </a:lnTo>
                  <a:lnTo>
                    <a:pt x="262" y="76"/>
                  </a:lnTo>
                  <a:lnTo>
                    <a:pt x="278" y="72"/>
                  </a:lnTo>
                  <a:lnTo>
                    <a:pt x="284" y="72"/>
                  </a:lnTo>
                  <a:lnTo>
                    <a:pt x="292" y="74"/>
                  </a:lnTo>
                  <a:lnTo>
                    <a:pt x="302" y="78"/>
                  </a:lnTo>
                  <a:lnTo>
                    <a:pt x="312" y="84"/>
                  </a:lnTo>
                  <a:lnTo>
                    <a:pt x="332" y="84"/>
                  </a:lnTo>
                  <a:lnTo>
                    <a:pt x="348" y="66"/>
                  </a:lnTo>
                  <a:lnTo>
                    <a:pt x="348" y="16"/>
                  </a:lnTo>
                  <a:lnTo>
                    <a:pt x="354" y="0"/>
                  </a:lnTo>
                  <a:lnTo>
                    <a:pt x="362" y="2"/>
                  </a:lnTo>
                  <a:lnTo>
                    <a:pt x="374" y="8"/>
                  </a:lnTo>
                  <a:lnTo>
                    <a:pt x="384" y="18"/>
                  </a:lnTo>
                  <a:lnTo>
                    <a:pt x="396" y="32"/>
                  </a:lnTo>
                  <a:lnTo>
                    <a:pt x="408" y="42"/>
                  </a:lnTo>
                  <a:lnTo>
                    <a:pt x="418" y="46"/>
                  </a:lnTo>
                  <a:lnTo>
                    <a:pt x="432" y="48"/>
                  </a:lnTo>
                  <a:lnTo>
                    <a:pt x="436" y="44"/>
                  </a:lnTo>
                  <a:lnTo>
                    <a:pt x="438" y="36"/>
                  </a:lnTo>
                  <a:lnTo>
                    <a:pt x="440" y="28"/>
                  </a:lnTo>
                  <a:lnTo>
                    <a:pt x="450" y="16"/>
                  </a:lnTo>
                  <a:lnTo>
                    <a:pt x="458" y="24"/>
                  </a:lnTo>
                  <a:lnTo>
                    <a:pt x="460" y="62"/>
                  </a:lnTo>
                  <a:lnTo>
                    <a:pt x="472" y="76"/>
                  </a:lnTo>
                  <a:lnTo>
                    <a:pt x="484" y="92"/>
                  </a:lnTo>
                  <a:lnTo>
                    <a:pt x="498" y="110"/>
                  </a:lnTo>
                  <a:lnTo>
                    <a:pt x="516" y="128"/>
                  </a:lnTo>
                  <a:lnTo>
                    <a:pt x="516" y="178"/>
                  </a:lnTo>
                  <a:lnTo>
                    <a:pt x="530" y="196"/>
                  </a:lnTo>
                  <a:lnTo>
                    <a:pt x="564" y="220"/>
                  </a:lnTo>
                  <a:lnTo>
                    <a:pt x="588" y="236"/>
                  </a:lnTo>
                  <a:lnTo>
                    <a:pt x="586" y="242"/>
                  </a:lnTo>
                  <a:lnTo>
                    <a:pt x="580" y="250"/>
                  </a:lnTo>
                  <a:lnTo>
                    <a:pt x="558" y="266"/>
                  </a:lnTo>
                  <a:lnTo>
                    <a:pt x="534" y="282"/>
                  </a:lnTo>
                  <a:lnTo>
                    <a:pt x="520" y="292"/>
                  </a:lnTo>
                  <a:lnTo>
                    <a:pt x="502" y="310"/>
                  </a:lnTo>
                  <a:lnTo>
                    <a:pt x="486" y="328"/>
                  </a:lnTo>
                  <a:lnTo>
                    <a:pt x="472" y="346"/>
                  </a:lnTo>
                  <a:lnTo>
                    <a:pt x="470" y="354"/>
                  </a:lnTo>
                  <a:lnTo>
                    <a:pt x="468" y="364"/>
                  </a:lnTo>
                  <a:lnTo>
                    <a:pt x="466" y="374"/>
                  </a:lnTo>
                  <a:lnTo>
                    <a:pt x="462" y="384"/>
                  </a:lnTo>
                  <a:lnTo>
                    <a:pt x="448" y="390"/>
                  </a:lnTo>
                  <a:lnTo>
                    <a:pt x="432" y="398"/>
                  </a:lnTo>
                  <a:lnTo>
                    <a:pt x="412" y="402"/>
                  </a:lnTo>
                  <a:lnTo>
                    <a:pt x="394" y="408"/>
                  </a:lnTo>
                  <a:lnTo>
                    <a:pt x="378" y="416"/>
                  </a:lnTo>
                  <a:lnTo>
                    <a:pt x="362" y="424"/>
                  </a:lnTo>
                  <a:lnTo>
                    <a:pt x="348" y="434"/>
                  </a:lnTo>
                  <a:lnTo>
                    <a:pt x="336" y="446"/>
                  </a:lnTo>
                  <a:lnTo>
                    <a:pt x="322" y="460"/>
                  </a:lnTo>
                  <a:lnTo>
                    <a:pt x="310" y="476"/>
                  </a:lnTo>
                  <a:lnTo>
                    <a:pt x="304" y="494"/>
                  </a:lnTo>
                  <a:lnTo>
                    <a:pt x="296" y="518"/>
                  </a:lnTo>
                  <a:lnTo>
                    <a:pt x="290" y="542"/>
                  </a:lnTo>
                  <a:lnTo>
                    <a:pt x="260" y="550"/>
                  </a:lnTo>
                  <a:lnTo>
                    <a:pt x="236" y="554"/>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3" name="Freeform 37"/>
            <p:cNvSpPr/>
            <p:nvPr/>
          </p:nvSpPr>
          <p:spPr bwMode="auto">
            <a:xfrm>
              <a:off x="7004050" y="1552576"/>
              <a:ext cx="1330325" cy="844550"/>
            </a:xfrm>
            <a:custGeom>
              <a:avLst/>
              <a:gdLst>
                <a:gd name="T0" fmla="*/ 410 w 838"/>
                <a:gd name="T1" fmla="*/ 492 h 532"/>
                <a:gd name="T2" fmla="*/ 402 w 838"/>
                <a:gd name="T3" fmla="*/ 438 h 532"/>
                <a:gd name="T4" fmla="*/ 376 w 838"/>
                <a:gd name="T5" fmla="*/ 398 h 532"/>
                <a:gd name="T6" fmla="*/ 346 w 838"/>
                <a:gd name="T7" fmla="*/ 366 h 532"/>
                <a:gd name="T8" fmla="*/ 324 w 838"/>
                <a:gd name="T9" fmla="*/ 314 h 532"/>
                <a:gd name="T10" fmla="*/ 300 w 838"/>
                <a:gd name="T11" fmla="*/ 346 h 532"/>
                <a:gd name="T12" fmla="*/ 258 w 838"/>
                <a:gd name="T13" fmla="*/ 308 h 532"/>
                <a:gd name="T14" fmla="*/ 206 w 838"/>
                <a:gd name="T15" fmla="*/ 288 h 532"/>
                <a:gd name="T16" fmla="*/ 186 w 838"/>
                <a:gd name="T17" fmla="*/ 240 h 532"/>
                <a:gd name="T18" fmla="*/ 152 w 838"/>
                <a:gd name="T19" fmla="*/ 174 h 532"/>
                <a:gd name="T20" fmla="*/ 112 w 838"/>
                <a:gd name="T21" fmla="*/ 200 h 532"/>
                <a:gd name="T22" fmla="*/ 80 w 838"/>
                <a:gd name="T23" fmla="*/ 200 h 532"/>
                <a:gd name="T24" fmla="*/ 60 w 838"/>
                <a:gd name="T25" fmla="*/ 152 h 532"/>
                <a:gd name="T26" fmla="*/ 36 w 838"/>
                <a:gd name="T27" fmla="*/ 88 h 532"/>
                <a:gd name="T28" fmla="*/ 0 w 838"/>
                <a:gd name="T29" fmla="*/ 58 h 532"/>
                <a:gd name="T30" fmla="*/ 14 w 838"/>
                <a:gd name="T31" fmla="*/ 30 h 532"/>
                <a:gd name="T32" fmla="*/ 68 w 838"/>
                <a:gd name="T33" fmla="*/ 60 h 532"/>
                <a:gd name="T34" fmla="*/ 108 w 838"/>
                <a:gd name="T35" fmla="*/ 32 h 532"/>
                <a:gd name="T36" fmla="*/ 138 w 838"/>
                <a:gd name="T37" fmla="*/ 0 h 532"/>
                <a:gd name="T38" fmla="*/ 166 w 838"/>
                <a:gd name="T39" fmla="*/ 22 h 532"/>
                <a:gd name="T40" fmla="*/ 198 w 838"/>
                <a:gd name="T41" fmla="*/ 68 h 532"/>
                <a:gd name="T42" fmla="*/ 294 w 838"/>
                <a:gd name="T43" fmla="*/ 66 h 532"/>
                <a:gd name="T44" fmla="*/ 350 w 838"/>
                <a:gd name="T45" fmla="*/ 30 h 532"/>
                <a:gd name="T46" fmla="*/ 358 w 838"/>
                <a:gd name="T47" fmla="*/ 80 h 532"/>
                <a:gd name="T48" fmla="*/ 398 w 838"/>
                <a:gd name="T49" fmla="*/ 78 h 532"/>
                <a:gd name="T50" fmla="*/ 422 w 838"/>
                <a:gd name="T51" fmla="*/ 76 h 532"/>
                <a:gd name="T52" fmla="*/ 470 w 838"/>
                <a:gd name="T53" fmla="*/ 110 h 532"/>
                <a:gd name="T54" fmla="*/ 518 w 838"/>
                <a:gd name="T55" fmla="*/ 166 h 532"/>
                <a:gd name="T56" fmla="*/ 546 w 838"/>
                <a:gd name="T57" fmla="*/ 134 h 532"/>
                <a:gd name="T58" fmla="*/ 572 w 838"/>
                <a:gd name="T59" fmla="*/ 140 h 532"/>
                <a:gd name="T60" fmla="*/ 606 w 838"/>
                <a:gd name="T61" fmla="*/ 184 h 532"/>
                <a:gd name="T62" fmla="*/ 664 w 838"/>
                <a:gd name="T63" fmla="*/ 204 h 532"/>
                <a:gd name="T64" fmla="*/ 684 w 838"/>
                <a:gd name="T65" fmla="*/ 186 h 532"/>
                <a:gd name="T66" fmla="*/ 684 w 838"/>
                <a:gd name="T67" fmla="*/ 168 h 532"/>
                <a:gd name="T68" fmla="*/ 724 w 838"/>
                <a:gd name="T69" fmla="*/ 146 h 532"/>
                <a:gd name="T70" fmla="*/ 742 w 838"/>
                <a:gd name="T71" fmla="*/ 132 h 532"/>
                <a:gd name="T72" fmla="*/ 756 w 838"/>
                <a:gd name="T73" fmla="*/ 154 h 532"/>
                <a:gd name="T74" fmla="*/ 806 w 838"/>
                <a:gd name="T75" fmla="*/ 188 h 532"/>
                <a:gd name="T76" fmla="*/ 838 w 838"/>
                <a:gd name="T77" fmla="*/ 228 h 532"/>
                <a:gd name="T78" fmla="*/ 818 w 838"/>
                <a:gd name="T79" fmla="*/ 272 h 532"/>
                <a:gd name="T80" fmla="*/ 802 w 838"/>
                <a:gd name="T81" fmla="*/ 308 h 532"/>
                <a:gd name="T82" fmla="*/ 778 w 838"/>
                <a:gd name="T83" fmla="*/ 300 h 532"/>
                <a:gd name="T84" fmla="*/ 770 w 838"/>
                <a:gd name="T85" fmla="*/ 258 h 532"/>
                <a:gd name="T86" fmla="*/ 744 w 838"/>
                <a:gd name="T87" fmla="*/ 242 h 532"/>
                <a:gd name="T88" fmla="*/ 716 w 838"/>
                <a:gd name="T89" fmla="*/ 282 h 532"/>
                <a:gd name="T90" fmla="*/ 686 w 838"/>
                <a:gd name="T91" fmla="*/ 346 h 532"/>
                <a:gd name="T92" fmla="*/ 632 w 838"/>
                <a:gd name="T93" fmla="*/ 368 h 532"/>
                <a:gd name="T94" fmla="*/ 618 w 838"/>
                <a:gd name="T95" fmla="*/ 410 h 532"/>
                <a:gd name="T96" fmla="*/ 638 w 838"/>
                <a:gd name="T97" fmla="*/ 444 h 532"/>
                <a:gd name="T98" fmla="*/ 588 w 838"/>
                <a:gd name="T99" fmla="*/ 456 h 532"/>
                <a:gd name="T100" fmla="*/ 540 w 838"/>
                <a:gd name="T101" fmla="*/ 438 h 532"/>
                <a:gd name="T102" fmla="*/ 502 w 838"/>
                <a:gd name="T103" fmla="*/ 456 h 532"/>
                <a:gd name="T104" fmla="*/ 476 w 838"/>
                <a:gd name="T105" fmla="*/ 530 h 53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38" h="532">
                  <a:moveTo>
                    <a:pt x="464" y="532"/>
                  </a:moveTo>
                  <a:lnTo>
                    <a:pt x="464" y="532"/>
                  </a:lnTo>
                  <a:lnTo>
                    <a:pt x="452" y="520"/>
                  </a:lnTo>
                  <a:lnTo>
                    <a:pt x="436" y="508"/>
                  </a:lnTo>
                  <a:lnTo>
                    <a:pt x="410" y="492"/>
                  </a:lnTo>
                  <a:lnTo>
                    <a:pt x="402" y="482"/>
                  </a:lnTo>
                  <a:lnTo>
                    <a:pt x="404" y="450"/>
                  </a:lnTo>
                  <a:lnTo>
                    <a:pt x="402" y="438"/>
                  </a:lnTo>
                  <a:lnTo>
                    <a:pt x="398" y="426"/>
                  </a:lnTo>
                  <a:lnTo>
                    <a:pt x="388" y="416"/>
                  </a:lnTo>
                  <a:lnTo>
                    <a:pt x="382" y="410"/>
                  </a:lnTo>
                  <a:lnTo>
                    <a:pt x="376" y="398"/>
                  </a:lnTo>
                  <a:lnTo>
                    <a:pt x="348" y="368"/>
                  </a:lnTo>
                  <a:lnTo>
                    <a:pt x="346" y="366"/>
                  </a:lnTo>
                  <a:lnTo>
                    <a:pt x="344" y="326"/>
                  </a:lnTo>
                  <a:lnTo>
                    <a:pt x="336" y="318"/>
                  </a:lnTo>
                  <a:lnTo>
                    <a:pt x="330" y="314"/>
                  </a:lnTo>
                  <a:lnTo>
                    <a:pt x="324" y="314"/>
                  </a:lnTo>
                  <a:lnTo>
                    <a:pt x="318" y="314"/>
                  </a:lnTo>
                  <a:lnTo>
                    <a:pt x="312" y="322"/>
                  </a:lnTo>
                  <a:lnTo>
                    <a:pt x="308" y="328"/>
                  </a:lnTo>
                  <a:lnTo>
                    <a:pt x="300" y="346"/>
                  </a:lnTo>
                  <a:lnTo>
                    <a:pt x="296" y="346"/>
                  </a:lnTo>
                  <a:lnTo>
                    <a:pt x="270" y="320"/>
                  </a:lnTo>
                  <a:lnTo>
                    <a:pt x="258" y="308"/>
                  </a:lnTo>
                  <a:lnTo>
                    <a:pt x="246" y="300"/>
                  </a:lnTo>
                  <a:lnTo>
                    <a:pt x="228" y="296"/>
                  </a:lnTo>
                  <a:lnTo>
                    <a:pt x="216" y="292"/>
                  </a:lnTo>
                  <a:lnTo>
                    <a:pt x="206" y="288"/>
                  </a:lnTo>
                  <a:lnTo>
                    <a:pt x="200" y="280"/>
                  </a:lnTo>
                  <a:lnTo>
                    <a:pt x="194" y="274"/>
                  </a:lnTo>
                  <a:lnTo>
                    <a:pt x="192" y="264"/>
                  </a:lnTo>
                  <a:lnTo>
                    <a:pt x="186" y="240"/>
                  </a:lnTo>
                  <a:lnTo>
                    <a:pt x="180" y="224"/>
                  </a:lnTo>
                  <a:lnTo>
                    <a:pt x="170" y="210"/>
                  </a:lnTo>
                  <a:lnTo>
                    <a:pt x="156" y="190"/>
                  </a:lnTo>
                  <a:lnTo>
                    <a:pt x="152" y="174"/>
                  </a:lnTo>
                  <a:lnTo>
                    <a:pt x="144" y="172"/>
                  </a:lnTo>
                  <a:lnTo>
                    <a:pt x="112" y="200"/>
                  </a:lnTo>
                  <a:lnTo>
                    <a:pt x="98" y="226"/>
                  </a:lnTo>
                  <a:lnTo>
                    <a:pt x="90" y="220"/>
                  </a:lnTo>
                  <a:lnTo>
                    <a:pt x="86" y="214"/>
                  </a:lnTo>
                  <a:lnTo>
                    <a:pt x="80" y="200"/>
                  </a:lnTo>
                  <a:lnTo>
                    <a:pt x="76" y="186"/>
                  </a:lnTo>
                  <a:lnTo>
                    <a:pt x="74" y="182"/>
                  </a:lnTo>
                  <a:lnTo>
                    <a:pt x="72" y="178"/>
                  </a:lnTo>
                  <a:lnTo>
                    <a:pt x="60" y="152"/>
                  </a:lnTo>
                  <a:lnTo>
                    <a:pt x="60" y="116"/>
                  </a:lnTo>
                  <a:lnTo>
                    <a:pt x="48" y="100"/>
                  </a:lnTo>
                  <a:lnTo>
                    <a:pt x="36" y="88"/>
                  </a:lnTo>
                  <a:lnTo>
                    <a:pt x="12" y="68"/>
                  </a:lnTo>
                  <a:lnTo>
                    <a:pt x="6" y="66"/>
                  </a:lnTo>
                  <a:lnTo>
                    <a:pt x="2" y="64"/>
                  </a:lnTo>
                  <a:lnTo>
                    <a:pt x="0" y="58"/>
                  </a:lnTo>
                  <a:lnTo>
                    <a:pt x="0" y="52"/>
                  </a:lnTo>
                  <a:lnTo>
                    <a:pt x="4" y="38"/>
                  </a:lnTo>
                  <a:lnTo>
                    <a:pt x="8" y="32"/>
                  </a:lnTo>
                  <a:lnTo>
                    <a:pt x="14" y="30"/>
                  </a:lnTo>
                  <a:lnTo>
                    <a:pt x="28" y="40"/>
                  </a:lnTo>
                  <a:lnTo>
                    <a:pt x="42" y="50"/>
                  </a:lnTo>
                  <a:lnTo>
                    <a:pt x="58" y="56"/>
                  </a:lnTo>
                  <a:lnTo>
                    <a:pt x="68" y="60"/>
                  </a:lnTo>
                  <a:lnTo>
                    <a:pt x="78" y="60"/>
                  </a:lnTo>
                  <a:lnTo>
                    <a:pt x="88" y="52"/>
                  </a:lnTo>
                  <a:lnTo>
                    <a:pt x="98" y="42"/>
                  </a:lnTo>
                  <a:lnTo>
                    <a:pt x="108" y="32"/>
                  </a:lnTo>
                  <a:lnTo>
                    <a:pt x="118" y="24"/>
                  </a:lnTo>
                  <a:lnTo>
                    <a:pt x="128" y="8"/>
                  </a:lnTo>
                  <a:lnTo>
                    <a:pt x="134" y="4"/>
                  </a:lnTo>
                  <a:lnTo>
                    <a:pt x="138" y="0"/>
                  </a:lnTo>
                  <a:lnTo>
                    <a:pt x="144" y="0"/>
                  </a:lnTo>
                  <a:lnTo>
                    <a:pt x="152" y="4"/>
                  </a:lnTo>
                  <a:lnTo>
                    <a:pt x="158" y="10"/>
                  </a:lnTo>
                  <a:lnTo>
                    <a:pt x="166" y="22"/>
                  </a:lnTo>
                  <a:lnTo>
                    <a:pt x="168" y="32"/>
                  </a:lnTo>
                  <a:lnTo>
                    <a:pt x="172" y="42"/>
                  </a:lnTo>
                  <a:lnTo>
                    <a:pt x="180" y="52"/>
                  </a:lnTo>
                  <a:lnTo>
                    <a:pt x="188" y="60"/>
                  </a:lnTo>
                  <a:lnTo>
                    <a:pt x="198" y="68"/>
                  </a:lnTo>
                  <a:lnTo>
                    <a:pt x="210" y="74"/>
                  </a:lnTo>
                  <a:lnTo>
                    <a:pt x="224" y="78"/>
                  </a:lnTo>
                  <a:lnTo>
                    <a:pt x="238" y="82"/>
                  </a:lnTo>
                  <a:lnTo>
                    <a:pt x="294" y="66"/>
                  </a:lnTo>
                  <a:lnTo>
                    <a:pt x="340" y="26"/>
                  </a:lnTo>
                  <a:lnTo>
                    <a:pt x="350" y="30"/>
                  </a:lnTo>
                  <a:lnTo>
                    <a:pt x="348" y="46"/>
                  </a:lnTo>
                  <a:lnTo>
                    <a:pt x="348" y="54"/>
                  </a:lnTo>
                  <a:lnTo>
                    <a:pt x="348" y="64"/>
                  </a:lnTo>
                  <a:lnTo>
                    <a:pt x="352" y="72"/>
                  </a:lnTo>
                  <a:lnTo>
                    <a:pt x="358" y="80"/>
                  </a:lnTo>
                  <a:lnTo>
                    <a:pt x="366" y="84"/>
                  </a:lnTo>
                  <a:lnTo>
                    <a:pt x="380" y="86"/>
                  </a:lnTo>
                  <a:lnTo>
                    <a:pt x="388" y="82"/>
                  </a:lnTo>
                  <a:lnTo>
                    <a:pt x="398" y="78"/>
                  </a:lnTo>
                  <a:lnTo>
                    <a:pt x="404" y="74"/>
                  </a:lnTo>
                  <a:lnTo>
                    <a:pt x="410" y="72"/>
                  </a:lnTo>
                  <a:lnTo>
                    <a:pt x="416" y="74"/>
                  </a:lnTo>
                  <a:lnTo>
                    <a:pt x="422" y="76"/>
                  </a:lnTo>
                  <a:lnTo>
                    <a:pt x="434" y="88"/>
                  </a:lnTo>
                  <a:lnTo>
                    <a:pt x="446" y="102"/>
                  </a:lnTo>
                  <a:lnTo>
                    <a:pt x="470" y="110"/>
                  </a:lnTo>
                  <a:lnTo>
                    <a:pt x="478" y="122"/>
                  </a:lnTo>
                  <a:lnTo>
                    <a:pt x="488" y="136"/>
                  </a:lnTo>
                  <a:lnTo>
                    <a:pt x="500" y="152"/>
                  </a:lnTo>
                  <a:lnTo>
                    <a:pt x="518" y="166"/>
                  </a:lnTo>
                  <a:lnTo>
                    <a:pt x="526" y="166"/>
                  </a:lnTo>
                  <a:lnTo>
                    <a:pt x="536" y="156"/>
                  </a:lnTo>
                  <a:lnTo>
                    <a:pt x="542" y="144"/>
                  </a:lnTo>
                  <a:lnTo>
                    <a:pt x="546" y="134"/>
                  </a:lnTo>
                  <a:lnTo>
                    <a:pt x="550" y="122"/>
                  </a:lnTo>
                  <a:lnTo>
                    <a:pt x="568" y="128"/>
                  </a:lnTo>
                  <a:lnTo>
                    <a:pt x="572" y="140"/>
                  </a:lnTo>
                  <a:lnTo>
                    <a:pt x="580" y="154"/>
                  </a:lnTo>
                  <a:lnTo>
                    <a:pt x="592" y="168"/>
                  </a:lnTo>
                  <a:lnTo>
                    <a:pt x="606" y="180"/>
                  </a:lnTo>
                  <a:lnTo>
                    <a:pt x="606" y="184"/>
                  </a:lnTo>
                  <a:lnTo>
                    <a:pt x="632" y="206"/>
                  </a:lnTo>
                  <a:lnTo>
                    <a:pt x="664" y="204"/>
                  </a:lnTo>
                  <a:lnTo>
                    <a:pt x="670" y="196"/>
                  </a:lnTo>
                  <a:lnTo>
                    <a:pt x="678" y="190"/>
                  </a:lnTo>
                  <a:lnTo>
                    <a:pt x="680" y="188"/>
                  </a:lnTo>
                  <a:lnTo>
                    <a:pt x="684" y="186"/>
                  </a:lnTo>
                  <a:lnTo>
                    <a:pt x="690" y="180"/>
                  </a:lnTo>
                  <a:lnTo>
                    <a:pt x="690" y="172"/>
                  </a:lnTo>
                  <a:lnTo>
                    <a:pt x="684" y="168"/>
                  </a:lnTo>
                  <a:lnTo>
                    <a:pt x="684" y="164"/>
                  </a:lnTo>
                  <a:lnTo>
                    <a:pt x="688" y="160"/>
                  </a:lnTo>
                  <a:lnTo>
                    <a:pt x="700" y="154"/>
                  </a:lnTo>
                  <a:lnTo>
                    <a:pt x="724" y="146"/>
                  </a:lnTo>
                  <a:lnTo>
                    <a:pt x="730" y="142"/>
                  </a:lnTo>
                  <a:lnTo>
                    <a:pt x="734" y="140"/>
                  </a:lnTo>
                  <a:lnTo>
                    <a:pt x="742" y="132"/>
                  </a:lnTo>
                  <a:lnTo>
                    <a:pt x="744" y="134"/>
                  </a:lnTo>
                  <a:lnTo>
                    <a:pt x="746" y="136"/>
                  </a:lnTo>
                  <a:lnTo>
                    <a:pt x="750" y="144"/>
                  </a:lnTo>
                  <a:lnTo>
                    <a:pt x="756" y="154"/>
                  </a:lnTo>
                  <a:lnTo>
                    <a:pt x="762" y="158"/>
                  </a:lnTo>
                  <a:lnTo>
                    <a:pt x="770" y="162"/>
                  </a:lnTo>
                  <a:lnTo>
                    <a:pt x="806" y="188"/>
                  </a:lnTo>
                  <a:lnTo>
                    <a:pt x="838" y="194"/>
                  </a:lnTo>
                  <a:lnTo>
                    <a:pt x="838" y="204"/>
                  </a:lnTo>
                  <a:lnTo>
                    <a:pt x="838" y="220"/>
                  </a:lnTo>
                  <a:lnTo>
                    <a:pt x="838" y="228"/>
                  </a:lnTo>
                  <a:lnTo>
                    <a:pt x="836" y="236"/>
                  </a:lnTo>
                  <a:lnTo>
                    <a:pt x="834" y="242"/>
                  </a:lnTo>
                  <a:lnTo>
                    <a:pt x="828" y="246"/>
                  </a:lnTo>
                  <a:lnTo>
                    <a:pt x="818" y="272"/>
                  </a:lnTo>
                  <a:lnTo>
                    <a:pt x="812" y="306"/>
                  </a:lnTo>
                  <a:lnTo>
                    <a:pt x="802" y="308"/>
                  </a:lnTo>
                  <a:lnTo>
                    <a:pt x="800" y="302"/>
                  </a:lnTo>
                  <a:lnTo>
                    <a:pt x="796" y="300"/>
                  </a:lnTo>
                  <a:lnTo>
                    <a:pt x="792" y="298"/>
                  </a:lnTo>
                  <a:lnTo>
                    <a:pt x="788" y="298"/>
                  </a:lnTo>
                  <a:lnTo>
                    <a:pt x="778" y="300"/>
                  </a:lnTo>
                  <a:lnTo>
                    <a:pt x="774" y="302"/>
                  </a:lnTo>
                  <a:lnTo>
                    <a:pt x="770" y="300"/>
                  </a:lnTo>
                  <a:lnTo>
                    <a:pt x="770" y="258"/>
                  </a:lnTo>
                  <a:lnTo>
                    <a:pt x="762" y="248"/>
                  </a:lnTo>
                  <a:lnTo>
                    <a:pt x="756" y="244"/>
                  </a:lnTo>
                  <a:lnTo>
                    <a:pt x="750" y="242"/>
                  </a:lnTo>
                  <a:lnTo>
                    <a:pt x="744" y="242"/>
                  </a:lnTo>
                  <a:lnTo>
                    <a:pt x="738" y="244"/>
                  </a:lnTo>
                  <a:lnTo>
                    <a:pt x="732" y="250"/>
                  </a:lnTo>
                  <a:lnTo>
                    <a:pt x="722" y="264"/>
                  </a:lnTo>
                  <a:lnTo>
                    <a:pt x="716" y="282"/>
                  </a:lnTo>
                  <a:lnTo>
                    <a:pt x="708" y="302"/>
                  </a:lnTo>
                  <a:lnTo>
                    <a:pt x="698" y="320"/>
                  </a:lnTo>
                  <a:lnTo>
                    <a:pt x="690" y="340"/>
                  </a:lnTo>
                  <a:lnTo>
                    <a:pt x="686" y="346"/>
                  </a:lnTo>
                  <a:lnTo>
                    <a:pt x="680" y="354"/>
                  </a:lnTo>
                  <a:lnTo>
                    <a:pt x="666" y="362"/>
                  </a:lnTo>
                  <a:lnTo>
                    <a:pt x="652" y="366"/>
                  </a:lnTo>
                  <a:lnTo>
                    <a:pt x="632" y="368"/>
                  </a:lnTo>
                  <a:lnTo>
                    <a:pt x="624" y="372"/>
                  </a:lnTo>
                  <a:lnTo>
                    <a:pt x="622" y="374"/>
                  </a:lnTo>
                  <a:lnTo>
                    <a:pt x="620" y="378"/>
                  </a:lnTo>
                  <a:lnTo>
                    <a:pt x="618" y="390"/>
                  </a:lnTo>
                  <a:lnTo>
                    <a:pt x="618" y="410"/>
                  </a:lnTo>
                  <a:lnTo>
                    <a:pt x="644" y="432"/>
                  </a:lnTo>
                  <a:lnTo>
                    <a:pt x="642" y="438"/>
                  </a:lnTo>
                  <a:lnTo>
                    <a:pt x="638" y="444"/>
                  </a:lnTo>
                  <a:lnTo>
                    <a:pt x="628" y="454"/>
                  </a:lnTo>
                  <a:lnTo>
                    <a:pt x="620" y="456"/>
                  </a:lnTo>
                  <a:lnTo>
                    <a:pt x="610" y="456"/>
                  </a:lnTo>
                  <a:lnTo>
                    <a:pt x="588" y="456"/>
                  </a:lnTo>
                  <a:lnTo>
                    <a:pt x="570" y="452"/>
                  </a:lnTo>
                  <a:lnTo>
                    <a:pt x="556" y="448"/>
                  </a:lnTo>
                  <a:lnTo>
                    <a:pt x="548" y="442"/>
                  </a:lnTo>
                  <a:lnTo>
                    <a:pt x="540" y="438"/>
                  </a:lnTo>
                  <a:lnTo>
                    <a:pt x="532" y="436"/>
                  </a:lnTo>
                  <a:lnTo>
                    <a:pt x="526" y="438"/>
                  </a:lnTo>
                  <a:lnTo>
                    <a:pt x="520" y="440"/>
                  </a:lnTo>
                  <a:lnTo>
                    <a:pt x="514" y="446"/>
                  </a:lnTo>
                  <a:lnTo>
                    <a:pt x="502" y="456"/>
                  </a:lnTo>
                  <a:lnTo>
                    <a:pt x="480" y="520"/>
                  </a:lnTo>
                  <a:lnTo>
                    <a:pt x="476" y="530"/>
                  </a:lnTo>
                  <a:lnTo>
                    <a:pt x="464" y="532"/>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4" name="Freeform 38"/>
            <p:cNvSpPr/>
            <p:nvPr/>
          </p:nvSpPr>
          <p:spPr bwMode="auto">
            <a:xfrm>
              <a:off x="6727825" y="285751"/>
              <a:ext cx="1768475" cy="1581150"/>
            </a:xfrm>
            <a:custGeom>
              <a:avLst/>
              <a:gdLst>
                <a:gd name="T0" fmla="*/ 750 w 1114"/>
                <a:gd name="T1" fmla="*/ 920 h 996"/>
                <a:gd name="T2" fmla="*/ 698 w 1114"/>
                <a:gd name="T3" fmla="*/ 952 h 996"/>
                <a:gd name="T4" fmla="*/ 656 w 1114"/>
                <a:gd name="T5" fmla="*/ 908 h 996"/>
                <a:gd name="T6" fmla="*/ 614 w 1114"/>
                <a:gd name="T7" fmla="*/ 872 h 996"/>
                <a:gd name="T8" fmla="*/ 568 w 1114"/>
                <a:gd name="T9" fmla="*/ 866 h 996"/>
                <a:gd name="T10" fmla="*/ 534 w 1114"/>
                <a:gd name="T11" fmla="*/ 824 h 996"/>
                <a:gd name="T12" fmla="*/ 488 w 1114"/>
                <a:gd name="T13" fmla="*/ 834 h 996"/>
                <a:gd name="T14" fmla="*/ 442 w 1114"/>
                <a:gd name="T15" fmla="*/ 860 h 996"/>
                <a:gd name="T16" fmla="*/ 360 w 1114"/>
                <a:gd name="T17" fmla="*/ 840 h 996"/>
                <a:gd name="T18" fmla="*/ 320 w 1114"/>
                <a:gd name="T19" fmla="*/ 790 h 996"/>
                <a:gd name="T20" fmla="*/ 288 w 1114"/>
                <a:gd name="T21" fmla="*/ 776 h 996"/>
                <a:gd name="T22" fmla="*/ 324 w 1114"/>
                <a:gd name="T23" fmla="*/ 756 h 996"/>
                <a:gd name="T24" fmla="*/ 288 w 1114"/>
                <a:gd name="T25" fmla="*/ 712 h 996"/>
                <a:gd name="T26" fmla="*/ 244 w 1114"/>
                <a:gd name="T27" fmla="*/ 716 h 996"/>
                <a:gd name="T28" fmla="*/ 220 w 1114"/>
                <a:gd name="T29" fmla="*/ 662 h 996"/>
                <a:gd name="T30" fmla="*/ 268 w 1114"/>
                <a:gd name="T31" fmla="*/ 592 h 996"/>
                <a:gd name="T32" fmla="*/ 304 w 1114"/>
                <a:gd name="T33" fmla="*/ 516 h 996"/>
                <a:gd name="T34" fmla="*/ 314 w 1114"/>
                <a:gd name="T35" fmla="*/ 550 h 996"/>
                <a:gd name="T36" fmla="*/ 358 w 1114"/>
                <a:gd name="T37" fmla="*/ 568 h 996"/>
                <a:gd name="T38" fmla="*/ 358 w 1114"/>
                <a:gd name="T39" fmla="*/ 484 h 996"/>
                <a:gd name="T40" fmla="*/ 360 w 1114"/>
                <a:gd name="T41" fmla="*/ 428 h 996"/>
                <a:gd name="T42" fmla="*/ 338 w 1114"/>
                <a:gd name="T43" fmla="*/ 348 h 996"/>
                <a:gd name="T44" fmla="*/ 362 w 1114"/>
                <a:gd name="T45" fmla="*/ 252 h 996"/>
                <a:gd name="T46" fmla="*/ 314 w 1114"/>
                <a:gd name="T47" fmla="*/ 158 h 996"/>
                <a:gd name="T48" fmla="*/ 252 w 1114"/>
                <a:gd name="T49" fmla="*/ 188 h 996"/>
                <a:gd name="T50" fmla="*/ 166 w 1114"/>
                <a:gd name="T51" fmla="*/ 218 h 996"/>
                <a:gd name="T52" fmla="*/ 130 w 1114"/>
                <a:gd name="T53" fmla="*/ 192 h 996"/>
                <a:gd name="T54" fmla="*/ 102 w 1114"/>
                <a:gd name="T55" fmla="*/ 126 h 996"/>
                <a:gd name="T56" fmla="*/ 44 w 1114"/>
                <a:gd name="T57" fmla="*/ 140 h 996"/>
                <a:gd name="T58" fmla="*/ 20 w 1114"/>
                <a:gd name="T59" fmla="*/ 96 h 996"/>
                <a:gd name="T60" fmla="*/ 72 w 1114"/>
                <a:gd name="T61" fmla="*/ 10 h 996"/>
                <a:gd name="T62" fmla="*/ 168 w 1114"/>
                <a:gd name="T63" fmla="*/ 16 h 996"/>
                <a:gd name="T64" fmla="*/ 282 w 1114"/>
                <a:gd name="T65" fmla="*/ 26 h 996"/>
                <a:gd name="T66" fmla="*/ 392 w 1114"/>
                <a:gd name="T67" fmla="*/ 184 h 996"/>
                <a:gd name="T68" fmla="*/ 458 w 1114"/>
                <a:gd name="T69" fmla="*/ 278 h 996"/>
                <a:gd name="T70" fmla="*/ 498 w 1114"/>
                <a:gd name="T71" fmla="*/ 330 h 996"/>
                <a:gd name="T72" fmla="*/ 570 w 1114"/>
                <a:gd name="T73" fmla="*/ 354 h 996"/>
                <a:gd name="T74" fmla="*/ 638 w 1114"/>
                <a:gd name="T75" fmla="*/ 366 h 996"/>
                <a:gd name="T76" fmla="*/ 716 w 1114"/>
                <a:gd name="T77" fmla="*/ 396 h 996"/>
                <a:gd name="T78" fmla="*/ 770 w 1114"/>
                <a:gd name="T79" fmla="*/ 448 h 996"/>
                <a:gd name="T80" fmla="*/ 814 w 1114"/>
                <a:gd name="T81" fmla="*/ 512 h 996"/>
                <a:gd name="T82" fmla="*/ 912 w 1114"/>
                <a:gd name="T83" fmla="*/ 486 h 996"/>
                <a:gd name="T84" fmla="*/ 990 w 1114"/>
                <a:gd name="T85" fmla="*/ 404 h 996"/>
                <a:gd name="T86" fmla="*/ 1084 w 1114"/>
                <a:gd name="T87" fmla="*/ 340 h 996"/>
                <a:gd name="T88" fmla="*/ 1084 w 1114"/>
                <a:gd name="T89" fmla="*/ 412 h 996"/>
                <a:gd name="T90" fmla="*/ 1112 w 1114"/>
                <a:gd name="T91" fmla="*/ 498 h 996"/>
                <a:gd name="T92" fmla="*/ 1096 w 1114"/>
                <a:gd name="T93" fmla="*/ 584 h 996"/>
                <a:gd name="T94" fmla="*/ 1088 w 1114"/>
                <a:gd name="T95" fmla="*/ 732 h 996"/>
                <a:gd name="T96" fmla="*/ 1028 w 1114"/>
                <a:gd name="T97" fmla="*/ 748 h 996"/>
                <a:gd name="T98" fmla="*/ 974 w 1114"/>
                <a:gd name="T99" fmla="*/ 772 h 996"/>
                <a:gd name="T100" fmla="*/ 942 w 1114"/>
                <a:gd name="T101" fmla="*/ 800 h 996"/>
                <a:gd name="T102" fmla="*/ 984 w 1114"/>
                <a:gd name="T103" fmla="*/ 910 h 996"/>
                <a:gd name="T104" fmla="*/ 972 w 1114"/>
                <a:gd name="T105" fmla="*/ 968 h 996"/>
                <a:gd name="T106" fmla="*/ 928 w 1114"/>
                <a:gd name="T107" fmla="*/ 924 h 996"/>
                <a:gd name="T108" fmla="*/ 904 w 1114"/>
                <a:gd name="T109" fmla="*/ 930 h 996"/>
                <a:gd name="T110" fmla="*/ 848 w 1114"/>
                <a:gd name="T111" fmla="*/ 972 h 996"/>
                <a:gd name="T112" fmla="*/ 812 w 1114"/>
                <a:gd name="T113" fmla="*/ 996 h 99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114" h="996">
                  <a:moveTo>
                    <a:pt x="812" y="996"/>
                  </a:moveTo>
                  <a:lnTo>
                    <a:pt x="812" y="996"/>
                  </a:lnTo>
                  <a:lnTo>
                    <a:pt x="772" y="958"/>
                  </a:lnTo>
                  <a:lnTo>
                    <a:pt x="760" y="936"/>
                  </a:lnTo>
                  <a:lnTo>
                    <a:pt x="754" y="926"/>
                  </a:lnTo>
                  <a:lnTo>
                    <a:pt x="750" y="920"/>
                  </a:lnTo>
                  <a:lnTo>
                    <a:pt x="742" y="916"/>
                  </a:lnTo>
                  <a:lnTo>
                    <a:pt x="736" y="912"/>
                  </a:lnTo>
                  <a:lnTo>
                    <a:pt x="726" y="910"/>
                  </a:lnTo>
                  <a:lnTo>
                    <a:pt x="716" y="912"/>
                  </a:lnTo>
                  <a:lnTo>
                    <a:pt x="698" y="952"/>
                  </a:lnTo>
                  <a:lnTo>
                    <a:pt x="692" y="950"/>
                  </a:lnTo>
                  <a:lnTo>
                    <a:pt x="684" y="946"/>
                  </a:lnTo>
                  <a:lnTo>
                    <a:pt x="672" y="932"/>
                  </a:lnTo>
                  <a:lnTo>
                    <a:pt x="664" y="918"/>
                  </a:lnTo>
                  <a:lnTo>
                    <a:pt x="660" y="910"/>
                  </a:lnTo>
                  <a:lnTo>
                    <a:pt x="656" y="908"/>
                  </a:lnTo>
                  <a:lnTo>
                    <a:pt x="654" y="904"/>
                  </a:lnTo>
                  <a:lnTo>
                    <a:pt x="650" y="896"/>
                  </a:lnTo>
                  <a:lnTo>
                    <a:pt x="628" y="892"/>
                  </a:lnTo>
                  <a:lnTo>
                    <a:pt x="620" y="880"/>
                  </a:lnTo>
                  <a:lnTo>
                    <a:pt x="614" y="872"/>
                  </a:lnTo>
                  <a:lnTo>
                    <a:pt x="608" y="868"/>
                  </a:lnTo>
                  <a:lnTo>
                    <a:pt x="602" y="864"/>
                  </a:lnTo>
                  <a:lnTo>
                    <a:pt x="588" y="862"/>
                  </a:lnTo>
                  <a:lnTo>
                    <a:pt x="572" y="860"/>
                  </a:lnTo>
                  <a:lnTo>
                    <a:pt x="568" y="866"/>
                  </a:lnTo>
                  <a:lnTo>
                    <a:pt x="554" y="870"/>
                  </a:lnTo>
                  <a:lnTo>
                    <a:pt x="544" y="870"/>
                  </a:lnTo>
                  <a:lnTo>
                    <a:pt x="538" y="866"/>
                  </a:lnTo>
                  <a:lnTo>
                    <a:pt x="536" y="860"/>
                  </a:lnTo>
                  <a:lnTo>
                    <a:pt x="534" y="852"/>
                  </a:lnTo>
                  <a:lnTo>
                    <a:pt x="534" y="842"/>
                  </a:lnTo>
                  <a:lnTo>
                    <a:pt x="534" y="824"/>
                  </a:lnTo>
                  <a:lnTo>
                    <a:pt x="526" y="816"/>
                  </a:lnTo>
                  <a:lnTo>
                    <a:pt x="520" y="814"/>
                  </a:lnTo>
                  <a:lnTo>
                    <a:pt x="514" y="812"/>
                  </a:lnTo>
                  <a:lnTo>
                    <a:pt x="506" y="812"/>
                  </a:lnTo>
                  <a:lnTo>
                    <a:pt x="488" y="834"/>
                  </a:lnTo>
                  <a:lnTo>
                    <a:pt x="474" y="842"/>
                  </a:lnTo>
                  <a:lnTo>
                    <a:pt x="468" y="848"/>
                  </a:lnTo>
                  <a:lnTo>
                    <a:pt x="460" y="852"/>
                  </a:lnTo>
                  <a:lnTo>
                    <a:pt x="452" y="858"/>
                  </a:lnTo>
                  <a:lnTo>
                    <a:pt x="442" y="860"/>
                  </a:lnTo>
                  <a:lnTo>
                    <a:pt x="422" y="866"/>
                  </a:lnTo>
                  <a:lnTo>
                    <a:pt x="404" y="868"/>
                  </a:lnTo>
                  <a:lnTo>
                    <a:pt x="380" y="858"/>
                  </a:lnTo>
                  <a:lnTo>
                    <a:pt x="372" y="852"/>
                  </a:lnTo>
                  <a:lnTo>
                    <a:pt x="364" y="846"/>
                  </a:lnTo>
                  <a:lnTo>
                    <a:pt x="360" y="840"/>
                  </a:lnTo>
                  <a:lnTo>
                    <a:pt x="354" y="832"/>
                  </a:lnTo>
                  <a:lnTo>
                    <a:pt x="348" y="814"/>
                  </a:lnTo>
                  <a:lnTo>
                    <a:pt x="336" y="796"/>
                  </a:lnTo>
                  <a:lnTo>
                    <a:pt x="332" y="792"/>
                  </a:lnTo>
                  <a:lnTo>
                    <a:pt x="330" y="790"/>
                  </a:lnTo>
                  <a:lnTo>
                    <a:pt x="320" y="790"/>
                  </a:lnTo>
                  <a:lnTo>
                    <a:pt x="304" y="788"/>
                  </a:lnTo>
                  <a:lnTo>
                    <a:pt x="302" y="790"/>
                  </a:lnTo>
                  <a:lnTo>
                    <a:pt x="294" y="786"/>
                  </a:lnTo>
                  <a:lnTo>
                    <a:pt x="290" y="782"/>
                  </a:lnTo>
                  <a:lnTo>
                    <a:pt x="288" y="776"/>
                  </a:lnTo>
                  <a:lnTo>
                    <a:pt x="286" y="770"/>
                  </a:lnTo>
                  <a:lnTo>
                    <a:pt x="294" y="768"/>
                  </a:lnTo>
                  <a:lnTo>
                    <a:pt x="304" y="766"/>
                  </a:lnTo>
                  <a:lnTo>
                    <a:pt x="314" y="762"/>
                  </a:lnTo>
                  <a:lnTo>
                    <a:pt x="324" y="756"/>
                  </a:lnTo>
                  <a:lnTo>
                    <a:pt x="322" y="736"/>
                  </a:lnTo>
                  <a:lnTo>
                    <a:pt x="318" y="722"/>
                  </a:lnTo>
                  <a:lnTo>
                    <a:pt x="310" y="708"/>
                  </a:lnTo>
                  <a:lnTo>
                    <a:pt x="296" y="708"/>
                  </a:lnTo>
                  <a:lnTo>
                    <a:pt x="288" y="712"/>
                  </a:lnTo>
                  <a:lnTo>
                    <a:pt x="284" y="720"/>
                  </a:lnTo>
                  <a:lnTo>
                    <a:pt x="278" y="732"/>
                  </a:lnTo>
                  <a:lnTo>
                    <a:pt x="270" y="732"/>
                  </a:lnTo>
                  <a:lnTo>
                    <a:pt x="264" y="730"/>
                  </a:lnTo>
                  <a:lnTo>
                    <a:pt x="252" y="724"/>
                  </a:lnTo>
                  <a:lnTo>
                    <a:pt x="244" y="716"/>
                  </a:lnTo>
                  <a:lnTo>
                    <a:pt x="234" y="712"/>
                  </a:lnTo>
                  <a:lnTo>
                    <a:pt x="232" y="702"/>
                  </a:lnTo>
                  <a:lnTo>
                    <a:pt x="228" y="696"/>
                  </a:lnTo>
                  <a:lnTo>
                    <a:pt x="220" y="686"/>
                  </a:lnTo>
                  <a:lnTo>
                    <a:pt x="220" y="662"/>
                  </a:lnTo>
                  <a:lnTo>
                    <a:pt x="232" y="650"/>
                  </a:lnTo>
                  <a:lnTo>
                    <a:pt x="244" y="640"/>
                  </a:lnTo>
                  <a:lnTo>
                    <a:pt x="260" y="616"/>
                  </a:lnTo>
                  <a:lnTo>
                    <a:pt x="264" y="602"/>
                  </a:lnTo>
                  <a:lnTo>
                    <a:pt x="268" y="592"/>
                  </a:lnTo>
                  <a:lnTo>
                    <a:pt x="274" y="582"/>
                  </a:lnTo>
                  <a:lnTo>
                    <a:pt x="280" y="572"/>
                  </a:lnTo>
                  <a:lnTo>
                    <a:pt x="292" y="556"/>
                  </a:lnTo>
                  <a:lnTo>
                    <a:pt x="298" y="546"/>
                  </a:lnTo>
                  <a:lnTo>
                    <a:pt x="302" y="536"/>
                  </a:lnTo>
                  <a:lnTo>
                    <a:pt x="304" y="516"/>
                  </a:lnTo>
                  <a:lnTo>
                    <a:pt x="308" y="518"/>
                  </a:lnTo>
                  <a:lnTo>
                    <a:pt x="312" y="520"/>
                  </a:lnTo>
                  <a:lnTo>
                    <a:pt x="316" y="528"/>
                  </a:lnTo>
                  <a:lnTo>
                    <a:pt x="316" y="538"/>
                  </a:lnTo>
                  <a:lnTo>
                    <a:pt x="314" y="550"/>
                  </a:lnTo>
                  <a:lnTo>
                    <a:pt x="316" y="556"/>
                  </a:lnTo>
                  <a:lnTo>
                    <a:pt x="318" y="562"/>
                  </a:lnTo>
                  <a:lnTo>
                    <a:pt x="322" y="568"/>
                  </a:lnTo>
                  <a:lnTo>
                    <a:pt x="330" y="572"/>
                  </a:lnTo>
                  <a:lnTo>
                    <a:pt x="348" y="572"/>
                  </a:lnTo>
                  <a:lnTo>
                    <a:pt x="358" y="568"/>
                  </a:lnTo>
                  <a:lnTo>
                    <a:pt x="366" y="562"/>
                  </a:lnTo>
                  <a:lnTo>
                    <a:pt x="368" y="524"/>
                  </a:lnTo>
                  <a:lnTo>
                    <a:pt x="368" y="508"/>
                  </a:lnTo>
                  <a:lnTo>
                    <a:pt x="366" y="494"/>
                  </a:lnTo>
                  <a:lnTo>
                    <a:pt x="358" y="484"/>
                  </a:lnTo>
                  <a:lnTo>
                    <a:pt x="352" y="474"/>
                  </a:lnTo>
                  <a:lnTo>
                    <a:pt x="348" y="466"/>
                  </a:lnTo>
                  <a:lnTo>
                    <a:pt x="348" y="458"/>
                  </a:lnTo>
                  <a:lnTo>
                    <a:pt x="350" y="452"/>
                  </a:lnTo>
                  <a:lnTo>
                    <a:pt x="352" y="444"/>
                  </a:lnTo>
                  <a:lnTo>
                    <a:pt x="360" y="428"/>
                  </a:lnTo>
                  <a:lnTo>
                    <a:pt x="358" y="410"/>
                  </a:lnTo>
                  <a:lnTo>
                    <a:pt x="352" y="392"/>
                  </a:lnTo>
                  <a:lnTo>
                    <a:pt x="346" y="380"/>
                  </a:lnTo>
                  <a:lnTo>
                    <a:pt x="340" y="372"/>
                  </a:lnTo>
                  <a:lnTo>
                    <a:pt x="338" y="348"/>
                  </a:lnTo>
                  <a:lnTo>
                    <a:pt x="350" y="320"/>
                  </a:lnTo>
                  <a:lnTo>
                    <a:pt x="352" y="306"/>
                  </a:lnTo>
                  <a:lnTo>
                    <a:pt x="354" y="294"/>
                  </a:lnTo>
                  <a:lnTo>
                    <a:pt x="364" y="268"/>
                  </a:lnTo>
                  <a:lnTo>
                    <a:pt x="362" y="252"/>
                  </a:lnTo>
                  <a:lnTo>
                    <a:pt x="360" y="236"/>
                  </a:lnTo>
                  <a:lnTo>
                    <a:pt x="356" y="218"/>
                  </a:lnTo>
                  <a:lnTo>
                    <a:pt x="350" y="202"/>
                  </a:lnTo>
                  <a:lnTo>
                    <a:pt x="342" y="188"/>
                  </a:lnTo>
                  <a:lnTo>
                    <a:pt x="334" y="174"/>
                  </a:lnTo>
                  <a:lnTo>
                    <a:pt x="324" y="164"/>
                  </a:lnTo>
                  <a:lnTo>
                    <a:pt x="314" y="158"/>
                  </a:lnTo>
                  <a:lnTo>
                    <a:pt x="296" y="158"/>
                  </a:lnTo>
                  <a:lnTo>
                    <a:pt x="284" y="160"/>
                  </a:lnTo>
                  <a:lnTo>
                    <a:pt x="272" y="164"/>
                  </a:lnTo>
                  <a:lnTo>
                    <a:pt x="262" y="172"/>
                  </a:lnTo>
                  <a:lnTo>
                    <a:pt x="252" y="188"/>
                  </a:lnTo>
                  <a:lnTo>
                    <a:pt x="244" y="198"/>
                  </a:lnTo>
                  <a:lnTo>
                    <a:pt x="234" y="204"/>
                  </a:lnTo>
                  <a:lnTo>
                    <a:pt x="216" y="208"/>
                  </a:lnTo>
                  <a:lnTo>
                    <a:pt x="198" y="210"/>
                  </a:lnTo>
                  <a:lnTo>
                    <a:pt x="182" y="214"/>
                  </a:lnTo>
                  <a:lnTo>
                    <a:pt x="166" y="218"/>
                  </a:lnTo>
                  <a:lnTo>
                    <a:pt x="152" y="222"/>
                  </a:lnTo>
                  <a:lnTo>
                    <a:pt x="144" y="218"/>
                  </a:lnTo>
                  <a:lnTo>
                    <a:pt x="138" y="212"/>
                  </a:lnTo>
                  <a:lnTo>
                    <a:pt x="134" y="208"/>
                  </a:lnTo>
                  <a:lnTo>
                    <a:pt x="132" y="202"/>
                  </a:lnTo>
                  <a:lnTo>
                    <a:pt x="130" y="192"/>
                  </a:lnTo>
                  <a:lnTo>
                    <a:pt x="128" y="184"/>
                  </a:lnTo>
                  <a:lnTo>
                    <a:pt x="124" y="164"/>
                  </a:lnTo>
                  <a:lnTo>
                    <a:pt x="118" y="148"/>
                  </a:lnTo>
                  <a:lnTo>
                    <a:pt x="110" y="136"/>
                  </a:lnTo>
                  <a:lnTo>
                    <a:pt x="102" y="126"/>
                  </a:lnTo>
                  <a:lnTo>
                    <a:pt x="86" y="120"/>
                  </a:lnTo>
                  <a:lnTo>
                    <a:pt x="72" y="116"/>
                  </a:lnTo>
                  <a:lnTo>
                    <a:pt x="62" y="114"/>
                  </a:lnTo>
                  <a:lnTo>
                    <a:pt x="54" y="116"/>
                  </a:lnTo>
                  <a:lnTo>
                    <a:pt x="48" y="122"/>
                  </a:lnTo>
                  <a:lnTo>
                    <a:pt x="46" y="130"/>
                  </a:lnTo>
                  <a:lnTo>
                    <a:pt x="44" y="140"/>
                  </a:lnTo>
                  <a:lnTo>
                    <a:pt x="44" y="156"/>
                  </a:lnTo>
                  <a:lnTo>
                    <a:pt x="0" y="124"/>
                  </a:lnTo>
                  <a:lnTo>
                    <a:pt x="0" y="118"/>
                  </a:lnTo>
                  <a:lnTo>
                    <a:pt x="20" y="96"/>
                  </a:lnTo>
                  <a:lnTo>
                    <a:pt x="24" y="58"/>
                  </a:lnTo>
                  <a:lnTo>
                    <a:pt x="10" y="46"/>
                  </a:lnTo>
                  <a:lnTo>
                    <a:pt x="72" y="10"/>
                  </a:lnTo>
                  <a:lnTo>
                    <a:pt x="88" y="4"/>
                  </a:lnTo>
                  <a:lnTo>
                    <a:pt x="104" y="0"/>
                  </a:lnTo>
                  <a:lnTo>
                    <a:pt x="122" y="0"/>
                  </a:lnTo>
                  <a:lnTo>
                    <a:pt x="142" y="2"/>
                  </a:lnTo>
                  <a:lnTo>
                    <a:pt x="156" y="10"/>
                  </a:lnTo>
                  <a:lnTo>
                    <a:pt x="168" y="16"/>
                  </a:lnTo>
                  <a:lnTo>
                    <a:pt x="184" y="18"/>
                  </a:lnTo>
                  <a:lnTo>
                    <a:pt x="204" y="20"/>
                  </a:lnTo>
                  <a:lnTo>
                    <a:pt x="224" y="16"/>
                  </a:lnTo>
                  <a:lnTo>
                    <a:pt x="240" y="14"/>
                  </a:lnTo>
                  <a:lnTo>
                    <a:pt x="258" y="18"/>
                  </a:lnTo>
                  <a:lnTo>
                    <a:pt x="282" y="26"/>
                  </a:lnTo>
                  <a:lnTo>
                    <a:pt x="324" y="78"/>
                  </a:lnTo>
                  <a:lnTo>
                    <a:pt x="348" y="106"/>
                  </a:lnTo>
                  <a:lnTo>
                    <a:pt x="374" y="136"/>
                  </a:lnTo>
                  <a:lnTo>
                    <a:pt x="392" y="184"/>
                  </a:lnTo>
                  <a:lnTo>
                    <a:pt x="436" y="222"/>
                  </a:lnTo>
                  <a:lnTo>
                    <a:pt x="446" y="236"/>
                  </a:lnTo>
                  <a:lnTo>
                    <a:pt x="452" y="246"/>
                  </a:lnTo>
                  <a:lnTo>
                    <a:pt x="456" y="258"/>
                  </a:lnTo>
                  <a:lnTo>
                    <a:pt x="458" y="278"/>
                  </a:lnTo>
                  <a:lnTo>
                    <a:pt x="464" y="284"/>
                  </a:lnTo>
                  <a:lnTo>
                    <a:pt x="470" y="290"/>
                  </a:lnTo>
                  <a:lnTo>
                    <a:pt x="492" y="306"/>
                  </a:lnTo>
                  <a:lnTo>
                    <a:pt x="496" y="314"/>
                  </a:lnTo>
                  <a:lnTo>
                    <a:pt x="498" y="330"/>
                  </a:lnTo>
                  <a:lnTo>
                    <a:pt x="504" y="354"/>
                  </a:lnTo>
                  <a:lnTo>
                    <a:pt x="514" y="358"/>
                  </a:lnTo>
                  <a:lnTo>
                    <a:pt x="532" y="358"/>
                  </a:lnTo>
                  <a:lnTo>
                    <a:pt x="552" y="356"/>
                  </a:lnTo>
                  <a:lnTo>
                    <a:pt x="570" y="354"/>
                  </a:lnTo>
                  <a:lnTo>
                    <a:pt x="580" y="354"/>
                  </a:lnTo>
                  <a:lnTo>
                    <a:pt x="588" y="354"/>
                  </a:lnTo>
                  <a:lnTo>
                    <a:pt x="600" y="358"/>
                  </a:lnTo>
                  <a:lnTo>
                    <a:pt x="614" y="366"/>
                  </a:lnTo>
                  <a:lnTo>
                    <a:pt x="638" y="366"/>
                  </a:lnTo>
                  <a:lnTo>
                    <a:pt x="642" y="362"/>
                  </a:lnTo>
                  <a:lnTo>
                    <a:pt x="646" y="360"/>
                  </a:lnTo>
                  <a:lnTo>
                    <a:pt x="662" y="358"/>
                  </a:lnTo>
                  <a:lnTo>
                    <a:pt x="704" y="396"/>
                  </a:lnTo>
                  <a:lnTo>
                    <a:pt x="716" y="396"/>
                  </a:lnTo>
                  <a:lnTo>
                    <a:pt x="728" y="396"/>
                  </a:lnTo>
                  <a:lnTo>
                    <a:pt x="740" y="400"/>
                  </a:lnTo>
                  <a:lnTo>
                    <a:pt x="748" y="404"/>
                  </a:lnTo>
                  <a:lnTo>
                    <a:pt x="754" y="410"/>
                  </a:lnTo>
                  <a:lnTo>
                    <a:pt x="770" y="448"/>
                  </a:lnTo>
                  <a:lnTo>
                    <a:pt x="772" y="458"/>
                  </a:lnTo>
                  <a:lnTo>
                    <a:pt x="778" y="470"/>
                  </a:lnTo>
                  <a:lnTo>
                    <a:pt x="784" y="484"/>
                  </a:lnTo>
                  <a:lnTo>
                    <a:pt x="792" y="496"/>
                  </a:lnTo>
                  <a:lnTo>
                    <a:pt x="802" y="506"/>
                  </a:lnTo>
                  <a:lnTo>
                    <a:pt x="808" y="510"/>
                  </a:lnTo>
                  <a:lnTo>
                    <a:pt x="814" y="512"/>
                  </a:lnTo>
                  <a:lnTo>
                    <a:pt x="822" y="514"/>
                  </a:lnTo>
                  <a:lnTo>
                    <a:pt x="830" y="512"/>
                  </a:lnTo>
                  <a:lnTo>
                    <a:pt x="838" y="510"/>
                  </a:lnTo>
                  <a:lnTo>
                    <a:pt x="846" y="506"/>
                  </a:lnTo>
                  <a:lnTo>
                    <a:pt x="878" y="498"/>
                  </a:lnTo>
                  <a:lnTo>
                    <a:pt x="912" y="486"/>
                  </a:lnTo>
                  <a:lnTo>
                    <a:pt x="928" y="476"/>
                  </a:lnTo>
                  <a:lnTo>
                    <a:pt x="942" y="454"/>
                  </a:lnTo>
                  <a:lnTo>
                    <a:pt x="956" y="436"/>
                  </a:lnTo>
                  <a:lnTo>
                    <a:pt x="972" y="420"/>
                  </a:lnTo>
                  <a:lnTo>
                    <a:pt x="990" y="404"/>
                  </a:lnTo>
                  <a:lnTo>
                    <a:pt x="1016" y="376"/>
                  </a:lnTo>
                  <a:lnTo>
                    <a:pt x="1064" y="336"/>
                  </a:lnTo>
                  <a:lnTo>
                    <a:pt x="1078" y="338"/>
                  </a:lnTo>
                  <a:lnTo>
                    <a:pt x="1084" y="340"/>
                  </a:lnTo>
                  <a:lnTo>
                    <a:pt x="1086" y="342"/>
                  </a:lnTo>
                  <a:lnTo>
                    <a:pt x="1088" y="346"/>
                  </a:lnTo>
                  <a:lnTo>
                    <a:pt x="1086" y="350"/>
                  </a:lnTo>
                  <a:lnTo>
                    <a:pt x="1084" y="370"/>
                  </a:lnTo>
                  <a:lnTo>
                    <a:pt x="1084" y="412"/>
                  </a:lnTo>
                  <a:lnTo>
                    <a:pt x="1100" y="428"/>
                  </a:lnTo>
                  <a:lnTo>
                    <a:pt x="1108" y="442"/>
                  </a:lnTo>
                  <a:lnTo>
                    <a:pt x="1112" y="448"/>
                  </a:lnTo>
                  <a:lnTo>
                    <a:pt x="1114" y="456"/>
                  </a:lnTo>
                  <a:lnTo>
                    <a:pt x="1112" y="498"/>
                  </a:lnTo>
                  <a:lnTo>
                    <a:pt x="1102" y="524"/>
                  </a:lnTo>
                  <a:lnTo>
                    <a:pt x="1098" y="530"/>
                  </a:lnTo>
                  <a:lnTo>
                    <a:pt x="1094" y="536"/>
                  </a:lnTo>
                  <a:lnTo>
                    <a:pt x="1092" y="550"/>
                  </a:lnTo>
                  <a:lnTo>
                    <a:pt x="1094" y="566"/>
                  </a:lnTo>
                  <a:lnTo>
                    <a:pt x="1096" y="584"/>
                  </a:lnTo>
                  <a:lnTo>
                    <a:pt x="1096" y="650"/>
                  </a:lnTo>
                  <a:lnTo>
                    <a:pt x="1086" y="690"/>
                  </a:lnTo>
                  <a:lnTo>
                    <a:pt x="1088" y="732"/>
                  </a:lnTo>
                  <a:lnTo>
                    <a:pt x="1080" y="742"/>
                  </a:lnTo>
                  <a:lnTo>
                    <a:pt x="1074" y="746"/>
                  </a:lnTo>
                  <a:lnTo>
                    <a:pt x="1068" y="750"/>
                  </a:lnTo>
                  <a:lnTo>
                    <a:pt x="1046" y="752"/>
                  </a:lnTo>
                  <a:lnTo>
                    <a:pt x="1028" y="748"/>
                  </a:lnTo>
                  <a:lnTo>
                    <a:pt x="1014" y="746"/>
                  </a:lnTo>
                  <a:lnTo>
                    <a:pt x="990" y="744"/>
                  </a:lnTo>
                  <a:lnTo>
                    <a:pt x="986" y="752"/>
                  </a:lnTo>
                  <a:lnTo>
                    <a:pt x="982" y="758"/>
                  </a:lnTo>
                  <a:lnTo>
                    <a:pt x="978" y="764"/>
                  </a:lnTo>
                  <a:lnTo>
                    <a:pt x="974" y="772"/>
                  </a:lnTo>
                  <a:lnTo>
                    <a:pt x="964" y="774"/>
                  </a:lnTo>
                  <a:lnTo>
                    <a:pt x="956" y="778"/>
                  </a:lnTo>
                  <a:lnTo>
                    <a:pt x="950" y="782"/>
                  </a:lnTo>
                  <a:lnTo>
                    <a:pt x="946" y="788"/>
                  </a:lnTo>
                  <a:lnTo>
                    <a:pt x="944" y="794"/>
                  </a:lnTo>
                  <a:lnTo>
                    <a:pt x="942" y="800"/>
                  </a:lnTo>
                  <a:lnTo>
                    <a:pt x="944" y="820"/>
                  </a:lnTo>
                  <a:lnTo>
                    <a:pt x="960" y="846"/>
                  </a:lnTo>
                  <a:lnTo>
                    <a:pt x="964" y="866"/>
                  </a:lnTo>
                  <a:lnTo>
                    <a:pt x="972" y="888"/>
                  </a:lnTo>
                  <a:lnTo>
                    <a:pt x="984" y="910"/>
                  </a:lnTo>
                  <a:lnTo>
                    <a:pt x="996" y="936"/>
                  </a:lnTo>
                  <a:lnTo>
                    <a:pt x="1006" y="976"/>
                  </a:lnTo>
                  <a:lnTo>
                    <a:pt x="992" y="976"/>
                  </a:lnTo>
                  <a:lnTo>
                    <a:pt x="982" y="972"/>
                  </a:lnTo>
                  <a:lnTo>
                    <a:pt x="972" y="968"/>
                  </a:lnTo>
                  <a:lnTo>
                    <a:pt x="962" y="962"/>
                  </a:lnTo>
                  <a:lnTo>
                    <a:pt x="948" y="950"/>
                  </a:lnTo>
                  <a:lnTo>
                    <a:pt x="936" y="942"/>
                  </a:lnTo>
                  <a:lnTo>
                    <a:pt x="934" y="934"/>
                  </a:lnTo>
                  <a:lnTo>
                    <a:pt x="932" y="928"/>
                  </a:lnTo>
                  <a:lnTo>
                    <a:pt x="928" y="924"/>
                  </a:lnTo>
                  <a:lnTo>
                    <a:pt x="924" y="920"/>
                  </a:lnTo>
                  <a:lnTo>
                    <a:pt x="918" y="920"/>
                  </a:lnTo>
                  <a:lnTo>
                    <a:pt x="914" y="918"/>
                  </a:lnTo>
                  <a:lnTo>
                    <a:pt x="910" y="920"/>
                  </a:lnTo>
                  <a:lnTo>
                    <a:pt x="906" y="922"/>
                  </a:lnTo>
                  <a:lnTo>
                    <a:pt x="904" y="930"/>
                  </a:lnTo>
                  <a:lnTo>
                    <a:pt x="888" y="934"/>
                  </a:lnTo>
                  <a:lnTo>
                    <a:pt x="874" y="940"/>
                  </a:lnTo>
                  <a:lnTo>
                    <a:pt x="848" y="954"/>
                  </a:lnTo>
                  <a:lnTo>
                    <a:pt x="848" y="972"/>
                  </a:lnTo>
                  <a:lnTo>
                    <a:pt x="852" y="976"/>
                  </a:lnTo>
                  <a:lnTo>
                    <a:pt x="840" y="982"/>
                  </a:lnTo>
                  <a:lnTo>
                    <a:pt x="832" y="992"/>
                  </a:lnTo>
                  <a:lnTo>
                    <a:pt x="812" y="996"/>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5" name="Freeform 39"/>
            <p:cNvSpPr/>
            <p:nvPr/>
          </p:nvSpPr>
          <p:spPr bwMode="auto">
            <a:xfrm>
              <a:off x="3181350" y="2301876"/>
              <a:ext cx="2238375" cy="1905000"/>
            </a:xfrm>
            <a:custGeom>
              <a:avLst/>
              <a:gdLst>
                <a:gd name="T0" fmla="*/ 1230 w 1410"/>
                <a:gd name="T1" fmla="*/ 918 h 1200"/>
                <a:gd name="T2" fmla="*/ 1196 w 1410"/>
                <a:gd name="T3" fmla="*/ 976 h 1200"/>
                <a:gd name="T4" fmla="*/ 1214 w 1410"/>
                <a:gd name="T5" fmla="*/ 1092 h 1200"/>
                <a:gd name="T6" fmla="*/ 1172 w 1410"/>
                <a:gd name="T7" fmla="*/ 1136 h 1200"/>
                <a:gd name="T8" fmla="*/ 1124 w 1410"/>
                <a:gd name="T9" fmla="*/ 1194 h 1200"/>
                <a:gd name="T10" fmla="*/ 1036 w 1410"/>
                <a:gd name="T11" fmla="*/ 1182 h 1200"/>
                <a:gd name="T12" fmla="*/ 972 w 1410"/>
                <a:gd name="T13" fmla="*/ 1096 h 1200"/>
                <a:gd name="T14" fmla="*/ 908 w 1410"/>
                <a:gd name="T15" fmla="*/ 1054 h 1200"/>
                <a:gd name="T16" fmla="*/ 834 w 1410"/>
                <a:gd name="T17" fmla="*/ 1030 h 1200"/>
                <a:gd name="T18" fmla="*/ 826 w 1410"/>
                <a:gd name="T19" fmla="*/ 1080 h 1200"/>
                <a:gd name="T20" fmla="*/ 788 w 1410"/>
                <a:gd name="T21" fmla="*/ 1120 h 1200"/>
                <a:gd name="T22" fmla="*/ 696 w 1410"/>
                <a:gd name="T23" fmla="*/ 1046 h 1200"/>
                <a:gd name="T24" fmla="*/ 764 w 1410"/>
                <a:gd name="T25" fmla="*/ 1022 h 1200"/>
                <a:gd name="T26" fmla="*/ 812 w 1410"/>
                <a:gd name="T27" fmla="*/ 1010 h 1200"/>
                <a:gd name="T28" fmla="*/ 818 w 1410"/>
                <a:gd name="T29" fmla="*/ 922 h 1200"/>
                <a:gd name="T30" fmla="*/ 878 w 1410"/>
                <a:gd name="T31" fmla="*/ 860 h 1200"/>
                <a:gd name="T32" fmla="*/ 876 w 1410"/>
                <a:gd name="T33" fmla="*/ 776 h 1200"/>
                <a:gd name="T34" fmla="*/ 846 w 1410"/>
                <a:gd name="T35" fmla="*/ 662 h 1200"/>
                <a:gd name="T36" fmla="*/ 760 w 1410"/>
                <a:gd name="T37" fmla="*/ 608 h 1200"/>
                <a:gd name="T38" fmla="*/ 638 w 1410"/>
                <a:gd name="T39" fmla="*/ 510 h 1200"/>
                <a:gd name="T40" fmla="*/ 506 w 1410"/>
                <a:gd name="T41" fmla="*/ 456 h 1200"/>
                <a:gd name="T42" fmla="*/ 412 w 1410"/>
                <a:gd name="T43" fmla="*/ 428 h 1200"/>
                <a:gd name="T44" fmla="*/ 356 w 1410"/>
                <a:gd name="T45" fmla="*/ 460 h 1200"/>
                <a:gd name="T46" fmla="*/ 318 w 1410"/>
                <a:gd name="T47" fmla="*/ 494 h 1200"/>
                <a:gd name="T48" fmla="*/ 182 w 1410"/>
                <a:gd name="T49" fmla="*/ 398 h 1200"/>
                <a:gd name="T50" fmla="*/ 42 w 1410"/>
                <a:gd name="T51" fmla="*/ 378 h 1200"/>
                <a:gd name="T52" fmla="*/ 8 w 1410"/>
                <a:gd name="T53" fmla="*/ 326 h 1200"/>
                <a:gd name="T54" fmla="*/ 12 w 1410"/>
                <a:gd name="T55" fmla="*/ 278 h 1200"/>
                <a:gd name="T56" fmla="*/ 100 w 1410"/>
                <a:gd name="T57" fmla="*/ 232 h 1200"/>
                <a:gd name="T58" fmla="*/ 156 w 1410"/>
                <a:gd name="T59" fmla="*/ 146 h 1200"/>
                <a:gd name="T60" fmla="*/ 274 w 1410"/>
                <a:gd name="T61" fmla="*/ 120 h 1200"/>
                <a:gd name="T62" fmla="*/ 308 w 1410"/>
                <a:gd name="T63" fmla="*/ 38 h 1200"/>
                <a:gd name="T64" fmla="*/ 346 w 1410"/>
                <a:gd name="T65" fmla="*/ 4 h 1200"/>
                <a:gd name="T66" fmla="*/ 450 w 1410"/>
                <a:gd name="T67" fmla="*/ 90 h 1200"/>
                <a:gd name="T68" fmla="*/ 446 w 1410"/>
                <a:gd name="T69" fmla="*/ 180 h 1200"/>
                <a:gd name="T70" fmla="*/ 506 w 1410"/>
                <a:gd name="T71" fmla="*/ 280 h 1200"/>
                <a:gd name="T72" fmla="*/ 652 w 1410"/>
                <a:gd name="T73" fmla="*/ 252 h 1200"/>
                <a:gd name="T74" fmla="*/ 626 w 1410"/>
                <a:gd name="T75" fmla="*/ 314 h 1200"/>
                <a:gd name="T76" fmla="*/ 632 w 1410"/>
                <a:gd name="T77" fmla="*/ 372 h 1200"/>
                <a:gd name="T78" fmla="*/ 702 w 1410"/>
                <a:gd name="T79" fmla="*/ 456 h 1200"/>
                <a:gd name="T80" fmla="*/ 780 w 1410"/>
                <a:gd name="T81" fmla="*/ 514 h 1200"/>
                <a:gd name="T82" fmla="*/ 808 w 1410"/>
                <a:gd name="T83" fmla="*/ 456 h 1200"/>
                <a:gd name="T84" fmla="*/ 868 w 1410"/>
                <a:gd name="T85" fmla="*/ 450 h 1200"/>
                <a:gd name="T86" fmla="*/ 938 w 1410"/>
                <a:gd name="T87" fmla="*/ 438 h 1200"/>
                <a:gd name="T88" fmla="*/ 1002 w 1410"/>
                <a:gd name="T89" fmla="*/ 440 h 1200"/>
                <a:gd name="T90" fmla="*/ 940 w 1410"/>
                <a:gd name="T91" fmla="*/ 512 h 1200"/>
                <a:gd name="T92" fmla="*/ 974 w 1410"/>
                <a:gd name="T93" fmla="*/ 642 h 1200"/>
                <a:gd name="T94" fmla="*/ 1024 w 1410"/>
                <a:gd name="T95" fmla="*/ 652 h 1200"/>
                <a:gd name="T96" fmla="*/ 1106 w 1410"/>
                <a:gd name="T97" fmla="*/ 762 h 1200"/>
                <a:gd name="T98" fmla="*/ 1152 w 1410"/>
                <a:gd name="T99" fmla="*/ 868 h 1200"/>
                <a:gd name="T100" fmla="*/ 1230 w 1410"/>
                <a:gd name="T101" fmla="*/ 850 h 1200"/>
                <a:gd name="T102" fmla="*/ 1250 w 1410"/>
                <a:gd name="T103" fmla="*/ 792 h 1200"/>
                <a:gd name="T104" fmla="*/ 1214 w 1410"/>
                <a:gd name="T105" fmla="*/ 742 h 1200"/>
                <a:gd name="T106" fmla="*/ 1258 w 1410"/>
                <a:gd name="T107" fmla="*/ 678 h 1200"/>
                <a:gd name="T108" fmla="*/ 1278 w 1410"/>
                <a:gd name="T109" fmla="*/ 688 h 1200"/>
                <a:gd name="T110" fmla="*/ 1344 w 1410"/>
                <a:gd name="T111" fmla="*/ 736 h 1200"/>
                <a:gd name="T112" fmla="*/ 1404 w 1410"/>
                <a:gd name="T113" fmla="*/ 860 h 1200"/>
                <a:gd name="T114" fmla="*/ 1360 w 1410"/>
                <a:gd name="T115" fmla="*/ 880 h 1200"/>
                <a:gd name="T116" fmla="*/ 1324 w 1410"/>
                <a:gd name="T117" fmla="*/ 938 h 12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410" h="1200">
                  <a:moveTo>
                    <a:pt x="1314" y="940"/>
                  </a:moveTo>
                  <a:lnTo>
                    <a:pt x="1314" y="940"/>
                  </a:lnTo>
                  <a:lnTo>
                    <a:pt x="1302" y="932"/>
                  </a:lnTo>
                  <a:lnTo>
                    <a:pt x="1290" y="926"/>
                  </a:lnTo>
                  <a:lnTo>
                    <a:pt x="1280" y="922"/>
                  </a:lnTo>
                  <a:lnTo>
                    <a:pt x="1270" y="918"/>
                  </a:lnTo>
                  <a:lnTo>
                    <a:pt x="1250" y="916"/>
                  </a:lnTo>
                  <a:lnTo>
                    <a:pt x="1230" y="918"/>
                  </a:lnTo>
                  <a:lnTo>
                    <a:pt x="1220" y="920"/>
                  </a:lnTo>
                  <a:lnTo>
                    <a:pt x="1208" y="924"/>
                  </a:lnTo>
                  <a:lnTo>
                    <a:pt x="1202" y="936"/>
                  </a:lnTo>
                  <a:lnTo>
                    <a:pt x="1198" y="950"/>
                  </a:lnTo>
                  <a:lnTo>
                    <a:pt x="1196" y="962"/>
                  </a:lnTo>
                  <a:lnTo>
                    <a:pt x="1196" y="976"/>
                  </a:lnTo>
                  <a:lnTo>
                    <a:pt x="1200" y="990"/>
                  </a:lnTo>
                  <a:lnTo>
                    <a:pt x="1204" y="1006"/>
                  </a:lnTo>
                  <a:lnTo>
                    <a:pt x="1216" y="1036"/>
                  </a:lnTo>
                  <a:lnTo>
                    <a:pt x="1218" y="1062"/>
                  </a:lnTo>
                  <a:lnTo>
                    <a:pt x="1218" y="1076"/>
                  </a:lnTo>
                  <a:lnTo>
                    <a:pt x="1214" y="1092"/>
                  </a:lnTo>
                  <a:lnTo>
                    <a:pt x="1164" y="1092"/>
                  </a:lnTo>
                  <a:lnTo>
                    <a:pt x="1154" y="1098"/>
                  </a:lnTo>
                  <a:lnTo>
                    <a:pt x="1152" y="1102"/>
                  </a:lnTo>
                  <a:lnTo>
                    <a:pt x="1150" y="1120"/>
                  </a:lnTo>
                  <a:lnTo>
                    <a:pt x="1172" y="1136"/>
                  </a:lnTo>
                  <a:lnTo>
                    <a:pt x="1172" y="1150"/>
                  </a:lnTo>
                  <a:lnTo>
                    <a:pt x="1166" y="1166"/>
                  </a:lnTo>
                  <a:lnTo>
                    <a:pt x="1160" y="1182"/>
                  </a:lnTo>
                  <a:lnTo>
                    <a:pt x="1144" y="1184"/>
                  </a:lnTo>
                  <a:lnTo>
                    <a:pt x="1134" y="1188"/>
                  </a:lnTo>
                  <a:lnTo>
                    <a:pt x="1124" y="1194"/>
                  </a:lnTo>
                  <a:lnTo>
                    <a:pt x="1112" y="1198"/>
                  </a:lnTo>
                  <a:lnTo>
                    <a:pt x="1056" y="1200"/>
                  </a:lnTo>
                  <a:lnTo>
                    <a:pt x="1050" y="1198"/>
                  </a:lnTo>
                  <a:lnTo>
                    <a:pt x="1044" y="1188"/>
                  </a:lnTo>
                  <a:lnTo>
                    <a:pt x="1036" y="1182"/>
                  </a:lnTo>
                  <a:lnTo>
                    <a:pt x="1030" y="1178"/>
                  </a:lnTo>
                  <a:lnTo>
                    <a:pt x="1024" y="1176"/>
                  </a:lnTo>
                  <a:lnTo>
                    <a:pt x="1018" y="1160"/>
                  </a:lnTo>
                  <a:lnTo>
                    <a:pt x="996" y="1116"/>
                  </a:lnTo>
                  <a:lnTo>
                    <a:pt x="972" y="1096"/>
                  </a:lnTo>
                  <a:lnTo>
                    <a:pt x="968" y="1090"/>
                  </a:lnTo>
                  <a:lnTo>
                    <a:pt x="962" y="1084"/>
                  </a:lnTo>
                  <a:lnTo>
                    <a:pt x="950" y="1074"/>
                  </a:lnTo>
                  <a:lnTo>
                    <a:pt x="938" y="1070"/>
                  </a:lnTo>
                  <a:lnTo>
                    <a:pt x="928" y="1066"/>
                  </a:lnTo>
                  <a:lnTo>
                    <a:pt x="908" y="1054"/>
                  </a:lnTo>
                  <a:lnTo>
                    <a:pt x="900" y="1036"/>
                  </a:lnTo>
                  <a:lnTo>
                    <a:pt x="892" y="1024"/>
                  </a:lnTo>
                  <a:lnTo>
                    <a:pt x="884" y="1016"/>
                  </a:lnTo>
                  <a:lnTo>
                    <a:pt x="876" y="1014"/>
                  </a:lnTo>
                  <a:lnTo>
                    <a:pt x="868" y="1014"/>
                  </a:lnTo>
                  <a:lnTo>
                    <a:pt x="858" y="1016"/>
                  </a:lnTo>
                  <a:lnTo>
                    <a:pt x="834" y="1030"/>
                  </a:lnTo>
                  <a:lnTo>
                    <a:pt x="826" y="1038"/>
                  </a:lnTo>
                  <a:lnTo>
                    <a:pt x="820" y="1044"/>
                  </a:lnTo>
                  <a:lnTo>
                    <a:pt x="818" y="1052"/>
                  </a:lnTo>
                  <a:lnTo>
                    <a:pt x="818" y="1066"/>
                  </a:lnTo>
                  <a:lnTo>
                    <a:pt x="822" y="1074"/>
                  </a:lnTo>
                  <a:lnTo>
                    <a:pt x="826" y="1080"/>
                  </a:lnTo>
                  <a:lnTo>
                    <a:pt x="828" y="1090"/>
                  </a:lnTo>
                  <a:lnTo>
                    <a:pt x="830" y="1104"/>
                  </a:lnTo>
                  <a:lnTo>
                    <a:pt x="818" y="1112"/>
                  </a:lnTo>
                  <a:lnTo>
                    <a:pt x="812" y="1116"/>
                  </a:lnTo>
                  <a:lnTo>
                    <a:pt x="804" y="1118"/>
                  </a:lnTo>
                  <a:lnTo>
                    <a:pt x="788" y="1120"/>
                  </a:lnTo>
                  <a:lnTo>
                    <a:pt x="764" y="1104"/>
                  </a:lnTo>
                  <a:lnTo>
                    <a:pt x="742" y="1090"/>
                  </a:lnTo>
                  <a:lnTo>
                    <a:pt x="724" y="1074"/>
                  </a:lnTo>
                  <a:lnTo>
                    <a:pt x="708" y="1058"/>
                  </a:lnTo>
                  <a:lnTo>
                    <a:pt x="702" y="1052"/>
                  </a:lnTo>
                  <a:lnTo>
                    <a:pt x="696" y="1046"/>
                  </a:lnTo>
                  <a:lnTo>
                    <a:pt x="692" y="1036"/>
                  </a:lnTo>
                  <a:lnTo>
                    <a:pt x="690" y="1028"/>
                  </a:lnTo>
                  <a:lnTo>
                    <a:pt x="688" y="1010"/>
                  </a:lnTo>
                  <a:lnTo>
                    <a:pt x="688" y="998"/>
                  </a:lnTo>
                  <a:lnTo>
                    <a:pt x="730" y="1000"/>
                  </a:lnTo>
                  <a:lnTo>
                    <a:pt x="764" y="1022"/>
                  </a:lnTo>
                  <a:lnTo>
                    <a:pt x="776" y="1022"/>
                  </a:lnTo>
                  <a:lnTo>
                    <a:pt x="788" y="1022"/>
                  </a:lnTo>
                  <a:lnTo>
                    <a:pt x="794" y="1022"/>
                  </a:lnTo>
                  <a:lnTo>
                    <a:pt x="800" y="1020"/>
                  </a:lnTo>
                  <a:lnTo>
                    <a:pt x="806" y="1016"/>
                  </a:lnTo>
                  <a:lnTo>
                    <a:pt x="812" y="1010"/>
                  </a:lnTo>
                  <a:lnTo>
                    <a:pt x="812" y="994"/>
                  </a:lnTo>
                  <a:lnTo>
                    <a:pt x="790" y="974"/>
                  </a:lnTo>
                  <a:lnTo>
                    <a:pt x="782" y="966"/>
                  </a:lnTo>
                  <a:lnTo>
                    <a:pt x="778" y="958"/>
                  </a:lnTo>
                  <a:lnTo>
                    <a:pt x="798" y="944"/>
                  </a:lnTo>
                  <a:lnTo>
                    <a:pt x="818" y="922"/>
                  </a:lnTo>
                  <a:lnTo>
                    <a:pt x="836" y="900"/>
                  </a:lnTo>
                  <a:lnTo>
                    <a:pt x="842" y="888"/>
                  </a:lnTo>
                  <a:lnTo>
                    <a:pt x="846" y="878"/>
                  </a:lnTo>
                  <a:lnTo>
                    <a:pt x="862" y="870"/>
                  </a:lnTo>
                  <a:lnTo>
                    <a:pt x="874" y="862"/>
                  </a:lnTo>
                  <a:lnTo>
                    <a:pt x="878" y="860"/>
                  </a:lnTo>
                  <a:lnTo>
                    <a:pt x="884" y="856"/>
                  </a:lnTo>
                  <a:lnTo>
                    <a:pt x="892" y="846"/>
                  </a:lnTo>
                  <a:lnTo>
                    <a:pt x="890" y="804"/>
                  </a:lnTo>
                  <a:lnTo>
                    <a:pt x="884" y="796"/>
                  </a:lnTo>
                  <a:lnTo>
                    <a:pt x="878" y="786"/>
                  </a:lnTo>
                  <a:lnTo>
                    <a:pt x="876" y="776"/>
                  </a:lnTo>
                  <a:lnTo>
                    <a:pt x="874" y="768"/>
                  </a:lnTo>
                  <a:lnTo>
                    <a:pt x="874" y="754"/>
                  </a:lnTo>
                  <a:lnTo>
                    <a:pt x="874" y="748"/>
                  </a:lnTo>
                  <a:lnTo>
                    <a:pt x="872" y="746"/>
                  </a:lnTo>
                  <a:lnTo>
                    <a:pt x="852" y="696"/>
                  </a:lnTo>
                  <a:lnTo>
                    <a:pt x="846" y="662"/>
                  </a:lnTo>
                  <a:lnTo>
                    <a:pt x="830" y="630"/>
                  </a:lnTo>
                  <a:lnTo>
                    <a:pt x="824" y="618"/>
                  </a:lnTo>
                  <a:lnTo>
                    <a:pt x="818" y="612"/>
                  </a:lnTo>
                  <a:lnTo>
                    <a:pt x="770" y="612"/>
                  </a:lnTo>
                  <a:lnTo>
                    <a:pt x="760" y="608"/>
                  </a:lnTo>
                  <a:lnTo>
                    <a:pt x="748" y="602"/>
                  </a:lnTo>
                  <a:lnTo>
                    <a:pt x="728" y="588"/>
                  </a:lnTo>
                  <a:lnTo>
                    <a:pt x="710" y="576"/>
                  </a:lnTo>
                  <a:lnTo>
                    <a:pt x="696" y="566"/>
                  </a:lnTo>
                  <a:lnTo>
                    <a:pt x="648" y="510"/>
                  </a:lnTo>
                  <a:lnTo>
                    <a:pt x="638" y="510"/>
                  </a:lnTo>
                  <a:lnTo>
                    <a:pt x="630" y="512"/>
                  </a:lnTo>
                  <a:lnTo>
                    <a:pt x="618" y="516"/>
                  </a:lnTo>
                  <a:lnTo>
                    <a:pt x="594" y="514"/>
                  </a:lnTo>
                  <a:lnTo>
                    <a:pt x="548" y="476"/>
                  </a:lnTo>
                  <a:lnTo>
                    <a:pt x="506" y="456"/>
                  </a:lnTo>
                  <a:lnTo>
                    <a:pt x="486" y="454"/>
                  </a:lnTo>
                  <a:lnTo>
                    <a:pt x="470" y="452"/>
                  </a:lnTo>
                  <a:lnTo>
                    <a:pt x="442" y="446"/>
                  </a:lnTo>
                  <a:lnTo>
                    <a:pt x="430" y="436"/>
                  </a:lnTo>
                  <a:lnTo>
                    <a:pt x="422" y="432"/>
                  </a:lnTo>
                  <a:lnTo>
                    <a:pt x="412" y="428"/>
                  </a:lnTo>
                  <a:lnTo>
                    <a:pt x="406" y="426"/>
                  </a:lnTo>
                  <a:lnTo>
                    <a:pt x="390" y="426"/>
                  </a:lnTo>
                  <a:lnTo>
                    <a:pt x="370" y="426"/>
                  </a:lnTo>
                  <a:lnTo>
                    <a:pt x="352" y="436"/>
                  </a:lnTo>
                  <a:lnTo>
                    <a:pt x="354" y="448"/>
                  </a:lnTo>
                  <a:lnTo>
                    <a:pt x="356" y="460"/>
                  </a:lnTo>
                  <a:lnTo>
                    <a:pt x="358" y="472"/>
                  </a:lnTo>
                  <a:lnTo>
                    <a:pt x="356" y="490"/>
                  </a:lnTo>
                  <a:lnTo>
                    <a:pt x="352" y="494"/>
                  </a:lnTo>
                  <a:lnTo>
                    <a:pt x="346" y="496"/>
                  </a:lnTo>
                  <a:lnTo>
                    <a:pt x="338" y="498"/>
                  </a:lnTo>
                  <a:lnTo>
                    <a:pt x="332" y="498"/>
                  </a:lnTo>
                  <a:lnTo>
                    <a:pt x="318" y="494"/>
                  </a:lnTo>
                  <a:lnTo>
                    <a:pt x="304" y="486"/>
                  </a:lnTo>
                  <a:lnTo>
                    <a:pt x="290" y="478"/>
                  </a:lnTo>
                  <a:lnTo>
                    <a:pt x="278" y="468"/>
                  </a:lnTo>
                  <a:lnTo>
                    <a:pt x="262" y="452"/>
                  </a:lnTo>
                  <a:lnTo>
                    <a:pt x="222" y="420"/>
                  </a:lnTo>
                  <a:lnTo>
                    <a:pt x="182" y="398"/>
                  </a:lnTo>
                  <a:lnTo>
                    <a:pt x="164" y="390"/>
                  </a:lnTo>
                  <a:lnTo>
                    <a:pt x="148" y="384"/>
                  </a:lnTo>
                  <a:lnTo>
                    <a:pt x="116" y="384"/>
                  </a:lnTo>
                  <a:lnTo>
                    <a:pt x="86" y="384"/>
                  </a:lnTo>
                  <a:lnTo>
                    <a:pt x="70" y="384"/>
                  </a:lnTo>
                  <a:lnTo>
                    <a:pt x="56" y="382"/>
                  </a:lnTo>
                  <a:lnTo>
                    <a:pt x="42" y="378"/>
                  </a:lnTo>
                  <a:lnTo>
                    <a:pt x="30" y="374"/>
                  </a:lnTo>
                  <a:lnTo>
                    <a:pt x="20" y="372"/>
                  </a:lnTo>
                  <a:lnTo>
                    <a:pt x="18" y="358"/>
                  </a:lnTo>
                  <a:lnTo>
                    <a:pt x="14" y="344"/>
                  </a:lnTo>
                  <a:lnTo>
                    <a:pt x="12" y="332"/>
                  </a:lnTo>
                  <a:lnTo>
                    <a:pt x="8" y="326"/>
                  </a:lnTo>
                  <a:lnTo>
                    <a:pt x="4" y="310"/>
                  </a:lnTo>
                  <a:lnTo>
                    <a:pt x="0" y="296"/>
                  </a:lnTo>
                  <a:lnTo>
                    <a:pt x="0" y="290"/>
                  </a:lnTo>
                  <a:lnTo>
                    <a:pt x="2" y="284"/>
                  </a:lnTo>
                  <a:lnTo>
                    <a:pt x="4" y="280"/>
                  </a:lnTo>
                  <a:lnTo>
                    <a:pt x="12" y="278"/>
                  </a:lnTo>
                  <a:lnTo>
                    <a:pt x="20" y="262"/>
                  </a:lnTo>
                  <a:lnTo>
                    <a:pt x="28" y="246"/>
                  </a:lnTo>
                  <a:lnTo>
                    <a:pt x="46" y="246"/>
                  </a:lnTo>
                  <a:lnTo>
                    <a:pt x="68" y="244"/>
                  </a:lnTo>
                  <a:lnTo>
                    <a:pt x="80" y="242"/>
                  </a:lnTo>
                  <a:lnTo>
                    <a:pt x="90" y="238"/>
                  </a:lnTo>
                  <a:lnTo>
                    <a:pt x="100" y="232"/>
                  </a:lnTo>
                  <a:lnTo>
                    <a:pt x="108" y="226"/>
                  </a:lnTo>
                  <a:lnTo>
                    <a:pt x="120" y="200"/>
                  </a:lnTo>
                  <a:lnTo>
                    <a:pt x="142" y="176"/>
                  </a:lnTo>
                  <a:lnTo>
                    <a:pt x="150" y="158"/>
                  </a:lnTo>
                  <a:lnTo>
                    <a:pt x="156" y="146"/>
                  </a:lnTo>
                  <a:lnTo>
                    <a:pt x="166" y="136"/>
                  </a:lnTo>
                  <a:lnTo>
                    <a:pt x="176" y="130"/>
                  </a:lnTo>
                  <a:lnTo>
                    <a:pt x="188" y="126"/>
                  </a:lnTo>
                  <a:lnTo>
                    <a:pt x="202" y="124"/>
                  </a:lnTo>
                  <a:lnTo>
                    <a:pt x="238" y="120"/>
                  </a:lnTo>
                  <a:lnTo>
                    <a:pt x="252" y="120"/>
                  </a:lnTo>
                  <a:lnTo>
                    <a:pt x="274" y="120"/>
                  </a:lnTo>
                  <a:lnTo>
                    <a:pt x="286" y="120"/>
                  </a:lnTo>
                  <a:lnTo>
                    <a:pt x="298" y="118"/>
                  </a:lnTo>
                  <a:lnTo>
                    <a:pt x="308" y="114"/>
                  </a:lnTo>
                  <a:lnTo>
                    <a:pt x="316" y="108"/>
                  </a:lnTo>
                  <a:lnTo>
                    <a:pt x="308" y="62"/>
                  </a:lnTo>
                  <a:lnTo>
                    <a:pt x="308" y="38"/>
                  </a:lnTo>
                  <a:lnTo>
                    <a:pt x="310" y="26"/>
                  </a:lnTo>
                  <a:lnTo>
                    <a:pt x="312" y="16"/>
                  </a:lnTo>
                  <a:lnTo>
                    <a:pt x="318" y="8"/>
                  </a:lnTo>
                  <a:lnTo>
                    <a:pt x="324" y="2"/>
                  </a:lnTo>
                  <a:lnTo>
                    <a:pt x="328" y="0"/>
                  </a:lnTo>
                  <a:lnTo>
                    <a:pt x="334" y="0"/>
                  </a:lnTo>
                  <a:lnTo>
                    <a:pt x="346" y="4"/>
                  </a:lnTo>
                  <a:lnTo>
                    <a:pt x="434" y="16"/>
                  </a:lnTo>
                  <a:lnTo>
                    <a:pt x="432" y="24"/>
                  </a:lnTo>
                  <a:lnTo>
                    <a:pt x="430" y="36"/>
                  </a:lnTo>
                  <a:lnTo>
                    <a:pt x="432" y="60"/>
                  </a:lnTo>
                  <a:lnTo>
                    <a:pt x="444" y="80"/>
                  </a:lnTo>
                  <a:lnTo>
                    <a:pt x="450" y="90"/>
                  </a:lnTo>
                  <a:lnTo>
                    <a:pt x="456" y="106"/>
                  </a:lnTo>
                  <a:lnTo>
                    <a:pt x="456" y="130"/>
                  </a:lnTo>
                  <a:lnTo>
                    <a:pt x="448" y="152"/>
                  </a:lnTo>
                  <a:lnTo>
                    <a:pt x="444" y="166"/>
                  </a:lnTo>
                  <a:lnTo>
                    <a:pt x="446" y="180"/>
                  </a:lnTo>
                  <a:lnTo>
                    <a:pt x="490" y="222"/>
                  </a:lnTo>
                  <a:lnTo>
                    <a:pt x="496" y="234"/>
                  </a:lnTo>
                  <a:lnTo>
                    <a:pt x="496" y="276"/>
                  </a:lnTo>
                  <a:lnTo>
                    <a:pt x="500" y="278"/>
                  </a:lnTo>
                  <a:lnTo>
                    <a:pt x="506" y="280"/>
                  </a:lnTo>
                  <a:lnTo>
                    <a:pt x="526" y="282"/>
                  </a:lnTo>
                  <a:lnTo>
                    <a:pt x="538" y="274"/>
                  </a:lnTo>
                  <a:lnTo>
                    <a:pt x="552" y="266"/>
                  </a:lnTo>
                  <a:lnTo>
                    <a:pt x="566" y="262"/>
                  </a:lnTo>
                  <a:lnTo>
                    <a:pt x="582" y="258"/>
                  </a:lnTo>
                  <a:lnTo>
                    <a:pt x="618" y="254"/>
                  </a:lnTo>
                  <a:lnTo>
                    <a:pt x="652" y="252"/>
                  </a:lnTo>
                  <a:lnTo>
                    <a:pt x="658" y="268"/>
                  </a:lnTo>
                  <a:lnTo>
                    <a:pt x="650" y="284"/>
                  </a:lnTo>
                  <a:lnTo>
                    <a:pt x="644" y="298"/>
                  </a:lnTo>
                  <a:lnTo>
                    <a:pt x="636" y="308"/>
                  </a:lnTo>
                  <a:lnTo>
                    <a:pt x="626" y="314"/>
                  </a:lnTo>
                  <a:lnTo>
                    <a:pt x="612" y="324"/>
                  </a:lnTo>
                  <a:lnTo>
                    <a:pt x="606" y="330"/>
                  </a:lnTo>
                  <a:lnTo>
                    <a:pt x="602" y="338"/>
                  </a:lnTo>
                  <a:lnTo>
                    <a:pt x="600" y="348"/>
                  </a:lnTo>
                  <a:lnTo>
                    <a:pt x="600" y="360"/>
                  </a:lnTo>
                  <a:lnTo>
                    <a:pt x="632" y="372"/>
                  </a:lnTo>
                  <a:lnTo>
                    <a:pt x="640" y="384"/>
                  </a:lnTo>
                  <a:lnTo>
                    <a:pt x="652" y="396"/>
                  </a:lnTo>
                  <a:lnTo>
                    <a:pt x="664" y="406"/>
                  </a:lnTo>
                  <a:lnTo>
                    <a:pt x="680" y="416"/>
                  </a:lnTo>
                  <a:lnTo>
                    <a:pt x="686" y="428"/>
                  </a:lnTo>
                  <a:lnTo>
                    <a:pt x="692" y="442"/>
                  </a:lnTo>
                  <a:lnTo>
                    <a:pt x="702" y="456"/>
                  </a:lnTo>
                  <a:lnTo>
                    <a:pt x="706" y="460"/>
                  </a:lnTo>
                  <a:lnTo>
                    <a:pt x="714" y="464"/>
                  </a:lnTo>
                  <a:lnTo>
                    <a:pt x="744" y="504"/>
                  </a:lnTo>
                  <a:lnTo>
                    <a:pt x="754" y="508"/>
                  </a:lnTo>
                  <a:lnTo>
                    <a:pt x="772" y="514"/>
                  </a:lnTo>
                  <a:lnTo>
                    <a:pt x="780" y="514"/>
                  </a:lnTo>
                  <a:lnTo>
                    <a:pt x="788" y="514"/>
                  </a:lnTo>
                  <a:lnTo>
                    <a:pt x="796" y="510"/>
                  </a:lnTo>
                  <a:lnTo>
                    <a:pt x="802" y="504"/>
                  </a:lnTo>
                  <a:lnTo>
                    <a:pt x="802" y="476"/>
                  </a:lnTo>
                  <a:lnTo>
                    <a:pt x="802" y="468"/>
                  </a:lnTo>
                  <a:lnTo>
                    <a:pt x="804" y="460"/>
                  </a:lnTo>
                  <a:lnTo>
                    <a:pt x="808" y="456"/>
                  </a:lnTo>
                  <a:lnTo>
                    <a:pt x="812" y="452"/>
                  </a:lnTo>
                  <a:lnTo>
                    <a:pt x="822" y="448"/>
                  </a:lnTo>
                  <a:lnTo>
                    <a:pt x="834" y="446"/>
                  </a:lnTo>
                  <a:lnTo>
                    <a:pt x="846" y="446"/>
                  </a:lnTo>
                  <a:lnTo>
                    <a:pt x="856" y="446"/>
                  </a:lnTo>
                  <a:lnTo>
                    <a:pt x="862" y="448"/>
                  </a:lnTo>
                  <a:lnTo>
                    <a:pt x="868" y="450"/>
                  </a:lnTo>
                  <a:lnTo>
                    <a:pt x="876" y="454"/>
                  </a:lnTo>
                  <a:lnTo>
                    <a:pt x="882" y="460"/>
                  </a:lnTo>
                  <a:lnTo>
                    <a:pt x="898" y="462"/>
                  </a:lnTo>
                  <a:lnTo>
                    <a:pt x="912" y="454"/>
                  </a:lnTo>
                  <a:lnTo>
                    <a:pt x="926" y="446"/>
                  </a:lnTo>
                  <a:lnTo>
                    <a:pt x="938" y="438"/>
                  </a:lnTo>
                  <a:lnTo>
                    <a:pt x="950" y="430"/>
                  </a:lnTo>
                  <a:lnTo>
                    <a:pt x="956" y="424"/>
                  </a:lnTo>
                  <a:lnTo>
                    <a:pt x="964" y="422"/>
                  </a:lnTo>
                  <a:lnTo>
                    <a:pt x="988" y="420"/>
                  </a:lnTo>
                  <a:lnTo>
                    <a:pt x="1002" y="440"/>
                  </a:lnTo>
                  <a:lnTo>
                    <a:pt x="1000" y="448"/>
                  </a:lnTo>
                  <a:lnTo>
                    <a:pt x="996" y="456"/>
                  </a:lnTo>
                  <a:lnTo>
                    <a:pt x="990" y="464"/>
                  </a:lnTo>
                  <a:lnTo>
                    <a:pt x="984" y="472"/>
                  </a:lnTo>
                  <a:lnTo>
                    <a:pt x="968" y="484"/>
                  </a:lnTo>
                  <a:lnTo>
                    <a:pt x="952" y="496"/>
                  </a:lnTo>
                  <a:lnTo>
                    <a:pt x="940" y="512"/>
                  </a:lnTo>
                  <a:lnTo>
                    <a:pt x="934" y="530"/>
                  </a:lnTo>
                  <a:lnTo>
                    <a:pt x="932" y="550"/>
                  </a:lnTo>
                  <a:lnTo>
                    <a:pt x="930" y="574"/>
                  </a:lnTo>
                  <a:lnTo>
                    <a:pt x="954" y="618"/>
                  </a:lnTo>
                  <a:lnTo>
                    <a:pt x="962" y="630"/>
                  </a:lnTo>
                  <a:lnTo>
                    <a:pt x="974" y="642"/>
                  </a:lnTo>
                  <a:lnTo>
                    <a:pt x="982" y="648"/>
                  </a:lnTo>
                  <a:lnTo>
                    <a:pt x="990" y="652"/>
                  </a:lnTo>
                  <a:lnTo>
                    <a:pt x="1000" y="656"/>
                  </a:lnTo>
                  <a:lnTo>
                    <a:pt x="1010" y="656"/>
                  </a:lnTo>
                  <a:lnTo>
                    <a:pt x="1012" y="652"/>
                  </a:lnTo>
                  <a:lnTo>
                    <a:pt x="1024" y="652"/>
                  </a:lnTo>
                  <a:lnTo>
                    <a:pt x="1032" y="656"/>
                  </a:lnTo>
                  <a:lnTo>
                    <a:pt x="1040" y="662"/>
                  </a:lnTo>
                  <a:lnTo>
                    <a:pt x="1060" y="680"/>
                  </a:lnTo>
                  <a:lnTo>
                    <a:pt x="1082" y="704"/>
                  </a:lnTo>
                  <a:lnTo>
                    <a:pt x="1098" y="726"/>
                  </a:lnTo>
                  <a:lnTo>
                    <a:pt x="1106" y="762"/>
                  </a:lnTo>
                  <a:lnTo>
                    <a:pt x="1108" y="784"/>
                  </a:lnTo>
                  <a:lnTo>
                    <a:pt x="1112" y="810"/>
                  </a:lnTo>
                  <a:lnTo>
                    <a:pt x="1118" y="840"/>
                  </a:lnTo>
                  <a:lnTo>
                    <a:pt x="1130" y="852"/>
                  </a:lnTo>
                  <a:lnTo>
                    <a:pt x="1140" y="860"/>
                  </a:lnTo>
                  <a:lnTo>
                    <a:pt x="1152" y="868"/>
                  </a:lnTo>
                  <a:lnTo>
                    <a:pt x="1172" y="882"/>
                  </a:lnTo>
                  <a:lnTo>
                    <a:pt x="1188" y="876"/>
                  </a:lnTo>
                  <a:lnTo>
                    <a:pt x="1214" y="866"/>
                  </a:lnTo>
                  <a:lnTo>
                    <a:pt x="1216" y="858"/>
                  </a:lnTo>
                  <a:lnTo>
                    <a:pt x="1220" y="854"/>
                  </a:lnTo>
                  <a:lnTo>
                    <a:pt x="1230" y="850"/>
                  </a:lnTo>
                  <a:lnTo>
                    <a:pt x="1246" y="846"/>
                  </a:lnTo>
                  <a:lnTo>
                    <a:pt x="1252" y="836"/>
                  </a:lnTo>
                  <a:lnTo>
                    <a:pt x="1258" y="826"/>
                  </a:lnTo>
                  <a:lnTo>
                    <a:pt x="1258" y="818"/>
                  </a:lnTo>
                  <a:lnTo>
                    <a:pt x="1258" y="808"/>
                  </a:lnTo>
                  <a:lnTo>
                    <a:pt x="1254" y="800"/>
                  </a:lnTo>
                  <a:lnTo>
                    <a:pt x="1250" y="792"/>
                  </a:lnTo>
                  <a:lnTo>
                    <a:pt x="1240" y="780"/>
                  </a:lnTo>
                  <a:lnTo>
                    <a:pt x="1222" y="774"/>
                  </a:lnTo>
                  <a:lnTo>
                    <a:pt x="1216" y="770"/>
                  </a:lnTo>
                  <a:lnTo>
                    <a:pt x="1214" y="766"/>
                  </a:lnTo>
                  <a:lnTo>
                    <a:pt x="1212" y="762"/>
                  </a:lnTo>
                  <a:lnTo>
                    <a:pt x="1212" y="756"/>
                  </a:lnTo>
                  <a:lnTo>
                    <a:pt x="1214" y="742"/>
                  </a:lnTo>
                  <a:lnTo>
                    <a:pt x="1234" y="712"/>
                  </a:lnTo>
                  <a:lnTo>
                    <a:pt x="1234" y="682"/>
                  </a:lnTo>
                  <a:lnTo>
                    <a:pt x="1240" y="678"/>
                  </a:lnTo>
                  <a:lnTo>
                    <a:pt x="1244" y="678"/>
                  </a:lnTo>
                  <a:lnTo>
                    <a:pt x="1258" y="678"/>
                  </a:lnTo>
                  <a:lnTo>
                    <a:pt x="1270" y="664"/>
                  </a:lnTo>
                  <a:lnTo>
                    <a:pt x="1284" y="656"/>
                  </a:lnTo>
                  <a:lnTo>
                    <a:pt x="1286" y="670"/>
                  </a:lnTo>
                  <a:lnTo>
                    <a:pt x="1284" y="678"/>
                  </a:lnTo>
                  <a:lnTo>
                    <a:pt x="1280" y="684"/>
                  </a:lnTo>
                  <a:lnTo>
                    <a:pt x="1278" y="688"/>
                  </a:lnTo>
                  <a:lnTo>
                    <a:pt x="1276" y="708"/>
                  </a:lnTo>
                  <a:lnTo>
                    <a:pt x="1280" y="714"/>
                  </a:lnTo>
                  <a:lnTo>
                    <a:pt x="1288" y="718"/>
                  </a:lnTo>
                  <a:lnTo>
                    <a:pt x="1304" y="726"/>
                  </a:lnTo>
                  <a:lnTo>
                    <a:pt x="1344" y="736"/>
                  </a:lnTo>
                  <a:lnTo>
                    <a:pt x="1394" y="770"/>
                  </a:lnTo>
                  <a:lnTo>
                    <a:pt x="1410" y="770"/>
                  </a:lnTo>
                  <a:lnTo>
                    <a:pt x="1404" y="784"/>
                  </a:lnTo>
                  <a:lnTo>
                    <a:pt x="1396" y="800"/>
                  </a:lnTo>
                  <a:lnTo>
                    <a:pt x="1404" y="860"/>
                  </a:lnTo>
                  <a:lnTo>
                    <a:pt x="1394" y="888"/>
                  </a:lnTo>
                  <a:lnTo>
                    <a:pt x="1386" y="888"/>
                  </a:lnTo>
                  <a:lnTo>
                    <a:pt x="1382" y="886"/>
                  </a:lnTo>
                  <a:lnTo>
                    <a:pt x="1376" y="884"/>
                  </a:lnTo>
                  <a:lnTo>
                    <a:pt x="1360" y="880"/>
                  </a:lnTo>
                  <a:lnTo>
                    <a:pt x="1346" y="882"/>
                  </a:lnTo>
                  <a:lnTo>
                    <a:pt x="1340" y="884"/>
                  </a:lnTo>
                  <a:lnTo>
                    <a:pt x="1334" y="886"/>
                  </a:lnTo>
                  <a:lnTo>
                    <a:pt x="1328" y="892"/>
                  </a:lnTo>
                  <a:lnTo>
                    <a:pt x="1324" y="898"/>
                  </a:lnTo>
                  <a:lnTo>
                    <a:pt x="1324" y="938"/>
                  </a:lnTo>
                  <a:lnTo>
                    <a:pt x="1314" y="940"/>
                  </a:lnTo>
                  <a:close/>
                </a:path>
              </a:pathLst>
            </a:custGeom>
            <a:grpFill/>
            <a:ln w="9525">
              <a:noFill/>
              <a:round/>
            </a:ln>
          </p:spPr>
          <p:txBody>
            <a:bodyPr/>
            <a:lstStyle/>
            <a:p>
              <a:pPr fontAlgn="base">
                <a:spcBef>
                  <a:spcPct val="0"/>
                </a:spcBef>
                <a:spcAft>
                  <a:spcPct val="0"/>
                </a:spcAft>
              </a:pPr>
              <a:endParaRPr lang="zh-CN" altLang="en-US" kern="0">
                <a:solidFill>
                  <a:prstClr val="black"/>
                </a:solidFill>
                <a:latin typeface="Arial" panose="020B0604020202020204" pitchFamily="34" charset="0"/>
              </a:endParaRPr>
            </a:p>
          </p:txBody>
        </p:sp>
        <p:sp>
          <p:nvSpPr>
            <p:cNvPr id="36" name="Freeform 40"/>
            <p:cNvSpPr/>
            <p:nvPr/>
          </p:nvSpPr>
          <p:spPr bwMode="auto">
            <a:xfrm>
              <a:off x="2597150" y="1939926"/>
              <a:ext cx="79375" cy="82550"/>
            </a:xfrm>
            <a:custGeom>
              <a:avLst/>
              <a:gdLst>
                <a:gd name="T0" fmla="*/ 26 w 50"/>
                <a:gd name="T1" fmla="*/ 0 h 52"/>
                <a:gd name="T2" fmla="*/ 26 w 50"/>
                <a:gd name="T3" fmla="*/ 0 h 52"/>
                <a:gd name="T4" fmla="*/ 36 w 50"/>
                <a:gd name="T5" fmla="*/ 2 h 52"/>
                <a:gd name="T6" fmla="*/ 44 w 50"/>
                <a:gd name="T7" fmla="*/ 8 h 52"/>
                <a:gd name="T8" fmla="*/ 48 w 50"/>
                <a:gd name="T9" fmla="*/ 16 h 52"/>
                <a:gd name="T10" fmla="*/ 50 w 50"/>
                <a:gd name="T11" fmla="*/ 26 h 52"/>
                <a:gd name="T12" fmla="*/ 50 w 50"/>
                <a:gd name="T13" fmla="*/ 26 h 52"/>
                <a:gd name="T14" fmla="*/ 48 w 50"/>
                <a:gd name="T15" fmla="*/ 36 h 52"/>
                <a:gd name="T16" fmla="*/ 44 w 50"/>
                <a:gd name="T17" fmla="*/ 44 h 52"/>
                <a:gd name="T18" fmla="*/ 36 w 50"/>
                <a:gd name="T19" fmla="*/ 50 h 52"/>
                <a:gd name="T20" fmla="*/ 26 w 50"/>
                <a:gd name="T21" fmla="*/ 52 h 52"/>
                <a:gd name="T22" fmla="*/ 26 w 50"/>
                <a:gd name="T23" fmla="*/ 52 h 52"/>
                <a:gd name="T24" fmla="*/ 16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6 w 50"/>
                <a:gd name="T39" fmla="*/ 2 h 52"/>
                <a:gd name="T40" fmla="*/ 26 w 50"/>
                <a:gd name="T41" fmla="*/ 0 h 52"/>
                <a:gd name="T42" fmla="*/ 26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6" y="0"/>
                  </a:moveTo>
                  <a:lnTo>
                    <a:pt x="26" y="0"/>
                  </a:lnTo>
                  <a:lnTo>
                    <a:pt x="36" y="2"/>
                  </a:lnTo>
                  <a:lnTo>
                    <a:pt x="44" y="8"/>
                  </a:lnTo>
                  <a:lnTo>
                    <a:pt x="48" y="16"/>
                  </a:lnTo>
                  <a:lnTo>
                    <a:pt x="50" y="26"/>
                  </a:lnTo>
                  <a:lnTo>
                    <a:pt x="48" y="36"/>
                  </a:lnTo>
                  <a:lnTo>
                    <a:pt x="44" y="44"/>
                  </a:lnTo>
                  <a:lnTo>
                    <a:pt x="36" y="50"/>
                  </a:lnTo>
                  <a:lnTo>
                    <a:pt x="26" y="52"/>
                  </a:lnTo>
                  <a:lnTo>
                    <a:pt x="16" y="50"/>
                  </a:lnTo>
                  <a:lnTo>
                    <a:pt x="6" y="44"/>
                  </a:lnTo>
                  <a:lnTo>
                    <a:pt x="2" y="36"/>
                  </a:lnTo>
                  <a:lnTo>
                    <a:pt x="0" y="26"/>
                  </a:lnTo>
                  <a:lnTo>
                    <a:pt x="2" y="16"/>
                  </a:lnTo>
                  <a:lnTo>
                    <a:pt x="6" y="8"/>
                  </a:lnTo>
                  <a:lnTo>
                    <a:pt x="16" y="2"/>
                  </a:lnTo>
                  <a:lnTo>
                    <a:pt x="26"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7" name="Freeform 41"/>
            <p:cNvSpPr/>
            <p:nvPr/>
          </p:nvSpPr>
          <p:spPr bwMode="auto">
            <a:xfrm>
              <a:off x="4384675" y="3463926"/>
              <a:ext cx="79375" cy="82550"/>
            </a:xfrm>
            <a:custGeom>
              <a:avLst/>
              <a:gdLst>
                <a:gd name="T0" fmla="*/ 24 w 50"/>
                <a:gd name="T1" fmla="*/ 0 h 52"/>
                <a:gd name="T2" fmla="*/ 24 w 50"/>
                <a:gd name="T3" fmla="*/ 0 h 52"/>
                <a:gd name="T4" fmla="*/ 34 w 50"/>
                <a:gd name="T5" fmla="*/ 2 h 52"/>
                <a:gd name="T6" fmla="*/ 42 w 50"/>
                <a:gd name="T7" fmla="*/ 8 h 52"/>
                <a:gd name="T8" fmla="*/ 48 w 50"/>
                <a:gd name="T9" fmla="*/ 16 h 52"/>
                <a:gd name="T10" fmla="*/ 50 w 50"/>
                <a:gd name="T11" fmla="*/ 26 h 52"/>
                <a:gd name="T12" fmla="*/ 50 w 50"/>
                <a:gd name="T13" fmla="*/ 26 h 52"/>
                <a:gd name="T14" fmla="*/ 48 w 50"/>
                <a:gd name="T15" fmla="*/ 36 h 52"/>
                <a:gd name="T16" fmla="*/ 42 w 50"/>
                <a:gd name="T17" fmla="*/ 44 h 52"/>
                <a:gd name="T18" fmla="*/ 34 w 50"/>
                <a:gd name="T19" fmla="*/ 50 h 52"/>
                <a:gd name="T20" fmla="*/ 24 w 50"/>
                <a:gd name="T21" fmla="*/ 52 h 52"/>
                <a:gd name="T22" fmla="*/ 24 w 50"/>
                <a:gd name="T23" fmla="*/ 52 h 52"/>
                <a:gd name="T24" fmla="*/ 14 w 50"/>
                <a:gd name="T25" fmla="*/ 50 h 52"/>
                <a:gd name="T26" fmla="*/ 6 w 50"/>
                <a:gd name="T27" fmla="*/ 44 h 52"/>
                <a:gd name="T28" fmla="*/ 2 w 50"/>
                <a:gd name="T29" fmla="*/ 36 h 52"/>
                <a:gd name="T30" fmla="*/ 0 w 50"/>
                <a:gd name="T31" fmla="*/ 26 h 52"/>
                <a:gd name="T32" fmla="*/ 0 w 50"/>
                <a:gd name="T33" fmla="*/ 26 h 52"/>
                <a:gd name="T34" fmla="*/ 2 w 50"/>
                <a:gd name="T35" fmla="*/ 16 h 52"/>
                <a:gd name="T36" fmla="*/ 6 w 50"/>
                <a:gd name="T37" fmla="*/ 8 h 52"/>
                <a:gd name="T38" fmla="*/ 14 w 50"/>
                <a:gd name="T39" fmla="*/ 2 h 52"/>
                <a:gd name="T40" fmla="*/ 24 w 50"/>
                <a:gd name="T41" fmla="*/ 0 h 52"/>
                <a:gd name="T42" fmla="*/ 24 w 50"/>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0" h="52">
                  <a:moveTo>
                    <a:pt x="24" y="0"/>
                  </a:moveTo>
                  <a:lnTo>
                    <a:pt x="24" y="0"/>
                  </a:lnTo>
                  <a:lnTo>
                    <a:pt x="34" y="2"/>
                  </a:lnTo>
                  <a:lnTo>
                    <a:pt x="42" y="8"/>
                  </a:lnTo>
                  <a:lnTo>
                    <a:pt x="48" y="16"/>
                  </a:lnTo>
                  <a:lnTo>
                    <a:pt x="50" y="26"/>
                  </a:lnTo>
                  <a:lnTo>
                    <a:pt x="48" y="36"/>
                  </a:lnTo>
                  <a:lnTo>
                    <a:pt x="42" y="44"/>
                  </a:lnTo>
                  <a:lnTo>
                    <a:pt x="34" y="50"/>
                  </a:lnTo>
                  <a:lnTo>
                    <a:pt x="24" y="52"/>
                  </a:lnTo>
                  <a:lnTo>
                    <a:pt x="14" y="50"/>
                  </a:lnTo>
                  <a:lnTo>
                    <a:pt x="6" y="44"/>
                  </a:lnTo>
                  <a:lnTo>
                    <a:pt x="2" y="36"/>
                  </a:lnTo>
                  <a:lnTo>
                    <a:pt x="0" y="26"/>
                  </a:lnTo>
                  <a:lnTo>
                    <a:pt x="2" y="16"/>
                  </a:lnTo>
                  <a:lnTo>
                    <a:pt x="6" y="8"/>
                  </a:lnTo>
                  <a:lnTo>
                    <a:pt x="14" y="2"/>
                  </a:lnTo>
                  <a:lnTo>
                    <a:pt x="24"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8" name="Freeform 42"/>
            <p:cNvSpPr/>
            <p:nvPr/>
          </p:nvSpPr>
          <p:spPr bwMode="auto">
            <a:xfrm>
              <a:off x="4737100" y="454342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28 h 42"/>
                <a:gd name="T30" fmla="*/ 0 w 40"/>
                <a:gd name="T31" fmla="*/ 20 h 42"/>
                <a:gd name="T32" fmla="*/ 0 w 40"/>
                <a:gd name="T33" fmla="*/ 20 h 42"/>
                <a:gd name="T34" fmla="*/ 0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0" y="28"/>
                  </a:lnTo>
                  <a:lnTo>
                    <a:pt x="0" y="20"/>
                  </a:lnTo>
                  <a:lnTo>
                    <a:pt x="0"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39" name="Freeform 43"/>
            <p:cNvSpPr/>
            <p:nvPr/>
          </p:nvSpPr>
          <p:spPr bwMode="auto">
            <a:xfrm>
              <a:off x="4495800" y="558165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0" name="Freeform 44"/>
            <p:cNvSpPr/>
            <p:nvPr/>
          </p:nvSpPr>
          <p:spPr bwMode="auto">
            <a:xfrm>
              <a:off x="2736850" y="45339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1" name="Freeform 45"/>
            <p:cNvSpPr/>
            <p:nvPr/>
          </p:nvSpPr>
          <p:spPr bwMode="auto">
            <a:xfrm>
              <a:off x="5451475" y="5978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2" name="Freeform 46"/>
            <p:cNvSpPr/>
            <p:nvPr/>
          </p:nvSpPr>
          <p:spPr bwMode="auto">
            <a:xfrm>
              <a:off x="5181600" y="5302251"/>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30"/>
                  </a:lnTo>
                  <a:lnTo>
                    <a:pt x="36" y="36"/>
                  </a:lnTo>
                  <a:lnTo>
                    <a:pt x="28" y="40"/>
                  </a:lnTo>
                  <a:lnTo>
                    <a:pt x="20" y="42"/>
                  </a:lnTo>
                  <a:lnTo>
                    <a:pt x="12" y="40"/>
                  </a:lnTo>
                  <a:lnTo>
                    <a:pt x="6" y="36"/>
                  </a:lnTo>
                  <a:lnTo>
                    <a:pt x="2" y="30"/>
                  </a:lnTo>
                  <a:lnTo>
                    <a:pt x="0" y="22"/>
                  </a:lnTo>
                  <a:lnTo>
                    <a:pt x="2" y="14"/>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3" name="Freeform 47"/>
            <p:cNvSpPr/>
            <p:nvPr/>
          </p:nvSpPr>
          <p:spPr bwMode="auto">
            <a:xfrm>
              <a:off x="6146800" y="49561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4 w 40"/>
                <a:gd name="T27" fmla="*/ 34 h 40"/>
                <a:gd name="T28" fmla="*/ 0 w 40"/>
                <a:gd name="T29" fmla="*/ 28 h 40"/>
                <a:gd name="T30" fmla="*/ 0 w 40"/>
                <a:gd name="T31" fmla="*/ 20 h 40"/>
                <a:gd name="T32" fmla="*/ 0 w 40"/>
                <a:gd name="T33" fmla="*/ 20 h 40"/>
                <a:gd name="T34" fmla="*/ 0 w 40"/>
                <a:gd name="T35" fmla="*/ 12 h 40"/>
                <a:gd name="T36" fmla="*/ 4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4" y="34"/>
                  </a:lnTo>
                  <a:lnTo>
                    <a:pt x="0" y="28"/>
                  </a:lnTo>
                  <a:lnTo>
                    <a:pt x="0" y="20"/>
                  </a:lnTo>
                  <a:lnTo>
                    <a:pt x="0" y="12"/>
                  </a:lnTo>
                  <a:lnTo>
                    <a:pt x="4"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4" name="Freeform 48"/>
            <p:cNvSpPr/>
            <p:nvPr/>
          </p:nvSpPr>
          <p:spPr bwMode="auto">
            <a:xfrm>
              <a:off x="6308725" y="5861051"/>
              <a:ext cx="63500" cy="63500"/>
            </a:xfrm>
            <a:custGeom>
              <a:avLst/>
              <a:gdLst>
                <a:gd name="T0" fmla="*/ 20 w 40"/>
                <a:gd name="T1" fmla="*/ 0 h 40"/>
                <a:gd name="T2" fmla="*/ 20 w 40"/>
                <a:gd name="T3" fmla="*/ 0 h 40"/>
                <a:gd name="T4" fmla="*/ 28 w 40"/>
                <a:gd name="T5" fmla="*/ 0 h 40"/>
                <a:gd name="T6" fmla="*/ 34 w 40"/>
                <a:gd name="T7" fmla="*/ 4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4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4"/>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4"/>
                  </a:lnTo>
                  <a:lnTo>
                    <a:pt x="12" y="0"/>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5" name="Freeform 49"/>
            <p:cNvSpPr/>
            <p:nvPr/>
          </p:nvSpPr>
          <p:spPr bwMode="auto">
            <a:xfrm>
              <a:off x="6642100" y="485140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6 h 40"/>
                <a:gd name="T18" fmla="*/ 28 w 40"/>
                <a:gd name="T19" fmla="*/ 40 h 40"/>
                <a:gd name="T20" fmla="*/ 20 w 40"/>
                <a:gd name="T21" fmla="*/ 40 h 40"/>
                <a:gd name="T22" fmla="*/ 20 w 40"/>
                <a:gd name="T23" fmla="*/ 40 h 40"/>
                <a:gd name="T24" fmla="*/ 12 w 40"/>
                <a:gd name="T25" fmla="*/ 40 h 40"/>
                <a:gd name="T26" fmla="*/ 6 w 40"/>
                <a:gd name="T27" fmla="*/ 36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6"/>
                  </a:lnTo>
                  <a:lnTo>
                    <a:pt x="28" y="40"/>
                  </a:lnTo>
                  <a:lnTo>
                    <a:pt x="20" y="40"/>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6" name="Freeform 50"/>
            <p:cNvSpPr/>
            <p:nvPr/>
          </p:nvSpPr>
          <p:spPr bwMode="auto">
            <a:xfrm>
              <a:off x="7213600" y="52546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7" name="Freeform 51"/>
            <p:cNvSpPr/>
            <p:nvPr/>
          </p:nvSpPr>
          <p:spPr bwMode="auto">
            <a:xfrm>
              <a:off x="7216775" y="447357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2 h 42"/>
                <a:gd name="T12" fmla="*/ 42 w 42"/>
                <a:gd name="T13" fmla="*/ 22 h 42"/>
                <a:gd name="T14" fmla="*/ 40 w 42"/>
                <a:gd name="T15" fmla="*/ 28 h 42"/>
                <a:gd name="T16" fmla="*/ 36 w 42"/>
                <a:gd name="T17" fmla="*/ 36 h 42"/>
                <a:gd name="T18" fmla="*/ 28 w 42"/>
                <a:gd name="T19" fmla="*/ 40 h 42"/>
                <a:gd name="T20" fmla="*/ 20 w 42"/>
                <a:gd name="T21" fmla="*/ 42 h 42"/>
                <a:gd name="T22" fmla="*/ 20 w 42"/>
                <a:gd name="T23" fmla="*/ 42 h 42"/>
                <a:gd name="T24" fmla="*/ 12 w 42"/>
                <a:gd name="T25" fmla="*/ 40 h 42"/>
                <a:gd name="T26" fmla="*/ 6 w 42"/>
                <a:gd name="T27" fmla="*/ 36 h 42"/>
                <a:gd name="T28" fmla="*/ 2 w 42"/>
                <a:gd name="T29" fmla="*/ 28 h 42"/>
                <a:gd name="T30" fmla="*/ 0 w 42"/>
                <a:gd name="T31" fmla="*/ 22 h 42"/>
                <a:gd name="T32" fmla="*/ 0 w 42"/>
                <a:gd name="T33" fmla="*/ 22 h 42"/>
                <a:gd name="T34" fmla="*/ 2 w 42"/>
                <a:gd name="T35" fmla="*/ 14 h 42"/>
                <a:gd name="T36" fmla="*/ 6 w 42"/>
                <a:gd name="T37" fmla="*/ 6 h 42"/>
                <a:gd name="T38" fmla="*/ 12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2"/>
                  </a:lnTo>
                  <a:lnTo>
                    <a:pt x="40" y="28"/>
                  </a:lnTo>
                  <a:lnTo>
                    <a:pt x="36" y="36"/>
                  </a:lnTo>
                  <a:lnTo>
                    <a:pt x="28" y="40"/>
                  </a:lnTo>
                  <a:lnTo>
                    <a:pt x="20" y="42"/>
                  </a:lnTo>
                  <a:lnTo>
                    <a:pt x="12" y="40"/>
                  </a:lnTo>
                  <a:lnTo>
                    <a:pt x="6" y="36"/>
                  </a:lnTo>
                  <a:lnTo>
                    <a:pt x="2" y="28"/>
                  </a:lnTo>
                  <a:lnTo>
                    <a:pt x="0" y="22"/>
                  </a:lnTo>
                  <a:lnTo>
                    <a:pt x="2" y="14"/>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8" name="Freeform 52"/>
            <p:cNvSpPr/>
            <p:nvPr/>
          </p:nvSpPr>
          <p:spPr bwMode="auto">
            <a:xfrm>
              <a:off x="6791325"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49" name="Freeform 53"/>
            <p:cNvSpPr/>
            <p:nvPr/>
          </p:nvSpPr>
          <p:spPr bwMode="auto">
            <a:xfrm>
              <a:off x="7073900" y="420687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0" name="Freeform 54"/>
            <p:cNvSpPr/>
            <p:nvPr/>
          </p:nvSpPr>
          <p:spPr bwMode="auto">
            <a:xfrm>
              <a:off x="6165850" y="375920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1" name="Freeform 55"/>
            <p:cNvSpPr/>
            <p:nvPr/>
          </p:nvSpPr>
          <p:spPr bwMode="auto">
            <a:xfrm>
              <a:off x="5464175" y="3879851"/>
              <a:ext cx="66675" cy="63500"/>
            </a:xfrm>
            <a:custGeom>
              <a:avLst/>
              <a:gdLst>
                <a:gd name="T0" fmla="*/ 20 w 42"/>
                <a:gd name="T1" fmla="*/ 0 h 40"/>
                <a:gd name="T2" fmla="*/ 20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0 w 42"/>
                <a:gd name="T21" fmla="*/ 40 h 40"/>
                <a:gd name="T22" fmla="*/ 20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0 w 42"/>
                <a:gd name="T41" fmla="*/ 0 h 40"/>
                <a:gd name="T42" fmla="*/ 20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0" y="0"/>
                  </a:moveTo>
                  <a:lnTo>
                    <a:pt x="20" y="0"/>
                  </a:lnTo>
                  <a:lnTo>
                    <a:pt x="28" y="2"/>
                  </a:lnTo>
                  <a:lnTo>
                    <a:pt x="36" y="6"/>
                  </a:lnTo>
                  <a:lnTo>
                    <a:pt x="40" y="12"/>
                  </a:lnTo>
                  <a:lnTo>
                    <a:pt x="42" y="20"/>
                  </a:lnTo>
                  <a:lnTo>
                    <a:pt x="40" y="28"/>
                  </a:lnTo>
                  <a:lnTo>
                    <a:pt x="36" y="34"/>
                  </a:lnTo>
                  <a:lnTo>
                    <a:pt x="28" y="38"/>
                  </a:lnTo>
                  <a:lnTo>
                    <a:pt x="20" y="40"/>
                  </a:lnTo>
                  <a:lnTo>
                    <a:pt x="14" y="38"/>
                  </a:lnTo>
                  <a:lnTo>
                    <a:pt x="6" y="34"/>
                  </a:lnTo>
                  <a:lnTo>
                    <a:pt x="2" y="28"/>
                  </a:lnTo>
                  <a:lnTo>
                    <a:pt x="0" y="20"/>
                  </a:lnTo>
                  <a:lnTo>
                    <a:pt x="2" y="12"/>
                  </a:lnTo>
                  <a:lnTo>
                    <a:pt x="6" y="6"/>
                  </a:lnTo>
                  <a:lnTo>
                    <a:pt x="14"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2" name="Freeform 56"/>
            <p:cNvSpPr/>
            <p:nvPr/>
          </p:nvSpPr>
          <p:spPr bwMode="auto">
            <a:xfrm>
              <a:off x="5972175" y="31845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3" name="Freeform 57"/>
            <p:cNvSpPr/>
            <p:nvPr/>
          </p:nvSpPr>
          <p:spPr bwMode="auto">
            <a:xfrm>
              <a:off x="6254750" y="30892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2 h 42"/>
                <a:gd name="T10" fmla="*/ 40 w 40"/>
                <a:gd name="T11" fmla="*/ 20 h 42"/>
                <a:gd name="T12" fmla="*/ 40 w 40"/>
                <a:gd name="T13" fmla="*/ 20 h 42"/>
                <a:gd name="T14" fmla="*/ 38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2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2"/>
                  </a:lnTo>
                  <a:lnTo>
                    <a:pt x="40" y="20"/>
                  </a:lnTo>
                  <a:lnTo>
                    <a:pt x="38" y="28"/>
                  </a:lnTo>
                  <a:lnTo>
                    <a:pt x="34" y="36"/>
                  </a:lnTo>
                  <a:lnTo>
                    <a:pt x="28" y="40"/>
                  </a:lnTo>
                  <a:lnTo>
                    <a:pt x="20" y="42"/>
                  </a:lnTo>
                  <a:lnTo>
                    <a:pt x="12" y="40"/>
                  </a:lnTo>
                  <a:lnTo>
                    <a:pt x="6" y="36"/>
                  </a:lnTo>
                  <a:lnTo>
                    <a:pt x="2" y="28"/>
                  </a:lnTo>
                  <a:lnTo>
                    <a:pt x="0" y="20"/>
                  </a:lnTo>
                  <a:lnTo>
                    <a:pt x="2"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4" name="Freeform 58"/>
            <p:cNvSpPr/>
            <p:nvPr/>
          </p:nvSpPr>
          <p:spPr bwMode="auto">
            <a:xfrm>
              <a:off x="6667500" y="3346451"/>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5" name="Freeform 59"/>
            <p:cNvSpPr/>
            <p:nvPr/>
          </p:nvSpPr>
          <p:spPr bwMode="auto">
            <a:xfrm>
              <a:off x="5054600" y="3079751"/>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40 h 40"/>
                <a:gd name="T20" fmla="*/ 20 w 40"/>
                <a:gd name="T21" fmla="*/ 40 h 40"/>
                <a:gd name="T22" fmla="*/ 20 w 40"/>
                <a:gd name="T23" fmla="*/ 40 h 40"/>
                <a:gd name="T24" fmla="*/ 12 w 40"/>
                <a:gd name="T25" fmla="*/ 40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40"/>
                  </a:lnTo>
                  <a:lnTo>
                    <a:pt x="20" y="40"/>
                  </a:lnTo>
                  <a:lnTo>
                    <a:pt x="12" y="40"/>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6" name="Freeform 60"/>
            <p:cNvSpPr/>
            <p:nvPr/>
          </p:nvSpPr>
          <p:spPr bwMode="auto">
            <a:xfrm>
              <a:off x="5803900" y="2654301"/>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0"/>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7" name="Freeform 61"/>
            <p:cNvSpPr/>
            <p:nvPr/>
          </p:nvSpPr>
          <p:spPr bwMode="auto">
            <a:xfrm>
              <a:off x="6645275" y="2870201"/>
              <a:ext cx="66675" cy="66675"/>
            </a:xfrm>
            <a:custGeom>
              <a:avLst/>
              <a:gdLst>
                <a:gd name="T0" fmla="*/ 22 w 42"/>
                <a:gd name="T1" fmla="*/ 0 h 42"/>
                <a:gd name="T2" fmla="*/ 22 w 42"/>
                <a:gd name="T3" fmla="*/ 0 h 42"/>
                <a:gd name="T4" fmla="*/ 30 w 42"/>
                <a:gd name="T5" fmla="*/ 2 h 42"/>
                <a:gd name="T6" fmla="*/ 36 w 42"/>
                <a:gd name="T7" fmla="*/ 6 h 42"/>
                <a:gd name="T8" fmla="*/ 40 w 42"/>
                <a:gd name="T9" fmla="*/ 14 h 42"/>
                <a:gd name="T10" fmla="*/ 42 w 42"/>
                <a:gd name="T11" fmla="*/ 22 h 42"/>
                <a:gd name="T12" fmla="*/ 42 w 42"/>
                <a:gd name="T13" fmla="*/ 22 h 42"/>
                <a:gd name="T14" fmla="*/ 40 w 42"/>
                <a:gd name="T15" fmla="*/ 30 h 42"/>
                <a:gd name="T16" fmla="*/ 36 w 42"/>
                <a:gd name="T17" fmla="*/ 36 h 42"/>
                <a:gd name="T18" fmla="*/ 30 w 42"/>
                <a:gd name="T19" fmla="*/ 40 h 42"/>
                <a:gd name="T20" fmla="*/ 22 w 42"/>
                <a:gd name="T21" fmla="*/ 42 h 42"/>
                <a:gd name="T22" fmla="*/ 22 w 42"/>
                <a:gd name="T23" fmla="*/ 42 h 42"/>
                <a:gd name="T24" fmla="*/ 14 w 42"/>
                <a:gd name="T25" fmla="*/ 40 h 42"/>
                <a:gd name="T26" fmla="*/ 6 w 42"/>
                <a:gd name="T27" fmla="*/ 36 h 42"/>
                <a:gd name="T28" fmla="*/ 2 w 42"/>
                <a:gd name="T29" fmla="*/ 30 h 42"/>
                <a:gd name="T30" fmla="*/ 0 w 42"/>
                <a:gd name="T31" fmla="*/ 22 h 42"/>
                <a:gd name="T32" fmla="*/ 0 w 42"/>
                <a:gd name="T33" fmla="*/ 22 h 42"/>
                <a:gd name="T34" fmla="*/ 2 w 42"/>
                <a:gd name="T35" fmla="*/ 14 h 42"/>
                <a:gd name="T36" fmla="*/ 6 w 42"/>
                <a:gd name="T37" fmla="*/ 6 h 42"/>
                <a:gd name="T38" fmla="*/ 14 w 42"/>
                <a:gd name="T39" fmla="*/ 2 h 42"/>
                <a:gd name="T40" fmla="*/ 22 w 42"/>
                <a:gd name="T41" fmla="*/ 0 h 42"/>
                <a:gd name="T42" fmla="*/ 22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2" y="0"/>
                  </a:moveTo>
                  <a:lnTo>
                    <a:pt x="22" y="0"/>
                  </a:lnTo>
                  <a:lnTo>
                    <a:pt x="30" y="2"/>
                  </a:lnTo>
                  <a:lnTo>
                    <a:pt x="36" y="6"/>
                  </a:lnTo>
                  <a:lnTo>
                    <a:pt x="40" y="14"/>
                  </a:lnTo>
                  <a:lnTo>
                    <a:pt x="42" y="22"/>
                  </a:lnTo>
                  <a:lnTo>
                    <a:pt x="40" y="30"/>
                  </a:lnTo>
                  <a:lnTo>
                    <a:pt x="36" y="36"/>
                  </a:lnTo>
                  <a:lnTo>
                    <a:pt x="30" y="40"/>
                  </a:lnTo>
                  <a:lnTo>
                    <a:pt x="22" y="42"/>
                  </a:lnTo>
                  <a:lnTo>
                    <a:pt x="14" y="40"/>
                  </a:lnTo>
                  <a:lnTo>
                    <a:pt x="6" y="36"/>
                  </a:lnTo>
                  <a:lnTo>
                    <a:pt x="2" y="30"/>
                  </a:lnTo>
                  <a:lnTo>
                    <a:pt x="0" y="22"/>
                  </a:lnTo>
                  <a:lnTo>
                    <a:pt x="2" y="14"/>
                  </a:lnTo>
                  <a:lnTo>
                    <a:pt x="6" y="6"/>
                  </a:lnTo>
                  <a:lnTo>
                    <a:pt x="14" y="2"/>
                  </a:lnTo>
                  <a:lnTo>
                    <a:pt x="22"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8" name="Freeform 62"/>
            <p:cNvSpPr/>
            <p:nvPr/>
          </p:nvSpPr>
          <p:spPr bwMode="auto">
            <a:xfrm>
              <a:off x="7394575" y="2266951"/>
              <a:ext cx="66675" cy="63500"/>
            </a:xfrm>
            <a:custGeom>
              <a:avLst/>
              <a:gdLst>
                <a:gd name="T0" fmla="*/ 22 w 42"/>
                <a:gd name="T1" fmla="*/ 0 h 40"/>
                <a:gd name="T2" fmla="*/ 22 w 42"/>
                <a:gd name="T3" fmla="*/ 0 h 40"/>
                <a:gd name="T4" fmla="*/ 30 w 42"/>
                <a:gd name="T5" fmla="*/ 0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0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0"/>
                  </a:lnTo>
                  <a:lnTo>
                    <a:pt x="36" y="6"/>
                  </a:lnTo>
                  <a:lnTo>
                    <a:pt x="40" y="12"/>
                  </a:lnTo>
                  <a:lnTo>
                    <a:pt x="42" y="20"/>
                  </a:lnTo>
                  <a:lnTo>
                    <a:pt x="40" y="28"/>
                  </a:lnTo>
                  <a:lnTo>
                    <a:pt x="36" y="34"/>
                  </a:lnTo>
                  <a:lnTo>
                    <a:pt x="30" y="38"/>
                  </a:lnTo>
                  <a:lnTo>
                    <a:pt x="22" y="40"/>
                  </a:lnTo>
                  <a:lnTo>
                    <a:pt x="14" y="38"/>
                  </a:lnTo>
                  <a:lnTo>
                    <a:pt x="6" y="34"/>
                  </a:lnTo>
                  <a:lnTo>
                    <a:pt x="2" y="28"/>
                  </a:lnTo>
                  <a:lnTo>
                    <a:pt x="0" y="20"/>
                  </a:lnTo>
                  <a:lnTo>
                    <a:pt x="2" y="12"/>
                  </a:lnTo>
                  <a:lnTo>
                    <a:pt x="6" y="6"/>
                  </a:lnTo>
                  <a:lnTo>
                    <a:pt x="14" y="0"/>
                  </a:lnTo>
                  <a:lnTo>
                    <a:pt x="22"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59" name="Freeform 63"/>
            <p:cNvSpPr/>
            <p:nvPr/>
          </p:nvSpPr>
          <p:spPr bwMode="auto">
            <a:xfrm>
              <a:off x="7559675" y="1882776"/>
              <a:ext cx="63500" cy="66675"/>
            </a:xfrm>
            <a:custGeom>
              <a:avLst/>
              <a:gdLst>
                <a:gd name="T0" fmla="*/ 20 w 40"/>
                <a:gd name="T1" fmla="*/ 0 h 42"/>
                <a:gd name="T2" fmla="*/ 20 w 40"/>
                <a:gd name="T3" fmla="*/ 0 h 42"/>
                <a:gd name="T4" fmla="*/ 28 w 40"/>
                <a:gd name="T5" fmla="*/ 2 h 42"/>
                <a:gd name="T6" fmla="*/ 34 w 40"/>
                <a:gd name="T7" fmla="*/ 6 h 42"/>
                <a:gd name="T8" fmla="*/ 40 w 40"/>
                <a:gd name="T9" fmla="*/ 14 h 42"/>
                <a:gd name="T10" fmla="*/ 40 w 40"/>
                <a:gd name="T11" fmla="*/ 20 h 42"/>
                <a:gd name="T12" fmla="*/ 40 w 40"/>
                <a:gd name="T13" fmla="*/ 20 h 42"/>
                <a:gd name="T14" fmla="*/ 40 w 40"/>
                <a:gd name="T15" fmla="*/ 28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2 w 40"/>
                <a:gd name="T29" fmla="*/ 28 h 42"/>
                <a:gd name="T30" fmla="*/ 0 w 40"/>
                <a:gd name="T31" fmla="*/ 20 h 42"/>
                <a:gd name="T32" fmla="*/ 0 w 40"/>
                <a:gd name="T33" fmla="*/ 20 h 42"/>
                <a:gd name="T34" fmla="*/ 2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40" y="14"/>
                  </a:lnTo>
                  <a:lnTo>
                    <a:pt x="40" y="20"/>
                  </a:lnTo>
                  <a:lnTo>
                    <a:pt x="40" y="28"/>
                  </a:lnTo>
                  <a:lnTo>
                    <a:pt x="34" y="36"/>
                  </a:lnTo>
                  <a:lnTo>
                    <a:pt x="28" y="40"/>
                  </a:lnTo>
                  <a:lnTo>
                    <a:pt x="20" y="42"/>
                  </a:lnTo>
                  <a:lnTo>
                    <a:pt x="12" y="40"/>
                  </a:lnTo>
                  <a:lnTo>
                    <a:pt x="6" y="36"/>
                  </a:lnTo>
                  <a:lnTo>
                    <a:pt x="2" y="28"/>
                  </a:lnTo>
                  <a:lnTo>
                    <a:pt x="0" y="20"/>
                  </a:lnTo>
                  <a:lnTo>
                    <a:pt x="2" y="14"/>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0" name="Freeform 64"/>
            <p:cNvSpPr/>
            <p:nvPr/>
          </p:nvSpPr>
          <p:spPr bwMode="auto">
            <a:xfrm>
              <a:off x="7645400" y="1539876"/>
              <a:ext cx="63500" cy="66675"/>
            </a:xfrm>
            <a:custGeom>
              <a:avLst/>
              <a:gdLst>
                <a:gd name="T0" fmla="*/ 20 w 40"/>
                <a:gd name="T1" fmla="*/ 0 h 42"/>
                <a:gd name="T2" fmla="*/ 20 w 40"/>
                <a:gd name="T3" fmla="*/ 0 h 42"/>
                <a:gd name="T4" fmla="*/ 28 w 40"/>
                <a:gd name="T5" fmla="*/ 2 h 42"/>
                <a:gd name="T6" fmla="*/ 34 w 40"/>
                <a:gd name="T7" fmla="*/ 6 h 42"/>
                <a:gd name="T8" fmla="*/ 38 w 40"/>
                <a:gd name="T9" fmla="*/ 14 h 42"/>
                <a:gd name="T10" fmla="*/ 40 w 40"/>
                <a:gd name="T11" fmla="*/ 22 h 42"/>
                <a:gd name="T12" fmla="*/ 40 w 40"/>
                <a:gd name="T13" fmla="*/ 22 h 42"/>
                <a:gd name="T14" fmla="*/ 38 w 40"/>
                <a:gd name="T15" fmla="*/ 30 h 42"/>
                <a:gd name="T16" fmla="*/ 34 w 40"/>
                <a:gd name="T17" fmla="*/ 36 h 42"/>
                <a:gd name="T18" fmla="*/ 28 w 40"/>
                <a:gd name="T19" fmla="*/ 40 h 42"/>
                <a:gd name="T20" fmla="*/ 20 w 40"/>
                <a:gd name="T21" fmla="*/ 42 h 42"/>
                <a:gd name="T22" fmla="*/ 20 w 40"/>
                <a:gd name="T23" fmla="*/ 42 h 42"/>
                <a:gd name="T24" fmla="*/ 12 w 40"/>
                <a:gd name="T25" fmla="*/ 40 h 42"/>
                <a:gd name="T26" fmla="*/ 6 w 40"/>
                <a:gd name="T27" fmla="*/ 36 h 42"/>
                <a:gd name="T28" fmla="*/ 0 w 40"/>
                <a:gd name="T29" fmla="*/ 30 h 42"/>
                <a:gd name="T30" fmla="*/ 0 w 40"/>
                <a:gd name="T31" fmla="*/ 22 h 42"/>
                <a:gd name="T32" fmla="*/ 0 w 40"/>
                <a:gd name="T33" fmla="*/ 22 h 42"/>
                <a:gd name="T34" fmla="*/ 0 w 40"/>
                <a:gd name="T35" fmla="*/ 14 h 42"/>
                <a:gd name="T36" fmla="*/ 6 w 40"/>
                <a:gd name="T37" fmla="*/ 6 h 42"/>
                <a:gd name="T38" fmla="*/ 12 w 40"/>
                <a:gd name="T39" fmla="*/ 2 h 42"/>
                <a:gd name="T40" fmla="*/ 20 w 40"/>
                <a:gd name="T41" fmla="*/ 0 h 42"/>
                <a:gd name="T42" fmla="*/ 20 w 40"/>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2">
                  <a:moveTo>
                    <a:pt x="20" y="0"/>
                  </a:moveTo>
                  <a:lnTo>
                    <a:pt x="20" y="0"/>
                  </a:lnTo>
                  <a:lnTo>
                    <a:pt x="28" y="2"/>
                  </a:lnTo>
                  <a:lnTo>
                    <a:pt x="34" y="6"/>
                  </a:lnTo>
                  <a:lnTo>
                    <a:pt x="38" y="14"/>
                  </a:lnTo>
                  <a:lnTo>
                    <a:pt x="40" y="22"/>
                  </a:lnTo>
                  <a:lnTo>
                    <a:pt x="38" y="30"/>
                  </a:lnTo>
                  <a:lnTo>
                    <a:pt x="34" y="36"/>
                  </a:lnTo>
                  <a:lnTo>
                    <a:pt x="28" y="40"/>
                  </a:lnTo>
                  <a:lnTo>
                    <a:pt x="20" y="42"/>
                  </a:lnTo>
                  <a:lnTo>
                    <a:pt x="12" y="40"/>
                  </a:lnTo>
                  <a:lnTo>
                    <a:pt x="6" y="36"/>
                  </a:lnTo>
                  <a:lnTo>
                    <a:pt x="0" y="30"/>
                  </a:lnTo>
                  <a:lnTo>
                    <a:pt x="0" y="22"/>
                  </a:lnTo>
                  <a:lnTo>
                    <a:pt x="0" y="14"/>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1" name="Freeform 65"/>
            <p:cNvSpPr/>
            <p:nvPr/>
          </p:nvSpPr>
          <p:spPr bwMode="auto">
            <a:xfrm>
              <a:off x="4708525" y="3597276"/>
              <a:ext cx="82550" cy="82550"/>
            </a:xfrm>
            <a:custGeom>
              <a:avLst/>
              <a:gdLst>
                <a:gd name="T0" fmla="*/ 26 w 52"/>
                <a:gd name="T1" fmla="*/ 0 h 52"/>
                <a:gd name="T2" fmla="*/ 26 w 52"/>
                <a:gd name="T3" fmla="*/ 0 h 52"/>
                <a:gd name="T4" fmla="*/ 36 w 52"/>
                <a:gd name="T5" fmla="*/ 4 h 52"/>
                <a:gd name="T6" fmla="*/ 44 w 52"/>
                <a:gd name="T7" fmla="*/ 8 h 52"/>
                <a:gd name="T8" fmla="*/ 50 w 52"/>
                <a:gd name="T9" fmla="*/ 16 h 52"/>
                <a:gd name="T10" fmla="*/ 52 w 52"/>
                <a:gd name="T11" fmla="*/ 26 h 52"/>
                <a:gd name="T12" fmla="*/ 52 w 52"/>
                <a:gd name="T13" fmla="*/ 26 h 52"/>
                <a:gd name="T14" fmla="*/ 50 w 52"/>
                <a:gd name="T15" fmla="*/ 36 h 52"/>
                <a:gd name="T16" fmla="*/ 44 w 52"/>
                <a:gd name="T17" fmla="*/ 44 h 52"/>
                <a:gd name="T18" fmla="*/ 36 w 52"/>
                <a:gd name="T19" fmla="*/ 50 h 52"/>
                <a:gd name="T20" fmla="*/ 26 w 52"/>
                <a:gd name="T21" fmla="*/ 52 h 52"/>
                <a:gd name="T22" fmla="*/ 26 w 52"/>
                <a:gd name="T23" fmla="*/ 52 h 52"/>
                <a:gd name="T24" fmla="*/ 16 w 52"/>
                <a:gd name="T25" fmla="*/ 50 h 52"/>
                <a:gd name="T26" fmla="*/ 8 w 52"/>
                <a:gd name="T27" fmla="*/ 44 h 52"/>
                <a:gd name="T28" fmla="*/ 2 w 52"/>
                <a:gd name="T29" fmla="*/ 36 h 52"/>
                <a:gd name="T30" fmla="*/ 0 w 52"/>
                <a:gd name="T31" fmla="*/ 26 h 52"/>
                <a:gd name="T32" fmla="*/ 0 w 52"/>
                <a:gd name="T33" fmla="*/ 26 h 52"/>
                <a:gd name="T34" fmla="*/ 2 w 52"/>
                <a:gd name="T35" fmla="*/ 16 h 52"/>
                <a:gd name="T36" fmla="*/ 8 w 52"/>
                <a:gd name="T37" fmla="*/ 8 h 52"/>
                <a:gd name="T38" fmla="*/ 16 w 52"/>
                <a:gd name="T39" fmla="*/ 4 h 52"/>
                <a:gd name="T40" fmla="*/ 26 w 52"/>
                <a:gd name="T41" fmla="*/ 0 h 52"/>
                <a:gd name="T42" fmla="*/ 26 w 52"/>
                <a:gd name="T43" fmla="*/ 0 h 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52" h="52">
                  <a:moveTo>
                    <a:pt x="26" y="0"/>
                  </a:moveTo>
                  <a:lnTo>
                    <a:pt x="26" y="0"/>
                  </a:lnTo>
                  <a:lnTo>
                    <a:pt x="36" y="4"/>
                  </a:lnTo>
                  <a:lnTo>
                    <a:pt x="44" y="8"/>
                  </a:lnTo>
                  <a:lnTo>
                    <a:pt x="50" y="16"/>
                  </a:lnTo>
                  <a:lnTo>
                    <a:pt x="52" y="26"/>
                  </a:lnTo>
                  <a:lnTo>
                    <a:pt x="50" y="36"/>
                  </a:lnTo>
                  <a:lnTo>
                    <a:pt x="44" y="44"/>
                  </a:lnTo>
                  <a:lnTo>
                    <a:pt x="36" y="50"/>
                  </a:lnTo>
                  <a:lnTo>
                    <a:pt x="26" y="52"/>
                  </a:lnTo>
                  <a:lnTo>
                    <a:pt x="16" y="50"/>
                  </a:lnTo>
                  <a:lnTo>
                    <a:pt x="8" y="44"/>
                  </a:lnTo>
                  <a:lnTo>
                    <a:pt x="2" y="36"/>
                  </a:lnTo>
                  <a:lnTo>
                    <a:pt x="0" y="26"/>
                  </a:lnTo>
                  <a:lnTo>
                    <a:pt x="2" y="16"/>
                  </a:lnTo>
                  <a:lnTo>
                    <a:pt x="8" y="8"/>
                  </a:lnTo>
                  <a:lnTo>
                    <a:pt x="16" y="4"/>
                  </a:lnTo>
                  <a:lnTo>
                    <a:pt x="26"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2" name="Freeform 66"/>
            <p:cNvSpPr/>
            <p:nvPr/>
          </p:nvSpPr>
          <p:spPr bwMode="auto">
            <a:xfrm>
              <a:off x="5759450" y="6537326"/>
              <a:ext cx="63500" cy="63500"/>
            </a:xfrm>
            <a:custGeom>
              <a:avLst/>
              <a:gdLst>
                <a:gd name="T0" fmla="*/ 20 w 40"/>
                <a:gd name="T1" fmla="*/ 0 h 40"/>
                <a:gd name="T2" fmla="*/ 20 w 40"/>
                <a:gd name="T3" fmla="*/ 0 h 40"/>
                <a:gd name="T4" fmla="*/ 28 w 40"/>
                <a:gd name="T5" fmla="*/ 2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0 w 40"/>
                <a:gd name="T29" fmla="*/ 28 h 40"/>
                <a:gd name="T30" fmla="*/ 0 w 40"/>
                <a:gd name="T31" fmla="*/ 20 h 40"/>
                <a:gd name="T32" fmla="*/ 0 w 40"/>
                <a:gd name="T33" fmla="*/ 20 h 40"/>
                <a:gd name="T34" fmla="*/ 0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38" y="12"/>
                  </a:lnTo>
                  <a:lnTo>
                    <a:pt x="40" y="20"/>
                  </a:lnTo>
                  <a:lnTo>
                    <a:pt x="38" y="28"/>
                  </a:lnTo>
                  <a:lnTo>
                    <a:pt x="34" y="34"/>
                  </a:lnTo>
                  <a:lnTo>
                    <a:pt x="28" y="38"/>
                  </a:lnTo>
                  <a:lnTo>
                    <a:pt x="20" y="40"/>
                  </a:lnTo>
                  <a:lnTo>
                    <a:pt x="12" y="38"/>
                  </a:lnTo>
                  <a:lnTo>
                    <a:pt x="6" y="34"/>
                  </a:lnTo>
                  <a:lnTo>
                    <a:pt x="0" y="28"/>
                  </a:lnTo>
                  <a:lnTo>
                    <a:pt x="0" y="20"/>
                  </a:lnTo>
                  <a:lnTo>
                    <a:pt x="0"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3" name="Freeform 67"/>
            <p:cNvSpPr/>
            <p:nvPr/>
          </p:nvSpPr>
          <p:spPr bwMode="auto">
            <a:xfrm>
              <a:off x="6429375" y="6045201"/>
              <a:ext cx="66675" cy="63500"/>
            </a:xfrm>
            <a:custGeom>
              <a:avLst/>
              <a:gdLst>
                <a:gd name="T0" fmla="*/ 22 w 42"/>
                <a:gd name="T1" fmla="*/ 0 h 40"/>
                <a:gd name="T2" fmla="*/ 22 w 42"/>
                <a:gd name="T3" fmla="*/ 0 h 40"/>
                <a:gd name="T4" fmla="*/ 30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30 w 42"/>
                <a:gd name="T19" fmla="*/ 40 h 40"/>
                <a:gd name="T20" fmla="*/ 22 w 42"/>
                <a:gd name="T21" fmla="*/ 40 h 40"/>
                <a:gd name="T22" fmla="*/ 22 w 42"/>
                <a:gd name="T23" fmla="*/ 40 h 40"/>
                <a:gd name="T24" fmla="*/ 14 w 42"/>
                <a:gd name="T25" fmla="*/ 40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30" y="2"/>
                  </a:lnTo>
                  <a:lnTo>
                    <a:pt x="36" y="6"/>
                  </a:lnTo>
                  <a:lnTo>
                    <a:pt x="40" y="12"/>
                  </a:lnTo>
                  <a:lnTo>
                    <a:pt x="42" y="20"/>
                  </a:lnTo>
                  <a:lnTo>
                    <a:pt x="40" y="28"/>
                  </a:lnTo>
                  <a:lnTo>
                    <a:pt x="36" y="34"/>
                  </a:lnTo>
                  <a:lnTo>
                    <a:pt x="30" y="40"/>
                  </a:lnTo>
                  <a:lnTo>
                    <a:pt x="22" y="40"/>
                  </a:lnTo>
                  <a:lnTo>
                    <a:pt x="14" y="40"/>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4" name="Freeform 68"/>
            <p:cNvSpPr/>
            <p:nvPr/>
          </p:nvSpPr>
          <p:spPr bwMode="auto">
            <a:xfrm>
              <a:off x="7600950" y="5419726"/>
              <a:ext cx="63500" cy="63500"/>
            </a:xfrm>
            <a:custGeom>
              <a:avLst/>
              <a:gdLst>
                <a:gd name="T0" fmla="*/ 20 w 40"/>
                <a:gd name="T1" fmla="*/ 0 h 40"/>
                <a:gd name="T2" fmla="*/ 20 w 40"/>
                <a:gd name="T3" fmla="*/ 0 h 40"/>
                <a:gd name="T4" fmla="*/ 28 w 40"/>
                <a:gd name="T5" fmla="*/ 2 h 40"/>
                <a:gd name="T6" fmla="*/ 34 w 40"/>
                <a:gd name="T7" fmla="*/ 6 h 40"/>
                <a:gd name="T8" fmla="*/ 40 w 40"/>
                <a:gd name="T9" fmla="*/ 12 h 40"/>
                <a:gd name="T10" fmla="*/ 40 w 40"/>
                <a:gd name="T11" fmla="*/ 20 h 40"/>
                <a:gd name="T12" fmla="*/ 40 w 40"/>
                <a:gd name="T13" fmla="*/ 20 h 40"/>
                <a:gd name="T14" fmla="*/ 40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2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2"/>
                  </a:lnTo>
                  <a:lnTo>
                    <a:pt x="34" y="6"/>
                  </a:lnTo>
                  <a:lnTo>
                    <a:pt x="40" y="12"/>
                  </a:lnTo>
                  <a:lnTo>
                    <a:pt x="40" y="20"/>
                  </a:lnTo>
                  <a:lnTo>
                    <a:pt x="40" y="28"/>
                  </a:lnTo>
                  <a:lnTo>
                    <a:pt x="34" y="34"/>
                  </a:lnTo>
                  <a:lnTo>
                    <a:pt x="28" y="38"/>
                  </a:lnTo>
                  <a:lnTo>
                    <a:pt x="20" y="40"/>
                  </a:lnTo>
                  <a:lnTo>
                    <a:pt x="12" y="38"/>
                  </a:lnTo>
                  <a:lnTo>
                    <a:pt x="6" y="34"/>
                  </a:lnTo>
                  <a:lnTo>
                    <a:pt x="2" y="28"/>
                  </a:lnTo>
                  <a:lnTo>
                    <a:pt x="0" y="20"/>
                  </a:lnTo>
                  <a:lnTo>
                    <a:pt x="2" y="12"/>
                  </a:lnTo>
                  <a:lnTo>
                    <a:pt x="6" y="6"/>
                  </a:lnTo>
                  <a:lnTo>
                    <a:pt x="12"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5" name="Freeform 69"/>
            <p:cNvSpPr/>
            <p:nvPr/>
          </p:nvSpPr>
          <p:spPr bwMode="auto">
            <a:xfrm>
              <a:off x="7426325" y="4251326"/>
              <a:ext cx="95250" cy="95250"/>
            </a:xfrm>
            <a:custGeom>
              <a:avLst/>
              <a:gdLst>
                <a:gd name="T0" fmla="*/ 30 w 60"/>
                <a:gd name="T1" fmla="*/ 0 h 60"/>
                <a:gd name="T2" fmla="*/ 30 w 60"/>
                <a:gd name="T3" fmla="*/ 0 h 60"/>
                <a:gd name="T4" fmla="*/ 36 w 60"/>
                <a:gd name="T5" fmla="*/ 2 h 60"/>
                <a:gd name="T6" fmla="*/ 42 w 60"/>
                <a:gd name="T7" fmla="*/ 2 h 60"/>
                <a:gd name="T8" fmla="*/ 52 w 60"/>
                <a:gd name="T9" fmla="*/ 10 h 60"/>
                <a:gd name="T10" fmla="*/ 58 w 60"/>
                <a:gd name="T11" fmla="*/ 20 h 60"/>
                <a:gd name="T12" fmla="*/ 60 w 60"/>
                <a:gd name="T13" fmla="*/ 24 h 60"/>
                <a:gd name="T14" fmla="*/ 60 w 60"/>
                <a:gd name="T15" fmla="*/ 30 h 60"/>
                <a:gd name="T16" fmla="*/ 60 w 60"/>
                <a:gd name="T17" fmla="*/ 30 h 60"/>
                <a:gd name="T18" fmla="*/ 60 w 60"/>
                <a:gd name="T19" fmla="*/ 36 h 60"/>
                <a:gd name="T20" fmla="*/ 58 w 60"/>
                <a:gd name="T21" fmla="*/ 42 h 60"/>
                <a:gd name="T22" fmla="*/ 52 w 60"/>
                <a:gd name="T23" fmla="*/ 52 h 60"/>
                <a:gd name="T24" fmla="*/ 42 w 60"/>
                <a:gd name="T25" fmla="*/ 58 h 60"/>
                <a:gd name="T26" fmla="*/ 36 w 60"/>
                <a:gd name="T27" fmla="*/ 60 h 60"/>
                <a:gd name="T28" fmla="*/ 30 w 60"/>
                <a:gd name="T29" fmla="*/ 60 h 60"/>
                <a:gd name="T30" fmla="*/ 30 w 60"/>
                <a:gd name="T31" fmla="*/ 60 h 60"/>
                <a:gd name="T32" fmla="*/ 24 w 60"/>
                <a:gd name="T33" fmla="*/ 60 h 60"/>
                <a:gd name="T34" fmla="*/ 18 w 60"/>
                <a:gd name="T35" fmla="*/ 58 h 60"/>
                <a:gd name="T36" fmla="*/ 8 w 60"/>
                <a:gd name="T37" fmla="*/ 52 h 60"/>
                <a:gd name="T38" fmla="*/ 2 w 60"/>
                <a:gd name="T39" fmla="*/ 42 h 60"/>
                <a:gd name="T40" fmla="*/ 0 w 60"/>
                <a:gd name="T41" fmla="*/ 36 h 60"/>
                <a:gd name="T42" fmla="*/ 0 w 60"/>
                <a:gd name="T43" fmla="*/ 30 h 60"/>
                <a:gd name="T44" fmla="*/ 0 w 60"/>
                <a:gd name="T45" fmla="*/ 30 h 60"/>
                <a:gd name="T46" fmla="*/ 0 w 60"/>
                <a:gd name="T47" fmla="*/ 24 h 60"/>
                <a:gd name="T48" fmla="*/ 2 w 60"/>
                <a:gd name="T49" fmla="*/ 20 h 60"/>
                <a:gd name="T50" fmla="*/ 8 w 60"/>
                <a:gd name="T51" fmla="*/ 10 h 60"/>
                <a:gd name="T52" fmla="*/ 18 w 60"/>
                <a:gd name="T53" fmla="*/ 2 h 60"/>
                <a:gd name="T54" fmla="*/ 24 w 60"/>
                <a:gd name="T55" fmla="*/ 2 h 60"/>
                <a:gd name="T56" fmla="*/ 30 w 60"/>
                <a:gd name="T57" fmla="*/ 0 h 60"/>
                <a:gd name="T58" fmla="*/ 30 w 60"/>
                <a:gd name="T59" fmla="*/ 0 h 6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0" h="60">
                  <a:moveTo>
                    <a:pt x="30" y="0"/>
                  </a:moveTo>
                  <a:lnTo>
                    <a:pt x="30" y="0"/>
                  </a:lnTo>
                  <a:lnTo>
                    <a:pt x="36" y="2"/>
                  </a:lnTo>
                  <a:lnTo>
                    <a:pt x="42" y="2"/>
                  </a:lnTo>
                  <a:lnTo>
                    <a:pt x="52" y="10"/>
                  </a:lnTo>
                  <a:lnTo>
                    <a:pt x="58" y="20"/>
                  </a:lnTo>
                  <a:lnTo>
                    <a:pt x="60" y="24"/>
                  </a:lnTo>
                  <a:lnTo>
                    <a:pt x="60" y="30"/>
                  </a:lnTo>
                  <a:lnTo>
                    <a:pt x="60" y="36"/>
                  </a:lnTo>
                  <a:lnTo>
                    <a:pt x="58" y="42"/>
                  </a:lnTo>
                  <a:lnTo>
                    <a:pt x="52" y="52"/>
                  </a:lnTo>
                  <a:lnTo>
                    <a:pt x="42" y="58"/>
                  </a:lnTo>
                  <a:lnTo>
                    <a:pt x="36" y="60"/>
                  </a:lnTo>
                  <a:lnTo>
                    <a:pt x="30" y="60"/>
                  </a:lnTo>
                  <a:lnTo>
                    <a:pt x="24" y="60"/>
                  </a:lnTo>
                  <a:lnTo>
                    <a:pt x="18" y="58"/>
                  </a:lnTo>
                  <a:lnTo>
                    <a:pt x="8" y="52"/>
                  </a:lnTo>
                  <a:lnTo>
                    <a:pt x="2" y="42"/>
                  </a:lnTo>
                  <a:lnTo>
                    <a:pt x="0" y="36"/>
                  </a:lnTo>
                  <a:lnTo>
                    <a:pt x="0" y="30"/>
                  </a:lnTo>
                  <a:lnTo>
                    <a:pt x="0" y="24"/>
                  </a:lnTo>
                  <a:lnTo>
                    <a:pt x="2" y="20"/>
                  </a:lnTo>
                  <a:lnTo>
                    <a:pt x="8" y="10"/>
                  </a:lnTo>
                  <a:lnTo>
                    <a:pt x="18" y="2"/>
                  </a:lnTo>
                  <a:lnTo>
                    <a:pt x="24" y="2"/>
                  </a:lnTo>
                  <a:lnTo>
                    <a:pt x="3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6" name="Freeform 70"/>
            <p:cNvSpPr/>
            <p:nvPr/>
          </p:nvSpPr>
          <p:spPr bwMode="auto">
            <a:xfrm>
              <a:off x="6362700" y="4521201"/>
              <a:ext cx="66675" cy="63500"/>
            </a:xfrm>
            <a:custGeom>
              <a:avLst/>
              <a:gdLst>
                <a:gd name="T0" fmla="*/ 22 w 42"/>
                <a:gd name="T1" fmla="*/ 0 h 40"/>
                <a:gd name="T2" fmla="*/ 22 w 42"/>
                <a:gd name="T3" fmla="*/ 0 h 40"/>
                <a:gd name="T4" fmla="*/ 28 w 42"/>
                <a:gd name="T5" fmla="*/ 2 h 40"/>
                <a:gd name="T6" fmla="*/ 36 w 42"/>
                <a:gd name="T7" fmla="*/ 6 h 40"/>
                <a:gd name="T8" fmla="*/ 40 w 42"/>
                <a:gd name="T9" fmla="*/ 12 h 40"/>
                <a:gd name="T10" fmla="*/ 42 w 42"/>
                <a:gd name="T11" fmla="*/ 20 h 40"/>
                <a:gd name="T12" fmla="*/ 42 w 42"/>
                <a:gd name="T13" fmla="*/ 20 h 40"/>
                <a:gd name="T14" fmla="*/ 40 w 42"/>
                <a:gd name="T15" fmla="*/ 28 h 40"/>
                <a:gd name="T16" fmla="*/ 36 w 42"/>
                <a:gd name="T17" fmla="*/ 34 h 40"/>
                <a:gd name="T18" fmla="*/ 28 w 42"/>
                <a:gd name="T19" fmla="*/ 38 h 40"/>
                <a:gd name="T20" fmla="*/ 22 w 42"/>
                <a:gd name="T21" fmla="*/ 40 h 40"/>
                <a:gd name="T22" fmla="*/ 22 w 42"/>
                <a:gd name="T23" fmla="*/ 40 h 40"/>
                <a:gd name="T24" fmla="*/ 14 w 42"/>
                <a:gd name="T25" fmla="*/ 38 h 40"/>
                <a:gd name="T26" fmla="*/ 6 w 42"/>
                <a:gd name="T27" fmla="*/ 34 h 40"/>
                <a:gd name="T28" fmla="*/ 2 w 42"/>
                <a:gd name="T29" fmla="*/ 28 h 40"/>
                <a:gd name="T30" fmla="*/ 0 w 42"/>
                <a:gd name="T31" fmla="*/ 20 h 40"/>
                <a:gd name="T32" fmla="*/ 0 w 42"/>
                <a:gd name="T33" fmla="*/ 20 h 40"/>
                <a:gd name="T34" fmla="*/ 2 w 42"/>
                <a:gd name="T35" fmla="*/ 12 h 40"/>
                <a:gd name="T36" fmla="*/ 6 w 42"/>
                <a:gd name="T37" fmla="*/ 6 h 40"/>
                <a:gd name="T38" fmla="*/ 14 w 42"/>
                <a:gd name="T39" fmla="*/ 2 h 40"/>
                <a:gd name="T40" fmla="*/ 22 w 42"/>
                <a:gd name="T41" fmla="*/ 0 h 40"/>
                <a:gd name="T42" fmla="*/ 22 w 42"/>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0">
                  <a:moveTo>
                    <a:pt x="22" y="0"/>
                  </a:moveTo>
                  <a:lnTo>
                    <a:pt x="22" y="0"/>
                  </a:lnTo>
                  <a:lnTo>
                    <a:pt x="28" y="2"/>
                  </a:lnTo>
                  <a:lnTo>
                    <a:pt x="36" y="6"/>
                  </a:lnTo>
                  <a:lnTo>
                    <a:pt x="40" y="12"/>
                  </a:lnTo>
                  <a:lnTo>
                    <a:pt x="42" y="20"/>
                  </a:lnTo>
                  <a:lnTo>
                    <a:pt x="40" y="28"/>
                  </a:lnTo>
                  <a:lnTo>
                    <a:pt x="36" y="34"/>
                  </a:lnTo>
                  <a:lnTo>
                    <a:pt x="28" y="38"/>
                  </a:lnTo>
                  <a:lnTo>
                    <a:pt x="22" y="40"/>
                  </a:lnTo>
                  <a:lnTo>
                    <a:pt x="14" y="38"/>
                  </a:lnTo>
                  <a:lnTo>
                    <a:pt x="6" y="34"/>
                  </a:lnTo>
                  <a:lnTo>
                    <a:pt x="2" y="28"/>
                  </a:lnTo>
                  <a:lnTo>
                    <a:pt x="0" y="20"/>
                  </a:lnTo>
                  <a:lnTo>
                    <a:pt x="2" y="12"/>
                  </a:lnTo>
                  <a:lnTo>
                    <a:pt x="6" y="6"/>
                  </a:lnTo>
                  <a:lnTo>
                    <a:pt x="14" y="2"/>
                  </a:lnTo>
                  <a:lnTo>
                    <a:pt x="22"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7" name="Freeform 71"/>
            <p:cNvSpPr/>
            <p:nvPr/>
          </p:nvSpPr>
          <p:spPr bwMode="auto">
            <a:xfrm>
              <a:off x="6416675" y="2724151"/>
              <a:ext cx="123825" cy="120650"/>
            </a:xfrm>
            <a:custGeom>
              <a:avLst/>
              <a:gdLst>
                <a:gd name="T0" fmla="*/ 40 w 78"/>
                <a:gd name="T1" fmla="*/ 0 h 76"/>
                <a:gd name="T2" fmla="*/ 48 w 78"/>
                <a:gd name="T3" fmla="*/ 32 h 76"/>
                <a:gd name="T4" fmla="*/ 78 w 78"/>
                <a:gd name="T5" fmla="*/ 28 h 76"/>
                <a:gd name="T6" fmla="*/ 52 w 78"/>
                <a:gd name="T7" fmla="*/ 46 h 76"/>
                <a:gd name="T8" fmla="*/ 64 w 78"/>
                <a:gd name="T9" fmla="*/ 76 h 76"/>
                <a:gd name="T10" fmla="*/ 40 w 78"/>
                <a:gd name="T11" fmla="*/ 54 h 76"/>
                <a:gd name="T12" fmla="*/ 16 w 78"/>
                <a:gd name="T13" fmla="*/ 76 h 76"/>
                <a:gd name="T14" fmla="*/ 28 w 78"/>
                <a:gd name="T15" fmla="*/ 46 h 76"/>
                <a:gd name="T16" fmla="*/ 0 w 78"/>
                <a:gd name="T17" fmla="*/ 28 h 76"/>
                <a:gd name="T18" fmla="*/ 32 w 78"/>
                <a:gd name="T19" fmla="*/ 32 h 76"/>
                <a:gd name="T20" fmla="*/ 40 w 78"/>
                <a:gd name="T21" fmla="*/ 0 h 76"/>
                <a:gd name="T22" fmla="*/ 40 w 78"/>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8" h="76">
                  <a:moveTo>
                    <a:pt x="40" y="0"/>
                  </a:moveTo>
                  <a:lnTo>
                    <a:pt x="48" y="32"/>
                  </a:lnTo>
                  <a:lnTo>
                    <a:pt x="78" y="28"/>
                  </a:lnTo>
                  <a:lnTo>
                    <a:pt x="52" y="46"/>
                  </a:lnTo>
                  <a:lnTo>
                    <a:pt x="64" y="76"/>
                  </a:lnTo>
                  <a:lnTo>
                    <a:pt x="40" y="54"/>
                  </a:lnTo>
                  <a:lnTo>
                    <a:pt x="16" y="76"/>
                  </a:lnTo>
                  <a:lnTo>
                    <a:pt x="28" y="46"/>
                  </a:lnTo>
                  <a:lnTo>
                    <a:pt x="0" y="28"/>
                  </a:lnTo>
                  <a:lnTo>
                    <a:pt x="32" y="32"/>
                  </a:lnTo>
                  <a:lnTo>
                    <a:pt x="40" y="0"/>
                  </a:lnTo>
                  <a:close/>
                </a:path>
              </a:pathLst>
            </a:custGeom>
            <a:grpFill/>
            <a:ln w="9525">
              <a:noFill/>
              <a:round/>
            </a:ln>
          </p:spPr>
          <p:txBody>
            <a:bodyPr/>
            <a:lstStyle/>
            <a:p>
              <a:pPr defTabSz="1219200" fontAlgn="base">
                <a:spcBef>
                  <a:spcPct val="0"/>
                </a:spcBef>
                <a:spcAft>
                  <a:spcPct val="0"/>
                </a:spcAft>
                <a:defRPr/>
              </a:pPr>
              <a:endParaRPr lang="zh-CN" altLang="en-US" sz="2400" kern="0">
                <a:ln>
                  <a:solidFill>
                    <a:srgbClr val="FF0000"/>
                  </a:solidFill>
                </a:ln>
                <a:solidFill>
                  <a:prstClr val="black"/>
                </a:solidFill>
                <a:latin typeface="Arial" panose="020B0604020202020204" pitchFamily="34" charset="0"/>
              </a:endParaRPr>
            </a:p>
          </p:txBody>
        </p:sp>
        <p:sp>
          <p:nvSpPr>
            <p:cNvPr id="68" name="Freeform 72"/>
            <p:cNvSpPr/>
            <p:nvPr/>
          </p:nvSpPr>
          <p:spPr bwMode="auto">
            <a:xfrm>
              <a:off x="6210300" y="6080126"/>
              <a:ext cx="66675" cy="66675"/>
            </a:xfrm>
            <a:custGeom>
              <a:avLst/>
              <a:gdLst>
                <a:gd name="T0" fmla="*/ 20 w 42"/>
                <a:gd name="T1" fmla="*/ 0 h 42"/>
                <a:gd name="T2" fmla="*/ 20 w 42"/>
                <a:gd name="T3" fmla="*/ 0 h 42"/>
                <a:gd name="T4" fmla="*/ 28 w 42"/>
                <a:gd name="T5" fmla="*/ 2 h 42"/>
                <a:gd name="T6" fmla="*/ 36 w 42"/>
                <a:gd name="T7" fmla="*/ 6 h 42"/>
                <a:gd name="T8" fmla="*/ 40 w 42"/>
                <a:gd name="T9" fmla="*/ 14 h 42"/>
                <a:gd name="T10" fmla="*/ 42 w 42"/>
                <a:gd name="T11" fmla="*/ 20 h 42"/>
                <a:gd name="T12" fmla="*/ 42 w 42"/>
                <a:gd name="T13" fmla="*/ 20 h 42"/>
                <a:gd name="T14" fmla="*/ 40 w 42"/>
                <a:gd name="T15" fmla="*/ 28 h 42"/>
                <a:gd name="T16" fmla="*/ 36 w 42"/>
                <a:gd name="T17" fmla="*/ 36 h 42"/>
                <a:gd name="T18" fmla="*/ 28 w 42"/>
                <a:gd name="T19" fmla="*/ 40 h 42"/>
                <a:gd name="T20" fmla="*/ 20 w 42"/>
                <a:gd name="T21" fmla="*/ 42 h 42"/>
                <a:gd name="T22" fmla="*/ 20 w 42"/>
                <a:gd name="T23" fmla="*/ 42 h 42"/>
                <a:gd name="T24" fmla="*/ 14 w 42"/>
                <a:gd name="T25" fmla="*/ 40 h 42"/>
                <a:gd name="T26" fmla="*/ 6 w 42"/>
                <a:gd name="T27" fmla="*/ 36 h 42"/>
                <a:gd name="T28" fmla="*/ 2 w 42"/>
                <a:gd name="T29" fmla="*/ 28 h 42"/>
                <a:gd name="T30" fmla="*/ 0 w 42"/>
                <a:gd name="T31" fmla="*/ 20 h 42"/>
                <a:gd name="T32" fmla="*/ 0 w 42"/>
                <a:gd name="T33" fmla="*/ 20 h 42"/>
                <a:gd name="T34" fmla="*/ 2 w 42"/>
                <a:gd name="T35" fmla="*/ 14 h 42"/>
                <a:gd name="T36" fmla="*/ 6 w 42"/>
                <a:gd name="T37" fmla="*/ 6 h 42"/>
                <a:gd name="T38" fmla="*/ 14 w 42"/>
                <a:gd name="T39" fmla="*/ 2 h 42"/>
                <a:gd name="T40" fmla="*/ 20 w 42"/>
                <a:gd name="T41" fmla="*/ 0 h 42"/>
                <a:gd name="T42" fmla="*/ 20 w 42"/>
                <a:gd name="T43" fmla="*/ 0 h 4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2" h="42">
                  <a:moveTo>
                    <a:pt x="20" y="0"/>
                  </a:moveTo>
                  <a:lnTo>
                    <a:pt x="20" y="0"/>
                  </a:lnTo>
                  <a:lnTo>
                    <a:pt x="28" y="2"/>
                  </a:lnTo>
                  <a:lnTo>
                    <a:pt x="36" y="6"/>
                  </a:lnTo>
                  <a:lnTo>
                    <a:pt x="40" y="14"/>
                  </a:lnTo>
                  <a:lnTo>
                    <a:pt x="42" y="20"/>
                  </a:lnTo>
                  <a:lnTo>
                    <a:pt x="40" y="28"/>
                  </a:lnTo>
                  <a:lnTo>
                    <a:pt x="36" y="36"/>
                  </a:lnTo>
                  <a:lnTo>
                    <a:pt x="28" y="40"/>
                  </a:lnTo>
                  <a:lnTo>
                    <a:pt x="20" y="42"/>
                  </a:lnTo>
                  <a:lnTo>
                    <a:pt x="14" y="40"/>
                  </a:lnTo>
                  <a:lnTo>
                    <a:pt x="6" y="36"/>
                  </a:lnTo>
                  <a:lnTo>
                    <a:pt x="2" y="28"/>
                  </a:lnTo>
                  <a:lnTo>
                    <a:pt x="0" y="20"/>
                  </a:lnTo>
                  <a:lnTo>
                    <a:pt x="2" y="14"/>
                  </a:lnTo>
                  <a:lnTo>
                    <a:pt x="6" y="6"/>
                  </a:lnTo>
                  <a:lnTo>
                    <a:pt x="14" y="2"/>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sp>
          <p:nvSpPr>
            <p:cNvPr id="69" name="Freeform 73"/>
            <p:cNvSpPr/>
            <p:nvPr/>
          </p:nvSpPr>
          <p:spPr bwMode="auto">
            <a:xfrm>
              <a:off x="5130800" y="4695826"/>
              <a:ext cx="63500" cy="63500"/>
            </a:xfrm>
            <a:custGeom>
              <a:avLst/>
              <a:gdLst>
                <a:gd name="T0" fmla="*/ 20 w 40"/>
                <a:gd name="T1" fmla="*/ 0 h 40"/>
                <a:gd name="T2" fmla="*/ 20 w 40"/>
                <a:gd name="T3" fmla="*/ 0 h 40"/>
                <a:gd name="T4" fmla="*/ 28 w 40"/>
                <a:gd name="T5" fmla="*/ 0 h 40"/>
                <a:gd name="T6" fmla="*/ 34 w 40"/>
                <a:gd name="T7" fmla="*/ 6 h 40"/>
                <a:gd name="T8" fmla="*/ 38 w 40"/>
                <a:gd name="T9" fmla="*/ 12 h 40"/>
                <a:gd name="T10" fmla="*/ 40 w 40"/>
                <a:gd name="T11" fmla="*/ 20 h 40"/>
                <a:gd name="T12" fmla="*/ 40 w 40"/>
                <a:gd name="T13" fmla="*/ 20 h 40"/>
                <a:gd name="T14" fmla="*/ 38 w 40"/>
                <a:gd name="T15" fmla="*/ 28 h 40"/>
                <a:gd name="T16" fmla="*/ 34 w 40"/>
                <a:gd name="T17" fmla="*/ 34 h 40"/>
                <a:gd name="T18" fmla="*/ 28 w 40"/>
                <a:gd name="T19" fmla="*/ 38 h 40"/>
                <a:gd name="T20" fmla="*/ 20 w 40"/>
                <a:gd name="T21" fmla="*/ 40 h 40"/>
                <a:gd name="T22" fmla="*/ 20 w 40"/>
                <a:gd name="T23" fmla="*/ 40 h 40"/>
                <a:gd name="T24" fmla="*/ 12 w 40"/>
                <a:gd name="T25" fmla="*/ 38 h 40"/>
                <a:gd name="T26" fmla="*/ 6 w 40"/>
                <a:gd name="T27" fmla="*/ 34 h 40"/>
                <a:gd name="T28" fmla="*/ 2 w 40"/>
                <a:gd name="T29" fmla="*/ 28 h 40"/>
                <a:gd name="T30" fmla="*/ 0 w 40"/>
                <a:gd name="T31" fmla="*/ 20 h 40"/>
                <a:gd name="T32" fmla="*/ 0 w 40"/>
                <a:gd name="T33" fmla="*/ 20 h 40"/>
                <a:gd name="T34" fmla="*/ 2 w 40"/>
                <a:gd name="T35" fmla="*/ 12 h 40"/>
                <a:gd name="T36" fmla="*/ 6 w 40"/>
                <a:gd name="T37" fmla="*/ 6 h 40"/>
                <a:gd name="T38" fmla="*/ 12 w 40"/>
                <a:gd name="T39" fmla="*/ 0 h 40"/>
                <a:gd name="T40" fmla="*/ 20 w 40"/>
                <a:gd name="T41" fmla="*/ 0 h 40"/>
                <a:gd name="T42" fmla="*/ 20 w 40"/>
                <a:gd name="T43" fmla="*/ 0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0" h="40">
                  <a:moveTo>
                    <a:pt x="20" y="0"/>
                  </a:moveTo>
                  <a:lnTo>
                    <a:pt x="20" y="0"/>
                  </a:lnTo>
                  <a:lnTo>
                    <a:pt x="28" y="0"/>
                  </a:lnTo>
                  <a:lnTo>
                    <a:pt x="34" y="6"/>
                  </a:lnTo>
                  <a:lnTo>
                    <a:pt x="38" y="12"/>
                  </a:lnTo>
                  <a:lnTo>
                    <a:pt x="40" y="20"/>
                  </a:lnTo>
                  <a:lnTo>
                    <a:pt x="38" y="28"/>
                  </a:lnTo>
                  <a:lnTo>
                    <a:pt x="34" y="34"/>
                  </a:lnTo>
                  <a:lnTo>
                    <a:pt x="28" y="38"/>
                  </a:lnTo>
                  <a:lnTo>
                    <a:pt x="20" y="40"/>
                  </a:lnTo>
                  <a:lnTo>
                    <a:pt x="12" y="38"/>
                  </a:lnTo>
                  <a:lnTo>
                    <a:pt x="6" y="34"/>
                  </a:lnTo>
                  <a:lnTo>
                    <a:pt x="2" y="28"/>
                  </a:lnTo>
                  <a:lnTo>
                    <a:pt x="0" y="20"/>
                  </a:lnTo>
                  <a:lnTo>
                    <a:pt x="2" y="12"/>
                  </a:lnTo>
                  <a:lnTo>
                    <a:pt x="6" y="6"/>
                  </a:lnTo>
                  <a:lnTo>
                    <a:pt x="12" y="0"/>
                  </a:lnTo>
                  <a:lnTo>
                    <a:pt x="20" y="0"/>
                  </a:lnTo>
                  <a:close/>
                </a:path>
              </a:pathLst>
            </a:custGeom>
            <a:grpFill/>
            <a:ln w="9525">
              <a:noFill/>
              <a:round/>
            </a:ln>
          </p:spPr>
          <p:txBody>
            <a:bodyPr/>
            <a:lstStyle/>
            <a:p>
              <a:pPr defTabSz="1219200" fontAlgn="base">
                <a:spcBef>
                  <a:spcPct val="0"/>
                </a:spcBef>
                <a:spcAft>
                  <a:spcPct val="0"/>
                </a:spcAft>
                <a:defRPr/>
              </a:pPr>
              <a:endParaRPr lang="zh-CN" altLang="en-US" sz="2400" kern="0">
                <a:solidFill>
                  <a:prstClr val="black"/>
                </a:solidFill>
                <a:latin typeface="Arial" panose="020B0604020202020204" pitchFamily="34" charset="0"/>
              </a:endParaRPr>
            </a:p>
          </p:txBody>
        </p:sp>
      </p:grpSp>
      <p:sp>
        <p:nvSpPr>
          <p:cNvPr id="135" name="椭圆 134"/>
          <p:cNvSpPr/>
          <p:nvPr/>
        </p:nvSpPr>
        <p:spPr>
          <a:xfrm>
            <a:off x="5203623" y="2922405"/>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1</a:t>
            </a:r>
            <a:endParaRPr lang="zh-CN" altLang="en-US" sz="1600" dirty="0"/>
          </a:p>
        </p:txBody>
      </p:sp>
      <p:sp>
        <p:nvSpPr>
          <p:cNvPr id="136" name="椭圆 135"/>
          <p:cNvSpPr/>
          <p:nvPr/>
        </p:nvSpPr>
        <p:spPr>
          <a:xfrm>
            <a:off x="5396095" y="3441997"/>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2</a:t>
            </a:r>
            <a:endParaRPr lang="zh-CN" altLang="en-US" sz="1600" dirty="0"/>
          </a:p>
        </p:txBody>
      </p:sp>
      <p:sp>
        <p:nvSpPr>
          <p:cNvPr id="137" name="椭圆 136"/>
          <p:cNvSpPr/>
          <p:nvPr/>
        </p:nvSpPr>
        <p:spPr>
          <a:xfrm>
            <a:off x="4371226" y="4332093"/>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3</a:t>
            </a:r>
            <a:endParaRPr lang="zh-CN" altLang="en-US" sz="1600" dirty="0"/>
          </a:p>
        </p:txBody>
      </p:sp>
      <p:sp>
        <p:nvSpPr>
          <p:cNvPr id="138" name="椭圆 137"/>
          <p:cNvSpPr/>
          <p:nvPr/>
        </p:nvSpPr>
        <p:spPr>
          <a:xfrm>
            <a:off x="5804685" y="418560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4</a:t>
            </a:r>
            <a:endParaRPr lang="zh-CN" altLang="en-US" sz="1600" dirty="0"/>
          </a:p>
        </p:txBody>
      </p:sp>
      <p:sp>
        <p:nvSpPr>
          <p:cNvPr id="139" name="椭圆 138"/>
          <p:cNvSpPr/>
          <p:nvPr/>
        </p:nvSpPr>
        <p:spPr>
          <a:xfrm>
            <a:off x="5134293" y="5452211"/>
            <a:ext cx="301137" cy="3011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altLang="zh-CN" sz="1600" dirty="0"/>
              <a:t>6</a:t>
            </a:r>
            <a:endParaRPr lang="zh-CN" altLang="en-US" sz="1600" dirty="0"/>
          </a:p>
        </p:txBody>
      </p:sp>
      <p:sp>
        <p:nvSpPr>
          <p:cNvPr id="140" name="椭圆 139"/>
          <p:cNvSpPr/>
          <p:nvPr/>
        </p:nvSpPr>
        <p:spPr>
          <a:xfrm>
            <a:off x="3465949" y="5321544"/>
            <a:ext cx="301137" cy="3011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7</a:t>
            </a:r>
            <a:endParaRPr lang="zh-CN" altLang="en-US" sz="1600" dirty="0"/>
          </a:p>
        </p:txBody>
      </p:sp>
      <p:sp>
        <p:nvSpPr>
          <p:cNvPr id="141" name="椭圆 140"/>
          <p:cNvSpPr/>
          <p:nvPr/>
        </p:nvSpPr>
        <p:spPr>
          <a:xfrm>
            <a:off x="5814667" y="4473636"/>
            <a:ext cx="301137" cy="30117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sz="1600" dirty="0"/>
              <a:t>5</a:t>
            </a:r>
            <a:endParaRPr lang="zh-CN" altLang="en-US" sz="1600" dirty="0"/>
          </a:p>
        </p:txBody>
      </p:sp>
      <p:graphicFrame>
        <p:nvGraphicFramePr>
          <p:cNvPr id="146" name="表格 145"/>
          <p:cNvGraphicFramePr>
            <a:graphicFrameLocks noGrp="1"/>
          </p:cNvGraphicFramePr>
          <p:nvPr/>
        </p:nvGraphicFramePr>
        <p:xfrm>
          <a:off x="7151981" y="3571709"/>
          <a:ext cx="4127921" cy="2641600"/>
        </p:xfrm>
        <a:graphic>
          <a:graphicData uri="http://schemas.openxmlformats.org/drawingml/2006/table">
            <a:tbl>
              <a:tblPr firstRow="1" bandRow="1">
                <a:tableStyleId>{073A0DAA-6AF3-43AB-8588-CEC1D06C72B9}</a:tableStyleId>
              </a:tblPr>
              <a:tblGrid>
                <a:gridCol w="671987"/>
                <a:gridCol w="671987"/>
                <a:gridCol w="2783947"/>
              </a:tblGrid>
              <a:tr h="365760">
                <a:tc>
                  <a:txBody>
                    <a:bodyPr/>
                    <a:lstStyle/>
                    <a:p>
                      <a:pPr algn="ctr"/>
                      <a:r>
                        <a:rPr lang="zh-CN" altLang="en-US" sz="1600" dirty="0"/>
                        <a:t>编号</a:t>
                      </a:r>
                      <a:endParaRPr lang="zh-CN" altLang="en-US" sz="1600" dirty="0"/>
                    </a:p>
                  </a:txBody>
                  <a:tcPr marL="121904" marR="121904" marT="60960" marB="60960">
                    <a:solidFill>
                      <a:schemeClr val="accent1"/>
                    </a:solidFill>
                  </a:tcPr>
                </a:tc>
                <a:tc>
                  <a:txBody>
                    <a:bodyPr/>
                    <a:lstStyle/>
                    <a:p>
                      <a:pPr algn="ctr"/>
                      <a:r>
                        <a:rPr lang="zh-CN" altLang="en-US" sz="1600" dirty="0"/>
                        <a:t>地区</a:t>
                      </a:r>
                      <a:endParaRPr lang="zh-CN" altLang="en-US" sz="1600" dirty="0"/>
                    </a:p>
                  </a:txBody>
                  <a:tcPr marL="121904" marR="121904" marT="60960" marB="60960">
                    <a:solidFill>
                      <a:schemeClr val="accent1"/>
                    </a:solidFill>
                  </a:tcPr>
                </a:tc>
                <a:tc>
                  <a:txBody>
                    <a:bodyPr/>
                    <a:lstStyle/>
                    <a:p>
                      <a:pPr algn="ctr"/>
                      <a:r>
                        <a:rPr lang="zh-CN" altLang="en-US" sz="1600" dirty="0"/>
                        <a:t>业务情况</a:t>
                      </a:r>
                      <a:endParaRPr lang="zh-CN" altLang="en-US" sz="1600" dirty="0"/>
                    </a:p>
                  </a:txBody>
                  <a:tcPr marL="121904" marR="121904" marT="60960" marB="60960">
                    <a:solidFill>
                      <a:schemeClr val="accent1"/>
                    </a:solidFill>
                  </a:tcPr>
                </a:tc>
              </a:tr>
              <a:tr h="325120">
                <a:tc>
                  <a:txBody>
                    <a:bodyPr/>
                    <a:lstStyle/>
                    <a:p>
                      <a:pPr algn="ctr"/>
                      <a:r>
                        <a:rPr lang="en-US" altLang="zh-CN" sz="1300" dirty="0">
                          <a:solidFill>
                            <a:schemeClr val="tx1">
                              <a:lumMod val="50000"/>
                              <a:lumOff val="50000"/>
                            </a:schemeClr>
                          </a:solidFill>
                        </a:rPr>
                        <a:t>1</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北京</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a:solidFill>
                            <a:schemeClr val="tx1">
                              <a:lumMod val="50000"/>
                              <a:lumOff val="50000"/>
                            </a:schemeClr>
                          </a:solidFill>
                        </a:rPr>
                        <a:t>2</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山东</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a:solidFill>
                            <a:schemeClr val="tx1">
                              <a:lumMod val="50000"/>
                              <a:lumOff val="50000"/>
                            </a:schemeClr>
                          </a:solidFill>
                        </a:rPr>
                        <a:t>3</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重庆</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a:solidFill>
                            <a:schemeClr val="tx1">
                              <a:lumMod val="50000"/>
                              <a:lumOff val="50000"/>
                            </a:schemeClr>
                          </a:solidFill>
                        </a:rPr>
                        <a:t>4</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上海</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a:solidFill>
                            <a:schemeClr val="tx1">
                              <a:lumMod val="50000"/>
                              <a:lumOff val="50000"/>
                            </a:schemeClr>
                          </a:solidFill>
                        </a:rPr>
                        <a:t>5</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浙江</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a:solidFill>
                            <a:schemeClr val="tx1">
                              <a:lumMod val="50000"/>
                              <a:lumOff val="50000"/>
                            </a:schemeClr>
                          </a:solidFill>
                        </a:rPr>
                        <a:t>6</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广东</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r h="325120">
                <a:tc>
                  <a:txBody>
                    <a:bodyPr/>
                    <a:lstStyle/>
                    <a:p>
                      <a:pPr algn="ctr"/>
                      <a:r>
                        <a:rPr lang="en-US" altLang="zh-CN" sz="1300" dirty="0">
                          <a:solidFill>
                            <a:schemeClr val="tx1">
                              <a:lumMod val="50000"/>
                              <a:lumOff val="50000"/>
                            </a:schemeClr>
                          </a:solidFill>
                        </a:rPr>
                        <a:t>7</a:t>
                      </a:r>
                      <a:endParaRPr lang="zh-CN" altLang="en-US" sz="1300" dirty="0">
                        <a:solidFill>
                          <a:schemeClr val="tx1">
                            <a:lumMod val="50000"/>
                            <a:lumOff val="50000"/>
                          </a:schemeClr>
                        </a:solidFill>
                      </a:endParaRPr>
                    </a:p>
                  </a:txBody>
                  <a:tcPr marL="121904" marR="121904" marT="60960" marB="60960"/>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a:solidFill>
                            <a:schemeClr val="tx1">
                              <a:lumMod val="50000"/>
                              <a:lumOff val="50000"/>
                            </a:schemeClr>
                          </a:solidFill>
                        </a:rPr>
                        <a:t>云南</a:t>
                      </a:r>
                      <a:endParaRPr lang="zh-CN" altLang="en-US" sz="1300" dirty="0">
                        <a:solidFill>
                          <a:schemeClr val="tx1">
                            <a:lumMod val="50000"/>
                            <a:lumOff val="50000"/>
                          </a:schemeClr>
                        </a:solidFill>
                      </a:endParaRPr>
                    </a:p>
                  </a:txBody>
                  <a:tcPr marL="121904" marR="121904" marT="60960" marB="60960"/>
                </a:tc>
                <a:tc>
                  <a:txBody>
                    <a:bodyPr/>
                    <a:lstStyle/>
                    <a:p>
                      <a:pPr algn="ctr"/>
                      <a:r>
                        <a:rPr lang="zh-CN" altLang="en-US" sz="1300" dirty="0">
                          <a:solidFill>
                            <a:schemeClr val="tx1">
                              <a:lumMod val="50000"/>
                              <a:lumOff val="50000"/>
                            </a:schemeClr>
                          </a:solidFill>
                        </a:rPr>
                        <a:t>单击此处添加文本</a:t>
                      </a:r>
                      <a:endParaRPr lang="zh-CN" altLang="en-US" sz="1300" dirty="0">
                        <a:solidFill>
                          <a:schemeClr val="tx1">
                            <a:lumMod val="50000"/>
                            <a:lumOff val="50000"/>
                          </a:schemeClr>
                        </a:solidFill>
                      </a:endParaRPr>
                    </a:p>
                  </a:txBody>
                  <a:tcPr marL="121904" marR="121904" marT="60960" marB="60960"/>
                </a:tc>
              </a:tr>
            </a:tbl>
          </a:graphicData>
        </a:graphic>
      </p:graphicFrame>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30" presetClass="entr" presetSubtype="0" fill="hold" grpId="0" nodeType="afterEffect">
                                  <p:stCondLst>
                                    <p:cond delay="0"/>
                                  </p:stCondLst>
                                  <p:childTnLst>
                                    <p:set>
                                      <p:cBhvr>
                                        <p:cTn id="12" dur="1" fill="hold">
                                          <p:stCondLst>
                                            <p:cond delay="0"/>
                                          </p:stCondLst>
                                        </p:cTn>
                                        <p:tgtEl>
                                          <p:spTgt spid="135"/>
                                        </p:tgtEl>
                                        <p:attrNameLst>
                                          <p:attrName>style.visibility</p:attrName>
                                        </p:attrNameLst>
                                      </p:cBhvr>
                                      <p:to>
                                        <p:strVal val="visible"/>
                                      </p:to>
                                    </p:set>
                                    <p:animEffect transition="in" filter="fade">
                                      <p:cBhvr>
                                        <p:cTn id="13" dur="800" decel="100000"/>
                                        <p:tgtEl>
                                          <p:spTgt spid="135"/>
                                        </p:tgtEl>
                                      </p:cBhvr>
                                    </p:animEffect>
                                    <p:anim calcmode="lin" valueType="num">
                                      <p:cBhvr>
                                        <p:cTn id="14" dur="800" decel="100000" fill="hold"/>
                                        <p:tgtEl>
                                          <p:spTgt spid="135"/>
                                        </p:tgtEl>
                                        <p:attrNameLst>
                                          <p:attrName>style.rotation</p:attrName>
                                        </p:attrNameLst>
                                      </p:cBhvr>
                                      <p:tavLst>
                                        <p:tav tm="0">
                                          <p:val>
                                            <p:fltVal val="-90"/>
                                          </p:val>
                                        </p:tav>
                                        <p:tav tm="100000">
                                          <p:val>
                                            <p:fltVal val="0"/>
                                          </p:val>
                                        </p:tav>
                                      </p:tavLst>
                                    </p:anim>
                                    <p:anim calcmode="lin" valueType="num">
                                      <p:cBhvr>
                                        <p:cTn id="15" dur="800" decel="100000" fill="hold"/>
                                        <p:tgtEl>
                                          <p:spTgt spid="135"/>
                                        </p:tgtEl>
                                        <p:attrNameLst>
                                          <p:attrName>ppt_x</p:attrName>
                                        </p:attrNameLst>
                                      </p:cBhvr>
                                      <p:tavLst>
                                        <p:tav tm="0">
                                          <p:val>
                                            <p:strVal val="#ppt_x+0.4"/>
                                          </p:val>
                                        </p:tav>
                                        <p:tav tm="100000">
                                          <p:val>
                                            <p:strVal val="#ppt_x-0.05"/>
                                          </p:val>
                                        </p:tav>
                                      </p:tavLst>
                                    </p:anim>
                                    <p:anim calcmode="lin" valueType="num">
                                      <p:cBhvr>
                                        <p:cTn id="16" dur="800" decel="100000" fill="hold"/>
                                        <p:tgtEl>
                                          <p:spTgt spid="135"/>
                                        </p:tgtEl>
                                        <p:attrNameLst>
                                          <p:attrName>ppt_y</p:attrName>
                                        </p:attrNameLst>
                                      </p:cBhvr>
                                      <p:tavLst>
                                        <p:tav tm="0">
                                          <p:val>
                                            <p:strVal val="#ppt_y-0.4"/>
                                          </p:val>
                                        </p:tav>
                                        <p:tav tm="100000">
                                          <p:val>
                                            <p:strVal val="#ppt_y+0.1"/>
                                          </p:val>
                                        </p:tav>
                                      </p:tavLst>
                                    </p:anim>
                                    <p:anim calcmode="lin" valueType="num">
                                      <p:cBhvr>
                                        <p:cTn id="17" dur="200" accel="100000" fill="hold">
                                          <p:stCondLst>
                                            <p:cond delay="800"/>
                                          </p:stCondLst>
                                        </p:cTn>
                                        <p:tgtEl>
                                          <p:spTgt spid="135"/>
                                        </p:tgtEl>
                                        <p:attrNameLst>
                                          <p:attrName>ppt_x</p:attrName>
                                        </p:attrNameLst>
                                      </p:cBhvr>
                                      <p:tavLst>
                                        <p:tav tm="0">
                                          <p:val>
                                            <p:strVal val="#ppt_x-0.05"/>
                                          </p:val>
                                        </p:tav>
                                        <p:tav tm="100000">
                                          <p:val>
                                            <p:strVal val="#ppt_x"/>
                                          </p:val>
                                        </p:tav>
                                      </p:tavLst>
                                    </p:anim>
                                    <p:anim calcmode="lin" valueType="num">
                                      <p:cBhvr>
                                        <p:cTn id="18" dur="200" accel="100000" fill="hold">
                                          <p:stCondLst>
                                            <p:cond delay="800"/>
                                          </p:stCondLst>
                                        </p:cTn>
                                        <p:tgtEl>
                                          <p:spTgt spid="135"/>
                                        </p:tgtEl>
                                        <p:attrNameLst>
                                          <p:attrName>ppt_y</p:attrName>
                                        </p:attrNameLst>
                                      </p:cBhvr>
                                      <p:tavLst>
                                        <p:tav tm="0">
                                          <p:val>
                                            <p:strVal val="#ppt_y+0.1"/>
                                          </p:val>
                                        </p:tav>
                                        <p:tav tm="100000">
                                          <p:val>
                                            <p:strVal val="#ppt_y"/>
                                          </p:val>
                                        </p:tav>
                                      </p:tavLst>
                                    </p:anim>
                                  </p:childTnLst>
                                </p:cTn>
                              </p:par>
                              <p:par>
                                <p:cTn id="19" presetID="30" presetClass="entr" presetSubtype="0" fill="hold" grpId="0" nodeType="withEffect">
                                  <p:stCondLst>
                                    <p:cond delay="300"/>
                                  </p:stCondLst>
                                  <p:childTnLst>
                                    <p:set>
                                      <p:cBhvr>
                                        <p:cTn id="20" dur="1" fill="hold">
                                          <p:stCondLst>
                                            <p:cond delay="0"/>
                                          </p:stCondLst>
                                        </p:cTn>
                                        <p:tgtEl>
                                          <p:spTgt spid="136"/>
                                        </p:tgtEl>
                                        <p:attrNameLst>
                                          <p:attrName>style.visibility</p:attrName>
                                        </p:attrNameLst>
                                      </p:cBhvr>
                                      <p:to>
                                        <p:strVal val="visible"/>
                                      </p:to>
                                    </p:set>
                                    <p:animEffect transition="in" filter="fade">
                                      <p:cBhvr>
                                        <p:cTn id="21" dur="800" decel="100000"/>
                                        <p:tgtEl>
                                          <p:spTgt spid="136"/>
                                        </p:tgtEl>
                                      </p:cBhvr>
                                    </p:animEffect>
                                    <p:anim calcmode="lin" valueType="num">
                                      <p:cBhvr>
                                        <p:cTn id="22" dur="800" decel="100000" fill="hold"/>
                                        <p:tgtEl>
                                          <p:spTgt spid="136"/>
                                        </p:tgtEl>
                                        <p:attrNameLst>
                                          <p:attrName>style.rotation</p:attrName>
                                        </p:attrNameLst>
                                      </p:cBhvr>
                                      <p:tavLst>
                                        <p:tav tm="0">
                                          <p:val>
                                            <p:fltVal val="-90"/>
                                          </p:val>
                                        </p:tav>
                                        <p:tav tm="100000">
                                          <p:val>
                                            <p:fltVal val="0"/>
                                          </p:val>
                                        </p:tav>
                                      </p:tavLst>
                                    </p:anim>
                                    <p:anim calcmode="lin" valueType="num">
                                      <p:cBhvr>
                                        <p:cTn id="23" dur="800" decel="100000" fill="hold"/>
                                        <p:tgtEl>
                                          <p:spTgt spid="136"/>
                                        </p:tgtEl>
                                        <p:attrNameLst>
                                          <p:attrName>ppt_x</p:attrName>
                                        </p:attrNameLst>
                                      </p:cBhvr>
                                      <p:tavLst>
                                        <p:tav tm="0">
                                          <p:val>
                                            <p:strVal val="#ppt_x+0.4"/>
                                          </p:val>
                                        </p:tav>
                                        <p:tav tm="100000">
                                          <p:val>
                                            <p:strVal val="#ppt_x-0.05"/>
                                          </p:val>
                                        </p:tav>
                                      </p:tavLst>
                                    </p:anim>
                                    <p:anim calcmode="lin" valueType="num">
                                      <p:cBhvr>
                                        <p:cTn id="24" dur="800" decel="100000" fill="hold"/>
                                        <p:tgtEl>
                                          <p:spTgt spid="136"/>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136"/>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136"/>
                                        </p:tgtEl>
                                        <p:attrNameLst>
                                          <p:attrName>ppt_y</p:attrName>
                                        </p:attrNameLst>
                                      </p:cBhvr>
                                      <p:tavLst>
                                        <p:tav tm="0">
                                          <p:val>
                                            <p:strVal val="#ppt_y+0.1"/>
                                          </p:val>
                                        </p:tav>
                                        <p:tav tm="100000">
                                          <p:val>
                                            <p:strVal val="#ppt_y"/>
                                          </p:val>
                                        </p:tav>
                                      </p:tavLst>
                                    </p:anim>
                                  </p:childTnLst>
                                </p:cTn>
                              </p:par>
                              <p:par>
                                <p:cTn id="27" presetID="30" presetClass="entr" presetSubtype="0" fill="hold" grpId="0" nodeType="withEffect">
                                  <p:stCondLst>
                                    <p:cond delay="20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800" decel="100000"/>
                                        <p:tgtEl>
                                          <p:spTgt spid="137"/>
                                        </p:tgtEl>
                                      </p:cBhvr>
                                    </p:animEffect>
                                    <p:anim calcmode="lin" valueType="num">
                                      <p:cBhvr>
                                        <p:cTn id="30" dur="800" decel="100000" fill="hold"/>
                                        <p:tgtEl>
                                          <p:spTgt spid="137"/>
                                        </p:tgtEl>
                                        <p:attrNameLst>
                                          <p:attrName>style.rotation</p:attrName>
                                        </p:attrNameLst>
                                      </p:cBhvr>
                                      <p:tavLst>
                                        <p:tav tm="0">
                                          <p:val>
                                            <p:fltVal val="-90"/>
                                          </p:val>
                                        </p:tav>
                                        <p:tav tm="100000">
                                          <p:val>
                                            <p:fltVal val="0"/>
                                          </p:val>
                                        </p:tav>
                                      </p:tavLst>
                                    </p:anim>
                                    <p:anim calcmode="lin" valueType="num">
                                      <p:cBhvr>
                                        <p:cTn id="31" dur="800" decel="100000" fill="hold"/>
                                        <p:tgtEl>
                                          <p:spTgt spid="137"/>
                                        </p:tgtEl>
                                        <p:attrNameLst>
                                          <p:attrName>ppt_x</p:attrName>
                                        </p:attrNameLst>
                                      </p:cBhvr>
                                      <p:tavLst>
                                        <p:tav tm="0">
                                          <p:val>
                                            <p:strVal val="#ppt_x+0.4"/>
                                          </p:val>
                                        </p:tav>
                                        <p:tav tm="100000">
                                          <p:val>
                                            <p:strVal val="#ppt_x-0.05"/>
                                          </p:val>
                                        </p:tav>
                                      </p:tavLst>
                                    </p:anim>
                                    <p:anim calcmode="lin" valueType="num">
                                      <p:cBhvr>
                                        <p:cTn id="32" dur="800" decel="100000" fill="hold"/>
                                        <p:tgtEl>
                                          <p:spTgt spid="137"/>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37"/>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37"/>
                                        </p:tgtEl>
                                        <p:attrNameLst>
                                          <p:attrName>ppt_y</p:attrName>
                                        </p:attrNameLst>
                                      </p:cBhvr>
                                      <p:tavLst>
                                        <p:tav tm="0">
                                          <p:val>
                                            <p:strVal val="#ppt_y+0.1"/>
                                          </p:val>
                                        </p:tav>
                                        <p:tav tm="100000">
                                          <p:val>
                                            <p:strVal val="#ppt_y"/>
                                          </p:val>
                                        </p:tav>
                                      </p:tavLst>
                                    </p:anim>
                                  </p:childTnLst>
                                </p:cTn>
                              </p:par>
                              <p:par>
                                <p:cTn id="35" presetID="30" presetClass="entr" presetSubtype="0" fill="hold" grpId="0" nodeType="withEffect">
                                  <p:stCondLst>
                                    <p:cond delay="3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800" decel="100000"/>
                                        <p:tgtEl>
                                          <p:spTgt spid="138"/>
                                        </p:tgtEl>
                                      </p:cBhvr>
                                    </p:animEffect>
                                    <p:anim calcmode="lin" valueType="num">
                                      <p:cBhvr>
                                        <p:cTn id="38" dur="800" decel="100000" fill="hold"/>
                                        <p:tgtEl>
                                          <p:spTgt spid="138"/>
                                        </p:tgtEl>
                                        <p:attrNameLst>
                                          <p:attrName>style.rotation</p:attrName>
                                        </p:attrNameLst>
                                      </p:cBhvr>
                                      <p:tavLst>
                                        <p:tav tm="0">
                                          <p:val>
                                            <p:fltVal val="-90"/>
                                          </p:val>
                                        </p:tav>
                                        <p:tav tm="100000">
                                          <p:val>
                                            <p:fltVal val="0"/>
                                          </p:val>
                                        </p:tav>
                                      </p:tavLst>
                                    </p:anim>
                                    <p:anim calcmode="lin" valueType="num">
                                      <p:cBhvr>
                                        <p:cTn id="39" dur="800" decel="100000" fill="hold"/>
                                        <p:tgtEl>
                                          <p:spTgt spid="138"/>
                                        </p:tgtEl>
                                        <p:attrNameLst>
                                          <p:attrName>ppt_x</p:attrName>
                                        </p:attrNameLst>
                                      </p:cBhvr>
                                      <p:tavLst>
                                        <p:tav tm="0">
                                          <p:val>
                                            <p:strVal val="#ppt_x+0.4"/>
                                          </p:val>
                                        </p:tav>
                                        <p:tav tm="100000">
                                          <p:val>
                                            <p:strVal val="#ppt_x-0.05"/>
                                          </p:val>
                                        </p:tav>
                                      </p:tavLst>
                                    </p:anim>
                                    <p:anim calcmode="lin" valueType="num">
                                      <p:cBhvr>
                                        <p:cTn id="40" dur="800" decel="100000" fill="hold"/>
                                        <p:tgtEl>
                                          <p:spTgt spid="13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3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38"/>
                                        </p:tgtEl>
                                        <p:attrNameLst>
                                          <p:attrName>ppt_y</p:attrName>
                                        </p:attrNameLst>
                                      </p:cBhvr>
                                      <p:tavLst>
                                        <p:tav tm="0">
                                          <p:val>
                                            <p:strVal val="#ppt_y+0.1"/>
                                          </p:val>
                                        </p:tav>
                                        <p:tav tm="100000">
                                          <p:val>
                                            <p:strVal val="#ppt_y"/>
                                          </p:val>
                                        </p:tav>
                                      </p:tavLst>
                                    </p:anim>
                                  </p:childTnLst>
                                </p:cTn>
                              </p:par>
                              <p:par>
                                <p:cTn id="43" presetID="30" presetClass="entr" presetSubtype="0" fill="hold" grpId="0" nodeType="withEffect">
                                  <p:stCondLst>
                                    <p:cond delay="500"/>
                                  </p:stCondLst>
                                  <p:childTnLst>
                                    <p:set>
                                      <p:cBhvr>
                                        <p:cTn id="44" dur="1" fill="hold">
                                          <p:stCondLst>
                                            <p:cond delay="0"/>
                                          </p:stCondLst>
                                        </p:cTn>
                                        <p:tgtEl>
                                          <p:spTgt spid="139"/>
                                        </p:tgtEl>
                                        <p:attrNameLst>
                                          <p:attrName>style.visibility</p:attrName>
                                        </p:attrNameLst>
                                      </p:cBhvr>
                                      <p:to>
                                        <p:strVal val="visible"/>
                                      </p:to>
                                    </p:set>
                                    <p:animEffect transition="in" filter="fade">
                                      <p:cBhvr>
                                        <p:cTn id="45" dur="800" decel="100000"/>
                                        <p:tgtEl>
                                          <p:spTgt spid="139"/>
                                        </p:tgtEl>
                                      </p:cBhvr>
                                    </p:animEffect>
                                    <p:anim calcmode="lin" valueType="num">
                                      <p:cBhvr>
                                        <p:cTn id="46" dur="800" decel="100000" fill="hold"/>
                                        <p:tgtEl>
                                          <p:spTgt spid="139"/>
                                        </p:tgtEl>
                                        <p:attrNameLst>
                                          <p:attrName>style.rotation</p:attrName>
                                        </p:attrNameLst>
                                      </p:cBhvr>
                                      <p:tavLst>
                                        <p:tav tm="0">
                                          <p:val>
                                            <p:fltVal val="-90"/>
                                          </p:val>
                                        </p:tav>
                                        <p:tav tm="100000">
                                          <p:val>
                                            <p:fltVal val="0"/>
                                          </p:val>
                                        </p:tav>
                                      </p:tavLst>
                                    </p:anim>
                                    <p:anim calcmode="lin" valueType="num">
                                      <p:cBhvr>
                                        <p:cTn id="47" dur="800" decel="100000" fill="hold"/>
                                        <p:tgtEl>
                                          <p:spTgt spid="139"/>
                                        </p:tgtEl>
                                        <p:attrNameLst>
                                          <p:attrName>ppt_x</p:attrName>
                                        </p:attrNameLst>
                                      </p:cBhvr>
                                      <p:tavLst>
                                        <p:tav tm="0">
                                          <p:val>
                                            <p:strVal val="#ppt_x+0.4"/>
                                          </p:val>
                                        </p:tav>
                                        <p:tav tm="100000">
                                          <p:val>
                                            <p:strVal val="#ppt_x-0.05"/>
                                          </p:val>
                                        </p:tav>
                                      </p:tavLst>
                                    </p:anim>
                                    <p:anim calcmode="lin" valueType="num">
                                      <p:cBhvr>
                                        <p:cTn id="48" dur="800" decel="100000" fill="hold"/>
                                        <p:tgtEl>
                                          <p:spTgt spid="139"/>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139"/>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139"/>
                                        </p:tgtEl>
                                        <p:attrNameLst>
                                          <p:attrName>ppt_y</p:attrName>
                                        </p:attrNameLst>
                                      </p:cBhvr>
                                      <p:tavLst>
                                        <p:tav tm="0">
                                          <p:val>
                                            <p:strVal val="#ppt_y+0.1"/>
                                          </p:val>
                                        </p:tav>
                                        <p:tav tm="100000">
                                          <p:val>
                                            <p:strVal val="#ppt_y"/>
                                          </p:val>
                                        </p:tav>
                                      </p:tavLst>
                                    </p:anim>
                                  </p:childTnLst>
                                </p:cTn>
                              </p:par>
                              <p:par>
                                <p:cTn id="51" presetID="30" presetClass="entr" presetSubtype="0" fill="hold" grpId="0" nodeType="withEffect">
                                  <p:stCondLst>
                                    <p:cond delay="600"/>
                                  </p:stCondLst>
                                  <p:childTnLst>
                                    <p:set>
                                      <p:cBhvr>
                                        <p:cTn id="52" dur="1" fill="hold">
                                          <p:stCondLst>
                                            <p:cond delay="0"/>
                                          </p:stCondLst>
                                        </p:cTn>
                                        <p:tgtEl>
                                          <p:spTgt spid="140"/>
                                        </p:tgtEl>
                                        <p:attrNameLst>
                                          <p:attrName>style.visibility</p:attrName>
                                        </p:attrNameLst>
                                      </p:cBhvr>
                                      <p:to>
                                        <p:strVal val="visible"/>
                                      </p:to>
                                    </p:set>
                                    <p:animEffect transition="in" filter="fade">
                                      <p:cBhvr>
                                        <p:cTn id="53" dur="800" decel="100000"/>
                                        <p:tgtEl>
                                          <p:spTgt spid="140"/>
                                        </p:tgtEl>
                                      </p:cBhvr>
                                    </p:animEffect>
                                    <p:anim calcmode="lin" valueType="num">
                                      <p:cBhvr>
                                        <p:cTn id="54" dur="800" decel="100000" fill="hold"/>
                                        <p:tgtEl>
                                          <p:spTgt spid="140"/>
                                        </p:tgtEl>
                                        <p:attrNameLst>
                                          <p:attrName>style.rotation</p:attrName>
                                        </p:attrNameLst>
                                      </p:cBhvr>
                                      <p:tavLst>
                                        <p:tav tm="0">
                                          <p:val>
                                            <p:fltVal val="-90"/>
                                          </p:val>
                                        </p:tav>
                                        <p:tav tm="100000">
                                          <p:val>
                                            <p:fltVal val="0"/>
                                          </p:val>
                                        </p:tav>
                                      </p:tavLst>
                                    </p:anim>
                                    <p:anim calcmode="lin" valueType="num">
                                      <p:cBhvr>
                                        <p:cTn id="55" dur="800" decel="100000" fill="hold"/>
                                        <p:tgtEl>
                                          <p:spTgt spid="140"/>
                                        </p:tgtEl>
                                        <p:attrNameLst>
                                          <p:attrName>ppt_x</p:attrName>
                                        </p:attrNameLst>
                                      </p:cBhvr>
                                      <p:tavLst>
                                        <p:tav tm="0">
                                          <p:val>
                                            <p:strVal val="#ppt_x+0.4"/>
                                          </p:val>
                                        </p:tav>
                                        <p:tav tm="100000">
                                          <p:val>
                                            <p:strVal val="#ppt_x-0.05"/>
                                          </p:val>
                                        </p:tav>
                                      </p:tavLst>
                                    </p:anim>
                                    <p:anim calcmode="lin" valueType="num">
                                      <p:cBhvr>
                                        <p:cTn id="56" dur="800" decel="100000" fill="hold"/>
                                        <p:tgtEl>
                                          <p:spTgt spid="140"/>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140"/>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140"/>
                                        </p:tgtEl>
                                        <p:attrNameLst>
                                          <p:attrName>ppt_y</p:attrName>
                                        </p:attrNameLst>
                                      </p:cBhvr>
                                      <p:tavLst>
                                        <p:tav tm="0">
                                          <p:val>
                                            <p:strVal val="#ppt_y+0.1"/>
                                          </p:val>
                                        </p:tav>
                                        <p:tav tm="100000">
                                          <p:val>
                                            <p:strVal val="#ppt_y"/>
                                          </p:val>
                                        </p:tav>
                                      </p:tavLst>
                                    </p:anim>
                                  </p:childTnLst>
                                </p:cTn>
                              </p:par>
                              <p:par>
                                <p:cTn id="59" presetID="30" presetClass="entr" presetSubtype="0" fill="hold" grpId="0" nodeType="withEffect">
                                  <p:stCondLst>
                                    <p:cond delay="900"/>
                                  </p:stCondLst>
                                  <p:childTnLst>
                                    <p:set>
                                      <p:cBhvr>
                                        <p:cTn id="60" dur="1" fill="hold">
                                          <p:stCondLst>
                                            <p:cond delay="0"/>
                                          </p:stCondLst>
                                        </p:cTn>
                                        <p:tgtEl>
                                          <p:spTgt spid="141"/>
                                        </p:tgtEl>
                                        <p:attrNameLst>
                                          <p:attrName>style.visibility</p:attrName>
                                        </p:attrNameLst>
                                      </p:cBhvr>
                                      <p:to>
                                        <p:strVal val="visible"/>
                                      </p:to>
                                    </p:set>
                                    <p:animEffect transition="in" filter="fade">
                                      <p:cBhvr>
                                        <p:cTn id="61" dur="800" decel="100000"/>
                                        <p:tgtEl>
                                          <p:spTgt spid="141"/>
                                        </p:tgtEl>
                                      </p:cBhvr>
                                    </p:animEffect>
                                    <p:anim calcmode="lin" valueType="num">
                                      <p:cBhvr>
                                        <p:cTn id="62" dur="800" decel="100000" fill="hold"/>
                                        <p:tgtEl>
                                          <p:spTgt spid="141"/>
                                        </p:tgtEl>
                                        <p:attrNameLst>
                                          <p:attrName>style.rotation</p:attrName>
                                        </p:attrNameLst>
                                      </p:cBhvr>
                                      <p:tavLst>
                                        <p:tav tm="0">
                                          <p:val>
                                            <p:fltVal val="-90"/>
                                          </p:val>
                                        </p:tav>
                                        <p:tav tm="100000">
                                          <p:val>
                                            <p:fltVal val="0"/>
                                          </p:val>
                                        </p:tav>
                                      </p:tavLst>
                                    </p:anim>
                                    <p:anim calcmode="lin" valueType="num">
                                      <p:cBhvr>
                                        <p:cTn id="63" dur="800" decel="100000" fill="hold"/>
                                        <p:tgtEl>
                                          <p:spTgt spid="141"/>
                                        </p:tgtEl>
                                        <p:attrNameLst>
                                          <p:attrName>ppt_x</p:attrName>
                                        </p:attrNameLst>
                                      </p:cBhvr>
                                      <p:tavLst>
                                        <p:tav tm="0">
                                          <p:val>
                                            <p:strVal val="#ppt_x+0.4"/>
                                          </p:val>
                                        </p:tav>
                                        <p:tav tm="100000">
                                          <p:val>
                                            <p:strVal val="#ppt_x-0.05"/>
                                          </p:val>
                                        </p:tav>
                                      </p:tavLst>
                                    </p:anim>
                                    <p:anim calcmode="lin" valueType="num">
                                      <p:cBhvr>
                                        <p:cTn id="64" dur="800" decel="100000" fill="hold"/>
                                        <p:tgtEl>
                                          <p:spTgt spid="141"/>
                                        </p:tgtEl>
                                        <p:attrNameLst>
                                          <p:attrName>ppt_y</p:attrName>
                                        </p:attrNameLst>
                                      </p:cBhvr>
                                      <p:tavLst>
                                        <p:tav tm="0">
                                          <p:val>
                                            <p:strVal val="#ppt_y-0.4"/>
                                          </p:val>
                                        </p:tav>
                                        <p:tav tm="100000">
                                          <p:val>
                                            <p:strVal val="#ppt_y+0.1"/>
                                          </p:val>
                                        </p:tav>
                                      </p:tavLst>
                                    </p:anim>
                                    <p:anim calcmode="lin" valueType="num">
                                      <p:cBhvr>
                                        <p:cTn id="65" dur="200" accel="100000" fill="hold">
                                          <p:stCondLst>
                                            <p:cond delay="800"/>
                                          </p:stCondLst>
                                        </p:cTn>
                                        <p:tgtEl>
                                          <p:spTgt spid="141"/>
                                        </p:tgtEl>
                                        <p:attrNameLst>
                                          <p:attrName>ppt_x</p:attrName>
                                        </p:attrNameLst>
                                      </p:cBhvr>
                                      <p:tavLst>
                                        <p:tav tm="0">
                                          <p:val>
                                            <p:strVal val="#ppt_x-0.05"/>
                                          </p:val>
                                        </p:tav>
                                        <p:tav tm="100000">
                                          <p:val>
                                            <p:strVal val="#ppt_x"/>
                                          </p:val>
                                        </p:tav>
                                      </p:tavLst>
                                    </p:anim>
                                    <p:anim calcmode="lin" valueType="num">
                                      <p:cBhvr>
                                        <p:cTn id="66" dur="200" accel="100000" fill="hold">
                                          <p:stCondLst>
                                            <p:cond delay="800"/>
                                          </p:stCondLst>
                                        </p:cTn>
                                        <p:tgtEl>
                                          <p:spTgt spid="141"/>
                                        </p:tgtEl>
                                        <p:attrNameLst>
                                          <p:attrName>ppt_y</p:attrName>
                                        </p:attrNameLst>
                                      </p:cBhvr>
                                      <p:tavLst>
                                        <p:tav tm="0">
                                          <p:val>
                                            <p:strVal val="#ppt_y+0.1"/>
                                          </p:val>
                                        </p:tav>
                                        <p:tav tm="100000">
                                          <p:val>
                                            <p:strVal val="#ppt_y"/>
                                          </p:val>
                                        </p:tav>
                                      </p:tavLst>
                                    </p:anim>
                                  </p:childTnLst>
                                </p:cTn>
                              </p:par>
                              <p:par>
                                <p:cTn id="67" presetID="22" presetClass="entr" presetSubtype="8" fill="hold" nodeType="withEffect">
                                  <p:stCondLst>
                                    <p:cond delay="1100"/>
                                  </p:stCondLst>
                                  <p:childTnLst>
                                    <p:set>
                                      <p:cBhvr>
                                        <p:cTn id="68" dur="1" fill="hold">
                                          <p:stCondLst>
                                            <p:cond delay="0"/>
                                          </p:stCondLst>
                                        </p:cTn>
                                        <p:tgtEl>
                                          <p:spTgt spid="146"/>
                                        </p:tgtEl>
                                        <p:attrNameLst>
                                          <p:attrName>style.visibility</p:attrName>
                                        </p:attrNameLst>
                                      </p:cBhvr>
                                      <p:to>
                                        <p:strVal val="visible"/>
                                      </p:to>
                                    </p:set>
                                    <p:animEffect transition="in" filter="wipe(left)">
                                      <p:cBhvr>
                                        <p:cTn id="69"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animBg="1"/>
      <p:bldP spid="136" grpId="0" animBg="1"/>
      <p:bldP spid="137" grpId="0" animBg="1"/>
      <p:bldP spid="138" grpId="0" animBg="1"/>
      <p:bldP spid="139" grpId="0" animBg="1"/>
      <p:bldP spid="140" grpId="0" animBg="1"/>
      <p:bldP spid="1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75143" y="1363011"/>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3" name="矩形 2"/>
          <p:cNvSpPr/>
          <p:nvPr/>
        </p:nvSpPr>
        <p:spPr>
          <a:xfrm>
            <a:off x="4406883" y="1149337"/>
            <a:ext cx="4685690" cy="46343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200">
                <a:latin typeface="微软雅黑" panose="020B0503020204020204" pitchFamily="34" charset="-122"/>
                <a:ea typeface="微软雅黑" panose="020B0503020204020204" pitchFamily="34" charset="-122"/>
              </a:rPr>
              <a:t>点击添加标题</a:t>
            </a:r>
            <a:endParaRPr lang="zh-CN" altLang="en-US" sz="3200">
              <a:latin typeface="微软雅黑" panose="020B0503020204020204" pitchFamily="34" charset="-122"/>
              <a:ea typeface="微软雅黑" panose="020B0503020204020204" pitchFamily="34" charset="-122"/>
            </a:endParaRPr>
          </a:p>
        </p:txBody>
      </p:sp>
      <p:sp>
        <p:nvSpPr>
          <p:cNvPr id="4" name="六边形 3"/>
          <p:cNvSpPr/>
          <p:nvPr/>
        </p:nvSpPr>
        <p:spPr>
          <a:xfrm>
            <a:off x="1063770" y="2949069"/>
            <a:ext cx="1586849" cy="136779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200" dirty="0">
                <a:latin typeface="微软雅黑" panose="020B0503020204020204" pitchFamily="34" charset="-122"/>
                <a:ea typeface="微软雅黑" panose="020B0503020204020204" pitchFamily="34" charset="-122"/>
              </a:rPr>
              <a:t>工作概述</a:t>
            </a:r>
            <a:endParaRPr lang="zh-CN" altLang="en-US" sz="3200" dirty="0">
              <a:latin typeface="微软雅黑" panose="020B0503020204020204" pitchFamily="34" charset="-122"/>
              <a:ea typeface="微软雅黑" panose="020B0503020204020204" pitchFamily="34" charset="-122"/>
            </a:endParaRPr>
          </a:p>
        </p:txBody>
      </p:sp>
      <p:cxnSp>
        <p:nvCxnSpPr>
          <p:cNvPr id="5" name="直接箭头连接符 4"/>
          <p:cNvCxnSpPr>
            <a:stCxn id="4" idx="5"/>
          </p:cNvCxnSpPr>
          <p:nvPr/>
        </p:nvCxnSpPr>
        <p:spPr>
          <a:xfrm flipV="1">
            <a:off x="2308625" y="2013209"/>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a:stCxn id="4" idx="0"/>
          </p:cNvCxnSpPr>
          <p:nvPr/>
        </p:nvCxnSpPr>
        <p:spPr>
          <a:xfrm>
            <a:off x="2650619" y="3632966"/>
            <a:ext cx="898543" cy="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cxnSp>
        <p:nvCxnSpPr>
          <p:cNvPr id="7" name="直接箭头连接符 6"/>
          <p:cNvCxnSpPr>
            <a:stCxn id="4" idx="1"/>
          </p:cNvCxnSpPr>
          <p:nvPr/>
        </p:nvCxnSpPr>
        <p:spPr>
          <a:xfrm>
            <a:off x="2308625" y="4316865"/>
            <a:ext cx="1240537" cy="935860"/>
          </a:xfrm>
          <a:prstGeom prst="straightConnector1">
            <a:avLst/>
          </a:prstGeom>
          <a:ln>
            <a:solidFill>
              <a:srgbClr val="414455"/>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91139" y="1653262"/>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3575143" y="3162743"/>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10" name="矩形 9"/>
          <p:cNvSpPr/>
          <p:nvPr/>
        </p:nvSpPr>
        <p:spPr>
          <a:xfrm>
            <a:off x="4406883" y="2949068"/>
            <a:ext cx="4685690" cy="4634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200">
                <a:latin typeface="微软雅黑" panose="020B0503020204020204" pitchFamily="34" charset="-122"/>
                <a:ea typeface="微软雅黑" panose="020B0503020204020204" pitchFamily="34" charset="-122"/>
              </a:rPr>
              <a:t>点击添加标题</a:t>
            </a:r>
            <a:endParaRPr lang="zh-CN" altLang="en-US" sz="3200">
              <a:latin typeface="微软雅黑" panose="020B0503020204020204" pitchFamily="34" charset="-122"/>
              <a:ea typeface="微软雅黑" panose="020B0503020204020204" pitchFamily="34" charset="-122"/>
            </a:endParaRPr>
          </a:p>
        </p:txBody>
      </p:sp>
      <p:sp>
        <p:nvSpPr>
          <p:cNvPr id="11" name="TextBox 10"/>
          <p:cNvSpPr txBox="1"/>
          <p:nvPr/>
        </p:nvSpPr>
        <p:spPr>
          <a:xfrm>
            <a:off x="3791139" y="3452995"/>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575143" y="4962474"/>
            <a:ext cx="6360285" cy="1442082"/>
          </a:xfrm>
          <a:prstGeom prst="rect">
            <a:avLst/>
          </a:prstGeom>
          <a:solidFill>
            <a:srgbClr val="E8E8E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endParaRPr lang="zh-CN" altLang="en-US" sz="3200"/>
          </a:p>
        </p:txBody>
      </p:sp>
      <p:sp>
        <p:nvSpPr>
          <p:cNvPr id="13" name="矩形 12"/>
          <p:cNvSpPr/>
          <p:nvPr/>
        </p:nvSpPr>
        <p:spPr>
          <a:xfrm>
            <a:off x="4406883" y="4748800"/>
            <a:ext cx="4685690" cy="46343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7" rIns="91436" bIns="45717" rtlCol="0" anchor="ctr"/>
          <a:lstStyle/>
          <a:p>
            <a:pPr algn="ctr"/>
            <a:r>
              <a:rPr lang="zh-CN" altLang="en-US" sz="3200">
                <a:latin typeface="微软雅黑" panose="020B0503020204020204" pitchFamily="34" charset="-122"/>
                <a:ea typeface="微软雅黑" panose="020B0503020204020204" pitchFamily="34" charset="-122"/>
              </a:rPr>
              <a:t>点击添加标题</a:t>
            </a:r>
            <a:endParaRPr lang="zh-CN" altLang="en-US" sz="3200">
              <a:latin typeface="微软雅黑" panose="020B0503020204020204" pitchFamily="34" charset="-122"/>
              <a:ea typeface="微软雅黑" panose="020B0503020204020204" pitchFamily="34" charset="-122"/>
            </a:endParaRPr>
          </a:p>
        </p:txBody>
      </p:sp>
      <p:sp>
        <p:nvSpPr>
          <p:cNvPr id="14" name="TextBox 13"/>
          <p:cNvSpPr txBox="1"/>
          <p:nvPr/>
        </p:nvSpPr>
        <p:spPr>
          <a:xfrm>
            <a:off x="3791139" y="5252726"/>
            <a:ext cx="6047885" cy="932557"/>
          </a:xfrm>
          <a:prstGeom prst="rect">
            <a:avLst/>
          </a:prstGeom>
          <a:noFill/>
        </p:spPr>
        <p:txBody>
          <a:bodyPr wrap="square" lIns="91436" tIns="45717" rIns="91436" bIns="45717" rtlCol="0">
            <a:spAutoFit/>
          </a:bodyPr>
          <a:lstStyle/>
          <a:p>
            <a:pPr>
              <a:lnSpc>
                <a:spcPct val="13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标题 2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14:presetBounceEnd="50000">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14:bounceEnd="50000">
                                          <p:cBhvr additive="base">
                                            <p:cTn id="25" dur="500" fill="hold"/>
                                            <p:tgtEl>
                                              <p:spTgt spid="2"/>
                                            </p:tgtEl>
                                            <p:attrNameLst>
                                              <p:attrName>ppt_x</p:attrName>
                                            </p:attrNameLst>
                                          </p:cBhvr>
                                          <p:tavLst>
                                            <p:tav tm="0">
                                              <p:val>
                                                <p:strVal val="#ppt_x"/>
                                              </p:val>
                                            </p:tav>
                                            <p:tav tm="100000">
                                              <p:val>
                                                <p:strVal val="#ppt_x"/>
                                              </p:val>
                                            </p:tav>
                                          </p:tavLst>
                                        </p:anim>
                                        <p:anim calcmode="lin" valueType="num" p14:bounceEnd="50000">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14:presetBounceEnd="50000">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14:bounceEnd="50000">
                                          <p:cBhvr additive="base">
                                            <p:cTn id="43" dur="500" fill="hold"/>
                                            <p:tgtEl>
                                              <p:spTgt spid="9"/>
                                            </p:tgtEl>
                                            <p:attrNameLst>
                                              <p:attrName>ppt_x</p:attrName>
                                            </p:attrNameLst>
                                          </p:cBhvr>
                                          <p:tavLst>
                                            <p:tav tm="0">
                                              <p:val>
                                                <p:strVal val="#ppt_x"/>
                                              </p:val>
                                            </p:tav>
                                            <p:tav tm="100000">
                                              <p:val>
                                                <p:strVal val="#ppt_x"/>
                                              </p:val>
                                            </p:tav>
                                          </p:tavLst>
                                        </p:anim>
                                        <p:anim calcmode="lin" valueType="num" p14:bounceEnd="50000">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14:presetBounceEnd="50000">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14:bounceEnd="50000">
                                          <p:cBhvr additive="base">
                                            <p:cTn id="61" dur="500" fill="hold"/>
                                            <p:tgtEl>
                                              <p:spTgt spid="12"/>
                                            </p:tgtEl>
                                            <p:attrNameLst>
                                              <p:attrName>ppt_x</p:attrName>
                                            </p:attrNameLst>
                                          </p:cBhvr>
                                          <p:tavLst>
                                            <p:tav tm="0">
                                              <p:val>
                                                <p:strVal val="#ppt_x"/>
                                              </p:val>
                                            </p:tav>
                                            <p:tav tm="100000">
                                              <p:val>
                                                <p:strVal val="#ppt_x"/>
                                              </p:val>
                                            </p:tav>
                                          </p:tavLst>
                                        </p:anim>
                                        <p:anim calcmode="lin" valueType="num" p14:bounceEnd="50000">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par>
                                    <p:cTn id="12" presetID="22" presetClass="entr" presetSubtype="8"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par>
                                    <p:cTn id="15" presetID="22" presetClass="entr" presetSubtype="8"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outVertical)">
                                          <p:cBhvr>
                                            <p:cTn id="21" dur="500"/>
                                            <p:tgtEl>
                                              <p:spTgt spid="3"/>
                                            </p:tgtEl>
                                          </p:cBhvr>
                                        </p:animEffect>
                                      </p:childTnLst>
                                    </p:cTn>
                                  </p:par>
                                </p:childTnLst>
                              </p:cTn>
                            </p:par>
                            <p:par>
                              <p:cTn id="22" fill="hold">
                                <p:stCondLst>
                                  <p:cond delay="1500"/>
                                </p:stCondLst>
                                <p:childTnLst>
                                  <p:par>
                                    <p:cTn id="23" presetID="2" presetClass="entr" presetSubtype="1"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iterate type="lt">
                                        <p:tmPct val="30000"/>
                                      </p:iterate>
                                      <p:childTnLst>
                                        <p:set>
                                          <p:cBhvr>
                                            <p:cTn id="29" dur="1" fill="hold">
                                              <p:stCondLst>
                                                <p:cond delay="0"/>
                                              </p:stCondLst>
                                            </p:cTn>
                                            <p:tgtEl>
                                              <p:spTgt spid="8"/>
                                            </p:tgtEl>
                                            <p:attrNameLst>
                                              <p:attrName>style.visibility</p:attrName>
                                            </p:attrNameLst>
                                          </p:cBhvr>
                                          <p:to>
                                            <p:strVal val="visible"/>
                                          </p:to>
                                        </p:set>
                                        <p:animEffect transition="in" filter="wipe(left)">
                                          <p:cBhvr>
                                            <p:cTn id="30" dur="100"/>
                                            <p:tgtEl>
                                              <p:spTgt spid="8"/>
                                            </p:tgtEl>
                                          </p:cBhvr>
                                        </p:animEffect>
                                      </p:childTnLst>
                                    </p:cTn>
                                  </p:par>
                                  <p:par>
                                    <p:cTn id="31" presetID="36" presetClass="emph" presetSubtype="0" fill="hold" grpId="1" nodeType="withEffect">
                                      <p:stCondLst>
                                        <p:cond delay="0"/>
                                      </p:stCondLst>
                                      <p:iterate type="lt">
                                        <p:tmPct val="30000"/>
                                      </p:iterate>
                                      <p:childTnLst>
                                        <p:animScale>
                                          <p:cBhvr>
                                            <p:cTn id="32" dur="50" autoRev="1" fill="hold">
                                              <p:stCondLst>
                                                <p:cond delay="0"/>
                                              </p:stCondLst>
                                            </p:cTn>
                                            <p:tgtEl>
                                              <p:spTgt spid="8"/>
                                            </p:tgtEl>
                                          </p:cBhvr>
                                          <p:to x="80000" y="100000"/>
                                        </p:animScale>
                                        <p:anim by="(#ppt_w*0.10)" calcmode="lin" valueType="num">
                                          <p:cBhvr>
                                            <p:cTn id="33" dur="50" autoRev="1" fill="hold">
                                              <p:stCondLst>
                                                <p:cond delay="0"/>
                                              </p:stCondLst>
                                            </p:cTn>
                                            <p:tgtEl>
                                              <p:spTgt spid="8"/>
                                            </p:tgtEl>
                                            <p:attrNameLst>
                                              <p:attrName>ppt_x</p:attrName>
                                            </p:attrNameLst>
                                          </p:cBhvr>
                                        </p:anim>
                                        <p:anim by="(-#ppt_w*0.10)" calcmode="lin" valueType="num">
                                          <p:cBhvr>
                                            <p:cTn id="34" dur="50" autoRev="1" fill="hold">
                                              <p:stCondLst>
                                                <p:cond delay="0"/>
                                              </p:stCondLst>
                                            </p:cTn>
                                            <p:tgtEl>
                                              <p:spTgt spid="8"/>
                                            </p:tgtEl>
                                            <p:attrNameLst>
                                              <p:attrName>ppt_y</p:attrName>
                                            </p:attrNameLst>
                                          </p:cBhvr>
                                        </p:anim>
                                        <p:animRot by="-480000">
                                          <p:cBhvr>
                                            <p:cTn id="35" dur="50" autoRev="1" fill="hold">
                                              <p:stCondLst>
                                                <p:cond delay="0"/>
                                              </p:stCondLst>
                                            </p:cTn>
                                            <p:tgtEl>
                                              <p:spTgt spid="8"/>
                                            </p:tgtEl>
                                            <p:attrNameLst>
                                              <p:attrName>r</p:attrName>
                                            </p:attrNameLst>
                                          </p:cBhvr>
                                        </p:animRot>
                                      </p:childTnLst>
                                    </p:cTn>
                                  </p:par>
                                </p:childTnLst>
                              </p:cTn>
                            </p:par>
                            <p:par>
                              <p:cTn id="36" fill="hold">
                                <p:stCondLst>
                                  <p:cond delay="4110"/>
                                </p:stCondLst>
                                <p:childTnLst>
                                  <p:par>
                                    <p:cTn id="37" presetID="16" presetClass="entr" presetSubtype="37"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outVertical)">
                                          <p:cBhvr>
                                            <p:cTn id="39" dur="500"/>
                                            <p:tgtEl>
                                              <p:spTgt spid="10"/>
                                            </p:tgtEl>
                                          </p:cBhvr>
                                        </p:animEffect>
                                      </p:childTnLst>
                                    </p:cTn>
                                  </p:par>
                                </p:childTnLst>
                              </p:cTn>
                            </p:par>
                            <p:par>
                              <p:cTn id="40" fill="hold">
                                <p:stCondLst>
                                  <p:cond delay="4610"/>
                                </p:stCondLst>
                                <p:childTnLst>
                                  <p:par>
                                    <p:cTn id="41" presetID="2" presetClass="entr" presetSubtype="1"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par>
                              <p:cTn id="45" fill="hold">
                                <p:stCondLst>
                                  <p:cond delay="5110"/>
                                </p:stCondLst>
                                <p:childTnLst>
                                  <p:par>
                                    <p:cTn id="46" presetID="22" presetClass="entr" presetSubtype="8" fill="hold" grpId="0" nodeType="afterEffect">
                                      <p:stCondLst>
                                        <p:cond delay="0"/>
                                      </p:stCondLst>
                                      <p:iterate type="lt">
                                        <p:tmPct val="30000"/>
                                      </p:iterate>
                                      <p:childTnLst>
                                        <p:set>
                                          <p:cBhvr>
                                            <p:cTn id="47" dur="1" fill="hold">
                                              <p:stCondLst>
                                                <p:cond delay="0"/>
                                              </p:stCondLst>
                                            </p:cTn>
                                            <p:tgtEl>
                                              <p:spTgt spid="11"/>
                                            </p:tgtEl>
                                            <p:attrNameLst>
                                              <p:attrName>style.visibility</p:attrName>
                                            </p:attrNameLst>
                                          </p:cBhvr>
                                          <p:to>
                                            <p:strVal val="visible"/>
                                          </p:to>
                                        </p:set>
                                        <p:animEffect transition="in" filter="wipe(left)">
                                          <p:cBhvr>
                                            <p:cTn id="48" dur="100"/>
                                            <p:tgtEl>
                                              <p:spTgt spid="11"/>
                                            </p:tgtEl>
                                          </p:cBhvr>
                                        </p:animEffect>
                                      </p:childTnLst>
                                    </p:cTn>
                                  </p:par>
                                  <p:par>
                                    <p:cTn id="49" presetID="36" presetClass="emph" presetSubtype="0" fill="hold" grpId="1" nodeType="withEffect">
                                      <p:stCondLst>
                                        <p:cond delay="0"/>
                                      </p:stCondLst>
                                      <p:iterate type="lt">
                                        <p:tmPct val="30000"/>
                                      </p:iterate>
                                      <p:childTnLst>
                                        <p:animScale>
                                          <p:cBhvr>
                                            <p:cTn id="50" dur="50" autoRev="1" fill="hold">
                                              <p:stCondLst>
                                                <p:cond delay="0"/>
                                              </p:stCondLst>
                                            </p:cTn>
                                            <p:tgtEl>
                                              <p:spTgt spid="11"/>
                                            </p:tgtEl>
                                          </p:cBhvr>
                                          <p:to x="80000" y="100000"/>
                                        </p:animScale>
                                        <p:anim by="(#ppt_w*0.10)" calcmode="lin" valueType="num">
                                          <p:cBhvr>
                                            <p:cTn id="51" dur="50" autoRev="1" fill="hold">
                                              <p:stCondLst>
                                                <p:cond delay="0"/>
                                              </p:stCondLst>
                                            </p:cTn>
                                            <p:tgtEl>
                                              <p:spTgt spid="11"/>
                                            </p:tgtEl>
                                            <p:attrNameLst>
                                              <p:attrName>ppt_x</p:attrName>
                                            </p:attrNameLst>
                                          </p:cBhvr>
                                        </p:anim>
                                        <p:anim by="(-#ppt_w*0.10)" calcmode="lin" valueType="num">
                                          <p:cBhvr>
                                            <p:cTn id="52" dur="50" autoRev="1" fill="hold">
                                              <p:stCondLst>
                                                <p:cond delay="0"/>
                                              </p:stCondLst>
                                            </p:cTn>
                                            <p:tgtEl>
                                              <p:spTgt spid="11"/>
                                            </p:tgtEl>
                                            <p:attrNameLst>
                                              <p:attrName>ppt_y</p:attrName>
                                            </p:attrNameLst>
                                          </p:cBhvr>
                                        </p:anim>
                                        <p:animRot by="-480000">
                                          <p:cBhvr>
                                            <p:cTn id="53" dur="50" autoRev="1" fill="hold">
                                              <p:stCondLst>
                                                <p:cond delay="0"/>
                                              </p:stCondLst>
                                            </p:cTn>
                                            <p:tgtEl>
                                              <p:spTgt spid="11"/>
                                            </p:tgtEl>
                                            <p:attrNameLst>
                                              <p:attrName>r</p:attrName>
                                            </p:attrNameLst>
                                          </p:cBhvr>
                                        </p:animRot>
                                      </p:childTnLst>
                                    </p:cTn>
                                  </p:par>
                                </p:childTnLst>
                              </p:cTn>
                            </p:par>
                            <p:par>
                              <p:cTn id="54" fill="hold">
                                <p:stCondLst>
                                  <p:cond delay="7220"/>
                                </p:stCondLst>
                                <p:childTnLst>
                                  <p:par>
                                    <p:cTn id="55" presetID="16" presetClass="entr" presetSubtype="37"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childTnLst>
                              </p:cTn>
                            </p:par>
                            <p:par>
                              <p:cTn id="58" fill="hold">
                                <p:stCondLst>
                                  <p:cond delay="7720"/>
                                </p:stCondLst>
                                <p:childTnLst>
                                  <p:par>
                                    <p:cTn id="59" presetID="2" presetClass="entr" presetSubtype="1"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p:stCondLst>
                                  <p:cond delay="8220"/>
                                </p:stCondLst>
                                <p:childTnLst>
                                  <p:par>
                                    <p:cTn id="64" presetID="22" presetClass="entr" presetSubtype="8" fill="hold" grpId="0" nodeType="afterEffect">
                                      <p:stCondLst>
                                        <p:cond delay="0"/>
                                      </p:stCondLst>
                                      <p:iterate type="lt">
                                        <p:tmPct val="30000"/>
                                      </p:iterate>
                                      <p:childTnLst>
                                        <p:set>
                                          <p:cBhvr>
                                            <p:cTn id="65" dur="1" fill="hold">
                                              <p:stCondLst>
                                                <p:cond delay="0"/>
                                              </p:stCondLst>
                                            </p:cTn>
                                            <p:tgtEl>
                                              <p:spTgt spid="14"/>
                                            </p:tgtEl>
                                            <p:attrNameLst>
                                              <p:attrName>style.visibility</p:attrName>
                                            </p:attrNameLst>
                                          </p:cBhvr>
                                          <p:to>
                                            <p:strVal val="visible"/>
                                          </p:to>
                                        </p:set>
                                        <p:animEffect transition="in" filter="wipe(left)">
                                          <p:cBhvr>
                                            <p:cTn id="66" dur="100"/>
                                            <p:tgtEl>
                                              <p:spTgt spid="14"/>
                                            </p:tgtEl>
                                          </p:cBhvr>
                                        </p:animEffect>
                                      </p:childTnLst>
                                    </p:cTn>
                                  </p:par>
                                  <p:par>
                                    <p:cTn id="67" presetID="36" presetClass="emph" presetSubtype="0" fill="hold" grpId="1" nodeType="withEffect">
                                      <p:stCondLst>
                                        <p:cond delay="0"/>
                                      </p:stCondLst>
                                      <p:iterate type="lt">
                                        <p:tmPct val="30000"/>
                                      </p:iterate>
                                      <p:childTnLst>
                                        <p:animScale>
                                          <p:cBhvr>
                                            <p:cTn id="68" dur="50" autoRev="1" fill="hold">
                                              <p:stCondLst>
                                                <p:cond delay="0"/>
                                              </p:stCondLst>
                                            </p:cTn>
                                            <p:tgtEl>
                                              <p:spTgt spid="14"/>
                                            </p:tgtEl>
                                          </p:cBhvr>
                                          <p:to x="80000" y="100000"/>
                                        </p:animScale>
                                        <p:anim by="(#ppt_w*0.10)" calcmode="lin" valueType="num">
                                          <p:cBhvr>
                                            <p:cTn id="69" dur="50" autoRev="1" fill="hold">
                                              <p:stCondLst>
                                                <p:cond delay="0"/>
                                              </p:stCondLst>
                                            </p:cTn>
                                            <p:tgtEl>
                                              <p:spTgt spid="14"/>
                                            </p:tgtEl>
                                            <p:attrNameLst>
                                              <p:attrName>ppt_x</p:attrName>
                                            </p:attrNameLst>
                                          </p:cBhvr>
                                        </p:anim>
                                        <p:anim by="(-#ppt_w*0.10)" calcmode="lin" valueType="num">
                                          <p:cBhvr>
                                            <p:cTn id="70" dur="50" autoRev="1" fill="hold">
                                              <p:stCondLst>
                                                <p:cond delay="0"/>
                                              </p:stCondLst>
                                            </p:cTn>
                                            <p:tgtEl>
                                              <p:spTgt spid="14"/>
                                            </p:tgtEl>
                                            <p:attrNameLst>
                                              <p:attrName>ppt_y</p:attrName>
                                            </p:attrNameLst>
                                          </p:cBhvr>
                                        </p:anim>
                                        <p:animRot by="-480000">
                                          <p:cBhvr>
                                            <p:cTn id="71" dur="50" autoRev="1" fill="hold">
                                              <p:stCondLst>
                                                <p:cond delay="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8" grpId="1"/>
          <p:bldP spid="9" grpId="0" animBg="1"/>
          <p:bldP spid="10" grpId="0" animBg="1"/>
          <p:bldP spid="11" grpId="0"/>
          <p:bldP spid="11" grpId="1"/>
          <p:bldP spid="12" grpId="0" animBg="1"/>
          <p:bldP spid="13" grpId="0" animBg="1"/>
          <p:bldP spid="14" grpId="0"/>
          <p:bldP spid="14" grpId="1"/>
        </p:bldLst>
      </p:timing>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19"/>
          <p:cNvSpPr>
            <a:spLocks noChangeArrowheads="1"/>
          </p:cNvSpPr>
          <p:nvPr/>
        </p:nvSpPr>
        <p:spPr bwMode="auto">
          <a:xfrm>
            <a:off x="7210056" y="2158867"/>
            <a:ext cx="1371955" cy="1372133"/>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accent2"/>
          </a:solidFill>
          <a:ln>
            <a:noFill/>
          </a:ln>
        </p:spPr>
        <p:txBody>
          <a:bodyPr lIns="0" tIns="0" rIns="0" bIns="623938"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4" name="任意多边形 20"/>
          <p:cNvSpPr>
            <a:spLocks noChangeArrowheads="1"/>
          </p:cNvSpPr>
          <p:nvPr/>
        </p:nvSpPr>
        <p:spPr bwMode="auto">
          <a:xfrm rot="3600000">
            <a:off x="7940562" y="2582070"/>
            <a:ext cx="1372133" cy="1370362"/>
          </a:xfrm>
          <a:custGeom>
            <a:avLst/>
            <a:gdLst>
              <a:gd name="T0" fmla="*/ 678151 w 1217261"/>
              <a:gd name="T1" fmla="*/ 0 h 1216852"/>
              <a:gd name="T2" fmla="*/ 1245018 w 1217261"/>
              <a:gd name="T3" fmla="*/ 114351 h 1216852"/>
              <a:gd name="T4" fmla="*/ 1366838 w 1217261"/>
              <a:gd name="T5" fmla="*/ 172986 h 1216852"/>
              <a:gd name="T6" fmla="*/ 730030 w 1217261"/>
              <a:gd name="T7" fmla="*/ 1365250 h 1216852"/>
              <a:gd name="T8" fmla="*/ 724200 w 1217261"/>
              <a:gd name="T9" fmla="*/ 1361323 h 1216852"/>
              <a:gd name="T10" fmla="*/ 683418 w 1217261"/>
              <a:gd name="T11" fmla="*/ 1353096 h 1216852"/>
              <a:gd name="T12" fmla="*/ 642638 w 1217261"/>
              <a:gd name="T13" fmla="*/ 1361323 h 1216852"/>
              <a:gd name="T14" fmla="*/ 638801 w 1217261"/>
              <a:gd name="T15" fmla="*/ 1363907 h 1216852"/>
              <a:gd name="T16" fmla="*/ 0 w 1217261"/>
              <a:gd name="T17" fmla="*/ 167915 h 1216852"/>
              <a:gd name="T18" fmla="*/ 111284 w 1217261"/>
              <a:gd name="T19" fmla="*/ 114351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5" name="任意多边形 24"/>
          <p:cNvSpPr>
            <a:spLocks noChangeArrowheads="1"/>
          </p:cNvSpPr>
          <p:nvPr/>
        </p:nvSpPr>
        <p:spPr bwMode="auto">
          <a:xfrm rot="18000000">
            <a:off x="6478577" y="2581273"/>
            <a:ext cx="1372133" cy="1371955"/>
          </a:xfrm>
          <a:custGeom>
            <a:avLst/>
            <a:gdLst>
              <a:gd name="T0" fmla="*/ 678151 w 1217261"/>
              <a:gd name="T1" fmla="*/ 0 h 1216852"/>
              <a:gd name="T2" fmla="*/ 1245018 w 1217261"/>
              <a:gd name="T3" fmla="*/ 114483 h 1216852"/>
              <a:gd name="T4" fmla="*/ 1366838 w 1217261"/>
              <a:gd name="T5" fmla="*/ 173187 h 1216852"/>
              <a:gd name="T6" fmla="*/ 730030 w 1217261"/>
              <a:gd name="T7" fmla="*/ 1366837 h 1216852"/>
              <a:gd name="T8" fmla="*/ 724200 w 1217261"/>
              <a:gd name="T9" fmla="*/ 1362906 h 1216852"/>
              <a:gd name="T10" fmla="*/ 683418 w 1217261"/>
              <a:gd name="T11" fmla="*/ 1354669 h 1216852"/>
              <a:gd name="T12" fmla="*/ 642638 w 1217261"/>
              <a:gd name="T13" fmla="*/ 1362906 h 1216852"/>
              <a:gd name="T14" fmla="*/ 638801 w 1217261"/>
              <a:gd name="T15" fmla="*/ 1365492 h 1216852"/>
              <a:gd name="T16" fmla="*/ 0 w 1217261"/>
              <a:gd name="T17" fmla="*/ 168110 h 1216852"/>
              <a:gd name="T18" fmla="*/ 111284 w 1217261"/>
              <a:gd name="T19" fmla="*/ 114483 h 1216852"/>
              <a:gd name="T20" fmla="*/ 678151 w 1217261"/>
              <a:gd name="T21" fmla="*/ 0 h 12168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7261"/>
              <a:gd name="T34" fmla="*/ 0 h 1216852"/>
              <a:gd name="T35" fmla="*/ 1217261 w 1217261"/>
              <a:gd name="T36" fmla="*/ 1216852 h 12168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7261" h="1216852">
                <a:moveTo>
                  <a:pt x="603939" y="0"/>
                </a:moveTo>
                <a:cubicBezTo>
                  <a:pt x="783011" y="0"/>
                  <a:pt x="953607" y="36292"/>
                  <a:pt x="1108772" y="101921"/>
                </a:cubicBezTo>
                <a:lnTo>
                  <a:pt x="1217261" y="154183"/>
                </a:lnTo>
                <a:lnTo>
                  <a:pt x="650141" y="1216852"/>
                </a:lnTo>
                <a:lnTo>
                  <a:pt x="644949" y="1213352"/>
                </a:lnTo>
                <a:cubicBezTo>
                  <a:pt x="633786" y="1208630"/>
                  <a:pt x="621513" y="1206019"/>
                  <a:pt x="608630" y="1206019"/>
                </a:cubicBezTo>
                <a:cubicBezTo>
                  <a:pt x="595748" y="1206019"/>
                  <a:pt x="583475" y="1208630"/>
                  <a:pt x="572312" y="1213352"/>
                </a:cubicBezTo>
                <a:lnTo>
                  <a:pt x="568895" y="1215655"/>
                </a:lnTo>
                <a:lnTo>
                  <a:pt x="0" y="149663"/>
                </a:lnTo>
                <a:lnTo>
                  <a:pt x="99106" y="101921"/>
                </a:lnTo>
                <a:cubicBezTo>
                  <a:pt x="254272" y="36292"/>
                  <a:pt x="424867" y="0"/>
                  <a:pt x="603939" y="0"/>
                </a:cubicBezTo>
                <a:close/>
              </a:path>
            </a:pathLst>
          </a:custGeom>
          <a:solidFill>
            <a:schemeClr val="bg1">
              <a:lumMod val="75000"/>
            </a:schemeClr>
          </a:solidFill>
          <a:ln>
            <a:noFill/>
          </a:ln>
        </p:spPr>
        <p:txBody>
          <a:bodyPr lIns="0" tIns="0" rIns="0" bIns="623938" anchor="ctr"/>
          <a:lstStyle/>
          <a:p>
            <a:pPr algn="ctr" eaLnBrk="1" hangingPunct="1"/>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6" name="任意多边形 31"/>
          <p:cNvSpPr>
            <a:spLocks noChangeArrowheads="1"/>
          </p:cNvSpPr>
          <p:nvPr/>
        </p:nvSpPr>
        <p:spPr bwMode="auto">
          <a:xfrm rot="18255227">
            <a:off x="7964462" y="3394831"/>
            <a:ext cx="1368947" cy="1373548"/>
          </a:xfrm>
          <a:custGeom>
            <a:avLst/>
            <a:gdLst>
              <a:gd name="T0" fmla="*/ 637722 w 1072099"/>
              <a:gd name="T1" fmla="*/ 0 h 1075891"/>
              <a:gd name="T2" fmla="*/ 1363663 w 1072099"/>
              <a:gd name="T3" fmla="*/ 1146430 h 1075891"/>
              <a:gd name="T4" fmla="*/ 1256644 w 1072099"/>
              <a:gd name="T5" fmla="*/ 1208152 h 1075891"/>
              <a:gd name="T6" fmla="*/ 699741 w 1072099"/>
              <a:gd name="T7" fmla="*/ 1364346 h 1075891"/>
              <a:gd name="T8" fmla="*/ 125858 w 1072099"/>
              <a:gd name="T9" fmla="*/ 1292256 h 1075891"/>
              <a:gd name="T10" fmla="*/ 0 w 1072099"/>
              <a:gd name="T11" fmla="*/ 1242764 h 1075891"/>
              <a:gd name="T12" fmla="*/ 546631 w 1072099"/>
              <a:gd name="T13" fmla="*/ 5427 h 1075891"/>
              <a:gd name="T14" fmla="*/ 552736 w 1072099"/>
              <a:gd name="T15" fmla="*/ 8913 h 1075891"/>
              <a:gd name="T16" fmla="*/ 594024 w 1072099"/>
              <a:gd name="T17" fmla="*/ 14100 h 1075891"/>
              <a:gd name="T18" fmla="*/ 634088 w 1072099"/>
              <a:gd name="T19" fmla="*/ 2863 h 10758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2099"/>
              <a:gd name="T31" fmla="*/ 0 h 1075891"/>
              <a:gd name="T32" fmla="*/ 1072099 w 1072099"/>
              <a:gd name="T33" fmla="*/ 1075891 h 10758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2099" h="1075891">
                <a:moveTo>
                  <a:pt x="501371" y="0"/>
                </a:moveTo>
                <a:lnTo>
                  <a:pt x="1072099" y="901353"/>
                </a:lnTo>
                <a:lnTo>
                  <a:pt x="987962" y="949880"/>
                </a:lnTo>
                <a:cubicBezTo>
                  <a:pt x="855636" y="1017829"/>
                  <a:pt x="707803" y="1060957"/>
                  <a:pt x="550130" y="1072684"/>
                </a:cubicBezTo>
                <a:cubicBezTo>
                  <a:pt x="392456" y="1084412"/>
                  <a:pt x="239869" y="1063629"/>
                  <a:pt x="98948" y="1016005"/>
                </a:cubicBezTo>
                <a:lnTo>
                  <a:pt x="0" y="977093"/>
                </a:lnTo>
                <a:lnTo>
                  <a:pt x="429756" y="4267"/>
                </a:lnTo>
                <a:lnTo>
                  <a:pt x="434556" y="7008"/>
                </a:lnTo>
                <a:cubicBezTo>
                  <a:pt x="444695" y="10435"/>
                  <a:pt x="455672" y="11930"/>
                  <a:pt x="467016" y="11086"/>
                </a:cubicBezTo>
                <a:cubicBezTo>
                  <a:pt x="478358" y="10243"/>
                  <a:pt x="488994" y="7140"/>
                  <a:pt x="498514" y="2251"/>
                </a:cubicBezTo>
                <a:lnTo>
                  <a:pt x="501371" y="0"/>
                </a:lnTo>
                <a:close/>
              </a:path>
            </a:pathLst>
          </a:custGeom>
          <a:solidFill>
            <a:schemeClr val="accent3"/>
          </a:solidFill>
          <a:ln>
            <a:noFill/>
          </a:ln>
        </p:spPr>
        <p:txBody>
          <a:bodyPr lIns="121908" tIns="623938" rIns="121908" bIns="60954"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a:p>
            <a:pPr algn="ctr" eaLnBrk="1" hangingPunct="1"/>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7" name="任意多边形 35"/>
          <p:cNvSpPr>
            <a:spLocks noChangeArrowheads="1"/>
          </p:cNvSpPr>
          <p:nvPr/>
        </p:nvSpPr>
        <p:spPr bwMode="auto">
          <a:xfrm>
            <a:off x="7210056" y="3848137"/>
            <a:ext cx="1371955" cy="1372133"/>
          </a:xfrm>
          <a:custGeom>
            <a:avLst/>
            <a:gdLst>
              <a:gd name="T0" fmla="*/ 636808 w 1074764"/>
              <a:gd name="T1" fmla="*/ 0 h 1074402"/>
              <a:gd name="T2" fmla="*/ 642638 w 1074764"/>
              <a:gd name="T3" fmla="*/ 3931 h 1074402"/>
              <a:gd name="T4" fmla="*/ 683420 w 1074764"/>
              <a:gd name="T5" fmla="*/ 12168 h 1074402"/>
              <a:gd name="T6" fmla="*/ 724200 w 1074764"/>
              <a:gd name="T7" fmla="*/ 3931 h 1074402"/>
              <a:gd name="T8" fmla="*/ 728037 w 1074764"/>
              <a:gd name="T9" fmla="*/ 1345 h 1074402"/>
              <a:gd name="T10" fmla="*/ 1366838 w 1074764"/>
              <a:gd name="T11" fmla="*/ 1198727 h 1074402"/>
              <a:gd name="T12" fmla="*/ 1255554 w 1074764"/>
              <a:gd name="T13" fmla="*/ 1252353 h 1074402"/>
              <a:gd name="T14" fmla="*/ 688688 w 1074764"/>
              <a:gd name="T15" fmla="*/ 1366837 h 1074402"/>
              <a:gd name="T16" fmla="*/ 121820 w 1074764"/>
              <a:gd name="T17" fmla="*/ 1252353 h 1074402"/>
              <a:gd name="T18" fmla="*/ 0 w 1074764"/>
              <a:gd name="T19" fmla="*/ 1193650 h 10744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4764"/>
              <a:gd name="T31" fmla="*/ 0 h 1074402"/>
              <a:gd name="T32" fmla="*/ 1074764 w 1074764"/>
              <a:gd name="T33" fmla="*/ 1074402 h 10744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4764" h="1074402">
                <a:moveTo>
                  <a:pt x="500731" y="0"/>
                </a:moveTo>
                <a:lnTo>
                  <a:pt x="505315" y="3090"/>
                </a:lnTo>
                <a:cubicBezTo>
                  <a:pt x="515172" y="7259"/>
                  <a:pt x="526008" y="9565"/>
                  <a:pt x="537383" y="9565"/>
                </a:cubicBezTo>
                <a:cubicBezTo>
                  <a:pt x="548757" y="9565"/>
                  <a:pt x="559593" y="7259"/>
                  <a:pt x="569449" y="3090"/>
                </a:cubicBezTo>
                <a:lnTo>
                  <a:pt x="572466" y="1057"/>
                </a:lnTo>
                <a:lnTo>
                  <a:pt x="1074764" y="942259"/>
                </a:lnTo>
                <a:lnTo>
                  <a:pt x="987260" y="984412"/>
                </a:lnTo>
                <a:cubicBezTo>
                  <a:pt x="850258" y="1042358"/>
                  <a:pt x="699634" y="1074402"/>
                  <a:pt x="541525" y="1074402"/>
                </a:cubicBezTo>
                <a:cubicBezTo>
                  <a:pt x="383415" y="1074402"/>
                  <a:pt x="232790" y="1042358"/>
                  <a:pt x="95789" y="984412"/>
                </a:cubicBezTo>
                <a:lnTo>
                  <a:pt x="0" y="938268"/>
                </a:lnTo>
                <a:lnTo>
                  <a:pt x="500731" y="0"/>
                </a:lnTo>
                <a:close/>
              </a:path>
            </a:pathLst>
          </a:custGeom>
          <a:solidFill>
            <a:schemeClr val="bg1">
              <a:lumMod val="75000"/>
            </a:schemeClr>
          </a:solidFill>
          <a:ln>
            <a:noFill/>
          </a:ln>
        </p:spPr>
        <p:txBody>
          <a:bodyPr lIns="121908" tIns="623938" rIns="121908" bIns="60954"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8" name="任意多边形 39"/>
          <p:cNvSpPr>
            <a:spLocks noChangeArrowheads="1"/>
          </p:cNvSpPr>
          <p:nvPr/>
        </p:nvSpPr>
        <p:spPr bwMode="auto">
          <a:xfrm rot="3332381">
            <a:off x="6457063" y="3391647"/>
            <a:ext cx="1367352" cy="1375141"/>
          </a:xfrm>
          <a:custGeom>
            <a:avLst/>
            <a:gdLst>
              <a:gd name="T0" fmla="*/ 727554 w 1071198"/>
              <a:gd name="T1" fmla="*/ 0 h 1077846"/>
              <a:gd name="T2" fmla="*/ 733060 w 1071198"/>
              <a:gd name="T3" fmla="*/ 4369 h 1077846"/>
              <a:gd name="T4" fmla="*/ 773072 w 1071198"/>
              <a:gd name="T5" fmla="*/ 15743 h 1077846"/>
              <a:gd name="T6" fmla="*/ 814363 w 1071198"/>
              <a:gd name="T7" fmla="*/ 10709 h 1077846"/>
              <a:gd name="T8" fmla="*/ 818388 w 1071198"/>
              <a:gd name="T9" fmla="*/ 8430 h 1077846"/>
              <a:gd name="T10" fmla="*/ 1362075 w 1071198"/>
              <a:gd name="T11" fmla="*/ 1250789 h 1077846"/>
              <a:gd name="T12" fmla="*/ 1246977 w 1071198"/>
              <a:gd name="T13" fmla="*/ 1295556 h 1077846"/>
              <a:gd name="T14" fmla="*/ 673024 w 1071198"/>
              <a:gd name="T15" fmla="*/ 1365531 h 1077846"/>
              <a:gd name="T16" fmla="*/ 116868 w 1071198"/>
              <a:gd name="T17" fmla="*/ 1207435 h 1077846"/>
              <a:gd name="T18" fmla="*/ 0 w 1071198"/>
              <a:gd name="T19" fmla="*/ 1139492 h 10778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71198"/>
              <a:gd name="T31" fmla="*/ 0 h 1077846"/>
              <a:gd name="T32" fmla="*/ 1071198 w 1071198"/>
              <a:gd name="T33" fmla="*/ 1077846 h 10778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71198" h="1077846">
                <a:moveTo>
                  <a:pt x="572182" y="0"/>
                </a:moveTo>
                <a:lnTo>
                  <a:pt x="576512" y="3437"/>
                </a:lnTo>
                <a:cubicBezTo>
                  <a:pt x="586014" y="8360"/>
                  <a:pt x="596638" y="11501"/>
                  <a:pt x="607979" y="12386"/>
                </a:cubicBezTo>
                <a:cubicBezTo>
                  <a:pt x="619318" y="13270"/>
                  <a:pt x="630301" y="11815"/>
                  <a:pt x="640452" y="8425"/>
                </a:cubicBezTo>
                <a:lnTo>
                  <a:pt x="643618" y="6632"/>
                </a:lnTo>
                <a:lnTo>
                  <a:pt x="1071198" y="984048"/>
                </a:lnTo>
                <a:lnTo>
                  <a:pt x="980680" y="1019268"/>
                </a:lnTo>
                <a:cubicBezTo>
                  <a:pt x="839587" y="1066385"/>
                  <a:pt x="686927" y="1086617"/>
                  <a:pt x="529297" y="1074321"/>
                </a:cubicBezTo>
                <a:cubicBezTo>
                  <a:pt x="371667" y="1062025"/>
                  <a:pt x="223989" y="1018365"/>
                  <a:pt x="91910" y="949940"/>
                </a:cubicBezTo>
                <a:lnTo>
                  <a:pt x="0" y="896486"/>
                </a:lnTo>
                <a:lnTo>
                  <a:pt x="572182" y="0"/>
                </a:lnTo>
                <a:close/>
              </a:path>
            </a:pathLst>
          </a:custGeom>
          <a:solidFill>
            <a:schemeClr val="accent1"/>
          </a:solidFill>
          <a:ln>
            <a:noFill/>
          </a:ln>
        </p:spPr>
        <p:txBody>
          <a:bodyPr lIns="0" tIns="623938" rIns="0" bIns="0" anchor="ctr"/>
          <a:lstStyle/>
          <a:p>
            <a:pPr algn="ctr"/>
            <a:r>
              <a:rPr lang="zh-CN" altLang="en-US" dirty="0">
                <a:solidFill>
                  <a:srgbClr val="FFFFFF"/>
                </a:solidFill>
                <a:latin typeface="微软雅黑" panose="020B0503020204020204" pitchFamily="34" charset="-122"/>
                <a:ea typeface="微软雅黑" panose="020B0503020204020204" pitchFamily="34" charset="-122"/>
              </a:rPr>
              <a:t>文本</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9" name="矩形 41"/>
          <p:cNvSpPr>
            <a:spLocks noChangeArrowheads="1"/>
          </p:cNvSpPr>
          <p:nvPr/>
        </p:nvSpPr>
        <p:spPr bwMode="auto">
          <a:xfrm>
            <a:off x="6605030" y="1486347"/>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矩形 42"/>
          <p:cNvSpPr>
            <a:spLocks noChangeArrowheads="1"/>
          </p:cNvSpPr>
          <p:nvPr/>
        </p:nvSpPr>
        <p:spPr bwMode="auto">
          <a:xfrm>
            <a:off x="6605030" y="5119871"/>
            <a:ext cx="2399954" cy="741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just"/>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43"/>
          <p:cNvSpPr>
            <a:spLocks noChangeArrowheads="1"/>
          </p:cNvSpPr>
          <p:nvPr/>
        </p:nvSpPr>
        <p:spPr bwMode="auto">
          <a:xfrm>
            <a:off x="9155324"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44"/>
          <p:cNvSpPr>
            <a:spLocks noChangeArrowheads="1"/>
          </p:cNvSpPr>
          <p:nvPr/>
        </p:nvSpPr>
        <p:spPr bwMode="auto">
          <a:xfrm>
            <a:off x="9155324"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矩形 45"/>
          <p:cNvSpPr>
            <a:spLocks noChangeArrowheads="1"/>
          </p:cNvSpPr>
          <p:nvPr/>
        </p:nvSpPr>
        <p:spPr bwMode="auto">
          <a:xfrm>
            <a:off x="4259417" y="2446454"/>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矩形 46"/>
          <p:cNvSpPr>
            <a:spLocks noChangeArrowheads="1"/>
          </p:cNvSpPr>
          <p:nvPr/>
        </p:nvSpPr>
        <p:spPr bwMode="auto">
          <a:xfrm>
            <a:off x="4259417" y="4266403"/>
            <a:ext cx="2399954" cy="74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9988" tIns="62394" rIns="119988" bIns="62394" anchor="ctr"/>
          <a:lstStyle/>
          <a:p>
            <a:pPr algn="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单击此处添加段落文本</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1008100" y="1093667"/>
            <a:ext cx="2687949" cy="1685477"/>
            <a:chOff x="6345511" y="712385"/>
            <a:chExt cx="2016224" cy="1264108"/>
          </a:xfrm>
        </p:grpSpPr>
        <p:pic>
          <p:nvPicPr>
            <p:cNvPr id="16" name="Picture 4"/>
            <p:cNvPicPr>
              <a:picLocks noChangeAspect="1" noChangeArrowheads="1"/>
            </p:cNvPicPr>
            <p:nvPr/>
          </p:nvPicPr>
          <p:blipFill>
            <a:blip r:embed="rId1" cstate="screen"/>
            <a:stretch>
              <a:fillRect/>
            </a:stretch>
          </p:blipFill>
          <p:spPr bwMode="auto">
            <a:xfrm>
              <a:off x="6345511" y="712385"/>
              <a:ext cx="2016224" cy="1264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椭圆 16"/>
            <p:cNvSpPr/>
            <p:nvPr/>
          </p:nvSpPr>
          <p:spPr>
            <a:xfrm>
              <a:off x="6421778" y="749120"/>
              <a:ext cx="405742" cy="4057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grpSp>
        <p:nvGrpSpPr>
          <p:cNvPr id="18" name="组合 17"/>
          <p:cNvGrpSpPr/>
          <p:nvPr/>
        </p:nvGrpSpPr>
        <p:grpSpPr>
          <a:xfrm>
            <a:off x="1008098" y="2876185"/>
            <a:ext cx="2687949" cy="1721037"/>
            <a:chOff x="6345510" y="2049274"/>
            <a:chExt cx="2016224" cy="1290778"/>
          </a:xfrm>
        </p:grpSpPr>
        <p:pic>
          <p:nvPicPr>
            <p:cNvPr id="19" name="Picture 3"/>
            <p:cNvPicPr>
              <a:picLocks noChangeAspect="1" noChangeArrowheads="1"/>
            </p:cNvPicPr>
            <p:nvPr/>
          </p:nvPicPr>
          <p:blipFill>
            <a:blip r:embed="rId2" cstate="screen"/>
            <a:stretch>
              <a:fillRect/>
            </a:stretch>
          </p:blipFill>
          <p:spPr bwMode="auto">
            <a:xfrm>
              <a:off x="6345510" y="2049274"/>
              <a:ext cx="2016224" cy="129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椭圆 19"/>
            <p:cNvSpPr/>
            <p:nvPr/>
          </p:nvSpPr>
          <p:spPr>
            <a:xfrm>
              <a:off x="7861096" y="2139702"/>
              <a:ext cx="405742" cy="4057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grpSp>
        <p:nvGrpSpPr>
          <p:cNvPr id="21" name="组合 20"/>
          <p:cNvGrpSpPr/>
          <p:nvPr/>
        </p:nvGrpSpPr>
        <p:grpSpPr>
          <a:xfrm>
            <a:off x="1008098" y="4695553"/>
            <a:ext cx="2687949" cy="1691365"/>
            <a:chOff x="6345510" y="3413800"/>
            <a:chExt cx="2016224" cy="1268524"/>
          </a:xfrm>
        </p:grpSpPr>
        <p:pic>
          <p:nvPicPr>
            <p:cNvPr id="22" name="Picture 5"/>
            <p:cNvPicPr>
              <a:picLocks noChangeAspect="1" noChangeArrowheads="1"/>
            </p:cNvPicPr>
            <p:nvPr/>
          </p:nvPicPr>
          <p:blipFill>
            <a:blip r:embed="rId3" cstate="screen"/>
            <a:stretch>
              <a:fillRect/>
            </a:stretch>
          </p:blipFill>
          <p:spPr bwMode="auto">
            <a:xfrm>
              <a:off x="6345510" y="3413800"/>
              <a:ext cx="2016224" cy="1268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椭圆 22"/>
            <p:cNvSpPr/>
            <p:nvPr/>
          </p:nvSpPr>
          <p:spPr>
            <a:xfrm>
              <a:off x="6421778" y="3498734"/>
              <a:ext cx="405742" cy="40574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0-#ppt_h/2"/>
                                          </p:val>
                                        </p:tav>
                                        <p:tav tm="100000">
                                          <p:val>
                                            <p:strVal val="#ppt_y"/>
                                          </p:val>
                                        </p:tav>
                                      </p:tavLst>
                                    </p:anim>
                                  </p:childTnLst>
                                </p:cTn>
                              </p:par>
                              <p:par>
                                <p:cTn id="17" presetID="2" presetClass="entr" presetSubtype="3"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6"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1+#ppt_w/2"/>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par>
                          <p:cTn id="48" fill="hold">
                            <p:stCondLst>
                              <p:cond delay="1000"/>
                            </p:stCondLst>
                            <p:childTnLst>
                              <p:par>
                                <p:cTn id="49" presetID="2" presetClass="entr" presetSubtype="1"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0-#ppt_h/2"/>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1+#ppt_w/2"/>
                                          </p:val>
                                        </p:tav>
                                        <p:tav tm="100000">
                                          <p:val>
                                            <p:strVal val="#ppt_x"/>
                                          </p:val>
                                        </p:tav>
                                      </p:tavLst>
                                    </p:anim>
                                    <p:anim calcmode="lin" valueType="num">
                                      <p:cBhvr additive="base">
                                        <p:cTn id="56" dur="500" fill="hold"/>
                                        <p:tgtEl>
                                          <p:spTgt spid="18"/>
                                        </p:tgtEl>
                                        <p:attrNameLst>
                                          <p:attrName>ppt_y</p:attrName>
                                        </p:attrNameLst>
                                      </p:cBhvr>
                                      <p:tavLst>
                                        <p:tav tm="0">
                                          <p:val>
                                            <p:strVal val="#ppt_y"/>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ppt_x"/>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p:bldP spid="10" grpId="0"/>
      <p:bldP spid="11" grpId="0"/>
      <p:bldP spid="12" grpId="0"/>
      <p:bldP spid="13" grpId="0"/>
      <p:bldP spid="1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形状 76"/>
          <p:cNvSpPr/>
          <p:nvPr>
            <p:custDataLst>
              <p:tags r:id="rId1"/>
            </p:custDataLst>
          </p:nvPr>
        </p:nvSpPr>
        <p:spPr>
          <a:xfrm>
            <a:off x="5514954" y="3728202"/>
            <a:ext cx="5203747" cy="577081"/>
          </a:xfrm>
          <a:prstGeom prst="rect">
            <a:avLst/>
          </a:prstGeom>
          <a:ln w="12700">
            <a:miter lim="400000"/>
          </a:ln>
        </p:spPr>
        <p:txBody>
          <a:bodyPr wrap="square" lIns="22860" rIns="22860">
            <a:spAutoFit/>
          </a:bodyPr>
          <a:lstStyle/>
          <a:p>
            <a:pPr defTabSz="457200">
              <a:defRPr sz="1800"/>
            </a:pPr>
            <a:r>
              <a:rPr lang="en-US" altLang="zh-CN" sz="1050" kern="0" dirty="0">
                <a:solidFill>
                  <a:srgbClr val="519B42"/>
                </a:solidFill>
                <a:latin typeface="Arial" panose="020B0604020202020204"/>
                <a:ea typeface="Arial" panose="020B0604020202020204"/>
                <a:cs typeface="Arial" panose="020B0604020202020204"/>
                <a:sym typeface="Arial" panose="020B0604020202020204"/>
              </a:rPr>
              <a:t>This is a sample text. Insert your desired text here. Again. This is a dummy text. Enter your own text here. This is a sample text. Insert your desired text here. Again. This is a dummy text. Enter your own text here enter your own text here</a:t>
            </a:r>
            <a:endParaRPr lang="en-US" altLang="zh-CN" sz="1050" kern="0" dirty="0">
              <a:solidFill>
                <a:srgbClr val="519B42"/>
              </a:solidFill>
              <a:latin typeface="Arial" panose="020B0604020202020204"/>
              <a:ea typeface="Arial" panose="020B0604020202020204"/>
              <a:cs typeface="Arial" panose="020B0604020202020204"/>
              <a:sym typeface="Arial" panose="020B0604020202020204"/>
            </a:endParaRPr>
          </a:p>
        </p:txBody>
      </p:sp>
      <p:sp>
        <p:nvSpPr>
          <p:cNvPr id="4" name="PA_形状 75"/>
          <p:cNvSpPr>
            <a:spLocks noChangeArrowheads="1"/>
          </p:cNvSpPr>
          <p:nvPr>
            <p:custDataLst>
              <p:tags r:id="rId2"/>
            </p:custDataLst>
          </p:nvPr>
        </p:nvSpPr>
        <p:spPr bwMode="auto">
          <a:xfrm>
            <a:off x="5514954" y="2917144"/>
            <a:ext cx="4510850" cy="72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none" lIns="0" tIns="0" rIns="0" bIns="0" anchor="ctr">
            <a:spAutoFit/>
          </a:bodyPr>
          <a:lstStyle>
            <a:lvl1pPr>
              <a:defRPr>
                <a:solidFill>
                  <a:schemeClr val="tx1"/>
                </a:solidFill>
                <a:latin typeface="Helvetica Light"/>
                <a:ea typeface="Helvetica Light"/>
                <a:cs typeface="Helvetica Light"/>
                <a:sym typeface="Helvetica Light"/>
              </a:defRPr>
            </a:lvl1pPr>
            <a:lvl2pPr marL="742950" indent="-285750">
              <a:defRPr>
                <a:solidFill>
                  <a:schemeClr val="tx1"/>
                </a:solidFill>
                <a:latin typeface="Helvetica Light"/>
                <a:ea typeface="Helvetica Light"/>
                <a:cs typeface="Helvetica Light"/>
                <a:sym typeface="Helvetica Light"/>
              </a:defRPr>
            </a:lvl2pPr>
            <a:lvl3pPr marL="1143000" indent="-228600">
              <a:defRPr>
                <a:solidFill>
                  <a:schemeClr val="tx1"/>
                </a:solidFill>
                <a:latin typeface="Helvetica Light"/>
                <a:ea typeface="Helvetica Light"/>
                <a:cs typeface="Helvetica Light"/>
                <a:sym typeface="Helvetica Light"/>
              </a:defRPr>
            </a:lvl3pPr>
            <a:lvl4pPr marL="1600200" indent="-228600">
              <a:defRPr>
                <a:solidFill>
                  <a:schemeClr val="tx1"/>
                </a:solidFill>
                <a:latin typeface="Helvetica Light"/>
                <a:ea typeface="Helvetica Light"/>
                <a:cs typeface="Helvetica Light"/>
                <a:sym typeface="Helvetica Light"/>
              </a:defRPr>
            </a:lvl4pPr>
            <a:lvl5pPr marL="2057400" indent="-228600">
              <a:defRPr>
                <a:solidFill>
                  <a:schemeClr val="tx1"/>
                </a:solidFill>
                <a:latin typeface="Helvetica Light"/>
                <a:ea typeface="Helvetica Light"/>
                <a:cs typeface="Helvetica Light"/>
                <a:sym typeface="Helvetica Light"/>
              </a:defRPr>
            </a:lvl5pPr>
            <a:lvl6pPr marL="2514600" indent="-228600" defTabSz="309880" eaLnBrk="0" fontAlgn="base" hangingPunct="0">
              <a:spcBef>
                <a:spcPct val="0"/>
              </a:spcBef>
              <a:spcAft>
                <a:spcPct val="0"/>
              </a:spcAft>
              <a:defRPr>
                <a:solidFill>
                  <a:schemeClr val="tx1"/>
                </a:solidFill>
                <a:latin typeface="Helvetica Light"/>
                <a:ea typeface="Helvetica Light"/>
                <a:cs typeface="Helvetica Light"/>
                <a:sym typeface="Helvetica Light"/>
              </a:defRPr>
            </a:lvl6pPr>
            <a:lvl7pPr marL="2971800" indent="-228600" defTabSz="309880" eaLnBrk="0" fontAlgn="base" hangingPunct="0">
              <a:spcBef>
                <a:spcPct val="0"/>
              </a:spcBef>
              <a:spcAft>
                <a:spcPct val="0"/>
              </a:spcAft>
              <a:defRPr>
                <a:solidFill>
                  <a:schemeClr val="tx1"/>
                </a:solidFill>
                <a:latin typeface="Helvetica Light"/>
                <a:ea typeface="Helvetica Light"/>
                <a:cs typeface="Helvetica Light"/>
                <a:sym typeface="Helvetica Light"/>
              </a:defRPr>
            </a:lvl7pPr>
            <a:lvl8pPr marL="3429000" indent="-228600" defTabSz="309880" eaLnBrk="0" fontAlgn="base" hangingPunct="0">
              <a:spcBef>
                <a:spcPct val="0"/>
              </a:spcBef>
              <a:spcAft>
                <a:spcPct val="0"/>
              </a:spcAft>
              <a:defRPr>
                <a:solidFill>
                  <a:schemeClr val="tx1"/>
                </a:solidFill>
                <a:latin typeface="Helvetica Light"/>
                <a:ea typeface="Helvetica Light"/>
                <a:cs typeface="Helvetica Light"/>
                <a:sym typeface="Helvetica Light"/>
              </a:defRPr>
            </a:lvl8pPr>
            <a:lvl9pPr marL="3886200" indent="-228600" defTabSz="309880" eaLnBrk="0" fontAlgn="base" hangingPunct="0">
              <a:spcBef>
                <a:spcPct val="0"/>
              </a:spcBef>
              <a:spcAft>
                <a:spcPct val="0"/>
              </a:spcAft>
              <a:defRPr>
                <a:solidFill>
                  <a:schemeClr val="tx1"/>
                </a:solidFill>
                <a:latin typeface="Helvetica Light"/>
                <a:ea typeface="Helvetica Light"/>
                <a:cs typeface="Helvetica Light"/>
                <a:sym typeface="Helvetica Light"/>
              </a:defRPr>
            </a:lvl9pPr>
          </a:lstStyle>
          <a:p>
            <a:pPr eaLnBrk="1" hangingPunct="1">
              <a:lnSpc>
                <a:spcPct val="80000"/>
              </a:lnSpc>
            </a:pPr>
            <a:r>
              <a:rPr lang="zh-CN" altLang="en-US" sz="5865" b="1" dirty="0">
                <a:ln>
                  <a:solidFill>
                    <a:schemeClr val="bg1"/>
                  </a:solidFill>
                </a:ln>
                <a:solidFill>
                  <a:srgbClr val="519B42"/>
                </a:solidFill>
                <a:latin typeface="+mj-ea"/>
                <a:ea typeface="+mj-ea"/>
                <a:cs typeface="헤드라인A"/>
                <a:sym typeface="헤드라인A"/>
              </a:rPr>
              <a:t>感谢您的观看</a:t>
            </a:r>
            <a:endParaRPr lang="zh-CN" altLang="zh-CN" sz="5865" b="1" dirty="0">
              <a:ln>
                <a:solidFill>
                  <a:schemeClr val="bg1"/>
                </a:solidFill>
              </a:ln>
              <a:solidFill>
                <a:srgbClr val="519B42"/>
              </a:solidFill>
              <a:latin typeface="+mj-ea"/>
              <a:ea typeface="+mj-ea"/>
              <a:cs typeface="헤드라인A"/>
              <a:sym typeface="헤드라인A"/>
            </a:endParaRPr>
          </a:p>
        </p:txBody>
      </p:sp>
      <p:sp>
        <p:nvSpPr>
          <p:cNvPr id="5" name="PA_任意多边形 3"/>
          <p:cNvSpPr/>
          <p:nvPr>
            <p:custDataLst>
              <p:tags r:id="rId3"/>
            </p:custDataLst>
          </p:nvPr>
        </p:nvSpPr>
        <p:spPr>
          <a:xfrm flipV="1">
            <a:off x="5514954" y="3612735"/>
            <a:ext cx="5645149" cy="61383"/>
          </a:xfrm>
          <a:custGeom>
            <a:avLst/>
            <a:gdLst>
              <a:gd name="connsiteX0" fmla="*/ 0 w 4404360"/>
              <a:gd name="connsiteY0" fmla="*/ 0 h 0"/>
              <a:gd name="connsiteX1" fmla="*/ 4404360 w 4404360"/>
              <a:gd name="connsiteY1" fmla="*/ 0 h 0"/>
            </a:gdLst>
            <a:ahLst/>
            <a:cxnLst>
              <a:cxn ang="0">
                <a:pos x="connsiteX0" y="connsiteY0"/>
              </a:cxn>
              <a:cxn ang="0">
                <a:pos x="connsiteX1" y="connsiteY1"/>
              </a:cxn>
            </a:cxnLst>
            <a:rect l="l" t="t" r="r" b="b"/>
            <a:pathLst>
              <a:path w="4404360">
                <a:moveTo>
                  <a:pt x="0" y="0"/>
                </a:moveTo>
                <a:lnTo>
                  <a:pt x="4404360" y="0"/>
                </a:lnTo>
              </a:path>
            </a:pathLst>
          </a:custGeom>
          <a:noFill/>
          <a:ln w="28575" cap="flat">
            <a:solidFill>
              <a:srgbClr val="519B42"/>
            </a:solidFill>
            <a:miter lim="400000"/>
          </a:ln>
          <a:effectLst/>
        </p:spPr>
        <p:style>
          <a:lnRef idx="0">
            <a:scrgbClr r="0" g="0" b="0"/>
          </a:lnRef>
          <a:fillRef idx="0">
            <a:scrgbClr r="0" g="0" b="0"/>
          </a:fillRef>
          <a:effectRef idx="0">
            <a:scrgbClr r="0" g="0" b="0"/>
          </a:effectRef>
          <a:fontRef idx="none"/>
        </p:style>
        <p:txBody>
          <a:bodyPr spcFirstLastPara="1" lIns="121919" tIns="60959" rIns="121919" bIns="60959" spcCol="38100"/>
          <a:lstStyle/>
          <a:p>
            <a:pPr defTabSz="1219200" latinLnBrk="1">
              <a:defRPr/>
            </a:pPr>
            <a:endParaRPr lang="zh-CN" altLang="en-US" sz="2400" kern="0">
              <a:solidFill>
                <a:srgbClr val="519B42"/>
              </a:solidFill>
            </a:endParaRPr>
          </a:p>
        </p:txBody>
      </p:sp>
      <p:sp>
        <p:nvSpPr>
          <p:cNvPr id="6" name="PA_文本框 4"/>
          <p:cNvSpPr txBox="1"/>
          <p:nvPr>
            <p:custDataLst>
              <p:tags r:id="rId4"/>
            </p:custDataLst>
          </p:nvPr>
        </p:nvSpPr>
        <p:spPr>
          <a:xfrm>
            <a:off x="5458971" y="918901"/>
            <a:ext cx="3716295" cy="226044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spcFirstLastPara="1" wrap="none" lIns="67733" tIns="67733" rIns="67733" bIns="67733" spcCol="38100" anchor="ctr">
            <a:spAutoFit/>
          </a:bodyPr>
          <a:lstStyle/>
          <a:p>
            <a:pPr defTabSz="1100455" latinLnBrk="1">
              <a:defRPr/>
            </a:pPr>
            <a:r>
              <a:rPr lang="en-US" altLang="zh-CN" sz="13800" kern="0" dirty="0" smtClean="0">
                <a:ln w="28575">
                  <a:solidFill>
                    <a:schemeClr val="bg1"/>
                  </a:solidFill>
                </a:ln>
                <a:solidFill>
                  <a:srgbClr val="519B42"/>
                </a:solidFill>
                <a:latin typeface="Impact" panose="020B0806030902050204" pitchFamily="34" charset="0"/>
                <a:ea typeface="微软雅黑" panose="020B0503020204020204" pitchFamily="34" charset="-122"/>
              </a:rPr>
              <a:t>202X</a:t>
            </a:r>
            <a:endParaRPr lang="zh-CN" altLang="en-US" sz="13800" kern="0" dirty="0">
              <a:ln w="28575">
                <a:solidFill>
                  <a:schemeClr val="bg1"/>
                </a:solidFill>
              </a:ln>
              <a:solidFill>
                <a:srgbClr val="519B42"/>
              </a:solidFill>
              <a:latin typeface="Impact" panose="020B0806030902050204" pitchFamily="34" charset="0"/>
              <a:ea typeface="微软雅黑" panose="020B0503020204020204" pitchFamily="34" charset="-122"/>
            </a:endParaRPr>
          </a:p>
        </p:txBody>
      </p:sp>
      <p:pic>
        <p:nvPicPr>
          <p:cNvPr id="2" name="PA_图片 1"/>
          <p:cNvPicPr>
            <a:picLocks noChangeAspect="1"/>
          </p:cNvPicPr>
          <p:nvPr>
            <p:custDataLst>
              <p:tags r:id="rId5"/>
            </p:custDataLst>
          </p:nvPr>
        </p:nvPicPr>
        <p:blipFill>
          <a:blip r:embed="rId6" cstate="screen"/>
          <a:stretch>
            <a:fillRect/>
          </a:stretch>
        </p:blipFill>
        <p:spPr>
          <a:xfrm>
            <a:off x="8053610" y="1791936"/>
            <a:ext cx="817626" cy="754034"/>
          </a:xfrm>
          <a:prstGeom prst="rect">
            <a:avLst/>
          </a:prstGeom>
        </p:spPr>
      </p:pic>
      <p:pic>
        <p:nvPicPr>
          <p:cNvPr id="7" name="PA_图片 6"/>
          <p:cNvPicPr>
            <a:picLocks noChangeAspect="1"/>
          </p:cNvPicPr>
          <p:nvPr>
            <p:custDataLst>
              <p:tags r:id="rId7"/>
            </p:custDataLst>
          </p:nvPr>
        </p:nvPicPr>
        <p:blipFill>
          <a:blip r:embed="rId8" cstate="screen"/>
          <a:stretch>
            <a:fillRect/>
          </a:stretch>
        </p:blipFill>
        <p:spPr>
          <a:xfrm>
            <a:off x="3749210" y="2195677"/>
            <a:ext cx="1066630" cy="983671"/>
          </a:xfrm>
          <a:prstGeom prst="rect">
            <a:avLst/>
          </a:prstGeom>
        </p:spPr>
      </p:pic>
      <p:pic>
        <p:nvPicPr>
          <p:cNvPr id="9" name="图片 8"/>
          <p:cNvPicPr>
            <a:picLocks noChangeAspect="1"/>
          </p:cNvPicPr>
          <p:nvPr/>
        </p:nvPicPr>
        <p:blipFill>
          <a:blip r:embed="rId9" cstate="screen"/>
          <a:stretch>
            <a:fillRect/>
          </a:stretch>
        </p:blipFill>
        <p:spPr>
          <a:xfrm>
            <a:off x="211993" y="1920240"/>
            <a:ext cx="5302961" cy="60502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750" fill="hold"/>
                                        <p:tgtEl>
                                          <p:spTgt spid="6"/>
                                        </p:tgtEl>
                                        <p:attrNameLst>
                                          <p:attrName>ppt_w</p:attrName>
                                        </p:attrNameLst>
                                      </p:cBhvr>
                                      <p:tavLst>
                                        <p:tav tm="0">
                                          <p:val>
                                            <p:fltVal val="0"/>
                                          </p:val>
                                        </p:tav>
                                        <p:tav tm="100000">
                                          <p:val>
                                            <p:strVal val="#ppt_w"/>
                                          </p:val>
                                        </p:tav>
                                      </p:tavLst>
                                    </p:anim>
                                    <p:anim calcmode="lin" valueType="num">
                                      <p:cBhvr>
                                        <p:cTn id="21" dur="750" fill="hold"/>
                                        <p:tgtEl>
                                          <p:spTgt spid="6"/>
                                        </p:tgtEl>
                                        <p:attrNameLst>
                                          <p:attrName>ppt_h</p:attrName>
                                        </p:attrNameLst>
                                      </p:cBhvr>
                                      <p:tavLst>
                                        <p:tav tm="0">
                                          <p:val>
                                            <p:fltVal val="0"/>
                                          </p:val>
                                        </p:tav>
                                        <p:tav tm="100000">
                                          <p:val>
                                            <p:strVal val="#ppt_h"/>
                                          </p:val>
                                        </p:tav>
                                      </p:tavLst>
                                    </p:anim>
                                    <p:animEffect transition="in" filter="fade">
                                      <p:cBhvr>
                                        <p:cTn id="22" dur="750"/>
                                        <p:tgtEl>
                                          <p:spTgt spid="6"/>
                                        </p:tgtEl>
                                      </p:cBhvr>
                                    </p:animEffect>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4000"/>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4500"/>
                            </p:stCondLst>
                            <p:childTnLst>
                              <p:par>
                                <p:cTn id="36" presetID="16" presetClass="entr" presetSubtype="2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750"/>
                                        <p:tgtEl>
                                          <p:spTgt spid="5"/>
                                        </p:tgtEl>
                                      </p:cBhvr>
                                    </p:animEffect>
                                  </p:childTnLst>
                                </p:cTn>
                              </p:par>
                            </p:childTnLst>
                          </p:cTn>
                        </p:par>
                        <p:par>
                          <p:cTn id="39" fill="hold">
                            <p:stCondLst>
                              <p:cond delay="5500"/>
                            </p:stCondLst>
                            <p:childTnLst>
                              <p:par>
                                <p:cTn id="40" presetID="22" presetClass="entr" presetSubtype="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wipe(left)">
                                      <p:cBhvr>
                                        <p:cTn id="4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382479" y="1892701"/>
            <a:ext cx="7704776" cy="1627293"/>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grpSp>
        <p:nvGrpSpPr>
          <p:cNvPr id="3" name="组合 2"/>
          <p:cNvGrpSpPr/>
          <p:nvPr/>
        </p:nvGrpSpPr>
        <p:grpSpPr bwMode="auto">
          <a:xfrm>
            <a:off x="2212267" y="2387871"/>
            <a:ext cx="1936246" cy="636951"/>
            <a:chOff x="1677848" y="1867118"/>
            <a:chExt cx="1453992" cy="477352"/>
          </a:xfrm>
        </p:grpSpPr>
        <p:sp>
          <p:nvSpPr>
            <p:cNvPr id="4" name="圆角矩形 3"/>
            <p:cNvSpPr/>
            <p:nvPr/>
          </p:nvSpPr>
          <p:spPr>
            <a:xfrm>
              <a:off x="1677848" y="1867118"/>
              <a:ext cx="1453992" cy="477352"/>
            </a:xfrm>
            <a:prstGeom prst="roundRect">
              <a:avLst>
                <a:gd name="adj" fmla="val 248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5" name="矩形 35"/>
            <p:cNvSpPr>
              <a:spLocks noChangeArrowheads="1"/>
            </p:cNvSpPr>
            <p:nvPr/>
          </p:nvSpPr>
          <p:spPr bwMode="auto">
            <a:xfrm>
              <a:off x="2164746" y="1921128"/>
              <a:ext cx="890580" cy="299856"/>
            </a:xfrm>
            <a:prstGeom prst="rect">
              <a:avLst/>
            </a:prstGeom>
            <a:noFill/>
            <a:ln w="9525">
              <a:noFill/>
              <a:miter lim="800000"/>
            </a:ln>
          </p:spPr>
          <p:txBody>
            <a:bodyPr>
              <a:spAutoFit/>
            </a:bodyPr>
            <a:lstStyle/>
            <a:p>
              <a:r>
                <a:rPr lang="en-US" altLang="zh-CN" sz="2000" b="1" dirty="0">
                  <a:solidFill>
                    <a:schemeClr val="bg1"/>
                  </a:solidFill>
                  <a:latin typeface="微软雅黑" panose="020B0503020204020204" pitchFamily="34" charset="-122"/>
                  <a:ea typeface="微软雅黑" panose="020B0503020204020204" pitchFamily="34" charset="-122"/>
                </a:rPr>
                <a:t>32500</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cxnSp>
        <p:nvCxnSpPr>
          <p:cNvPr id="15" name="直接连接符 14"/>
          <p:cNvCxnSpPr/>
          <p:nvPr/>
        </p:nvCxnSpPr>
        <p:spPr>
          <a:xfrm>
            <a:off x="8186061" y="2263023"/>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8361699" y="2263021"/>
            <a:ext cx="2513945" cy="892360"/>
          </a:xfrm>
          <a:prstGeom prst="rect">
            <a:avLst/>
          </a:prstGeom>
        </p:spPr>
        <p:txBody>
          <a:bodyPr>
            <a:spAutoFit/>
          </a:bodyPr>
          <a:lstStyle/>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3376131" y="4000352"/>
            <a:ext cx="7704777" cy="1625177"/>
          </a:xfrm>
          <a:prstGeom prst="roundRect">
            <a:avLst>
              <a:gd name="adj" fmla="val 3818"/>
            </a:avLst>
          </a:prstGeom>
          <a:noFill/>
          <a:ln w="190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200"/>
          </a:p>
        </p:txBody>
      </p:sp>
      <p:cxnSp>
        <p:nvCxnSpPr>
          <p:cNvPr id="19" name="直接连接符 18"/>
          <p:cNvCxnSpPr/>
          <p:nvPr/>
        </p:nvCxnSpPr>
        <p:spPr>
          <a:xfrm>
            <a:off x="8179712" y="4368557"/>
            <a:ext cx="0" cy="893001"/>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8355351" y="4368556"/>
            <a:ext cx="2513945" cy="892360"/>
          </a:xfrm>
          <a:prstGeom prst="rect">
            <a:avLst/>
          </a:prstGeom>
        </p:spPr>
        <p:txBody>
          <a:bodyPr>
            <a:spAutoFit/>
          </a:bodyPr>
          <a:lstStyle/>
          <a:p>
            <a:pPr>
              <a:lnSpc>
                <a:spcPct val="130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点击输入简要文字内容，文字内容需概括精炼，不用多余的文字修饰。</a:t>
            </a:r>
            <a:endParaRPr lang="zh-CN" altLang="en-US" sz="133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21" name="组合 20"/>
          <p:cNvGrpSpPr/>
          <p:nvPr/>
        </p:nvGrpSpPr>
        <p:grpSpPr bwMode="auto">
          <a:xfrm>
            <a:off x="2205919" y="4493414"/>
            <a:ext cx="1938362" cy="636951"/>
            <a:chOff x="1673457" y="3447102"/>
            <a:chExt cx="1453992" cy="477352"/>
          </a:xfrm>
        </p:grpSpPr>
        <p:sp>
          <p:nvSpPr>
            <p:cNvPr id="22" name="圆角矩形 21"/>
            <p:cNvSpPr/>
            <p:nvPr/>
          </p:nvSpPr>
          <p:spPr>
            <a:xfrm>
              <a:off x="1673457" y="3447102"/>
              <a:ext cx="1453992" cy="477352"/>
            </a:xfrm>
            <a:prstGeom prst="roundRect">
              <a:avLst>
                <a:gd name="adj" fmla="val 2487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000"/>
            </a:p>
          </p:txBody>
        </p:sp>
        <p:sp>
          <p:nvSpPr>
            <p:cNvPr id="23" name="矩形 78"/>
            <p:cNvSpPr>
              <a:spLocks noChangeArrowheads="1"/>
            </p:cNvSpPr>
            <p:nvPr/>
          </p:nvSpPr>
          <p:spPr bwMode="auto">
            <a:xfrm>
              <a:off x="2106095" y="3501111"/>
              <a:ext cx="890580" cy="299856"/>
            </a:xfrm>
            <a:prstGeom prst="rect">
              <a:avLst/>
            </a:prstGeom>
            <a:noFill/>
            <a:ln w="9525">
              <a:noFill/>
              <a:miter lim="800000"/>
            </a:ln>
          </p:spPr>
          <p:txBody>
            <a:bodyPr>
              <a:spAutoFit/>
            </a:bodyPr>
            <a:lstStyle/>
            <a:p>
              <a:r>
                <a:rPr lang="en-US" altLang="zh-CN" sz="2000" b="1">
                  <a:solidFill>
                    <a:schemeClr val="bg1"/>
                  </a:solidFill>
                  <a:latin typeface="微软雅黑" panose="020B0503020204020204" pitchFamily="34" charset="-122"/>
                  <a:ea typeface="微软雅黑" panose="020B0503020204020204" pitchFamily="34" charset="-122"/>
                </a:rPr>
                <a:t>12340</a:t>
              </a:r>
              <a:endParaRPr lang="zh-CN" altLang="en-US" sz="2000" b="1">
                <a:solidFill>
                  <a:schemeClr val="bg1"/>
                </a:solidFill>
                <a:latin typeface="微软雅黑" panose="020B0503020204020204" pitchFamily="34" charset="-122"/>
                <a:ea typeface="微软雅黑" panose="020B0503020204020204" pitchFamily="34" charset="-122"/>
              </a:endParaRPr>
            </a:p>
          </p:txBody>
        </p:sp>
      </p:grpSp>
      <p:grpSp>
        <p:nvGrpSpPr>
          <p:cNvPr id="33" name="Group 71"/>
          <p:cNvGrpSpPr>
            <a:grpSpLocks noChangeAspect="1"/>
          </p:cNvGrpSpPr>
          <p:nvPr/>
        </p:nvGrpSpPr>
        <p:grpSpPr>
          <a:xfrm>
            <a:off x="4470097" y="2313624"/>
            <a:ext cx="303628" cy="791794"/>
            <a:chOff x="2323306" y="2203133"/>
            <a:chExt cx="979488" cy="2554287"/>
          </a:xfrm>
          <a:solidFill>
            <a:schemeClr val="accent1"/>
          </a:solidFill>
        </p:grpSpPr>
        <p:sp>
          <p:nvSpPr>
            <p:cNvPr id="43"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4"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4" name="Group 72"/>
          <p:cNvGrpSpPr>
            <a:grpSpLocks noChangeAspect="1"/>
          </p:cNvGrpSpPr>
          <p:nvPr/>
        </p:nvGrpSpPr>
        <p:grpSpPr>
          <a:xfrm>
            <a:off x="4933944" y="2313624"/>
            <a:ext cx="303628" cy="791794"/>
            <a:chOff x="2323306" y="2203133"/>
            <a:chExt cx="979488" cy="2554287"/>
          </a:xfrm>
          <a:solidFill>
            <a:schemeClr val="accent1"/>
          </a:solidFill>
        </p:grpSpPr>
        <p:sp>
          <p:nvSpPr>
            <p:cNvPr id="41"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2"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5" name="Group 73"/>
          <p:cNvGrpSpPr>
            <a:grpSpLocks noChangeAspect="1"/>
          </p:cNvGrpSpPr>
          <p:nvPr/>
        </p:nvGrpSpPr>
        <p:grpSpPr>
          <a:xfrm>
            <a:off x="5397791" y="2313624"/>
            <a:ext cx="303628" cy="791794"/>
            <a:chOff x="2323306" y="2203133"/>
            <a:chExt cx="979488" cy="2554287"/>
          </a:xfrm>
          <a:solidFill>
            <a:schemeClr val="accent1"/>
          </a:solidFill>
        </p:grpSpPr>
        <p:sp>
          <p:nvSpPr>
            <p:cNvPr id="39"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40"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36" name="Group 74"/>
          <p:cNvGrpSpPr>
            <a:grpSpLocks noChangeAspect="1"/>
          </p:cNvGrpSpPr>
          <p:nvPr/>
        </p:nvGrpSpPr>
        <p:grpSpPr>
          <a:xfrm>
            <a:off x="6325483" y="2313624"/>
            <a:ext cx="303628" cy="791794"/>
            <a:chOff x="2323306" y="2203133"/>
            <a:chExt cx="979488" cy="2554287"/>
          </a:xfrm>
          <a:solidFill>
            <a:schemeClr val="tx1">
              <a:lumMod val="65000"/>
              <a:lumOff val="35000"/>
            </a:schemeClr>
          </a:solidFill>
        </p:grpSpPr>
        <p:sp>
          <p:nvSpPr>
            <p:cNvPr id="37"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sp>
          <p:nvSpPr>
            <p:cNvPr id="38"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grpSp>
      <p:grpSp>
        <p:nvGrpSpPr>
          <p:cNvPr id="46" name="Group 169"/>
          <p:cNvGrpSpPr>
            <a:grpSpLocks noChangeAspect="1"/>
          </p:cNvGrpSpPr>
          <p:nvPr/>
        </p:nvGrpSpPr>
        <p:grpSpPr>
          <a:xfrm>
            <a:off x="4435524" y="4447780"/>
            <a:ext cx="357148" cy="813777"/>
            <a:chOff x="3672681" y="1899920"/>
            <a:chExt cx="1293813" cy="2947988"/>
          </a:xfrm>
          <a:solidFill>
            <a:schemeClr val="accent2"/>
          </a:solidFill>
        </p:grpSpPr>
        <p:sp>
          <p:nvSpPr>
            <p:cNvPr id="59"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0"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7" name="Group 170"/>
          <p:cNvGrpSpPr>
            <a:grpSpLocks noChangeAspect="1"/>
          </p:cNvGrpSpPr>
          <p:nvPr/>
        </p:nvGrpSpPr>
        <p:grpSpPr>
          <a:xfrm>
            <a:off x="4899558" y="4444097"/>
            <a:ext cx="357148" cy="813777"/>
            <a:chOff x="3672681" y="1899920"/>
            <a:chExt cx="1293813" cy="2947988"/>
          </a:xfrm>
          <a:solidFill>
            <a:schemeClr val="accent2"/>
          </a:solidFill>
        </p:grpSpPr>
        <p:sp>
          <p:nvSpPr>
            <p:cNvPr id="57"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8"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8" name="Group 171"/>
          <p:cNvGrpSpPr>
            <a:grpSpLocks noChangeAspect="1"/>
          </p:cNvGrpSpPr>
          <p:nvPr/>
        </p:nvGrpSpPr>
        <p:grpSpPr>
          <a:xfrm>
            <a:off x="5363592" y="4444097"/>
            <a:ext cx="357148" cy="813777"/>
            <a:chOff x="3672681" y="1899920"/>
            <a:chExt cx="1293813" cy="2947988"/>
          </a:xfrm>
          <a:solidFill>
            <a:schemeClr val="accent2"/>
          </a:solidFill>
        </p:grpSpPr>
        <p:sp>
          <p:nvSpPr>
            <p:cNvPr id="5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49" name="Group 172"/>
          <p:cNvGrpSpPr>
            <a:grpSpLocks noChangeAspect="1"/>
          </p:cNvGrpSpPr>
          <p:nvPr/>
        </p:nvGrpSpPr>
        <p:grpSpPr>
          <a:xfrm>
            <a:off x="5827625" y="4444097"/>
            <a:ext cx="357148" cy="813777"/>
            <a:chOff x="3672681" y="1899920"/>
            <a:chExt cx="1293813" cy="2947988"/>
          </a:xfrm>
          <a:solidFill>
            <a:schemeClr val="tx1">
              <a:lumMod val="65000"/>
              <a:lumOff val="35000"/>
            </a:schemeClr>
          </a:solidFill>
        </p:grpSpPr>
        <p:sp>
          <p:nvSpPr>
            <p:cNvPr id="53"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54"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50" name="Group 173"/>
          <p:cNvGrpSpPr>
            <a:grpSpLocks noChangeAspect="1"/>
          </p:cNvGrpSpPr>
          <p:nvPr/>
        </p:nvGrpSpPr>
        <p:grpSpPr>
          <a:xfrm>
            <a:off x="6291658" y="4449519"/>
            <a:ext cx="357148" cy="813777"/>
            <a:chOff x="3672681" y="1899920"/>
            <a:chExt cx="1293813" cy="2947988"/>
          </a:xfrm>
          <a:solidFill>
            <a:schemeClr val="tx1">
              <a:lumMod val="65000"/>
              <a:lumOff val="35000"/>
            </a:schemeClr>
          </a:solidFill>
        </p:grpSpPr>
        <p:sp>
          <p:nvSpPr>
            <p:cNvPr id="51"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sp>
          <p:nvSpPr>
            <p:cNvPr id="52"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tx1">
                    <a:lumMod val="50000"/>
                    <a:lumOff val="50000"/>
                  </a:schemeClr>
                </a:solidFill>
              </a:endParaRPr>
            </a:p>
          </p:txBody>
        </p:sp>
      </p:grpSp>
      <p:grpSp>
        <p:nvGrpSpPr>
          <p:cNvPr id="61" name="Group 74"/>
          <p:cNvGrpSpPr>
            <a:grpSpLocks noChangeAspect="1"/>
          </p:cNvGrpSpPr>
          <p:nvPr/>
        </p:nvGrpSpPr>
        <p:grpSpPr>
          <a:xfrm>
            <a:off x="5861638" y="2313624"/>
            <a:ext cx="303628" cy="791794"/>
            <a:chOff x="2323306" y="2203133"/>
            <a:chExt cx="979488" cy="2554287"/>
          </a:xfrm>
          <a:solidFill>
            <a:schemeClr val="accent1"/>
          </a:solidFill>
        </p:grpSpPr>
        <p:sp>
          <p:nvSpPr>
            <p:cNvPr id="62"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3"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nvGrpSpPr>
          <p:cNvPr id="70" name="组合 69"/>
          <p:cNvGrpSpPr/>
          <p:nvPr/>
        </p:nvGrpSpPr>
        <p:grpSpPr>
          <a:xfrm>
            <a:off x="1077930" y="1893230"/>
            <a:ext cx="1626168" cy="1626168"/>
            <a:chOff x="755576" y="1419622"/>
            <a:chExt cx="1219944" cy="1219944"/>
          </a:xfrm>
        </p:grpSpPr>
        <p:sp>
          <p:nvSpPr>
            <p:cNvPr id="7" name="Oval 25"/>
            <p:cNvSpPr/>
            <p:nvPr/>
          </p:nvSpPr>
          <p:spPr>
            <a:xfrm>
              <a:off x="755576" y="1419622"/>
              <a:ext cx="1219944" cy="1219944"/>
            </a:xfrm>
            <a:prstGeom prst="ellipse">
              <a:avLst/>
            </a:prstGeom>
            <a:solidFill>
              <a:schemeClr val="accent1"/>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200" kern="0">
                <a:solidFill>
                  <a:sysClr val="window" lastClr="FFFFFF"/>
                </a:solidFill>
              </a:endParaRPr>
            </a:p>
          </p:txBody>
        </p:sp>
        <p:grpSp>
          <p:nvGrpSpPr>
            <p:cNvPr id="67" name="Group 71"/>
            <p:cNvGrpSpPr>
              <a:grpSpLocks noChangeAspect="1"/>
            </p:cNvGrpSpPr>
            <p:nvPr/>
          </p:nvGrpSpPr>
          <p:grpSpPr>
            <a:xfrm>
              <a:off x="1205157" y="1600664"/>
              <a:ext cx="328962" cy="857860"/>
              <a:chOff x="2323306" y="2203133"/>
              <a:chExt cx="979488" cy="2554287"/>
            </a:xfrm>
            <a:solidFill>
              <a:schemeClr val="bg1"/>
            </a:solidFill>
          </p:grpSpPr>
          <p:sp>
            <p:nvSpPr>
              <p:cNvPr id="68"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69"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grpSp>
        <p:nvGrpSpPr>
          <p:cNvPr id="77" name="组合 76"/>
          <p:cNvGrpSpPr/>
          <p:nvPr/>
        </p:nvGrpSpPr>
        <p:grpSpPr>
          <a:xfrm>
            <a:off x="1078029" y="3999292"/>
            <a:ext cx="1625177" cy="1625177"/>
            <a:chOff x="755650" y="4219575"/>
            <a:chExt cx="1219200" cy="1219200"/>
          </a:xfrm>
        </p:grpSpPr>
        <p:sp>
          <p:nvSpPr>
            <p:cNvPr id="72" name="Oval 25"/>
            <p:cNvSpPr/>
            <p:nvPr/>
          </p:nvSpPr>
          <p:spPr bwMode="auto">
            <a:xfrm>
              <a:off x="755650" y="4219575"/>
              <a:ext cx="1219200" cy="1219200"/>
            </a:xfrm>
            <a:prstGeom prst="ellipse">
              <a:avLst/>
            </a:prstGeom>
            <a:solidFill>
              <a:schemeClr val="accent2"/>
            </a:solidFill>
            <a:ln w="25400" cap="flat" cmpd="sng" algn="ctr">
              <a:noFill/>
              <a:prstDash val="solid"/>
            </a:ln>
            <a:effectLst>
              <a:outerShdw blurRad="50800" dist="38100" dir="2700000" algn="tl" rotWithShape="0">
                <a:prstClr val="black">
                  <a:alpha val="40000"/>
                </a:prstClr>
              </a:outerShdw>
            </a:effectLst>
          </p:spPr>
          <p:txBody>
            <a:bodyPr anchor="ctr"/>
            <a:lstStyle/>
            <a:p>
              <a:pPr algn="ctr">
                <a:defRPr/>
              </a:pPr>
              <a:endParaRPr lang="en-US" sz="3200" kern="0">
                <a:solidFill>
                  <a:sysClr val="window" lastClr="FFFFFF"/>
                </a:solidFill>
              </a:endParaRPr>
            </a:p>
          </p:txBody>
        </p:sp>
        <p:grpSp>
          <p:nvGrpSpPr>
            <p:cNvPr id="74" name="Group 169"/>
            <p:cNvGrpSpPr>
              <a:grpSpLocks noChangeAspect="1"/>
            </p:cNvGrpSpPr>
            <p:nvPr/>
          </p:nvGrpSpPr>
          <p:grpSpPr>
            <a:xfrm>
              <a:off x="1163370" y="4369183"/>
              <a:ext cx="403760" cy="919984"/>
              <a:chOff x="3672681" y="1899920"/>
              <a:chExt cx="1293813" cy="2947988"/>
            </a:xfrm>
            <a:solidFill>
              <a:schemeClr val="bg1"/>
            </a:solidFill>
          </p:grpSpPr>
          <p:sp>
            <p:nvSpPr>
              <p:cNvPr id="75"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p:spPr>
            <p:txBody>
              <a:bodyPr wrap="none" anchor="ctr"/>
              <a:lstStyle/>
              <a:p>
                <a:pPr>
                  <a:defRPr/>
                </a:pPr>
                <a:endParaRPr lang="en-US" sz="3200" b="1">
                  <a:solidFill>
                    <a:schemeClr val="bg1">
                      <a:lumMod val="65000"/>
                    </a:schemeClr>
                  </a:solidFill>
                </a:endParaRPr>
              </a:p>
            </p:txBody>
          </p:sp>
          <p:sp>
            <p:nvSpPr>
              <p:cNvPr id="76"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p:spPr>
            <p:txBody>
              <a:bodyPr wrap="none" anchor="ctr"/>
              <a:lstStyle/>
              <a:p>
                <a:pPr>
                  <a:defRPr/>
                </a:pPr>
                <a:endParaRPr lang="en-US" sz="3200" b="1">
                  <a:solidFill>
                    <a:schemeClr val="bg1">
                      <a:lumMod val="65000"/>
                    </a:schemeClr>
                  </a:solidFill>
                </a:endParaRPr>
              </a:p>
            </p:txBody>
          </p:sp>
        </p:grpSp>
      </p:grpSp>
      <p:sp>
        <p:nvSpPr>
          <p:cNvPr id="133" name="TextBox 132"/>
          <p:cNvSpPr txBox="1"/>
          <p:nvPr/>
        </p:nvSpPr>
        <p:spPr>
          <a:xfrm>
            <a:off x="6839335" y="2407974"/>
            <a:ext cx="1172116" cy="666657"/>
          </a:xfrm>
          <a:prstGeom prst="rect">
            <a:avLst/>
          </a:prstGeom>
          <a:noFill/>
        </p:spPr>
        <p:txBody>
          <a:bodyPr wrap="none" rtlCol="0">
            <a:spAutoFit/>
          </a:bodyPr>
          <a:lstStyle/>
          <a:p>
            <a:r>
              <a:rPr lang="en-US" altLang="zh-CN" sz="3730" dirty="0">
                <a:solidFill>
                  <a:schemeClr val="tx1">
                    <a:lumMod val="50000"/>
                    <a:lumOff val="50000"/>
                  </a:schemeClr>
                </a:solidFill>
                <a:latin typeface="微软雅黑" panose="020B0503020204020204" pitchFamily="34" charset="-122"/>
                <a:ea typeface="微软雅黑" panose="020B0503020204020204" pitchFamily="34" charset="-122"/>
              </a:rPr>
              <a:t>80%</a:t>
            </a:r>
            <a:endParaRPr lang="zh-CN" altLang="en-US" sz="37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4" name="TextBox 133"/>
          <p:cNvSpPr txBox="1"/>
          <p:nvPr/>
        </p:nvSpPr>
        <p:spPr>
          <a:xfrm>
            <a:off x="6839335" y="4555284"/>
            <a:ext cx="1172116" cy="666657"/>
          </a:xfrm>
          <a:prstGeom prst="rect">
            <a:avLst/>
          </a:prstGeom>
          <a:noFill/>
        </p:spPr>
        <p:txBody>
          <a:bodyPr wrap="none" rtlCol="0">
            <a:spAutoFit/>
          </a:bodyPr>
          <a:lstStyle/>
          <a:p>
            <a:r>
              <a:rPr lang="en-US" altLang="zh-CN" sz="3730" dirty="0">
                <a:solidFill>
                  <a:schemeClr val="tx1">
                    <a:lumMod val="50000"/>
                    <a:lumOff val="50000"/>
                  </a:schemeClr>
                </a:solidFill>
                <a:latin typeface="微软雅黑" panose="020B0503020204020204" pitchFamily="34" charset="-122"/>
                <a:ea typeface="微软雅黑" panose="020B0503020204020204" pitchFamily="34" charset="-122"/>
              </a:rPr>
              <a:t>70%</a:t>
            </a:r>
            <a:endParaRPr lang="zh-CN" altLang="en-US" sz="373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标题 5"/>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
                                        <p:tgtEl>
                                          <p:spTgt spid="70"/>
                                        </p:tgtEl>
                                      </p:cBhvr>
                                    </p:animEffect>
                                  </p:childTnLst>
                                </p:cTn>
                              </p:par>
                            </p:childTnLst>
                          </p:cTn>
                        </p:par>
                        <p:par>
                          <p:cTn id="8" fill="hold">
                            <p:stCondLst>
                              <p:cond delay="500"/>
                            </p:stCondLst>
                            <p:childTnLst>
                              <p:par>
                                <p:cTn id="9" presetID="6" presetClass="emph" presetSubtype="0" fill="hold" nodeType="afterEffect">
                                  <p:stCondLst>
                                    <p:cond delay="0"/>
                                  </p:stCondLst>
                                  <p:childTnLst>
                                    <p:animScale>
                                      <p:cBhvr>
                                        <p:cTn id="10" dur="100" fill="hold"/>
                                        <p:tgtEl>
                                          <p:spTgt spid="70"/>
                                        </p:tgtEl>
                                      </p:cBhvr>
                                      <p:by x="105000" y="105000"/>
                                    </p:animScale>
                                  </p:childTnLst>
                                </p:cTn>
                              </p:par>
                            </p:childTnLst>
                          </p:cTn>
                        </p:par>
                        <p:par>
                          <p:cTn id="11" fill="hold">
                            <p:stCondLst>
                              <p:cond delay="1000"/>
                            </p:stCondLst>
                            <p:childTnLst>
                              <p:par>
                                <p:cTn id="12" presetID="6" presetClass="emph" presetSubtype="0" fill="hold" nodeType="afterEffect">
                                  <p:stCondLst>
                                    <p:cond delay="0"/>
                                  </p:stCondLst>
                                  <p:childTnLst>
                                    <p:animScale>
                                      <p:cBhvr>
                                        <p:cTn id="13" dur="100" fill="hold"/>
                                        <p:tgtEl>
                                          <p:spTgt spid="70"/>
                                        </p:tgtEl>
                                      </p:cBhvr>
                                      <p:by x="95000" y="95000"/>
                                    </p:animScale>
                                  </p:childTnLst>
                                </p:cTn>
                              </p:par>
                            </p:childTnLst>
                          </p:cTn>
                        </p:par>
                        <p:par>
                          <p:cTn id="14" fill="hold">
                            <p:stCondLst>
                              <p:cond delay="1500"/>
                            </p:stCondLst>
                            <p:childTnLst>
                              <p:par>
                                <p:cTn id="15" presetID="6" presetClass="emph" presetSubtype="0" fill="hold" nodeType="afterEffect">
                                  <p:stCondLst>
                                    <p:cond delay="0"/>
                                  </p:stCondLst>
                                  <p:childTnLst>
                                    <p:animScale>
                                      <p:cBhvr>
                                        <p:cTn id="16" dur="100" fill="hold"/>
                                        <p:tgtEl>
                                          <p:spTgt spid="70"/>
                                        </p:tgtEl>
                                      </p:cBhvr>
                                      <p:by x="105000" y="105000"/>
                                    </p:animScale>
                                  </p:childTnLst>
                                </p:cTn>
                              </p:par>
                            </p:childTnLst>
                          </p:cTn>
                        </p:par>
                        <p:par>
                          <p:cTn id="17" fill="hold">
                            <p:stCondLst>
                              <p:cond delay="2000"/>
                            </p:stCondLst>
                            <p:childTnLst>
                              <p:par>
                                <p:cTn id="18" presetID="6" presetClass="emph" presetSubtype="0" fill="hold" nodeType="afterEffect">
                                  <p:stCondLst>
                                    <p:cond delay="0"/>
                                  </p:stCondLst>
                                  <p:childTnLst>
                                    <p:animScale>
                                      <p:cBhvr>
                                        <p:cTn id="19" dur="100" fill="hold"/>
                                        <p:tgtEl>
                                          <p:spTgt spid="70"/>
                                        </p:tgtEl>
                                      </p:cBhvr>
                                      <p:by x="95000" y="95000"/>
                                    </p:animScale>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200"/>
                                        <p:tgtEl>
                                          <p:spTgt spid="3"/>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300" fill="hold"/>
                                        <p:tgtEl>
                                          <p:spTgt spid="2"/>
                                        </p:tgtEl>
                                        <p:attrNameLst>
                                          <p:attrName>ppt_x</p:attrName>
                                        </p:attrNameLst>
                                      </p:cBhvr>
                                      <p:tavLst>
                                        <p:tav tm="0">
                                          <p:val>
                                            <p:strVal val="0-#ppt_w/2"/>
                                          </p:val>
                                        </p:tav>
                                        <p:tav tm="100000">
                                          <p:val>
                                            <p:strVal val="#ppt_x"/>
                                          </p:val>
                                        </p:tav>
                                      </p:tavLst>
                                    </p:anim>
                                    <p:anim calcmode="lin" valueType="num">
                                      <p:cBhvr additive="base">
                                        <p:cTn id="28" dur="300" fill="hold"/>
                                        <p:tgtEl>
                                          <p:spTgt spid="2"/>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10" presetClass="entr" presetSubtype="0" fill="hold"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300"/>
                                        <p:tgtEl>
                                          <p:spTgt spid="33"/>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300"/>
                                        <p:tgtEl>
                                          <p:spTgt spid="34"/>
                                        </p:tgtEl>
                                      </p:cBhvr>
                                    </p:animEffect>
                                  </p:childTnLst>
                                </p:cTn>
                              </p:par>
                            </p:childTnLst>
                          </p:cTn>
                        </p:par>
                        <p:par>
                          <p:cTn id="37" fill="hold">
                            <p:stCondLst>
                              <p:cond delay="4500"/>
                            </p:stCondLst>
                            <p:childTnLst>
                              <p:par>
                                <p:cTn id="38" presetID="10" presetClass="entr" presetSubtype="0" fill="hold"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300"/>
                                        <p:tgtEl>
                                          <p:spTgt spid="35"/>
                                        </p:tgtEl>
                                      </p:cBhvr>
                                    </p:animEffect>
                                  </p:childTnLst>
                                </p:cTn>
                              </p:par>
                            </p:childTnLst>
                          </p:cTn>
                        </p:par>
                        <p:par>
                          <p:cTn id="41" fill="hold">
                            <p:stCondLst>
                              <p:cond delay="5000"/>
                            </p:stCondLst>
                            <p:childTnLst>
                              <p:par>
                                <p:cTn id="42" presetID="10" presetClass="entr" presetSubtype="0" fill="hold" nodeType="afterEffect">
                                  <p:stCondLst>
                                    <p:cond delay="0"/>
                                  </p:stCondLst>
                                  <p:childTnLst>
                                    <p:set>
                                      <p:cBhvr>
                                        <p:cTn id="43" dur="1" fill="hold">
                                          <p:stCondLst>
                                            <p:cond delay="0"/>
                                          </p:stCondLst>
                                        </p:cTn>
                                        <p:tgtEl>
                                          <p:spTgt spid="61"/>
                                        </p:tgtEl>
                                        <p:attrNameLst>
                                          <p:attrName>style.visibility</p:attrName>
                                        </p:attrNameLst>
                                      </p:cBhvr>
                                      <p:to>
                                        <p:strVal val="visible"/>
                                      </p:to>
                                    </p:set>
                                    <p:animEffect transition="in" filter="fade">
                                      <p:cBhvr>
                                        <p:cTn id="44" dur="300"/>
                                        <p:tgtEl>
                                          <p:spTgt spid="61"/>
                                        </p:tgtEl>
                                      </p:cBhvr>
                                    </p:animEffect>
                                  </p:childTnLst>
                                </p:cTn>
                              </p:par>
                            </p:childTnLst>
                          </p:cTn>
                        </p:par>
                        <p:par>
                          <p:cTn id="45" fill="hold">
                            <p:stCondLst>
                              <p:cond delay="5500"/>
                            </p:stCondLst>
                            <p:childTnLst>
                              <p:par>
                                <p:cTn id="46" presetID="10" presetClass="entr" presetSubtype="0" fill="hold"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300"/>
                                        <p:tgtEl>
                                          <p:spTgt spid="36"/>
                                        </p:tgtEl>
                                      </p:cBhvr>
                                    </p:animEffect>
                                  </p:childTnLst>
                                </p:cTn>
                              </p:par>
                            </p:childTnLst>
                          </p:cTn>
                        </p:par>
                        <p:par>
                          <p:cTn id="49" fill="hold">
                            <p:stCondLst>
                              <p:cond delay="6000"/>
                            </p:stCondLst>
                            <p:childTnLst>
                              <p:par>
                                <p:cTn id="50" presetID="10" presetClass="entr" presetSubtype="0" fill="hold" grpId="0" nodeType="afterEffect">
                                  <p:stCondLst>
                                    <p:cond delay="0"/>
                                  </p:stCondLst>
                                  <p:childTnLst>
                                    <p:set>
                                      <p:cBhvr>
                                        <p:cTn id="51" dur="1" fill="hold">
                                          <p:stCondLst>
                                            <p:cond delay="0"/>
                                          </p:stCondLst>
                                        </p:cTn>
                                        <p:tgtEl>
                                          <p:spTgt spid="133"/>
                                        </p:tgtEl>
                                        <p:attrNameLst>
                                          <p:attrName>style.visibility</p:attrName>
                                        </p:attrNameLst>
                                      </p:cBhvr>
                                      <p:to>
                                        <p:strVal val="visible"/>
                                      </p:to>
                                    </p:set>
                                    <p:animEffect transition="in" filter="fade">
                                      <p:cBhvr>
                                        <p:cTn id="52" dur="300"/>
                                        <p:tgtEl>
                                          <p:spTgt spid="133"/>
                                        </p:tgtEl>
                                      </p:cBhvr>
                                    </p:animEffect>
                                  </p:childTnLst>
                                </p:cTn>
                              </p:par>
                            </p:childTnLst>
                          </p:cTn>
                        </p:par>
                        <p:par>
                          <p:cTn id="53" fill="hold">
                            <p:stCondLst>
                              <p:cond delay="6500"/>
                            </p:stCondLst>
                            <p:childTnLst>
                              <p:par>
                                <p:cTn id="54" presetID="22" presetClass="entr" presetSubtype="1"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300"/>
                                        <p:tgtEl>
                                          <p:spTgt spid="15"/>
                                        </p:tgtEl>
                                      </p:cBhvr>
                                    </p:animEffect>
                                  </p:childTnLst>
                                </p:cTn>
                              </p:par>
                            </p:childTnLst>
                          </p:cTn>
                        </p:par>
                        <p:par>
                          <p:cTn id="57" fill="hold">
                            <p:stCondLst>
                              <p:cond delay="70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300"/>
                                        <p:tgtEl>
                                          <p:spTgt spid="16"/>
                                        </p:tgtEl>
                                      </p:cBhvr>
                                    </p:animEffect>
                                    <p:anim calcmode="lin" valueType="num">
                                      <p:cBhvr>
                                        <p:cTn id="61" dur="300" fill="hold"/>
                                        <p:tgtEl>
                                          <p:spTgt spid="16"/>
                                        </p:tgtEl>
                                        <p:attrNameLst>
                                          <p:attrName>ppt_x</p:attrName>
                                        </p:attrNameLst>
                                      </p:cBhvr>
                                      <p:tavLst>
                                        <p:tav tm="0">
                                          <p:val>
                                            <p:strVal val="#ppt_x"/>
                                          </p:val>
                                        </p:tav>
                                        <p:tav tm="100000">
                                          <p:val>
                                            <p:strVal val="#ppt_x"/>
                                          </p:val>
                                        </p:tav>
                                      </p:tavLst>
                                    </p:anim>
                                    <p:anim calcmode="lin" valueType="num">
                                      <p:cBhvr>
                                        <p:cTn id="62" dur="3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10" presetClass="entr" presetSubtype="0" fill="hold" nodeType="after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fade">
                                      <p:cBhvr>
                                        <p:cTn id="66" dur="100"/>
                                        <p:tgtEl>
                                          <p:spTgt spid="77"/>
                                        </p:tgtEl>
                                      </p:cBhvr>
                                    </p:animEffect>
                                  </p:childTnLst>
                                </p:cTn>
                              </p:par>
                            </p:childTnLst>
                          </p:cTn>
                        </p:par>
                        <p:par>
                          <p:cTn id="67" fill="hold">
                            <p:stCondLst>
                              <p:cond delay="8000"/>
                            </p:stCondLst>
                            <p:childTnLst>
                              <p:par>
                                <p:cTn id="68" presetID="6" presetClass="emph" presetSubtype="0" fill="hold" nodeType="afterEffect">
                                  <p:stCondLst>
                                    <p:cond delay="0"/>
                                  </p:stCondLst>
                                  <p:childTnLst>
                                    <p:animScale>
                                      <p:cBhvr>
                                        <p:cTn id="69" dur="100" fill="hold"/>
                                        <p:tgtEl>
                                          <p:spTgt spid="77"/>
                                        </p:tgtEl>
                                      </p:cBhvr>
                                      <p:by x="105000" y="105000"/>
                                    </p:animScale>
                                  </p:childTnLst>
                                </p:cTn>
                              </p:par>
                            </p:childTnLst>
                          </p:cTn>
                        </p:par>
                        <p:par>
                          <p:cTn id="70" fill="hold">
                            <p:stCondLst>
                              <p:cond delay="8500"/>
                            </p:stCondLst>
                            <p:childTnLst>
                              <p:par>
                                <p:cTn id="71" presetID="6" presetClass="emph" presetSubtype="0" fill="hold" nodeType="afterEffect">
                                  <p:stCondLst>
                                    <p:cond delay="0"/>
                                  </p:stCondLst>
                                  <p:childTnLst>
                                    <p:animScale>
                                      <p:cBhvr>
                                        <p:cTn id="72" dur="100" fill="hold"/>
                                        <p:tgtEl>
                                          <p:spTgt spid="77"/>
                                        </p:tgtEl>
                                      </p:cBhvr>
                                      <p:by x="95000" y="95000"/>
                                    </p:animScale>
                                  </p:childTnLst>
                                </p:cTn>
                              </p:par>
                            </p:childTnLst>
                          </p:cTn>
                        </p:par>
                        <p:par>
                          <p:cTn id="73" fill="hold">
                            <p:stCondLst>
                              <p:cond delay="9000"/>
                            </p:stCondLst>
                            <p:childTnLst>
                              <p:par>
                                <p:cTn id="74" presetID="6" presetClass="emph" presetSubtype="0" fill="hold" nodeType="afterEffect">
                                  <p:stCondLst>
                                    <p:cond delay="0"/>
                                  </p:stCondLst>
                                  <p:childTnLst>
                                    <p:animScale>
                                      <p:cBhvr>
                                        <p:cTn id="75" dur="100" fill="hold"/>
                                        <p:tgtEl>
                                          <p:spTgt spid="77"/>
                                        </p:tgtEl>
                                      </p:cBhvr>
                                      <p:by x="105000" y="105000"/>
                                    </p:animScale>
                                  </p:childTnLst>
                                </p:cTn>
                              </p:par>
                            </p:childTnLst>
                          </p:cTn>
                        </p:par>
                        <p:par>
                          <p:cTn id="76" fill="hold">
                            <p:stCondLst>
                              <p:cond delay="9500"/>
                            </p:stCondLst>
                            <p:childTnLst>
                              <p:par>
                                <p:cTn id="77" presetID="6" presetClass="emph" presetSubtype="0" fill="hold" nodeType="afterEffect">
                                  <p:stCondLst>
                                    <p:cond delay="0"/>
                                  </p:stCondLst>
                                  <p:childTnLst>
                                    <p:animScale>
                                      <p:cBhvr>
                                        <p:cTn id="78" dur="100" fill="hold"/>
                                        <p:tgtEl>
                                          <p:spTgt spid="77"/>
                                        </p:tgtEl>
                                      </p:cBhvr>
                                      <p:by x="95000" y="95000"/>
                                    </p:animScale>
                                  </p:childTnLst>
                                </p:cTn>
                              </p:par>
                            </p:childTnLst>
                          </p:cTn>
                        </p:par>
                        <p:par>
                          <p:cTn id="79" fill="hold">
                            <p:stCondLst>
                              <p:cond delay="10000"/>
                            </p:stCondLst>
                            <p:childTnLst>
                              <p:par>
                                <p:cTn id="80" presetID="22" presetClass="entr" presetSubtype="8" fill="hold" nodeType="after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200"/>
                                        <p:tgtEl>
                                          <p:spTgt spid="21"/>
                                        </p:tgtEl>
                                      </p:cBhvr>
                                    </p:animEffect>
                                  </p:childTnLst>
                                </p:cTn>
                              </p:par>
                            </p:childTnLst>
                          </p:cTn>
                        </p:par>
                        <p:par>
                          <p:cTn id="83" fill="hold">
                            <p:stCondLst>
                              <p:cond delay="10500"/>
                            </p:stCondLst>
                            <p:childTnLst>
                              <p:par>
                                <p:cTn id="84" presetID="2" presetClass="entr" presetSubtype="8"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300" fill="hold"/>
                                        <p:tgtEl>
                                          <p:spTgt spid="17"/>
                                        </p:tgtEl>
                                        <p:attrNameLst>
                                          <p:attrName>ppt_x</p:attrName>
                                        </p:attrNameLst>
                                      </p:cBhvr>
                                      <p:tavLst>
                                        <p:tav tm="0">
                                          <p:val>
                                            <p:strVal val="0-#ppt_w/2"/>
                                          </p:val>
                                        </p:tav>
                                        <p:tav tm="100000">
                                          <p:val>
                                            <p:strVal val="#ppt_x"/>
                                          </p:val>
                                        </p:tav>
                                      </p:tavLst>
                                    </p:anim>
                                    <p:anim calcmode="lin" valueType="num">
                                      <p:cBhvr additive="base">
                                        <p:cTn id="87" dur="3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11000"/>
                            </p:stCondLst>
                            <p:childTnLst>
                              <p:par>
                                <p:cTn id="89" presetID="10" presetClass="entr" presetSubtype="0" fill="hold" nodeType="after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fade">
                                      <p:cBhvr>
                                        <p:cTn id="91" dur="300"/>
                                        <p:tgtEl>
                                          <p:spTgt spid="46"/>
                                        </p:tgtEl>
                                      </p:cBhvr>
                                    </p:animEffect>
                                  </p:childTnLst>
                                </p:cTn>
                              </p:par>
                            </p:childTnLst>
                          </p:cTn>
                        </p:par>
                        <p:par>
                          <p:cTn id="92" fill="hold">
                            <p:stCondLst>
                              <p:cond delay="11500"/>
                            </p:stCondLst>
                            <p:childTnLst>
                              <p:par>
                                <p:cTn id="93" presetID="10"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300"/>
                                        <p:tgtEl>
                                          <p:spTgt spid="47"/>
                                        </p:tgtEl>
                                      </p:cBhvr>
                                    </p:animEffect>
                                  </p:childTnLst>
                                </p:cTn>
                              </p:par>
                            </p:childTnLst>
                          </p:cTn>
                        </p:par>
                        <p:par>
                          <p:cTn id="96" fill="hold">
                            <p:stCondLst>
                              <p:cond delay="12000"/>
                            </p:stCondLst>
                            <p:childTnLst>
                              <p:par>
                                <p:cTn id="97" presetID="10" presetClass="entr" presetSubtype="0" fill="hold" nodeType="afterEffect">
                                  <p:stCondLst>
                                    <p:cond delay="0"/>
                                  </p:stCondLst>
                                  <p:childTnLst>
                                    <p:set>
                                      <p:cBhvr>
                                        <p:cTn id="98" dur="1" fill="hold">
                                          <p:stCondLst>
                                            <p:cond delay="0"/>
                                          </p:stCondLst>
                                        </p:cTn>
                                        <p:tgtEl>
                                          <p:spTgt spid="48"/>
                                        </p:tgtEl>
                                        <p:attrNameLst>
                                          <p:attrName>style.visibility</p:attrName>
                                        </p:attrNameLst>
                                      </p:cBhvr>
                                      <p:to>
                                        <p:strVal val="visible"/>
                                      </p:to>
                                    </p:set>
                                    <p:animEffect transition="in" filter="fade">
                                      <p:cBhvr>
                                        <p:cTn id="99" dur="300"/>
                                        <p:tgtEl>
                                          <p:spTgt spid="48"/>
                                        </p:tgtEl>
                                      </p:cBhvr>
                                    </p:animEffect>
                                  </p:childTnLst>
                                </p:cTn>
                              </p:par>
                            </p:childTnLst>
                          </p:cTn>
                        </p:par>
                        <p:par>
                          <p:cTn id="100" fill="hold">
                            <p:stCondLst>
                              <p:cond delay="12500"/>
                            </p:stCondLst>
                            <p:childTnLst>
                              <p:par>
                                <p:cTn id="101" presetID="10" presetClass="entr" presetSubtype="0" fill="hold" nodeType="afterEffect">
                                  <p:stCondLst>
                                    <p:cond delay="0"/>
                                  </p:stCondLst>
                                  <p:childTnLst>
                                    <p:set>
                                      <p:cBhvr>
                                        <p:cTn id="102" dur="1" fill="hold">
                                          <p:stCondLst>
                                            <p:cond delay="0"/>
                                          </p:stCondLst>
                                        </p:cTn>
                                        <p:tgtEl>
                                          <p:spTgt spid="49"/>
                                        </p:tgtEl>
                                        <p:attrNameLst>
                                          <p:attrName>style.visibility</p:attrName>
                                        </p:attrNameLst>
                                      </p:cBhvr>
                                      <p:to>
                                        <p:strVal val="visible"/>
                                      </p:to>
                                    </p:set>
                                    <p:animEffect transition="in" filter="fade">
                                      <p:cBhvr>
                                        <p:cTn id="103" dur="300"/>
                                        <p:tgtEl>
                                          <p:spTgt spid="49"/>
                                        </p:tgtEl>
                                      </p:cBhvr>
                                    </p:animEffect>
                                  </p:childTnLst>
                                </p:cTn>
                              </p:par>
                            </p:childTnLst>
                          </p:cTn>
                        </p:par>
                        <p:par>
                          <p:cTn id="104" fill="hold">
                            <p:stCondLst>
                              <p:cond delay="13000"/>
                            </p:stCondLst>
                            <p:childTnLst>
                              <p:par>
                                <p:cTn id="105" presetID="10" presetClass="entr" presetSubtype="0" fill="hold" nodeType="afterEffect">
                                  <p:stCondLst>
                                    <p:cond delay="0"/>
                                  </p:stCondLst>
                                  <p:childTnLst>
                                    <p:set>
                                      <p:cBhvr>
                                        <p:cTn id="106" dur="1" fill="hold">
                                          <p:stCondLst>
                                            <p:cond delay="0"/>
                                          </p:stCondLst>
                                        </p:cTn>
                                        <p:tgtEl>
                                          <p:spTgt spid="50"/>
                                        </p:tgtEl>
                                        <p:attrNameLst>
                                          <p:attrName>style.visibility</p:attrName>
                                        </p:attrNameLst>
                                      </p:cBhvr>
                                      <p:to>
                                        <p:strVal val="visible"/>
                                      </p:to>
                                    </p:set>
                                    <p:animEffect transition="in" filter="fade">
                                      <p:cBhvr>
                                        <p:cTn id="107" dur="300"/>
                                        <p:tgtEl>
                                          <p:spTgt spid="50"/>
                                        </p:tgtEl>
                                      </p:cBhvr>
                                    </p:animEffect>
                                  </p:childTnLst>
                                </p:cTn>
                              </p:par>
                            </p:childTnLst>
                          </p:cTn>
                        </p:par>
                        <p:par>
                          <p:cTn id="108" fill="hold">
                            <p:stCondLst>
                              <p:cond delay="13500"/>
                            </p:stCondLst>
                            <p:childTnLst>
                              <p:par>
                                <p:cTn id="109" presetID="10" presetClass="entr" presetSubtype="0" fill="hold" grpId="0" nodeType="afterEffect">
                                  <p:stCondLst>
                                    <p:cond delay="0"/>
                                  </p:stCondLst>
                                  <p:childTnLst>
                                    <p:set>
                                      <p:cBhvr>
                                        <p:cTn id="110" dur="1" fill="hold">
                                          <p:stCondLst>
                                            <p:cond delay="0"/>
                                          </p:stCondLst>
                                        </p:cTn>
                                        <p:tgtEl>
                                          <p:spTgt spid="134"/>
                                        </p:tgtEl>
                                        <p:attrNameLst>
                                          <p:attrName>style.visibility</p:attrName>
                                        </p:attrNameLst>
                                      </p:cBhvr>
                                      <p:to>
                                        <p:strVal val="visible"/>
                                      </p:to>
                                    </p:set>
                                    <p:animEffect transition="in" filter="fade">
                                      <p:cBhvr>
                                        <p:cTn id="111" dur="300"/>
                                        <p:tgtEl>
                                          <p:spTgt spid="134"/>
                                        </p:tgtEl>
                                      </p:cBhvr>
                                    </p:animEffect>
                                  </p:childTnLst>
                                </p:cTn>
                              </p:par>
                            </p:childTnLst>
                          </p:cTn>
                        </p:par>
                        <p:par>
                          <p:cTn id="112" fill="hold">
                            <p:stCondLst>
                              <p:cond delay="14000"/>
                            </p:stCondLst>
                            <p:childTnLst>
                              <p:par>
                                <p:cTn id="113" presetID="22" presetClass="entr" presetSubtype="1" fill="hold" nodeType="after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up)">
                                      <p:cBhvr>
                                        <p:cTn id="115" dur="300"/>
                                        <p:tgtEl>
                                          <p:spTgt spid="19"/>
                                        </p:tgtEl>
                                      </p:cBhvr>
                                    </p:animEffect>
                                  </p:childTnLst>
                                </p:cTn>
                              </p:par>
                            </p:childTnLst>
                          </p:cTn>
                        </p:par>
                        <p:par>
                          <p:cTn id="116" fill="hold">
                            <p:stCondLst>
                              <p:cond delay="14500"/>
                            </p:stCondLst>
                            <p:childTnLst>
                              <p:par>
                                <p:cTn id="117" presetID="42" presetClass="entr" presetSubtype="0"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Effect transition="in" filter="fade">
                                      <p:cBhvr>
                                        <p:cTn id="119" dur="300"/>
                                        <p:tgtEl>
                                          <p:spTgt spid="20"/>
                                        </p:tgtEl>
                                      </p:cBhvr>
                                    </p:animEffect>
                                    <p:anim calcmode="lin" valueType="num">
                                      <p:cBhvr>
                                        <p:cTn id="120" dur="300" fill="hold"/>
                                        <p:tgtEl>
                                          <p:spTgt spid="20"/>
                                        </p:tgtEl>
                                        <p:attrNameLst>
                                          <p:attrName>ppt_x</p:attrName>
                                        </p:attrNameLst>
                                      </p:cBhvr>
                                      <p:tavLst>
                                        <p:tav tm="0">
                                          <p:val>
                                            <p:strVal val="#ppt_x"/>
                                          </p:val>
                                        </p:tav>
                                        <p:tav tm="100000">
                                          <p:val>
                                            <p:strVal val="#ppt_x"/>
                                          </p:val>
                                        </p:tav>
                                      </p:tavLst>
                                    </p:anim>
                                    <p:anim calcmode="lin" valueType="num">
                                      <p:cBhvr>
                                        <p:cTn id="121" dur="3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p:bldP spid="17" grpId="0" animBg="1"/>
      <p:bldP spid="20" grpId="0"/>
      <p:bldP spid="133" grpId="0"/>
      <p:bldP spid="1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endParaRPr lang="zh-CN" altLang="en-US" sz="2535" kern="0" dirty="0">
              <a:solidFill>
                <a:srgbClr val="FFFFFF"/>
              </a:solidFill>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endParaRPr lang="zh-CN" altLang="en-US" sz="2535" kern="0" dirty="0">
              <a:solidFill>
                <a:srgbClr val="FFFFFF"/>
              </a:solidFill>
              <a:latin typeface="微软雅黑" panose="020B0503020204020204" pitchFamily="34" charset="-122"/>
              <a:ea typeface="微软雅黑" panose="020B0503020204020204" pitchFamily="34" charset="-122"/>
            </a:endParaRP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rPr>
              <a:t>   添加内容</a:t>
            </a:r>
            <a:endPar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1379566" y="4242803"/>
            <a:ext cx="2068384"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19"/>
          <p:cNvSpPr txBox="1">
            <a:spLocks noChangeArrowheads="1"/>
          </p:cNvSpPr>
          <p:nvPr/>
        </p:nvSpPr>
        <p:spPr bwMode="auto">
          <a:xfrm>
            <a:off x="5293775" y="5069787"/>
            <a:ext cx="1570111" cy="917274"/>
          </a:xfrm>
          <a:prstGeom prst="rect">
            <a:avLst/>
          </a:prstGeom>
          <a:noFill/>
          <a:ln>
            <a:noFill/>
          </a:ln>
        </p:spPr>
        <p:txBody>
          <a:bodyPr lIns="128245" tIns="64121" rIns="128245" bIns="641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标题 1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1" cstate="screen"/>
            <a:srcRect/>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2" cstate="screen"/>
            <a:srcRect/>
            <a:stretch>
              <a:fill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1" cstate="screen"/>
            <a:srcRect/>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1" cstate="screen"/>
            <a:srcRect/>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1" cstate="screen"/>
            <a:srcRect/>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1" cstate="screen"/>
            <a:srcRect/>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3" cstate="screen"/>
            <a:srcRect/>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a:sym typeface="Batang"/>
              </a:endParaRPr>
            </a:p>
          </p:txBody>
        </p:sp>
        <p:pic>
          <p:nvPicPr>
            <p:cNvPr id="53" name="Picture 3"/>
            <p:cNvPicPr>
              <a:picLocks noChangeAspect="1" noChangeArrowheads="1"/>
            </p:cNvPicPr>
            <p:nvPr/>
          </p:nvPicPr>
          <p:blipFill rotWithShape="1">
            <a:blip r:embed="rId3" cstate="screen"/>
            <a:srcRect/>
            <a:stretch>
              <a:fill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3" cstate="screen"/>
            <a:srcRect/>
            <a:stretch>
              <a:fill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sp>
            <p:nvSpPr>
              <p:cNvPr id="5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4" cstate="screen">
              <a:duotone>
                <a:prstClr val="black"/>
                <a:srgbClr val="393F59">
                  <a:tint val="45000"/>
                  <a:satMod val="400000"/>
                </a:srgbClr>
              </a:duotone>
            </a:blip>
            <a:srcRect/>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62" name="组合 140"/>
            <p:cNvGrpSpPr/>
            <p:nvPr/>
          </p:nvGrpSpPr>
          <p:grpSpPr>
            <a:xfrm>
              <a:off x="6901085" y="2030573"/>
              <a:ext cx="218826" cy="477753"/>
              <a:chOff x="5038767" y="1303073"/>
              <a:chExt cx="325210" cy="720403"/>
            </a:xfrm>
          </p:grpSpPr>
          <p:sp>
            <p:nvSpPr>
              <p:cNvPr id="64"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5"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6"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7"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69" name="组合 147"/>
            <p:cNvGrpSpPr/>
            <p:nvPr/>
          </p:nvGrpSpPr>
          <p:grpSpPr>
            <a:xfrm>
              <a:off x="7386672" y="2749493"/>
              <a:ext cx="224012" cy="498227"/>
              <a:chOff x="5846145" y="2700653"/>
              <a:chExt cx="332915" cy="751275"/>
            </a:xfrm>
          </p:grpSpPr>
          <p:sp>
            <p:nvSpPr>
              <p:cNvPr id="7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76" name="组合 154"/>
            <p:cNvGrpSpPr/>
            <p:nvPr/>
          </p:nvGrpSpPr>
          <p:grpSpPr>
            <a:xfrm>
              <a:off x="7866225" y="3512668"/>
              <a:ext cx="224026" cy="495498"/>
              <a:chOff x="6669441" y="4079707"/>
              <a:chExt cx="332935" cy="747160"/>
            </a:xfrm>
          </p:grpSpPr>
          <p:sp>
            <p:nvSpPr>
              <p:cNvPr id="78"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9"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0"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1"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2"/>
          <p:cNvSpPr/>
          <p:nvPr/>
        </p:nvSpPr>
        <p:spPr>
          <a:xfrm>
            <a:off x="795" y="1803397"/>
            <a:ext cx="12190413" cy="2745769"/>
          </a:xfrm>
          <a:prstGeom prst="rect">
            <a:avLst/>
          </a:prstGeom>
          <a:blipFill>
            <a:blip r:embed="rId1"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85000"/>
                  <a:lumOff val="15000"/>
                </a:schemeClr>
              </a:solidFill>
            </a:endParaRPr>
          </a:p>
        </p:txBody>
      </p:sp>
      <p:sp>
        <p:nvSpPr>
          <p:cNvPr id="37" name="Rectangle 21"/>
          <p:cNvSpPr/>
          <p:nvPr/>
        </p:nvSpPr>
        <p:spPr>
          <a:xfrm>
            <a:off x="795" y="1803397"/>
            <a:ext cx="12190413" cy="2745769"/>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组合 37"/>
          <p:cNvGrpSpPr/>
          <p:nvPr/>
        </p:nvGrpSpPr>
        <p:grpSpPr>
          <a:xfrm>
            <a:off x="1877182" y="2678267"/>
            <a:ext cx="678217" cy="678305"/>
            <a:chOff x="1749034" y="2518611"/>
            <a:chExt cx="678305" cy="678305"/>
          </a:xfrm>
          <a:effectLst>
            <a:outerShdw blurRad="76200" dir="18900000" sy="23000" kx="-1200000" algn="bl" rotWithShape="0">
              <a:prstClr val="black">
                <a:alpha val="20000"/>
              </a:prstClr>
            </a:outerShdw>
          </a:effectLst>
        </p:grpSpPr>
        <p:sp>
          <p:nvSpPr>
            <p:cNvPr id="39" name="矩形 38"/>
            <p:cNvSpPr/>
            <p:nvPr/>
          </p:nvSpPr>
          <p:spPr>
            <a:xfrm>
              <a:off x="1749034"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39"/>
            <p:cNvSpPr/>
            <p:nvPr/>
          </p:nvSpPr>
          <p:spPr bwMode="auto">
            <a:xfrm>
              <a:off x="1876928" y="2640785"/>
              <a:ext cx="422517" cy="409893"/>
            </a:xfrm>
            <a:custGeom>
              <a:avLst/>
              <a:gdLst>
                <a:gd name="connsiteX0" fmla="*/ 262805 w 519288"/>
                <a:gd name="connsiteY0" fmla="*/ 111558 h 503774"/>
                <a:gd name="connsiteX1" fmla="*/ 439744 w 519288"/>
                <a:gd name="connsiteY1" fmla="*/ 276036 h 503774"/>
                <a:gd name="connsiteX2" fmla="*/ 439744 w 519288"/>
                <a:gd name="connsiteY2" fmla="*/ 484796 h 503774"/>
                <a:gd name="connsiteX3" fmla="*/ 433425 w 519288"/>
                <a:gd name="connsiteY3" fmla="*/ 503774 h 503774"/>
                <a:gd name="connsiteX4" fmla="*/ 414467 w 519288"/>
                <a:gd name="connsiteY4" fmla="*/ 503774 h 503774"/>
                <a:gd name="connsiteX5" fmla="*/ 319678 w 519288"/>
                <a:gd name="connsiteY5" fmla="*/ 503774 h 503774"/>
                <a:gd name="connsiteX6" fmla="*/ 313359 w 519288"/>
                <a:gd name="connsiteY6" fmla="*/ 503774 h 503774"/>
                <a:gd name="connsiteX7" fmla="*/ 307040 w 519288"/>
                <a:gd name="connsiteY7" fmla="*/ 497448 h 503774"/>
                <a:gd name="connsiteX8" fmla="*/ 307040 w 519288"/>
                <a:gd name="connsiteY8" fmla="*/ 396231 h 503774"/>
                <a:gd name="connsiteX9" fmla="*/ 212251 w 519288"/>
                <a:gd name="connsiteY9" fmla="*/ 396231 h 503774"/>
                <a:gd name="connsiteX10" fmla="*/ 212251 w 519288"/>
                <a:gd name="connsiteY10" fmla="*/ 497448 h 503774"/>
                <a:gd name="connsiteX11" fmla="*/ 212251 w 519288"/>
                <a:gd name="connsiteY11" fmla="*/ 503774 h 503774"/>
                <a:gd name="connsiteX12" fmla="*/ 199612 w 519288"/>
                <a:gd name="connsiteY12" fmla="*/ 503774 h 503774"/>
                <a:gd name="connsiteX13" fmla="*/ 104823 w 519288"/>
                <a:gd name="connsiteY13" fmla="*/ 503774 h 503774"/>
                <a:gd name="connsiteX14" fmla="*/ 92185 w 519288"/>
                <a:gd name="connsiteY14" fmla="*/ 503774 h 503774"/>
                <a:gd name="connsiteX15" fmla="*/ 79546 w 519288"/>
                <a:gd name="connsiteY15" fmla="*/ 484796 h 503774"/>
                <a:gd name="connsiteX16" fmla="*/ 79546 w 519288"/>
                <a:gd name="connsiteY16" fmla="*/ 276036 h 503774"/>
                <a:gd name="connsiteX17" fmla="*/ 259644 w 519288"/>
                <a:gd name="connsiteY17" fmla="*/ 0 h 503774"/>
                <a:gd name="connsiteX18" fmla="*/ 281809 w 519288"/>
                <a:gd name="connsiteY18" fmla="*/ 9516 h 503774"/>
                <a:gd name="connsiteX19" fmla="*/ 370468 w 519288"/>
                <a:gd name="connsiteY19" fmla="*/ 91992 h 503774"/>
                <a:gd name="connsiteX20" fmla="*/ 370468 w 519288"/>
                <a:gd name="connsiteY20" fmla="*/ 22205 h 503774"/>
                <a:gd name="connsiteX21" fmla="*/ 383134 w 519288"/>
                <a:gd name="connsiteY21" fmla="*/ 9516 h 503774"/>
                <a:gd name="connsiteX22" fmla="*/ 414798 w 519288"/>
                <a:gd name="connsiteY22" fmla="*/ 9516 h 503774"/>
                <a:gd name="connsiteX23" fmla="*/ 427463 w 519288"/>
                <a:gd name="connsiteY23" fmla="*/ 22205 h 503774"/>
                <a:gd name="connsiteX24" fmla="*/ 427463 w 519288"/>
                <a:gd name="connsiteY24" fmla="*/ 142746 h 503774"/>
                <a:gd name="connsiteX25" fmla="*/ 509789 w 519288"/>
                <a:gd name="connsiteY25" fmla="*/ 218877 h 503774"/>
                <a:gd name="connsiteX26" fmla="*/ 509789 w 519288"/>
                <a:gd name="connsiteY26" fmla="*/ 269631 h 503774"/>
                <a:gd name="connsiteX27" fmla="*/ 465460 w 519288"/>
                <a:gd name="connsiteY27" fmla="*/ 269631 h 503774"/>
                <a:gd name="connsiteX28" fmla="*/ 262810 w 519288"/>
                <a:gd name="connsiteY28" fmla="*/ 79303 h 503774"/>
                <a:gd name="connsiteX29" fmla="*/ 60161 w 519288"/>
                <a:gd name="connsiteY29" fmla="*/ 269631 h 503774"/>
                <a:gd name="connsiteX30" fmla="*/ 34830 w 519288"/>
                <a:gd name="connsiteY30" fmla="*/ 275975 h 503774"/>
                <a:gd name="connsiteX31" fmla="*/ 9499 w 519288"/>
                <a:gd name="connsiteY31" fmla="*/ 269631 h 503774"/>
                <a:gd name="connsiteX32" fmla="*/ 9499 w 519288"/>
                <a:gd name="connsiteY32" fmla="*/ 218877 h 503774"/>
                <a:gd name="connsiteX33" fmla="*/ 237479 w 519288"/>
                <a:gd name="connsiteY33" fmla="*/ 9516 h 503774"/>
                <a:gd name="connsiteX34" fmla="*/ 259644 w 519288"/>
                <a:gd name="connsiteY34" fmla="*/ 0 h 503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425"/>
            </a:p>
          </p:txBody>
        </p:sp>
      </p:grpSp>
      <p:grpSp>
        <p:nvGrpSpPr>
          <p:cNvPr id="41" name="组合 40"/>
          <p:cNvGrpSpPr/>
          <p:nvPr/>
        </p:nvGrpSpPr>
        <p:grpSpPr>
          <a:xfrm>
            <a:off x="7050133" y="2678267"/>
            <a:ext cx="678217" cy="678305"/>
            <a:chOff x="7020885" y="2518611"/>
            <a:chExt cx="678305" cy="678305"/>
          </a:xfrm>
          <a:effectLst>
            <a:outerShdw blurRad="76200" dir="18900000" sy="23000" kx="-1200000" algn="bl" rotWithShape="0">
              <a:prstClr val="black">
                <a:alpha val="20000"/>
              </a:prstClr>
            </a:outerShdw>
          </a:effectLst>
        </p:grpSpPr>
        <p:sp>
          <p:nvSpPr>
            <p:cNvPr id="42" name="矩形 41"/>
            <p:cNvSpPr/>
            <p:nvPr/>
          </p:nvSpPr>
          <p:spPr>
            <a:xfrm>
              <a:off x="7020885" y="2518611"/>
              <a:ext cx="678305" cy="678305"/>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Freeform 118"/>
            <p:cNvSpPr>
              <a:spLocks noEditPoints="1"/>
            </p:cNvSpPr>
            <p:nvPr/>
          </p:nvSpPr>
          <p:spPr bwMode="auto">
            <a:xfrm>
              <a:off x="7146390" y="2647185"/>
              <a:ext cx="427294" cy="397093"/>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solidFill>
                <a:schemeClr val="accent1">
                  <a:lumMod val="75000"/>
                </a:schemeClr>
              </a:solidFill>
            </a:ln>
          </p:spPr>
          <p:txBody>
            <a:bodyPr vert="horz" wrap="square" lIns="91440" tIns="45720" rIns="91440" bIns="45720" numCol="1" anchor="t" anchorCtr="0" compatLnSpc="1"/>
            <a:lstStyle/>
            <a:p>
              <a:endParaRPr lang="zh-CN" altLang="en-US"/>
            </a:p>
          </p:txBody>
        </p:sp>
      </p:grpSp>
      <p:grpSp>
        <p:nvGrpSpPr>
          <p:cNvPr id="46" name="组合 45"/>
          <p:cNvGrpSpPr/>
          <p:nvPr/>
        </p:nvGrpSpPr>
        <p:grpSpPr>
          <a:xfrm>
            <a:off x="9636607" y="2678267"/>
            <a:ext cx="678217" cy="678305"/>
            <a:chOff x="9504811" y="2518611"/>
            <a:chExt cx="678305" cy="678305"/>
          </a:xfrm>
          <a:effectLst>
            <a:outerShdw blurRad="76200" dir="18900000" sy="23000" kx="-1200000" algn="bl" rotWithShape="0">
              <a:prstClr val="black">
                <a:alpha val="20000"/>
              </a:prstClr>
            </a:outerShdw>
          </a:effectLst>
        </p:grpSpPr>
        <p:sp>
          <p:nvSpPr>
            <p:cNvPr id="47" name="矩形 46"/>
            <p:cNvSpPr/>
            <p:nvPr/>
          </p:nvSpPr>
          <p:spPr>
            <a:xfrm>
              <a:off x="9504811"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Freeform 169"/>
            <p:cNvSpPr/>
            <p:nvPr/>
          </p:nvSpPr>
          <p:spPr bwMode="auto">
            <a:xfrm>
              <a:off x="9653076" y="2657549"/>
              <a:ext cx="381775" cy="376364"/>
            </a:xfrm>
            <a:custGeom>
              <a:avLst/>
              <a:gdLst>
                <a:gd name="T0" fmla="*/ 29 w 85"/>
                <a:gd name="T1" fmla="*/ 0 h 78"/>
                <a:gd name="T2" fmla="*/ 34 w 85"/>
                <a:gd name="T3" fmla="*/ 29 h 78"/>
                <a:gd name="T4" fmla="*/ 8 w 85"/>
                <a:gd name="T5" fmla="*/ 29 h 78"/>
                <a:gd name="T6" fmla="*/ 6 w 85"/>
                <a:gd name="T7" fmla="*/ 29 h 78"/>
                <a:gd name="T8" fmla="*/ 0 w 85"/>
                <a:gd name="T9" fmla="*/ 35 h 78"/>
                <a:gd name="T10" fmla="*/ 0 w 85"/>
                <a:gd name="T11" fmla="*/ 35 h 78"/>
                <a:gd name="T12" fmla="*/ 4 w 85"/>
                <a:gd name="T13" fmla="*/ 42 h 78"/>
                <a:gd name="T14" fmla="*/ 0 w 85"/>
                <a:gd name="T15" fmla="*/ 47 h 78"/>
                <a:gd name="T16" fmla="*/ 0 w 85"/>
                <a:gd name="T17" fmla="*/ 47 h 78"/>
                <a:gd name="T18" fmla="*/ 5 w 85"/>
                <a:gd name="T19" fmla="*/ 54 h 78"/>
                <a:gd name="T20" fmla="*/ 4 w 85"/>
                <a:gd name="T21" fmla="*/ 58 h 78"/>
                <a:gd name="T22" fmla="*/ 4 w 85"/>
                <a:gd name="T23" fmla="*/ 58 h 78"/>
                <a:gd name="T24" fmla="*/ 10 w 85"/>
                <a:gd name="T25" fmla="*/ 65 h 78"/>
                <a:gd name="T26" fmla="*/ 11 w 85"/>
                <a:gd name="T27" fmla="*/ 65 h 78"/>
                <a:gd name="T28" fmla="*/ 9 w 85"/>
                <a:gd name="T29" fmla="*/ 70 h 78"/>
                <a:gd name="T30" fmla="*/ 9 w 85"/>
                <a:gd name="T31" fmla="*/ 70 h 78"/>
                <a:gd name="T32" fmla="*/ 15 w 85"/>
                <a:gd name="T33" fmla="*/ 77 h 78"/>
                <a:gd name="T34" fmla="*/ 29 w 85"/>
                <a:gd name="T35" fmla="*/ 77 h 78"/>
                <a:gd name="T36" fmla="*/ 45 w 85"/>
                <a:gd name="T37" fmla="*/ 77 h 78"/>
                <a:gd name="T38" fmla="*/ 46 w 85"/>
                <a:gd name="T39" fmla="*/ 77 h 78"/>
                <a:gd name="T40" fmla="*/ 51 w 85"/>
                <a:gd name="T41" fmla="*/ 71 h 78"/>
                <a:gd name="T42" fmla="*/ 66 w 85"/>
                <a:gd name="T43" fmla="*/ 69 h 78"/>
                <a:gd name="T44" fmla="*/ 66 w 85"/>
                <a:gd name="T45" fmla="*/ 78 h 78"/>
                <a:gd name="T46" fmla="*/ 85 w 85"/>
                <a:gd name="T47" fmla="*/ 78 h 78"/>
                <a:gd name="T48" fmla="*/ 85 w 85"/>
                <a:gd name="T49" fmla="*/ 25 h 78"/>
                <a:gd name="T50" fmla="*/ 66 w 85"/>
                <a:gd name="T51" fmla="*/ 25 h 78"/>
                <a:gd name="T52" fmla="*/ 66 w 85"/>
                <a:gd name="T53" fmla="*/ 32 h 78"/>
                <a:gd name="T54" fmla="*/ 61 w 85"/>
                <a:gd name="T55" fmla="*/ 32 h 78"/>
                <a:gd name="T56" fmla="*/ 29 w 85"/>
                <a:gd name="T57"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 h="78">
                  <a:moveTo>
                    <a:pt x="29" y="0"/>
                  </a:moveTo>
                  <a:cubicBezTo>
                    <a:pt x="1" y="7"/>
                    <a:pt x="33" y="28"/>
                    <a:pt x="34" y="29"/>
                  </a:cubicBezTo>
                  <a:cubicBezTo>
                    <a:pt x="8" y="29"/>
                    <a:pt x="8" y="29"/>
                    <a:pt x="8" y="29"/>
                  </a:cubicBezTo>
                  <a:cubicBezTo>
                    <a:pt x="6" y="29"/>
                    <a:pt x="6" y="29"/>
                    <a:pt x="6" y="29"/>
                  </a:cubicBezTo>
                  <a:cubicBezTo>
                    <a:pt x="3" y="29"/>
                    <a:pt x="0" y="32"/>
                    <a:pt x="0" y="35"/>
                  </a:cubicBezTo>
                  <a:cubicBezTo>
                    <a:pt x="0" y="35"/>
                    <a:pt x="0" y="35"/>
                    <a:pt x="0" y="35"/>
                  </a:cubicBezTo>
                  <a:cubicBezTo>
                    <a:pt x="0" y="38"/>
                    <a:pt x="1" y="41"/>
                    <a:pt x="4" y="42"/>
                  </a:cubicBezTo>
                  <a:cubicBezTo>
                    <a:pt x="2" y="43"/>
                    <a:pt x="0" y="45"/>
                    <a:pt x="0" y="47"/>
                  </a:cubicBezTo>
                  <a:cubicBezTo>
                    <a:pt x="0" y="47"/>
                    <a:pt x="0" y="47"/>
                    <a:pt x="0" y="47"/>
                  </a:cubicBezTo>
                  <a:cubicBezTo>
                    <a:pt x="0" y="51"/>
                    <a:pt x="2" y="53"/>
                    <a:pt x="5" y="54"/>
                  </a:cubicBezTo>
                  <a:cubicBezTo>
                    <a:pt x="4" y="55"/>
                    <a:pt x="4" y="57"/>
                    <a:pt x="4" y="58"/>
                  </a:cubicBezTo>
                  <a:cubicBezTo>
                    <a:pt x="4" y="58"/>
                    <a:pt x="4" y="58"/>
                    <a:pt x="4" y="58"/>
                  </a:cubicBezTo>
                  <a:cubicBezTo>
                    <a:pt x="4" y="62"/>
                    <a:pt x="7" y="65"/>
                    <a:pt x="10" y="65"/>
                  </a:cubicBezTo>
                  <a:cubicBezTo>
                    <a:pt x="11" y="65"/>
                    <a:pt x="11" y="65"/>
                    <a:pt x="11" y="65"/>
                  </a:cubicBezTo>
                  <a:cubicBezTo>
                    <a:pt x="9" y="66"/>
                    <a:pt x="9" y="68"/>
                    <a:pt x="9" y="70"/>
                  </a:cubicBezTo>
                  <a:cubicBezTo>
                    <a:pt x="9" y="70"/>
                    <a:pt x="9" y="70"/>
                    <a:pt x="9" y="70"/>
                  </a:cubicBezTo>
                  <a:cubicBezTo>
                    <a:pt x="9" y="74"/>
                    <a:pt x="12" y="77"/>
                    <a:pt x="15" y="77"/>
                  </a:cubicBezTo>
                  <a:cubicBezTo>
                    <a:pt x="29" y="77"/>
                    <a:pt x="29" y="77"/>
                    <a:pt x="29" y="77"/>
                  </a:cubicBezTo>
                  <a:cubicBezTo>
                    <a:pt x="45" y="77"/>
                    <a:pt x="45" y="77"/>
                    <a:pt x="45" y="77"/>
                  </a:cubicBezTo>
                  <a:cubicBezTo>
                    <a:pt x="46" y="77"/>
                    <a:pt x="46" y="77"/>
                    <a:pt x="46" y="77"/>
                  </a:cubicBezTo>
                  <a:cubicBezTo>
                    <a:pt x="51" y="71"/>
                    <a:pt x="51" y="71"/>
                    <a:pt x="51" y="71"/>
                  </a:cubicBezTo>
                  <a:cubicBezTo>
                    <a:pt x="66" y="69"/>
                    <a:pt x="66" y="69"/>
                    <a:pt x="66" y="69"/>
                  </a:cubicBezTo>
                  <a:cubicBezTo>
                    <a:pt x="66" y="78"/>
                    <a:pt x="66" y="78"/>
                    <a:pt x="66" y="78"/>
                  </a:cubicBezTo>
                  <a:cubicBezTo>
                    <a:pt x="85" y="78"/>
                    <a:pt x="85" y="78"/>
                    <a:pt x="85" y="78"/>
                  </a:cubicBezTo>
                  <a:cubicBezTo>
                    <a:pt x="85" y="25"/>
                    <a:pt x="85" y="25"/>
                    <a:pt x="85" y="25"/>
                  </a:cubicBezTo>
                  <a:cubicBezTo>
                    <a:pt x="66" y="25"/>
                    <a:pt x="66" y="25"/>
                    <a:pt x="66" y="25"/>
                  </a:cubicBezTo>
                  <a:cubicBezTo>
                    <a:pt x="66" y="32"/>
                    <a:pt x="66" y="32"/>
                    <a:pt x="66" y="32"/>
                  </a:cubicBezTo>
                  <a:cubicBezTo>
                    <a:pt x="61" y="32"/>
                    <a:pt x="61" y="32"/>
                    <a:pt x="61" y="32"/>
                  </a:cubicBezTo>
                  <a:cubicBezTo>
                    <a:pt x="57" y="16"/>
                    <a:pt x="32" y="17"/>
                    <a:pt x="29"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lstStyle/>
            <a:p>
              <a:endParaRPr lang="zh-CN" altLang="en-US"/>
            </a:p>
          </p:txBody>
        </p:sp>
      </p:grpSp>
      <p:grpSp>
        <p:nvGrpSpPr>
          <p:cNvPr id="49" name="组合 48"/>
          <p:cNvGrpSpPr/>
          <p:nvPr/>
        </p:nvGrpSpPr>
        <p:grpSpPr>
          <a:xfrm>
            <a:off x="4463657" y="2678267"/>
            <a:ext cx="678217" cy="678305"/>
            <a:chOff x="4428623" y="2518611"/>
            <a:chExt cx="678305" cy="678305"/>
          </a:xfrm>
          <a:effectLst>
            <a:outerShdw blurRad="76200" dir="18900000" sy="23000" kx="-1200000" algn="bl" rotWithShape="0">
              <a:prstClr val="black">
                <a:alpha val="20000"/>
              </a:prstClr>
            </a:outerShdw>
          </a:effectLst>
        </p:grpSpPr>
        <p:sp>
          <p:nvSpPr>
            <p:cNvPr id="61" name="矩形 60"/>
            <p:cNvSpPr/>
            <p:nvPr/>
          </p:nvSpPr>
          <p:spPr>
            <a:xfrm>
              <a:off x="4428623" y="2518611"/>
              <a:ext cx="678305" cy="678305"/>
            </a:xfrm>
            <a:prstGeom prst="rect">
              <a:avLst/>
            </a:prstGeom>
            <a:solidFill>
              <a:schemeClr val="accent2"/>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任意多边形 61"/>
            <p:cNvSpPr/>
            <p:nvPr/>
          </p:nvSpPr>
          <p:spPr bwMode="auto">
            <a:xfrm>
              <a:off x="4524983" y="2663841"/>
              <a:ext cx="485585" cy="363780"/>
            </a:xfrm>
            <a:custGeom>
              <a:avLst/>
              <a:gdLst>
                <a:gd name="connsiteX0" fmla="*/ 152941 w 574972"/>
                <a:gd name="connsiteY0" fmla="*/ 323694 h 399845"/>
                <a:gd name="connsiteX1" fmla="*/ 152941 w 574972"/>
                <a:gd name="connsiteY1" fmla="*/ 399844 h 399845"/>
                <a:gd name="connsiteX2" fmla="*/ 61228 w 574972"/>
                <a:gd name="connsiteY2" fmla="*/ 399844 h 399845"/>
                <a:gd name="connsiteX3" fmla="*/ 61228 w 574972"/>
                <a:gd name="connsiteY3" fmla="*/ 398217 h 399845"/>
                <a:gd name="connsiteX4" fmla="*/ 65606 w 574972"/>
                <a:gd name="connsiteY4" fmla="*/ 394470 h 399845"/>
                <a:gd name="connsiteX5" fmla="*/ 121790 w 574972"/>
                <a:gd name="connsiteY5" fmla="*/ 346388 h 399845"/>
                <a:gd name="connsiteX6" fmla="*/ 145086 w 574972"/>
                <a:gd name="connsiteY6" fmla="*/ 328444 h 399845"/>
                <a:gd name="connsiteX7" fmla="*/ 147415 w 574972"/>
                <a:gd name="connsiteY7" fmla="*/ 328444 h 399845"/>
                <a:gd name="connsiteX8" fmla="*/ 270881 w 574972"/>
                <a:gd name="connsiteY8" fmla="*/ 219691 h 399845"/>
                <a:gd name="connsiteX9" fmla="*/ 270881 w 574972"/>
                <a:gd name="connsiteY9" fmla="*/ 399845 h 399845"/>
                <a:gd name="connsiteX10" fmla="*/ 179168 w 574972"/>
                <a:gd name="connsiteY10" fmla="*/ 399845 h 399845"/>
                <a:gd name="connsiteX11" fmla="*/ 179168 w 574972"/>
                <a:gd name="connsiteY11" fmla="*/ 296830 h 399845"/>
                <a:gd name="connsiteX12" fmla="*/ 185489 w 574972"/>
                <a:gd name="connsiteY12" fmla="*/ 291396 h 399845"/>
                <a:gd name="connsiteX13" fmla="*/ 216939 w 574972"/>
                <a:gd name="connsiteY13" fmla="*/ 264361 h 399845"/>
                <a:gd name="connsiteX14" fmla="*/ 226257 w 574972"/>
                <a:gd name="connsiteY14" fmla="*/ 259235 h 399845"/>
                <a:gd name="connsiteX15" fmla="*/ 240235 w 574972"/>
                <a:gd name="connsiteY15" fmla="*/ 246418 h 399845"/>
                <a:gd name="connsiteX16" fmla="*/ 263531 w 574972"/>
                <a:gd name="connsiteY16" fmla="*/ 225912 h 399845"/>
                <a:gd name="connsiteX17" fmla="*/ 297108 w 574972"/>
                <a:gd name="connsiteY17" fmla="*/ 209429 h 399845"/>
                <a:gd name="connsiteX18" fmla="*/ 300913 w 574972"/>
                <a:gd name="connsiteY18" fmla="*/ 213616 h 399845"/>
                <a:gd name="connsiteX19" fmla="*/ 309758 w 574972"/>
                <a:gd name="connsiteY19" fmla="*/ 223349 h 399845"/>
                <a:gd name="connsiteX20" fmla="*/ 333054 w 574972"/>
                <a:gd name="connsiteY20" fmla="*/ 248982 h 399845"/>
                <a:gd name="connsiteX21" fmla="*/ 342372 w 574972"/>
                <a:gd name="connsiteY21" fmla="*/ 256672 h 399845"/>
                <a:gd name="connsiteX22" fmla="*/ 344702 w 574972"/>
                <a:gd name="connsiteY22" fmla="*/ 261799 h 399845"/>
                <a:gd name="connsiteX23" fmla="*/ 370328 w 574972"/>
                <a:gd name="connsiteY23" fmla="*/ 264362 h 399845"/>
                <a:gd name="connsiteX24" fmla="*/ 379646 w 574972"/>
                <a:gd name="connsiteY24" fmla="*/ 256672 h 399845"/>
                <a:gd name="connsiteX25" fmla="*/ 388821 w 574972"/>
                <a:gd name="connsiteY25" fmla="*/ 248907 h 399845"/>
                <a:gd name="connsiteX26" fmla="*/ 388821 w 574972"/>
                <a:gd name="connsiteY26" fmla="*/ 399844 h 399845"/>
                <a:gd name="connsiteX27" fmla="*/ 297108 w 574972"/>
                <a:gd name="connsiteY27" fmla="*/ 399844 h 399845"/>
                <a:gd name="connsiteX28" fmla="*/ 506761 w 574972"/>
                <a:gd name="connsiteY28" fmla="*/ 139370 h 399845"/>
                <a:gd name="connsiteX29" fmla="*/ 506761 w 574972"/>
                <a:gd name="connsiteY29" fmla="*/ 399844 h 399845"/>
                <a:gd name="connsiteX30" fmla="*/ 415048 w 574972"/>
                <a:gd name="connsiteY30" fmla="*/ 399844 h 399845"/>
                <a:gd name="connsiteX31" fmla="*/ 415048 w 574972"/>
                <a:gd name="connsiteY31" fmla="*/ 222112 h 399845"/>
                <a:gd name="connsiteX32" fmla="*/ 418375 w 574972"/>
                <a:gd name="connsiteY32" fmla="*/ 219183 h 399845"/>
                <a:gd name="connsiteX33" fmla="*/ 428203 w 574972"/>
                <a:gd name="connsiteY33" fmla="*/ 210532 h 399845"/>
                <a:gd name="connsiteX34" fmla="*/ 458488 w 574972"/>
                <a:gd name="connsiteY34" fmla="*/ 184898 h 399845"/>
                <a:gd name="connsiteX35" fmla="*/ 496198 w 574972"/>
                <a:gd name="connsiteY35" fmla="*/ 149332 h 399845"/>
                <a:gd name="connsiteX36" fmla="*/ 463151 w 574972"/>
                <a:gd name="connsiteY36" fmla="*/ 0 h 399845"/>
                <a:gd name="connsiteX37" fmla="*/ 533039 w 574972"/>
                <a:gd name="connsiteY37" fmla="*/ 0 h 399845"/>
                <a:gd name="connsiteX38" fmla="*/ 554006 w 574972"/>
                <a:gd name="connsiteY38" fmla="*/ 0 h 399845"/>
                <a:gd name="connsiteX39" fmla="*/ 567983 w 574972"/>
                <a:gd name="connsiteY39" fmla="*/ 5127 h 399845"/>
                <a:gd name="connsiteX40" fmla="*/ 574972 w 574972"/>
                <a:gd name="connsiteY40" fmla="*/ 20506 h 399845"/>
                <a:gd name="connsiteX41" fmla="*/ 574972 w 574972"/>
                <a:gd name="connsiteY41" fmla="*/ 117913 h 399845"/>
                <a:gd name="connsiteX42" fmla="*/ 554006 w 574972"/>
                <a:gd name="connsiteY42" fmla="*/ 138419 h 399845"/>
                <a:gd name="connsiteX43" fmla="*/ 535369 w 574972"/>
                <a:gd name="connsiteY43" fmla="*/ 117913 h 399845"/>
                <a:gd name="connsiteX44" fmla="*/ 535369 w 574972"/>
                <a:gd name="connsiteY44" fmla="*/ 66646 h 399845"/>
                <a:gd name="connsiteX45" fmla="*/ 533039 w 574972"/>
                <a:gd name="connsiteY45" fmla="*/ 69209 h 399845"/>
                <a:gd name="connsiteX46" fmla="*/ 467811 w 574972"/>
                <a:gd name="connsiteY46" fmla="*/ 130729 h 399845"/>
                <a:gd name="connsiteX47" fmla="*/ 437526 w 574972"/>
                <a:gd name="connsiteY47" fmla="*/ 156362 h 399845"/>
                <a:gd name="connsiteX48" fmla="*/ 414230 w 574972"/>
                <a:gd name="connsiteY48" fmla="*/ 176869 h 399845"/>
                <a:gd name="connsiteX49" fmla="*/ 383945 w 574972"/>
                <a:gd name="connsiteY49" fmla="*/ 202502 h 399845"/>
                <a:gd name="connsiteX50" fmla="*/ 374627 w 574972"/>
                <a:gd name="connsiteY50" fmla="*/ 210192 h 399845"/>
                <a:gd name="connsiteX51" fmla="*/ 349001 w 574972"/>
                <a:gd name="connsiteY51" fmla="*/ 207629 h 399845"/>
                <a:gd name="connsiteX52" fmla="*/ 346671 w 574972"/>
                <a:gd name="connsiteY52" fmla="*/ 202502 h 399845"/>
                <a:gd name="connsiteX53" fmla="*/ 337353 w 574972"/>
                <a:gd name="connsiteY53" fmla="*/ 194812 h 399845"/>
                <a:gd name="connsiteX54" fmla="*/ 314057 w 574972"/>
                <a:gd name="connsiteY54" fmla="*/ 169179 h 399845"/>
                <a:gd name="connsiteX55" fmla="*/ 293091 w 574972"/>
                <a:gd name="connsiteY55" fmla="*/ 146109 h 399845"/>
                <a:gd name="connsiteX56" fmla="*/ 262806 w 574972"/>
                <a:gd name="connsiteY56" fmla="*/ 171742 h 399845"/>
                <a:gd name="connsiteX57" fmla="*/ 239510 w 574972"/>
                <a:gd name="connsiteY57" fmla="*/ 192249 h 399845"/>
                <a:gd name="connsiteX58" fmla="*/ 225532 w 574972"/>
                <a:gd name="connsiteY58" fmla="*/ 205065 h 399845"/>
                <a:gd name="connsiteX59" fmla="*/ 216214 w 574972"/>
                <a:gd name="connsiteY59" fmla="*/ 210192 h 399845"/>
                <a:gd name="connsiteX60" fmla="*/ 141666 w 574972"/>
                <a:gd name="connsiteY60" fmla="*/ 274275 h 399845"/>
                <a:gd name="connsiteX61" fmla="*/ 139337 w 574972"/>
                <a:gd name="connsiteY61" fmla="*/ 274275 h 399845"/>
                <a:gd name="connsiteX62" fmla="*/ 116041 w 574972"/>
                <a:gd name="connsiteY62" fmla="*/ 292218 h 399845"/>
                <a:gd name="connsiteX63" fmla="*/ 32175 w 574972"/>
                <a:gd name="connsiteY63" fmla="*/ 363992 h 399845"/>
                <a:gd name="connsiteX64" fmla="*/ 22856 w 574972"/>
                <a:gd name="connsiteY64" fmla="*/ 366555 h 399845"/>
                <a:gd name="connsiteX65" fmla="*/ 4220 w 574972"/>
                <a:gd name="connsiteY65" fmla="*/ 358865 h 399845"/>
                <a:gd name="connsiteX66" fmla="*/ 6549 w 574972"/>
                <a:gd name="connsiteY66" fmla="*/ 328105 h 399845"/>
                <a:gd name="connsiteX67" fmla="*/ 18197 w 574972"/>
                <a:gd name="connsiteY67" fmla="*/ 317851 h 399845"/>
                <a:gd name="connsiteX68" fmla="*/ 116041 w 574972"/>
                <a:gd name="connsiteY68" fmla="*/ 238389 h 399845"/>
                <a:gd name="connsiteX69" fmla="*/ 139337 w 574972"/>
                <a:gd name="connsiteY69" fmla="*/ 220445 h 399845"/>
                <a:gd name="connsiteX70" fmla="*/ 141666 w 574972"/>
                <a:gd name="connsiteY70" fmla="*/ 217882 h 399845"/>
                <a:gd name="connsiteX71" fmla="*/ 216214 w 574972"/>
                <a:gd name="connsiteY71" fmla="*/ 156362 h 399845"/>
                <a:gd name="connsiteX72" fmla="*/ 223203 w 574972"/>
                <a:gd name="connsiteY72" fmla="*/ 148672 h 399845"/>
                <a:gd name="connsiteX73" fmla="*/ 239510 w 574972"/>
                <a:gd name="connsiteY73" fmla="*/ 138419 h 399845"/>
                <a:gd name="connsiteX74" fmla="*/ 262806 w 574972"/>
                <a:gd name="connsiteY74" fmla="*/ 117913 h 399845"/>
                <a:gd name="connsiteX75" fmla="*/ 283772 w 574972"/>
                <a:gd name="connsiteY75" fmla="*/ 99969 h 399845"/>
                <a:gd name="connsiteX76" fmla="*/ 309398 w 574972"/>
                <a:gd name="connsiteY76" fmla="*/ 102533 h 399845"/>
                <a:gd name="connsiteX77" fmla="*/ 314057 w 574972"/>
                <a:gd name="connsiteY77" fmla="*/ 107659 h 399845"/>
                <a:gd name="connsiteX78" fmla="*/ 337353 w 574972"/>
                <a:gd name="connsiteY78" fmla="*/ 133292 h 399845"/>
                <a:gd name="connsiteX79" fmla="*/ 346671 w 574972"/>
                <a:gd name="connsiteY79" fmla="*/ 140982 h 399845"/>
                <a:gd name="connsiteX80" fmla="*/ 365308 w 574972"/>
                <a:gd name="connsiteY80" fmla="*/ 161489 h 399845"/>
                <a:gd name="connsiteX81" fmla="*/ 383945 w 574972"/>
                <a:gd name="connsiteY81" fmla="*/ 146109 h 399845"/>
                <a:gd name="connsiteX82" fmla="*/ 414230 w 574972"/>
                <a:gd name="connsiteY82" fmla="*/ 120476 h 399845"/>
                <a:gd name="connsiteX83" fmla="*/ 437526 w 574972"/>
                <a:gd name="connsiteY83" fmla="*/ 99969 h 399845"/>
                <a:gd name="connsiteX84" fmla="*/ 477129 w 574972"/>
                <a:gd name="connsiteY84" fmla="*/ 61520 h 399845"/>
                <a:gd name="connsiteX85" fmla="*/ 498095 w 574972"/>
                <a:gd name="connsiteY85" fmla="*/ 43576 h 399845"/>
                <a:gd name="connsiteX86" fmla="*/ 486447 w 574972"/>
                <a:gd name="connsiteY86" fmla="*/ 43576 h 399845"/>
                <a:gd name="connsiteX87" fmla="*/ 463151 w 574972"/>
                <a:gd name="connsiteY87" fmla="*/ 43576 h 399845"/>
                <a:gd name="connsiteX88" fmla="*/ 456163 w 574972"/>
                <a:gd name="connsiteY88" fmla="*/ 41013 h 399845"/>
                <a:gd name="connsiteX89" fmla="*/ 442185 w 574972"/>
                <a:gd name="connsiteY89" fmla="*/ 20506 h 399845"/>
                <a:gd name="connsiteX90" fmla="*/ 453833 w 574972"/>
                <a:gd name="connsiteY90" fmla="*/ 2563 h 399845"/>
                <a:gd name="connsiteX91" fmla="*/ 456163 w 574972"/>
                <a:gd name="connsiteY91" fmla="*/ 2563 h 399845"/>
                <a:gd name="connsiteX92" fmla="*/ 463151 w 574972"/>
                <a:gd name="connsiteY92" fmla="*/ 0 h 39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solidFill>
              <a:schemeClr val="bg1"/>
            </a:solidFill>
            <a:ln>
              <a:solidFill>
                <a:schemeClr val="accent2">
                  <a:lumMod val="75000"/>
                </a:schemeClr>
              </a:solidFill>
            </a:ln>
          </p:spPr>
          <p:txBody>
            <a:bodyPr vert="horz" wrap="square" lIns="91440" tIns="45720" rIns="91440" bIns="45720" numCol="1" anchor="t" anchorCtr="0" compatLnSpc="1">
              <a:noAutofit/>
            </a:bodyPr>
            <a:lstStyle/>
            <a:p>
              <a:endParaRPr lang="zh-CN" altLang="en-US">
                <a:latin typeface="Arial" panose="020B0604020202020204" pitchFamily="34" charset="0"/>
                <a:ea typeface="微软雅黑" panose="020B0503020204020204" pitchFamily="34" charset="-122"/>
                <a:cs typeface="Arial" panose="020B0604020202020204" pitchFamily="34" charset="0"/>
              </a:endParaRPr>
            </a:p>
          </p:txBody>
        </p:sp>
      </p:grpSp>
      <p:sp>
        <p:nvSpPr>
          <p:cNvPr id="63" name="矩形 62"/>
          <p:cNvSpPr/>
          <p:nvPr/>
        </p:nvSpPr>
        <p:spPr>
          <a:xfrm>
            <a:off x="1100759"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4" name="矩形 63"/>
          <p:cNvSpPr/>
          <p:nvPr/>
        </p:nvSpPr>
        <p:spPr>
          <a:xfrm>
            <a:off x="886018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5" name="矩形 64"/>
          <p:cNvSpPr/>
          <p:nvPr/>
        </p:nvSpPr>
        <p:spPr>
          <a:xfrm>
            <a:off x="3687234"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6" name="矩形 65"/>
          <p:cNvSpPr/>
          <p:nvPr/>
        </p:nvSpPr>
        <p:spPr>
          <a:xfrm>
            <a:off x="6273710" y="3835090"/>
            <a:ext cx="2231063" cy="430879"/>
          </a:xfrm>
          <a:prstGeom prst="rect">
            <a:avLst/>
          </a:prstGeom>
        </p:spPr>
        <p:txBody>
          <a:bodyPr wrap="square" lIns="91431" tIns="45716" rIns="91431" bIns="45716">
            <a:spAutoFit/>
          </a:bodyPr>
          <a:lstStyle/>
          <a:p>
            <a:pPr algn="ctr"/>
            <a:r>
              <a:rPr lang="zh-CN" altLang="en-US" sz="2200" b="1" dirty="0">
                <a:solidFill>
                  <a:schemeClr val="bg1"/>
                </a:solidFill>
                <a:latin typeface="微软雅黑" panose="020B0503020204020204" pitchFamily="34" charset="-122"/>
                <a:ea typeface="微软雅黑" panose="020B0503020204020204" pitchFamily="34" charset="-122"/>
              </a:rPr>
              <a:t>点击添加标题</a:t>
            </a:r>
            <a:endParaRPr lang="en-US" altLang="zh-CN" sz="2200" b="1" dirty="0">
              <a:solidFill>
                <a:schemeClr val="bg1"/>
              </a:solidFill>
              <a:latin typeface="微软雅黑" panose="020B0503020204020204" pitchFamily="34" charset="-122"/>
              <a:ea typeface="微软雅黑" panose="020B0503020204020204" pitchFamily="34" charset="-122"/>
            </a:endParaRPr>
          </a:p>
        </p:txBody>
      </p:sp>
      <p:sp>
        <p:nvSpPr>
          <p:cNvPr id="67" name="TextBox 14"/>
          <p:cNvSpPr txBox="1"/>
          <p:nvPr/>
        </p:nvSpPr>
        <p:spPr>
          <a:xfrm>
            <a:off x="1089377"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TextBox 14"/>
          <p:cNvSpPr txBox="1"/>
          <p:nvPr/>
        </p:nvSpPr>
        <p:spPr>
          <a:xfrm>
            <a:off x="367585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TextBox 14"/>
          <p:cNvSpPr txBox="1"/>
          <p:nvPr/>
        </p:nvSpPr>
        <p:spPr>
          <a:xfrm>
            <a:off x="8848802"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TextBox 14"/>
          <p:cNvSpPr txBox="1"/>
          <p:nvPr/>
        </p:nvSpPr>
        <p:spPr>
          <a:xfrm>
            <a:off x="6262328" y="4864140"/>
            <a:ext cx="2253825" cy="1126462"/>
          </a:xfrm>
          <a:prstGeom prst="rect">
            <a:avLst/>
          </a:prstGeom>
          <a:noFill/>
        </p:spPr>
        <p:txBody>
          <a:bodyPr wrap="square" rtlCol="0">
            <a:spAutoFit/>
          </a:bodyPr>
          <a:lstStyle/>
          <a:p>
            <a:pPr algn="ctr">
              <a:lnSpc>
                <a:spcPct val="120000"/>
              </a:lnSpc>
            </a:pPr>
            <a:r>
              <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dissolve">
                                      <p:cBhvr>
                                        <p:cTn id="7" dur="500"/>
                                        <p:tgtEl>
                                          <p:spTgt spid="3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Horizontal)">
                                      <p:cBhvr>
                                        <p:cTn id="11" dur="500"/>
                                        <p:tgtEl>
                                          <p:spTgt spid="37"/>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anim calcmode="lin" valueType="num">
                                      <p:cBhvr>
                                        <p:cTn id="16" dur="500" fill="hold"/>
                                        <p:tgtEl>
                                          <p:spTgt spid="38"/>
                                        </p:tgtEl>
                                        <p:attrNameLst>
                                          <p:attrName>ppt_x</p:attrName>
                                        </p:attrNameLst>
                                      </p:cBhvr>
                                      <p:tavLst>
                                        <p:tav tm="0">
                                          <p:val>
                                            <p:strVal val="#ppt_x"/>
                                          </p:val>
                                        </p:tav>
                                        <p:tav tm="100000">
                                          <p:val>
                                            <p:strVal val="#ppt_x"/>
                                          </p:val>
                                        </p:tav>
                                      </p:tavLst>
                                    </p:anim>
                                    <p:anim calcmode="lin" valueType="num">
                                      <p:cBhvr>
                                        <p:cTn id="17" dur="500" fill="hold"/>
                                        <p:tgtEl>
                                          <p:spTgt spid="38"/>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10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anim calcmode="lin" valueType="num">
                                      <p:cBhvr>
                                        <p:cTn id="21" dur="500" fill="hold"/>
                                        <p:tgtEl>
                                          <p:spTgt spid="49"/>
                                        </p:tgtEl>
                                        <p:attrNameLst>
                                          <p:attrName>ppt_x</p:attrName>
                                        </p:attrNameLst>
                                      </p:cBhvr>
                                      <p:tavLst>
                                        <p:tav tm="0">
                                          <p:val>
                                            <p:strVal val="#ppt_x"/>
                                          </p:val>
                                        </p:tav>
                                        <p:tav tm="100000">
                                          <p:val>
                                            <p:strVal val="#ppt_x"/>
                                          </p:val>
                                        </p:tav>
                                      </p:tavLst>
                                    </p:anim>
                                    <p:anim calcmode="lin" valueType="num">
                                      <p:cBhvr>
                                        <p:cTn id="22" dur="500" fill="hold"/>
                                        <p:tgtEl>
                                          <p:spTgt spid="49"/>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20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strVal val="#ppt_x"/>
                                          </p:val>
                                        </p:tav>
                                        <p:tav tm="100000">
                                          <p:val>
                                            <p:strVal val="#ppt_x"/>
                                          </p:val>
                                        </p:tav>
                                      </p:tavLst>
                                    </p:anim>
                                    <p:anim calcmode="lin" valueType="num">
                                      <p:cBhvr>
                                        <p:cTn id="27" dur="500" fill="hold"/>
                                        <p:tgtEl>
                                          <p:spTgt spid="41"/>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20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anim calcmode="lin" valueType="num">
                                      <p:cBhvr>
                                        <p:cTn id="31" dur="500" fill="hold"/>
                                        <p:tgtEl>
                                          <p:spTgt spid="46"/>
                                        </p:tgtEl>
                                        <p:attrNameLst>
                                          <p:attrName>ppt_x</p:attrName>
                                        </p:attrNameLst>
                                      </p:cBhvr>
                                      <p:tavLst>
                                        <p:tav tm="0">
                                          <p:val>
                                            <p:strVal val="#ppt_x"/>
                                          </p:val>
                                        </p:tav>
                                        <p:tav tm="100000">
                                          <p:val>
                                            <p:strVal val="#ppt_x"/>
                                          </p:val>
                                        </p:tav>
                                      </p:tavLst>
                                    </p:anim>
                                    <p:anim calcmode="lin" valueType="num">
                                      <p:cBhvr>
                                        <p:cTn id="32" dur="5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500"/>
                                        <p:tgtEl>
                                          <p:spTgt spid="6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animEffect transition="in" filter="fade">
                                      <p:cBhvr>
                                        <p:cTn id="45" dur="500"/>
                                        <p:tgtEl>
                                          <p:spTgt spid="64"/>
                                        </p:tgtEl>
                                      </p:cBhvr>
                                    </p:animEffect>
                                  </p:childTnLst>
                                </p:cTn>
                              </p:par>
                            </p:childTnLst>
                          </p:cTn>
                        </p:par>
                        <p:par>
                          <p:cTn id="46" fill="hold">
                            <p:stCondLst>
                              <p:cond delay="2000"/>
                            </p:stCondLst>
                            <p:childTnLst>
                              <p:par>
                                <p:cTn id="47" presetID="20"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wedge">
                                      <p:cBhvr>
                                        <p:cTn id="49" dur="750"/>
                                        <p:tgtEl>
                                          <p:spTgt spid="67"/>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wedge">
                                      <p:cBhvr>
                                        <p:cTn id="52" dur="750"/>
                                        <p:tgtEl>
                                          <p:spTgt spid="68"/>
                                        </p:tgtEl>
                                      </p:cBhvr>
                                    </p:animEffect>
                                  </p:childTnLst>
                                </p:cTn>
                              </p:par>
                              <p:par>
                                <p:cTn id="53" presetID="20" presetClass="entr" presetSubtype="0" fill="hold" grpId="0" nodeType="with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edge">
                                      <p:cBhvr>
                                        <p:cTn id="55" dur="750"/>
                                        <p:tgtEl>
                                          <p:spTgt spid="70"/>
                                        </p:tgtEl>
                                      </p:cBhvr>
                                    </p:animEffect>
                                  </p:childTnLst>
                                </p:cTn>
                              </p:par>
                              <p:par>
                                <p:cTn id="56" presetID="20"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wedge">
                                      <p:cBhvr>
                                        <p:cTn id="58" dur="7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63" grpId="0"/>
      <p:bldP spid="64" grpId="0"/>
      <p:bldP spid="65" grpId="0"/>
      <p:bldP spid="66" grpId="0"/>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1293386" y="1512251"/>
            <a:ext cx="601400"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1293387" y="1917872"/>
            <a:ext cx="1093455"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圆角矩形 3"/>
          <p:cNvSpPr/>
          <p:nvPr/>
        </p:nvSpPr>
        <p:spPr>
          <a:xfrm>
            <a:off x="1293387" y="2323493"/>
            <a:ext cx="1530837"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93386" y="2729114"/>
            <a:ext cx="3663074" cy="218691"/>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圆角矩形 5"/>
          <p:cNvSpPr/>
          <p:nvPr/>
        </p:nvSpPr>
        <p:spPr>
          <a:xfrm>
            <a:off x="1293387" y="3134735"/>
            <a:ext cx="4373819"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 6"/>
          <p:cNvSpPr/>
          <p:nvPr/>
        </p:nvSpPr>
        <p:spPr>
          <a:xfrm>
            <a:off x="1293386" y="3540356"/>
            <a:ext cx="486587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7"/>
          <p:cNvSpPr/>
          <p:nvPr/>
        </p:nvSpPr>
        <p:spPr>
          <a:xfrm>
            <a:off x="1293386" y="3945977"/>
            <a:ext cx="5029892"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8"/>
          <p:cNvSpPr/>
          <p:nvPr/>
        </p:nvSpPr>
        <p:spPr>
          <a:xfrm>
            <a:off x="1293386" y="4351598"/>
            <a:ext cx="3280364"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1293387" y="4757219"/>
            <a:ext cx="2569619"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1293386" y="5162840"/>
            <a:ext cx="2952328" cy="21869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1293386" y="5568461"/>
            <a:ext cx="1749528" cy="21869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1293386" y="5974080"/>
            <a:ext cx="874764" cy="218691"/>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839416" y="146770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01</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839416" y="1873328"/>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02</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839416" y="2278949"/>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03</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839416" y="2684570"/>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04</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839416" y="3090191"/>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05</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839416" y="3495812"/>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06</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839416" y="3901433"/>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07</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839416" y="4307054"/>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08</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839416" y="4712675"/>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09</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839416" y="511829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10</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839416" y="5523917"/>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11</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839416" y="5929536"/>
            <a:ext cx="396262" cy="307777"/>
          </a:xfrm>
          <a:prstGeom prst="rect">
            <a:avLst/>
          </a:prstGeom>
          <a:noFill/>
        </p:spPr>
        <p:txBody>
          <a:bodyPr wrap="none" rtlCol="0">
            <a:spAutoFit/>
          </a:bodyPr>
          <a:lstStyle/>
          <a:p>
            <a:r>
              <a:rPr lang="en-US" altLang="zh-CN" sz="1400" dirty="0">
                <a:solidFill>
                  <a:schemeClr val="bg1">
                    <a:lumMod val="50000"/>
                  </a:schemeClr>
                </a:solidFill>
                <a:latin typeface="微软雅黑" panose="020B0503020204020204" pitchFamily="34" charset="-122"/>
                <a:ea typeface="微软雅黑" panose="020B0503020204020204" pitchFamily="34" charset="-122"/>
              </a:rPr>
              <a:t>12</a:t>
            </a:r>
            <a:endParaRPr lang="zh-CN" altLang="en-US" sz="14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1891706" y="1467707"/>
            <a:ext cx="768415"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184,900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27" name="TextBox 26"/>
          <p:cNvSpPr txBox="1"/>
          <p:nvPr/>
        </p:nvSpPr>
        <p:spPr>
          <a:xfrm>
            <a:off x="2387616" y="1873327"/>
            <a:ext cx="78374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358,770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28" name="TextBox 27"/>
          <p:cNvSpPr txBox="1"/>
          <p:nvPr/>
        </p:nvSpPr>
        <p:spPr>
          <a:xfrm>
            <a:off x="2824223" y="2278948"/>
            <a:ext cx="789512"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638,859</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29" name="TextBox 28"/>
          <p:cNvSpPr txBox="1"/>
          <p:nvPr/>
        </p:nvSpPr>
        <p:spPr>
          <a:xfrm>
            <a:off x="4956460" y="2684570"/>
            <a:ext cx="8892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1,936,200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0" name="TextBox 29"/>
          <p:cNvSpPr txBox="1"/>
          <p:nvPr/>
        </p:nvSpPr>
        <p:spPr>
          <a:xfrm>
            <a:off x="5667206" y="3090191"/>
            <a:ext cx="91326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2,242,700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1" name="TextBox 30"/>
          <p:cNvSpPr txBox="1"/>
          <p:nvPr/>
        </p:nvSpPr>
        <p:spPr>
          <a:xfrm>
            <a:off x="6159260" y="3495811"/>
            <a:ext cx="9276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2,362,100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2" name="TextBox 31"/>
          <p:cNvSpPr txBox="1"/>
          <p:nvPr/>
        </p:nvSpPr>
        <p:spPr>
          <a:xfrm>
            <a:off x="6323279" y="3901433"/>
            <a:ext cx="93878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2,398,400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3" name="TextBox 32"/>
          <p:cNvSpPr txBox="1"/>
          <p:nvPr/>
        </p:nvSpPr>
        <p:spPr>
          <a:xfrm>
            <a:off x="4573751" y="4307054"/>
            <a:ext cx="843501"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1,671,370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4" name="TextBox 33"/>
          <p:cNvSpPr txBox="1"/>
          <p:nvPr/>
        </p:nvSpPr>
        <p:spPr>
          <a:xfrm>
            <a:off x="3863006" y="4712674"/>
            <a:ext cx="880113"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1,424,082</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5" name="TextBox 34"/>
          <p:cNvSpPr txBox="1"/>
          <p:nvPr/>
        </p:nvSpPr>
        <p:spPr>
          <a:xfrm>
            <a:off x="4245714" y="5118296"/>
            <a:ext cx="889090"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1,580,730</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6" name="TextBox 35"/>
          <p:cNvSpPr txBox="1"/>
          <p:nvPr/>
        </p:nvSpPr>
        <p:spPr>
          <a:xfrm>
            <a:off x="3042915" y="5523916"/>
            <a:ext cx="791499"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734,889</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37" name="TextBox 36"/>
          <p:cNvSpPr txBox="1"/>
          <p:nvPr/>
        </p:nvSpPr>
        <p:spPr>
          <a:xfrm>
            <a:off x="2134652" y="5929536"/>
            <a:ext cx="792718" cy="307777"/>
          </a:xfrm>
          <a:prstGeom prst="rect">
            <a:avLst/>
          </a:prstGeom>
          <a:noFill/>
        </p:spPr>
        <p:txBody>
          <a:bodyPr wrap="none" rtlCol="0" anchor="ctr">
            <a:spAutoFit/>
          </a:bodyPr>
          <a:lstStyle/>
          <a:p>
            <a:r>
              <a:rPr lang="en-US" altLang="zh-CN" sz="1400" dirty="0">
                <a:solidFill>
                  <a:schemeClr val="tx1">
                    <a:lumMod val="50000"/>
                    <a:lumOff val="50000"/>
                  </a:schemeClr>
                </a:solidFill>
                <a:latin typeface="Bebas" pitchFamily="2" charset="0"/>
                <a:ea typeface="微软雅黑" panose="020B0503020204020204" pitchFamily="34" charset="-122"/>
              </a:rPr>
              <a:t>254,306</a:t>
            </a:r>
            <a:endParaRPr lang="zh-CN" altLang="en-US" sz="1400" dirty="0">
              <a:solidFill>
                <a:schemeClr val="tx1">
                  <a:lumMod val="50000"/>
                  <a:lumOff val="50000"/>
                </a:schemeClr>
              </a:solidFill>
              <a:latin typeface="Bebas" pitchFamily="2" charset="0"/>
              <a:ea typeface="微软雅黑" panose="020B0503020204020204" pitchFamily="34" charset="-122"/>
            </a:endParaRPr>
          </a:p>
        </p:txBody>
      </p:sp>
      <p:sp>
        <p:nvSpPr>
          <p:cNvPr id="42" name="TextBox 41"/>
          <p:cNvSpPr txBox="1"/>
          <p:nvPr/>
        </p:nvSpPr>
        <p:spPr>
          <a:xfrm>
            <a:off x="5778496" y="1497329"/>
            <a:ext cx="5646096"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1</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6291458" y="1903173"/>
            <a:ext cx="5133135"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2</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：您的内容打在这里，复制您的文本后，在此框中选择粘贴，并选择只保留文字。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7317378" y="2309017"/>
            <a:ext cx="410721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3</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5" name="TextBox 44"/>
          <p:cNvSpPr txBox="1"/>
          <p:nvPr/>
        </p:nvSpPr>
        <p:spPr>
          <a:xfrm>
            <a:off x="7317378" y="2714861"/>
            <a:ext cx="4107214"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4</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6" name="TextBox 45"/>
          <p:cNvSpPr txBox="1"/>
          <p:nvPr/>
        </p:nvSpPr>
        <p:spPr>
          <a:xfrm>
            <a:off x="8471542" y="3120705"/>
            <a:ext cx="295305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5</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7830340" y="3526549"/>
            <a:ext cx="3594253"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6</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8984502" y="3932393"/>
            <a:ext cx="2440091"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7</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7830340" y="4338237"/>
            <a:ext cx="3594253"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8</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8086820" y="4744081"/>
            <a:ext cx="333777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9</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8780920" y="5149925"/>
            <a:ext cx="2643672"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10</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6857316" y="5555769"/>
            <a:ext cx="4567276"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11</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7242038" y="5961614"/>
            <a:ext cx="4182555" cy="246221"/>
          </a:xfrm>
          <a:prstGeom prst="rect">
            <a:avLst/>
          </a:prstGeom>
          <a:noFill/>
        </p:spPr>
        <p:txBody>
          <a:bodyPr wrap="none" rtlCol="0">
            <a:spAutoFit/>
          </a:bodyPr>
          <a:lstStyle/>
          <a:p>
            <a:pPr algn="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结论</a:t>
            </a:r>
            <a:r>
              <a:rPr lang="en-US" altLang="zh-CN" sz="1000" dirty="0">
                <a:solidFill>
                  <a:schemeClr val="tx1">
                    <a:lumMod val="50000"/>
                    <a:lumOff val="50000"/>
                  </a:schemeClr>
                </a:solidFill>
                <a:latin typeface="微软雅黑" panose="020B0503020204020204" pitchFamily="34" charset="-122"/>
                <a:ea typeface="微软雅黑" panose="020B0503020204020204" pitchFamily="34" charset="-122"/>
              </a:rPr>
              <a:t>12</a:t>
            </a: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：您的内容打在这里，在此框中选择粘贴，并选择只保留文字。</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标题 37"/>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500"/>
                                        <p:tgtEl>
                                          <p:spTgt spid="2"/>
                                        </p:tgtEl>
                                      </p:cBhvr>
                                    </p:animEffect>
                                  </p:childTnLst>
                                </p:cTn>
                              </p:par>
                              <p:par>
                                <p:cTn id="45" presetID="22" presetClass="entr" presetSubtype="8" fill="hold" grpId="0" nodeType="withEffect">
                                  <p:stCondLst>
                                    <p:cond delay="10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par>
                                <p:cTn id="48" presetID="22" presetClass="entr" presetSubtype="8" fill="hold" grpId="0" nodeType="withEffect">
                                  <p:stCondLst>
                                    <p:cond delay="200"/>
                                  </p:stCondLst>
                                  <p:childTnLst>
                                    <p:set>
                                      <p:cBhvr>
                                        <p:cTn id="49" dur="1" fill="hold">
                                          <p:stCondLst>
                                            <p:cond delay="0"/>
                                          </p:stCondLst>
                                        </p:cTn>
                                        <p:tgtEl>
                                          <p:spTgt spid="4"/>
                                        </p:tgtEl>
                                        <p:attrNameLst>
                                          <p:attrName>style.visibility</p:attrName>
                                        </p:attrNameLst>
                                      </p:cBhvr>
                                      <p:to>
                                        <p:strVal val="visible"/>
                                      </p:to>
                                    </p:set>
                                    <p:animEffect transition="in" filter="wipe(left)">
                                      <p:cBhvr>
                                        <p:cTn id="50" dur="500"/>
                                        <p:tgtEl>
                                          <p:spTgt spid="4"/>
                                        </p:tgtEl>
                                      </p:cBhvr>
                                    </p:animEffect>
                                  </p:childTnLst>
                                </p:cTn>
                              </p:par>
                              <p:par>
                                <p:cTn id="51" presetID="22" presetClass="entr" presetSubtype="8" fill="hold" grpId="0" nodeType="withEffect">
                                  <p:stCondLst>
                                    <p:cond delay="300"/>
                                  </p:stCondLst>
                                  <p:childTnLst>
                                    <p:set>
                                      <p:cBhvr>
                                        <p:cTn id="52" dur="1" fill="hold">
                                          <p:stCondLst>
                                            <p:cond delay="0"/>
                                          </p:stCondLst>
                                        </p:cTn>
                                        <p:tgtEl>
                                          <p:spTgt spid="5"/>
                                        </p:tgtEl>
                                        <p:attrNameLst>
                                          <p:attrName>style.visibility</p:attrName>
                                        </p:attrNameLst>
                                      </p:cBhvr>
                                      <p:to>
                                        <p:strVal val="visible"/>
                                      </p:to>
                                    </p:set>
                                    <p:animEffect transition="in" filter="wipe(left)">
                                      <p:cBhvr>
                                        <p:cTn id="53" dur="500"/>
                                        <p:tgtEl>
                                          <p:spTgt spid="5"/>
                                        </p:tgtEl>
                                      </p:cBhvr>
                                    </p:animEffect>
                                  </p:childTnLst>
                                </p:cTn>
                              </p:par>
                              <p:par>
                                <p:cTn id="54" presetID="22" presetClass="entr" presetSubtype="8" fill="hold" grpId="0" nodeType="withEffect">
                                  <p:stCondLst>
                                    <p:cond delay="40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500"/>
                                        <p:tgtEl>
                                          <p:spTgt spid="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par>
                                <p:cTn id="60" presetID="22" presetClass="entr" presetSubtype="8" fill="hold" grpId="0" nodeType="withEffect">
                                  <p:stCondLst>
                                    <p:cond delay="60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par>
                                <p:cTn id="63" presetID="22" presetClass="entr" presetSubtype="8" fill="hold" grpId="0" nodeType="withEffect">
                                  <p:stCondLst>
                                    <p:cond delay="70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500"/>
                                        <p:tgtEl>
                                          <p:spTgt spid="9"/>
                                        </p:tgtEl>
                                      </p:cBhvr>
                                    </p:animEffect>
                                  </p:childTnLst>
                                </p:cTn>
                              </p:par>
                              <p:par>
                                <p:cTn id="66" presetID="22" presetClass="entr" presetSubtype="8" fill="hold" grpId="0" nodeType="withEffect">
                                  <p:stCondLst>
                                    <p:cond delay="800"/>
                                  </p:stCondLst>
                                  <p:childTnLst>
                                    <p:set>
                                      <p:cBhvr>
                                        <p:cTn id="67" dur="1" fill="hold">
                                          <p:stCondLst>
                                            <p:cond delay="0"/>
                                          </p:stCondLst>
                                        </p:cTn>
                                        <p:tgtEl>
                                          <p:spTgt spid="10"/>
                                        </p:tgtEl>
                                        <p:attrNameLst>
                                          <p:attrName>style.visibility</p:attrName>
                                        </p:attrNameLst>
                                      </p:cBhvr>
                                      <p:to>
                                        <p:strVal val="visible"/>
                                      </p:to>
                                    </p:set>
                                    <p:animEffect transition="in" filter="wipe(left)">
                                      <p:cBhvr>
                                        <p:cTn id="68" dur="500"/>
                                        <p:tgtEl>
                                          <p:spTgt spid="10"/>
                                        </p:tgtEl>
                                      </p:cBhvr>
                                    </p:animEffect>
                                  </p:childTnLst>
                                </p:cTn>
                              </p:par>
                              <p:par>
                                <p:cTn id="69" presetID="22" presetClass="entr" presetSubtype="8" fill="hold" grpId="0" nodeType="withEffect">
                                  <p:stCondLst>
                                    <p:cond delay="90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par>
                                <p:cTn id="72" presetID="22" presetClass="entr" presetSubtype="8" fill="hold" grpId="0" nodeType="withEffect">
                                  <p:stCondLst>
                                    <p:cond delay="1000"/>
                                  </p:stCondLst>
                                  <p:childTnLst>
                                    <p:set>
                                      <p:cBhvr>
                                        <p:cTn id="73" dur="1" fill="hold">
                                          <p:stCondLst>
                                            <p:cond delay="0"/>
                                          </p:stCondLst>
                                        </p:cTn>
                                        <p:tgtEl>
                                          <p:spTgt spid="12"/>
                                        </p:tgtEl>
                                        <p:attrNameLst>
                                          <p:attrName>style.visibility</p:attrName>
                                        </p:attrNameLst>
                                      </p:cBhvr>
                                      <p:to>
                                        <p:strVal val="visible"/>
                                      </p:to>
                                    </p:set>
                                    <p:animEffect transition="in" filter="wipe(left)">
                                      <p:cBhvr>
                                        <p:cTn id="74" dur="500"/>
                                        <p:tgtEl>
                                          <p:spTgt spid="12"/>
                                        </p:tgtEl>
                                      </p:cBhvr>
                                    </p:animEffect>
                                  </p:childTnLst>
                                </p:cTn>
                              </p:par>
                              <p:par>
                                <p:cTn id="75" presetID="22" presetClass="entr" presetSubtype="8" fill="hold" grpId="0" nodeType="withEffect">
                                  <p:stCondLst>
                                    <p:cond delay="1100"/>
                                  </p:stCondLst>
                                  <p:childTnLst>
                                    <p:set>
                                      <p:cBhvr>
                                        <p:cTn id="76" dur="1" fill="hold">
                                          <p:stCondLst>
                                            <p:cond delay="0"/>
                                          </p:stCondLst>
                                        </p:cTn>
                                        <p:tgtEl>
                                          <p:spTgt spid="13"/>
                                        </p:tgtEl>
                                        <p:attrNameLst>
                                          <p:attrName>style.visibility</p:attrName>
                                        </p:attrNameLst>
                                      </p:cBhvr>
                                      <p:to>
                                        <p:strVal val="visible"/>
                                      </p:to>
                                    </p:set>
                                    <p:animEffect transition="in" filter="wipe(left)">
                                      <p:cBhvr>
                                        <p:cTn id="77" dur="500"/>
                                        <p:tgtEl>
                                          <p:spTgt spid="13"/>
                                        </p:tgtEl>
                                      </p:cBhvr>
                                    </p:animEffect>
                                  </p:childTnLst>
                                </p:cTn>
                              </p:par>
                            </p:childTnLst>
                          </p:cTn>
                        </p:par>
                        <p:par>
                          <p:cTn id="78" fill="hold">
                            <p:stCondLst>
                              <p:cond delay="1000"/>
                            </p:stCondLst>
                            <p:childTnLst>
                              <p:par>
                                <p:cTn id="79" presetID="12" presetClass="entr" presetSubtype="8" fill="hold" grpId="0" nodeType="afterEffect">
                                  <p:stCondLst>
                                    <p:cond delay="0"/>
                                  </p:stCondLst>
                                  <p:iterate type="lt">
                                    <p:tmPct val="50000"/>
                                  </p:iterate>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200"/>
                                        <p:tgtEl>
                                          <p:spTgt spid="26"/>
                                        </p:tgtEl>
                                        <p:attrNameLst>
                                          <p:attrName>ppt_x</p:attrName>
                                        </p:attrNameLst>
                                      </p:cBhvr>
                                      <p:tavLst>
                                        <p:tav tm="0">
                                          <p:val>
                                            <p:strVal val="#ppt_x-#ppt_w*1.125000"/>
                                          </p:val>
                                        </p:tav>
                                        <p:tav tm="100000">
                                          <p:val>
                                            <p:strVal val="#ppt_x"/>
                                          </p:val>
                                        </p:tav>
                                      </p:tavLst>
                                    </p:anim>
                                    <p:animEffect transition="in" filter="wipe(right)">
                                      <p:cBhvr>
                                        <p:cTn id="82" dur="200"/>
                                        <p:tgtEl>
                                          <p:spTgt spid="26"/>
                                        </p:tgtEl>
                                      </p:cBhvr>
                                    </p:animEffect>
                                  </p:childTnLst>
                                </p:cTn>
                              </p:par>
                              <p:par>
                                <p:cTn id="83" presetID="12" presetClass="entr" presetSubtype="8" fill="hold" grpId="0" nodeType="withEffect">
                                  <p:stCondLst>
                                    <p:cond delay="0"/>
                                  </p:stCondLst>
                                  <p:iterate type="lt">
                                    <p:tmPct val="50000"/>
                                  </p:iterate>
                                  <p:childTnLst>
                                    <p:set>
                                      <p:cBhvr>
                                        <p:cTn id="84" dur="1" fill="hold">
                                          <p:stCondLst>
                                            <p:cond delay="0"/>
                                          </p:stCondLst>
                                        </p:cTn>
                                        <p:tgtEl>
                                          <p:spTgt spid="27"/>
                                        </p:tgtEl>
                                        <p:attrNameLst>
                                          <p:attrName>style.visibility</p:attrName>
                                        </p:attrNameLst>
                                      </p:cBhvr>
                                      <p:to>
                                        <p:strVal val="visible"/>
                                      </p:to>
                                    </p:set>
                                    <p:anim calcmode="lin" valueType="num">
                                      <p:cBhvr additive="base">
                                        <p:cTn id="85" dur="200"/>
                                        <p:tgtEl>
                                          <p:spTgt spid="27"/>
                                        </p:tgtEl>
                                        <p:attrNameLst>
                                          <p:attrName>ppt_x</p:attrName>
                                        </p:attrNameLst>
                                      </p:cBhvr>
                                      <p:tavLst>
                                        <p:tav tm="0">
                                          <p:val>
                                            <p:strVal val="#ppt_x-#ppt_w*1.125000"/>
                                          </p:val>
                                        </p:tav>
                                        <p:tav tm="100000">
                                          <p:val>
                                            <p:strVal val="#ppt_x"/>
                                          </p:val>
                                        </p:tav>
                                      </p:tavLst>
                                    </p:anim>
                                    <p:animEffect transition="in" filter="wipe(right)">
                                      <p:cBhvr>
                                        <p:cTn id="86" dur="200"/>
                                        <p:tgtEl>
                                          <p:spTgt spid="27"/>
                                        </p:tgtEl>
                                      </p:cBhvr>
                                    </p:animEffect>
                                  </p:childTnLst>
                                </p:cTn>
                              </p:par>
                              <p:par>
                                <p:cTn id="87" presetID="12" presetClass="entr" presetSubtype="8" fill="hold" grpId="0" nodeType="withEffect">
                                  <p:stCondLst>
                                    <p:cond delay="0"/>
                                  </p:stCondLst>
                                  <p:iterate type="lt">
                                    <p:tmPct val="50000"/>
                                  </p:iterate>
                                  <p:childTnLst>
                                    <p:set>
                                      <p:cBhvr>
                                        <p:cTn id="88" dur="1" fill="hold">
                                          <p:stCondLst>
                                            <p:cond delay="0"/>
                                          </p:stCondLst>
                                        </p:cTn>
                                        <p:tgtEl>
                                          <p:spTgt spid="28"/>
                                        </p:tgtEl>
                                        <p:attrNameLst>
                                          <p:attrName>style.visibility</p:attrName>
                                        </p:attrNameLst>
                                      </p:cBhvr>
                                      <p:to>
                                        <p:strVal val="visible"/>
                                      </p:to>
                                    </p:set>
                                    <p:anim calcmode="lin" valueType="num">
                                      <p:cBhvr additive="base">
                                        <p:cTn id="89" dur="200"/>
                                        <p:tgtEl>
                                          <p:spTgt spid="28"/>
                                        </p:tgtEl>
                                        <p:attrNameLst>
                                          <p:attrName>ppt_x</p:attrName>
                                        </p:attrNameLst>
                                      </p:cBhvr>
                                      <p:tavLst>
                                        <p:tav tm="0">
                                          <p:val>
                                            <p:strVal val="#ppt_x-#ppt_w*1.125000"/>
                                          </p:val>
                                        </p:tav>
                                        <p:tav tm="100000">
                                          <p:val>
                                            <p:strVal val="#ppt_x"/>
                                          </p:val>
                                        </p:tav>
                                      </p:tavLst>
                                    </p:anim>
                                    <p:animEffect transition="in" filter="wipe(right)">
                                      <p:cBhvr>
                                        <p:cTn id="90" dur="200"/>
                                        <p:tgtEl>
                                          <p:spTgt spid="28"/>
                                        </p:tgtEl>
                                      </p:cBhvr>
                                    </p:animEffect>
                                  </p:childTnLst>
                                </p:cTn>
                              </p:par>
                              <p:par>
                                <p:cTn id="91" presetID="12" presetClass="entr" presetSubtype="8" fill="hold" grpId="0" nodeType="withEffect">
                                  <p:stCondLst>
                                    <p:cond delay="0"/>
                                  </p:stCondLst>
                                  <p:iterate type="lt">
                                    <p:tmPct val="50000"/>
                                  </p:iterate>
                                  <p:childTnLst>
                                    <p:set>
                                      <p:cBhvr>
                                        <p:cTn id="92" dur="1" fill="hold">
                                          <p:stCondLst>
                                            <p:cond delay="0"/>
                                          </p:stCondLst>
                                        </p:cTn>
                                        <p:tgtEl>
                                          <p:spTgt spid="29"/>
                                        </p:tgtEl>
                                        <p:attrNameLst>
                                          <p:attrName>style.visibility</p:attrName>
                                        </p:attrNameLst>
                                      </p:cBhvr>
                                      <p:to>
                                        <p:strVal val="visible"/>
                                      </p:to>
                                    </p:set>
                                    <p:anim calcmode="lin" valueType="num">
                                      <p:cBhvr additive="base">
                                        <p:cTn id="93" dur="200"/>
                                        <p:tgtEl>
                                          <p:spTgt spid="29"/>
                                        </p:tgtEl>
                                        <p:attrNameLst>
                                          <p:attrName>ppt_x</p:attrName>
                                        </p:attrNameLst>
                                      </p:cBhvr>
                                      <p:tavLst>
                                        <p:tav tm="0">
                                          <p:val>
                                            <p:strVal val="#ppt_x-#ppt_w*1.125000"/>
                                          </p:val>
                                        </p:tav>
                                        <p:tav tm="100000">
                                          <p:val>
                                            <p:strVal val="#ppt_x"/>
                                          </p:val>
                                        </p:tav>
                                      </p:tavLst>
                                    </p:anim>
                                    <p:animEffect transition="in" filter="wipe(right)">
                                      <p:cBhvr>
                                        <p:cTn id="94" dur="200"/>
                                        <p:tgtEl>
                                          <p:spTgt spid="29"/>
                                        </p:tgtEl>
                                      </p:cBhvr>
                                    </p:animEffect>
                                  </p:childTnLst>
                                </p:cTn>
                              </p:par>
                              <p:par>
                                <p:cTn id="95" presetID="12" presetClass="entr" presetSubtype="8" fill="hold" grpId="0" nodeType="withEffect">
                                  <p:stCondLst>
                                    <p:cond delay="0"/>
                                  </p:stCondLst>
                                  <p:iterate type="lt">
                                    <p:tmPct val="50000"/>
                                  </p:iterate>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200"/>
                                        <p:tgtEl>
                                          <p:spTgt spid="30"/>
                                        </p:tgtEl>
                                        <p:attrNameLst>
                                          <p:attrName>ppt_x</p:attrName>
                                        </p:attrNameLst>
                                      </p:cBhvr>
                                      <p:tavLst>
                                        <p:tav tm="0">
                                          <p:val>
                                            <p:strVal val="#ppt_x-#ppt_w*1.125000"/>
                                          </p:val>
                                        </p:tav>
                                        <p:tav tm="100000">
                                          <p:val>
                                            <p:strVal val="#ppt_x"/>
                                          </p:val>
                                        </p:tav>
                                      </p:tavLst>
                                    </p:anim>
                                    <p:animEffect transition="in" filter="wipe(right)">
                                      <p:cBhvr>
                                        <p:cTn id="98" dur="200"/>
                                        <p:tgtEl>
                                          <p:spTgt spid="30"/>
                                        </p:tgtEl>
                                      </p:cBhvr>
                                    </p:animEffect>
                                  </p:childTnLst>
                                </p:cTn>
                              </p:par>
                              <p:par>
                                <p:cTn id="99" presetID="12" presetClass="entr" presetSubtype="8" fill="hold" grpId="0" nodeType="withEffect">
                                  <p:stCondLst>
                                    <p:cond delay="0"/>
                                  </p:stCondLst>
                                  <p:iterate type="lt">
                                    <p:tmPct val="50000"/>
                                  </p:iterate>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200"/>
                                        <p:tgtEl>
                                          <p:spTgt spid="31"/>
                                        </p:tgtEl>
                                        <p:attrNameLst>
                                          <p:attrName>ppt_x</p:attrName>
                                        </p:attrNameLst>
                                      </p:cBhvr>
                                      <p:tavLst>
                                        <p:tav tm="0">
                                          <p:val>
                                            <p:strVal val="#ppt_x-#ppt_w*1.125000"/>
                                          </p:val>
                                        </p:tav>
                                        <p:tav tm="100000">
                                          <p:val>
                                            <p:strVal val="#ppt_x"/>
                                          </p:val>
                                        </p:tav>
                                      </p:tavLst>
                                    </p:anim>
                                    <p:animEffect transition="in" filter="wipe(right)">
                                      <p:cBhvr>
                                        <p:cTn id="102" dur="200"/>
                                        <p:tgtEl>
                                          <p:spTgt spid="31"/>
                                        </p:tgtEl>
                                      </p:cBhvr>
                                    </p:animEffect>
                                  </p:childTnLst>
                                </p:cTn>
                              </p:par>
                              <p:par>
                                <p:cTn id="103" presetID="12" presetClass="entr" presetSubtype="8" fill="hold" grpId="0" nodeType="withEffect">
                                  <p:stCondLst>
                                    <p:cond delay="0"/>
                                  </p:stCondLst>
                                  <p:iterate type="lt">
                                    <p:tmPct val="50000"/>
                                  </p:iterate>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200"/>
                                        <p:tgtEl>
                                          <p:spTgt spid="32"/>
                                        </p:tgtEl>
                                        <p:attrNameLst>
                                          <p:attrName>ppt_x</p:attrName>
                                        </p:attrNameLst>
                                      </p:cBhvr>
                                      <p:tavLst>
                                        <p:tav tm="0">
                                          <p:val>
                                            <p:strVal val="#ppt_x-#ppt_w*1.125000"/>
                                          </p:val>
                                        </p:tav>
                                        <p:tav tm="100000">
                                          <p:val>
                                            <p:strVal val="#ppt_x"/>
                                          </p:val>
                                        </p:tav>
                                      </p:tavLst>
                                    </p:anim>
                                    <p:animEffect transition="in" filter="wipe(right)">
                                      <p:cBhvr>
                                        <p:cTn id="106" dur="200"/>
                                        <p:tgtEl>
                                          <p:spTgt spid="32"/>
                                        </p:tgtEl>
                                      </p:cBhvr>
                                    </p:animEffect>
                                  </p:childTnLst>
                                </p:cTn>
                              </p:par>
                              <p:par>
                                <p:cTn id="107" presetID="12" presetClass="entr" presetSubtype="8" fill="hold" grpId="0" nodeType="withEffect">
                                  <p:stCondLst>
                                    <p:cond delay="0"/>
                                  </p:stCondLst>
                                  <p:iterate type="lt">
                                    <p:tmPct val="50000"/>
                                  </p:iterate>
                                  <p:childTnLst>
                                    <p:set>
                                      <p:cBhvr>
                                        <p:cTn id="108" dur="1" fill="hold">
                                          <p:stCondLst>
                                            <p:cond delay="0"/>
                                          </p:stCondLst>
                                        </p:cTn>
                                        <p:tgtEl>
                                          <p:spTgt spid="33"/>
                                        </p:tgtEl>
                                        <p:attrNameLst>
                                          <p:attrName>style.visibility</p:attrName>
                                        </p:attrNameLst>
                                      </p:cBhvr>
                                      <p:to>
                                        <p:strVal val="visible"/>
                                      </p:to>
                                    </p:set>
                                    <p:anim calcmode="lin" valueType="num">
                                      <p:cBhvr additive="base">
                                        <p:cTn id="109" dur="200"/>
                                        <p:tgtEl>
                                          <p:spTgt spid="33"/>
                                        </p:tgtEl>
                                        <p:attrNameLst>
                                          <p:attrName>ppt_x</p:attrName>
                                        </p:attrNameLst>
                                      </p:cBhvr>
                                      <p:tavLst>
                                        <p:tav tm="0">
                                          <p:val>
                                            <p:strVal val="#ppt_x-#ppt_w*1.125000"/>
                                          </p:val>
                                        </p:tav>
                                        <p:tav tm="100000">
                                          <p:val>
                                            <p:strVal val="#ppt_x"/>
                                          </p:val>
                                        </p:tav>
                                      </p:tavLst>
                                    </p:anim>
                                    <p:animEffect transition="in" filter="wipe(right)">
                                      <p:cBhvr>
                                        <p:cTn id="110" dur="200"/>
                                        <p:tgtEl>
                                          <p:spTgt spid="33"/>
                                        </p:tgtEl>
                                      </p:cBhvr>
                                    </p:animEffect>
                                  </p:childTnLst>
                                </p:cTn>
                              </p:par>
                              <p:par>
                                <p:cTn id="111" presetID="12" presetClass="entr" presetSubtype="8" fill="hold" grpId="0" nodeType="withEffect">
                                  <p:stCondLst>
                                    <p:cond delay="0"/>
                                  </p:stCondLst>
                                  <p:iterate type="lt">
                                    <p:tmPct val="50000"/>
                                  </p:iterate>
                                  <p:childTnLst>
                                    <p:set>
                                      <p:cBhvr>
                                        <p:cTn id="112" dur="1" fill="hold">
                                          <p:stCondLst>
                                            <p:cond delay="0"/>
                                          </p:stCondLst>
                                        </p:cTn>
                                        <p:tgtEl>
                                          <p:spTgt spid="34"/>
                                        </p:tgtEl>
                                        <p:attrNameLst>
                                          <p:attrName>style.visibility</p:attrName>
                                        </p:attrNameLst>
                                      </p:cBhvr>
                                      <p:to>
                                        <p:strVal val="visible"/>
                                      </p:to>
                                    </p:set>
                                    <p:anim calcmode="lin" valueType="num">
                                      <p:cBhvr additive="base">
                                        <p:cTn id="113" dur="200"/>
                                        <p:tgtEl>
                                          <p:spTgt spid="34"/>
                                        </p:tgtEl>
                                        <p:attrNameLst>
                                          <p:attrName>ppt_x</p:attrName>
                                        </p:attrNameLst>
                                      </p:cBhvr>
                                      <p:tavLst>
                                        <p:tav tm="0">
                                          <p:val>
                                            <p:strVal val="#ppt_x-#ppt_w*1.125000"/>
                                          </p:val>
                                        </p:tav>
                                        <p:tav tm="100000">
                                          <p:val>
                                            <p:strVal val="#ppt_x"/>
                                          </p:val>
                                        </p:tav>
                                      </p:tavLst>
                                    </p:anim>
                                    <p:animEffect transition="in" filter="wipe(right)">
                                      <p:cBhvr>
                                        <p:cTn id="114" dur="200"/>
                                        <p:tgtEl>
                                          <p:spTgt spid="34"/>
                                        </p:tgtEl>
                                      </p:cBhvr>
                                    </p:animEffect>
                                  </p:childTnLst>
                                </p:cTn>
                              </p:par>
                              <p:par>
                                <p:cTn id="115" presetID="12" presetClass="entr" presetSubtype="8" fill="hold" grpId="0" nodeType="withEffect">
                                  <p:stCondLst>
                                    <p:cond delay="0"/>
                                  </p:stCondLst>
                                  <p:iterate type="lt">
                                    <p:tmPct val="50000"/>
                                  </p:iterate>
                                  <p:childTnLst>
                                    <p:set>
                                      <p:cBhvr>
                                        <p:cTn id="116" dur="1" fill="hold">
                                          <p:stCondLst>
                                            <p:cond delay="0"/>
                                          </p:stCondLst>
                                        </p:cTn>
                                        <p:tgtEl>
                                          <p:spTgt spid="35"/>
                                        </p:tgtEl>
                                        <p:attrNameLst>
                                          <p:attrName>style.visibility</p:attrName>
                                        </p:attrNameLst>
                                      </p:cBhvr>
                                      <p:to>
                                        <p:strVal val="visible"/>
                                      </p:to>
                                    </p:set>
                                    <p:anim calcmode="lin" valueType="num">
                                      <p:cBhvr additive="base">
                                        <p:cTn id="117" dur="200"/>
                                        <p:tgtEl>
                                          <p:spTgt spid="35"/>
                                        </p:tgtEl>
                                        <p:attrNameLst>
                                          <p:attrName>ppt_x</p:attrName>
                                        </p:attrNameLst>
                                      </p:cBhvr>
                                      <p:tavLst>
                                        <p:tav tm="0">
                                          <p:val>
                                            <p:strVal val="#ppt_x-#ppt_w*1.125000"/>
                                          </p:val>
                                        </p:tav>
                                        <p:tav tm="100000">
                                          <p:val>
                                            <p:strVal val="#ppt_x"/>
                                          </p:val>
                                        </p:tav>
                                      </p:tavLst>
                                    </p:anim>
                                    <p:animEffect transition="in" filter="wipe(right)">
                                      <p:cBhvr>
                                        <p:cTn id="118" dur="200"/>
                                        <p:tgtEl>
                                          <p:spTgt spid="35"/>
                                        </p:tgtEl>
                                      </p:cBhvr>
                                    </p:animEffect>
                                  </p:childTnLst>
                                </p:cTn>
                              </p:par>
                              <p:par>
                                <p:cTn id="119" presetID="12" presetClass="entr" presetSubtype="8" fill="hold" grpId="0" nodeType="withEffect">
                                  <p:stCondLst>
                                    <p:cond delay="0"/>
                                  </p:stCondLst>
                                  <p:iterate type="lt">
                                    <p:tmPct val="50000"/>
                                  </p:iterate>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200"/>
                                        <p:tgtEl>
                                          <p:spTgt spid="36"/>
                                        </p:tgtEl>
                                        <p:attrNameLst>
                                          <p:attrName>ppt_x</p:attrName>
                                        </p:attrNameLst>
                                      </p:cBhvr>
                                      <p:tavLst>
                                        <p:tav tm="0">
                                          <p:val>
                                            <p:strVal val="#ppt_x-#ppt_w*1.125000"/>
                                          </p:val>
                                        </p:tav>
                                        <p:tav tm="100000">
                                          <p:val>
                                            <p:strVal val="#ppt_x"/>
                                          </p:val>
                                        </p:tav>
                                      </p:tavLst>
                                    </p:anim>
                                    <p:animEffect transition="in" filter="wipe(right)">
                                      <p:cBhvr>
                                        <p:cTn id="122" dur="200"/>
                                        <p:tgtEl>
                                          <p:spTgt spid="36"/>
                                        </p:tgtEl>
                                      </p:cBhvr>
                                    </p:animEffect>
                                  </p:childTnLst>
                                </p:cTn>
                              </p:par>
                              <p:par>
                                <p:cTn id="123" presetID="12" presetClass="entr" presetSubtype="8" fill="hold" grpId="0" nodeType="withEffect">
                                  <p:stCondLst>
                                    <p:cond delay="0"/>
                                  </p:stCondLst>
                                  <p:iterate type="lt">
                                    <p:tmPct val="50000"/>
                                  </p:iterate>
                                  <p:childTnLst>
                                    <p:set>
                                      <p:cBhvr>
                                        <p:cTn id="124" dur="1" fill="hold">
                                          <p:stCondLst>
                                            <p:cond delay="0"/>
                                          </p:stCondLst>
                                        </p:cTn>
                                        <p:tgtEl>
                                          <p:spTgt spid="37"/>
                                        </p:tgtEl>
                                        <p:attrNameLst>
                                          <p:attrName>style.visibility</p:attrName>
                                        </p:attrNameLst>
                                      </p:cBhvr>
                                      <p:to>
                                        <p:strVal val="visible"/>
                                      </p:to>
                                    </p:set>
                                    <p:anim calcmode="lin" valueType="num">
                                      <p:cBhvr additive="base">
                                        <p:cTn id="125" dur="200"/>
                                        <p:tgtEl>
                                          <p:spTgt spid="37"/>
                                        </p:tgtEl>
                                        <p:attrNameLst>
                                          <p:attrName>ppt_x</p:attrName>
                                        </p:attrNameLst>
                                      </p:cBhvr>
                                      <p:tavLst>
                                        <p:tav tm="0">
                                          <p:val>
                                            <p:strVal val="#ppt_x-#ppt_w*1.125000"/>
                                          </p:val>
                                        </p:tav>
                                        <p:tav tm="100000">
                                          <p:val>
                                            <p:strVal val="#ppt_x"/>
                                          </p:val>
                                        </p:tav>
                                      </p:tavLst>
                                    </p:anim>
                                    <p:animEffect transition="in" filter="wipe(right)">
                                      <p:cBhvr>
                                        <p:cTn id="126" dur="200"/>
                                        <p:tgtEl>
                                          <p:spTgt spid="37"/>
                                        </p:tgtEl>
                                      </p:cBhvr>
                                    </p:animEffect>
                                  </p:childTnLst>
                                </p:cTn>
                              </p:par>
                            </p:childTnLst>
                          </p:cTn>
                        </p:par>
                        <p:par>
                          <p:cTn id="127" fill="hold">
                            <p:stCondLst>
                              <p:cond delay="3099"/>
                            </p:stCondLst>
                            <p:childTnLst>
                              <p:par>
                                <p:cTn id="128" presetID="27" presetClass="entr" presetSubtype="0" fill="hold" grpId="0" nodeType="afterEffect">
                                  <p:stCondLst>
                                    <p:cond delay="0"/>
                                  </p:stCondLst>
                                  <p:iterate type="lt">
                                    <p:tmPct val="50000"/>
                                  </p:iterate>
                                  <p:childTnLst>
                                    <p:set>
                                      <p:cBhvr>
                                        <p:cTn id="129" dur="1" fill="hold">
                                          <p:stCondLst>
                                            <p:cond delay="0"/>
                                          </p:stCondLst>
                                        </p:cTn>
                                        <p:tgtEl>
                                          <p:spTgt spid="42"/>
                                        </p:tgtEl>
                                        <p:attrNameLst>
                                          <p:attrName>style.visibility</p:attrName>
                                        </p:attrNameLst>
                                      </p:cBhvr>
                                      <p:to>
                                        <p:strVal val="visible"/>
                                      </p:to>
                                    </p:set>
                                    <p:anim calcmode="discrete" valueType="clr">
                                      <p:cBhvr override="childStyle">
                                        <p:cTn id="130" dur="80"/>
                                        <p:tgtEl>
                                          <p:spTgt spid="42"/>
                                        </p:tgtEl>
                                        <p:attrNameLst>
                                          <p:attrName>style.color</p:attrName>
                                        </p:attrNameLst>
                                      </p:cBhvr>
                                      <p:tavLst>
                                        <p:tav tm="0">
                                          <p:val>
                                            <p:clrVal>
                                              <a:schemeClr val="accent2"/>
                                            </p:clrVal>
                                          </p:val>
                                        </p:tav>
                                        <p:tav tm="50000">
                                          <p:val>
                                            <p:clrVal>
                                              <a:schemeClr val="hlink"/>
                                            </p:clrVal>
                                          </p:val>
                                        </p:tav>
                                      </p:tavLst>
                                    </p:anim>
                                    <p:anim calcmode="discrete" valueType="clr">
                                      <p:cBhvr>
                                        <p:cTn id="131" dur="80"/>
                                        <p:tgtEl>
                                          <p:spTgt spid="42"/>
                                        </p:tgtEl>
                                        <p:attrNameLst>
                                          <p:attrName>fillcolor</p:attrName>
                                        </p:attrNameLst>
                                      </p:cBhvr>
                                      <p:tavLst>
                                        <p:tav tm="0">
                                          <p:val>
                                            <p:clrVal>
                                              <a:schemeClr val="accent2"/>
                                            </p:clrVal>
                                          </p:val>
                                        </p:tav>
                                        <p:tav tm="50000">
                                          <p:val>
                                            <p:clrVal>
                                              <a:schemeClr val="hlink"/>
                                            </p:clrVal>
                                          </p:val>
                                        </p:tav>
                                      </p:tavLst>
                                    </p:anim>
                                    <p:set>
                                      <p:cBhvr>
                                        <p:cTn id="132" dur="80"/>
                                        <p:tgtEl>
                                          <p:spTgt spid="42"/>
                                        </p:tgtEl>
                                        <p:attrNameLst>
                                          <p:attrName>fill.type</p:attrName>
                                        </p:attrNameLst>
                                      </p:cBhvr>
                                      <p:to>
                                        <p:strVal val="solid"/>
                                      </p:to>
                                    </p:set>
                                  </p:childTnLst>
                                </p:cTn>
                              </p:par>
                              <p:par>
                                <p:cTn id="133" presetID="27" presetClass="entr" presetSubtype="0" fill="hold" grpId="0" nodeType="withEffect">
                                  <p:stCondLst>
                                    <p:cond delay="0"/>
                                  </p:stCondLst>
                                  <p:iterate type="lt">
                                    <p:tmPct val="50000"/>
                                  </p:iterate>
                                  <p:childTnLst>
                                    <p:set>
                                      <p:cBhvr>
                                        <p:cTn id="134" dur="1" fill="hold">
                                          <p:stCondLst>
                                            <p:cond delay="0"/>
                                          </p:stCondLst>
                                        </p:cTn>
                                        <p:tgtEl>
                                          <p:spTgt spid="43"/>
                                        </p:tgtEl>
                                        <p:attrNameLst>
                                          <p:attrName>style.visibility</p:attrName>
                                        </p:attrNameLst>
                                      </p:cBhvr>
                                      <p:to>
                                        <p:strVal val="visible"/>
                                      </p:to>
                                    </p:set>
                                    <p:anim calcmode="discrete" valueType="clr">
                                      <p:cBhvr override="childStyle">
                                        <p:cTn id="135"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36" dur="80"/>
                                        <p:tgtEl>
                                          <p:spTgt spid="43"/>
                                        </p:tgtEl>
                                        <p:attrNameLst>
                                          <p:attrName>fillcolor</p:attrName>
                                        </p:attrNameLst>
                                      </p:cBhvr>
                                      <p:tavLst>
                                        <p:tav tm="0">
                                          <p:val>
                                            <p:clrVal>
                                              <a:schemeClr val="accent2"/>
                                            </p:clrVal>
                                          </p:val>
                                        </p:tav>
                                        <p:tav tm="50000">
                                          <p:val>
                                            <p:clrVal>
                                              <a:schemeClr val="hlink"/>
                                            </p:clrVal>
                                          </p:val>
                                        </p:tav>
                                      </p:tavLst>
                                    </p:anim>
                                    <p:set>
                                      <p:cBhvr>
                                        <p:cTn id="137" dur="80"/>
                                        <p:tgtEl>
                                          <p:spTgt spid="43"/>
                                        </p:tgtEl>
                                        <p:attrNameLst>
                                          <p:attrName>fill.type</p:attrName>
                                        </p:attrNameLst>
                                      </p:cBhvr>
                                      <p:to>
                                        <p:strVal val="solid"/>
                                      </p:to>
                                    </p:set>
                                  </p:childTnLst>
                                </p:cTn>
                              </p:par>
                              <p:par>
                                <p:cTn id="138" presetID="27" presetClass="entr" presetSubtype="0" fill="hold" grpId="0" nodeType="withEffect">
                                  <p:stCondLst>
                                    <p:cond delay="0"/>
                                  </p:stCondLst>
                                  <p:iterate type="lt">
                                    <p:tmPct val="50000"/>
                                  </p:iterate>
                                  <p:childTnLst>
                                    <p:set>
                                      <p:cBhvr>
                                        <p:cTn id="139" dur="1" fill="hold">
                                          <p:stCondLst>
                                            <p:cond delay="0"/>
                                          </p:stCondLst>
                                        </p:cTn>
                                        <p:tgtEl>
                                          <p:spTgt spid="44"/>
                                        </p:tgtEl>
                                        <p:attrNameLst>
                                          <p:attrName>style.visibility</p:attrName>
                                        </p:attrNameLst>
                                      </p:cBhvr>
                                      <p:to>
                                        <p:strVal val="visible"/>
                                      </p:to>
                                    </p:set>
                                    <p:anim calcmode="discrete" valueType="clr">
                                      <p:cBhvr override="childStyle">
                                        <p:cTn id="140" dur="80"/>
                                        <p:tgtEl>
                                          <p:spTgt spid="44"/>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44"/>
                                        </p:tgtEl>
                                        <p:attrNameLst>
                                          <p:attrName>fillcolor</p:attrName>
                                        </p:attrNameLst>
                                      </p:cBhvr>
                                      <p:tavLst>
                                        <p:tav tm="0">
                                          <p:val>
                                            <p:clrVal>
                                              <a:schemeClr val="accent2"/>
                                            </p:clrVal>
                                          </p:val>
                                        </p:tav>
                                        <p:tav tm="50000">
                                          <p:val>
                                            <p:clrVal>
                                              <a:schemeClr val="hlink"/>
                                            </p:clrVal>
                                          </p:val>
                                        </p:tav>
                                      </p:tavLst>
                                    </p:anim>
                                    <p:set>
                                      <p:cBhvr>
                                        <p:cTn id="142" dur="80"/>
                                        <p:tgtEl>
                                          <p:spTgt spid="44"/>
                                        </p:tgtEl>
                                        <p:attrNameLst>
                                          <p:attrName>fill.type</p:attrName>
                                        </p:attrNameLst>
                                      </p:cBhvr>
                                      <p:to>
                                        <p:strVal val="solid"/>
                                      </p:to>
                                    </p:set>
                                  </p:childTnLst>
                                </p:cTn>
                              </p:par>
                              <p:par>
                                <p:cTn id="143" presetID="27" presetClass="entr" presetSubtype="0" fill="hold" grpId="0" nodeType="withEffect">
                                  <p:stCondLst>
                                    <p:cond delay="0"/>
                                  </p:stCondLst>
                                  <p:iterate type="lt">
                                    <p:tmPct val="50000"/>
                                  </p:iterate>
                                  <p:childTnLst>
                                    <p:set>
                                      <p:cBhvr>
                                        <p:cTn id="144" dur="1" fill="hold">
                                          <p:stCondLst>
                                            <p:cond delay="0"/>
                                          </p:stCondLst>
                                        </p:cTn>
                                        <p:tgtEl>
                                          <p:spTgt spid="45"/>
                                        </p:tgtEl>
                                        <p:attrNameLst>
                                          <p:attrName>style.visibility</p:attrName>
                                        </p:attrNameLst>
                                      </p:cBhvr>
                                      <p:to>
                                        <p:strVal val="visible"/>
                                      </p:to>
                                    </p:set>
                                    <p:anim calcmode="discrete" valueType="clr">
                                      <p:cBhvr override="childStyle">
                                        <p:cTn id="145" dur="80"/>
                                        <p:tgtEl>
                                          <p:spTgt spid="45"/>
                                        </p:tgtEl>
                                        <p:attrNameLst>
                                          <p:attrName>style.color</p:attrName>
                                        </p:attrNameLst>
                                      </p:cBhvr>
                                      <p:tavLst>
                                        <p:tav tm="0">
                                          <p:val>
                                            <p:clrVal>
                                              <a:schemeClr val="accent2"/>
                                            </p:clrVal>
                                          </p:val>
                                        </p:tav>
                                        <p:tav tm="50000">
                                          <p:val>
                                            <p:clrVal>
                                              <a:schemeClr val="hlink"/>
                                            </p:clrVal>
                                          </p:val>
                                        </p:tav>
                                      </p:tavLst>
                                    </p:anim>
                                    <p:anim calcmode="discrete" valueType="clr">
                                      <p:cBhvr>
                                        <p:cTn id="146" dur="80"/>
                                        <p:tgtEl>
                                          <p:spTgt spid="45"/>
                                        </p:tgtEl>
                                        <p:attrNameLst>
                                          <p:attrName>fillcolor</p:attrName>
                                        </p:attrNameLst>
                                      </p:cBhvr>
                                      <p:tavLst>
                                        <p:tav tm="0">
                                          <p:val>
                                            <p:clrVal>
                                              <a:schemeClr val="accent2"/>
                                            </p:clrVal>
                                          </p:val>
                                        </p:tav>
                                        <p:tav tm="50000">
                                          <p:val>
                                            <p:clrVal>
                                              <a:schemeClr val="hlink"/>
                                            </p:clrVal>
                                          </p:val>
                                        </p:tav>
                                      </p:tavLst>
                                    </p:anim>
                                    <p:set>
                                      <p:cBhvr>
                                        <p:cTn id="147" dur="80"/>
                                        <p:tgtEl>
                                          <p:spTgt spid="45"/>
                                        </p:tgtEl>
                                        <p:attrNameLst>
                                          <p:attrName>fill.type</p:attrName>
                                        </p:attrNameLst>
                                      </p:cBhvr>
                                      <p:to>
                                        <p:strVal val="solid"/>
                                      </p:to>
                                    </p:set>
                                  </p:childTnLst>
                                </p:cTn>
                              </p:par>
                              <p:par>
                                <p:cTn id="148" presetID="27" presetClass="entr" presetSubtype="0" fill="hold" grpId="0" nodeType="withEffect">
                                  <p:stCondLst>
                                    <p:cond delay="0"/>
                                  </p:stCondLst>
                                  <p:iterate type="lt">
                                    <p:tmPct val="50000"/>
                                  </p:iterate>
                                  <p:childTnLst>
                                    <p:set>
                                      <p:cBhvr>
                                        <p:cTn id="149" dur="1" fill="hold">
                                          <p:stCondLst>
                                            <p:cond delay="0"/>
                                          </p:stCondLst>
                                        </p:cTn>
                                        <p:tgtEl>
                                          <p:spTgt spid="46"/>
                                        </p:tgtEl>
                                        <p:attrNameLst>
                                          <p:attrName>style.visibility</p:attrName>
                                        </p:attrNameLst>
                                      </p:cBhvr>
                                      <p:to>
                                        <p:strVal val="visible"/>
                                      </p:to>
                                    </p:set>
                                    <p:anim calcmode="discrete" valueType="clr">
                                      <p:cBhvr override="childStyle">
                                        <p:cTn id="150" dur="80"/>
                                        <p:tgtEl>
                                          <p:spTgt spid="46"/>
                                        </p:tgtEl>
                                        <p:attrNameLst>
                                          <p:attrName>style.color</p:attrName>
                                        </p:attrNameLst>
                                      </p:cBhvr>
                                      <p:tavLst>
                                        <p:tav tm="0">
                                          <p:val>
                                            <p:clrVal>
                                              <a:schemeClr val="accent2"/>
                                            </p:clrVal>
                                          </p:val>
                                        </p:tav>
                                        <p:tav tm="50000">
                                          <p:val>
                                            <p:clrVal>
                                              <a:schemeClr val="hlink"/>
                                            </p:clrVal>
                                          </p:val>
                                        </p:tav>
                                      </p:tavLst>
                                    </p:anim>
                                    <p:anim calcmode="discrete" valueType="clr">
                                      <p:cBhvr>
                                        <p:cTn id="151" dur="80"/>
                                        <p:tgtEl>
                                          <p:spTgt spid="46"/>
                                        </p:tgtEl>
                                        <p:attrNameLst>
                                          <p:attrName>fillcolor</p:attrName>
                                        </p:attrNameLst>
                                      </p:cBhvr>
                                      <p:tavLst>
                                        <p:tav tm="0">
                                          <p:val>
                                            <p:clrVal>
                                              <a:schemeClr val="accent2"/>
                                            </p:clrVal>
                                          </p:val>
                                        </p:tav>
                                        <p:tav tm="50000">
                                          <p:val>
                                            <p:clrVal>
                                              <a:schemeClr val="hlink"/>
                                            </p:clrVal>
                                          </p:val>
                                        </p:tav>
                                      </p:tavLst>
                                    </p:anim>
                                    <p:set>
                                      <p:cBhvr>
                                        <p:cTn id="152" dur="80"/>
                                        <p:tgtEl>
                                          <p:spTgt spid="46"/>
                                        </p:tgtEl>
                                        <p:attrNameLst>
                                          <p:attrName>fill.type</p:attrName>
                                        </p:attrNameLst>
                                      </p:cBhvr>
                                      <p:to>
                                        <p:strVal val="solid"/>
                                      </p:to>
                                    </p:set>
                                  </p:childTnLst>
                                </p:cTn>
                              </p:par>
                              <p:par>
                                <p:cTn id="153" presetID="27" presetClass="entr" presetSubtype="0" fill="hold" grpId="0" nodeType="withEffect">
                                  <p:stCondLst>
                                    <p:cond delay="0"/>
                                  </p:stCondLst>
                                  <p:iterate type="lt">
                                    <p:tmPct val="50000"/>
                                  </p:iterate>
                                  <p:childTnLst>
                                    <p:set>
                                      <p:cBhvr>
                                        <p:cTn id="154" dur="1" fill="hold">
                                          <p:stCondLst>
                                            <p:cond delay="0"/>
                                          </p:stCondLst>
                                        </p:cTn>
                                        <p:tgtEl>
                                          <p:spTgt spid="47"/>
                                        </p:tgtEl>
                                        <p:attrNameLst>
                                          <p:attrName>style.visibility</p:attrName>
                                        </p:attrNameLst>
                                      </p:cBhvr>
                                      <p:to>
                                        <p:strVal val="visible"/>
                                      </p:to>
                                    </p:set>
                                    <p:anim calcmode="discrete" valueType="clr">
                                      <p:cBhvr override="childStyle">
                                        <p:cTn id="155" dur="80"/>
                                        <p:tgtEl>
                                          <p:spTgt spid="47"/>
                                        </p:tgtEl>
                                        <p:attrNameLst>
                                          <p:attrName>style.color</p:attrName>
                                        </p:attrNameLst>
                                      </p:cBhvr>
                                      <p:tavLst>
                                        <p:tav tm="0">
                                          <p:val>
                                            <p:clrVal>
                                              <a:schemeClr val="accent2"/>
                                            </p:clrVal>
                                          </p:val>
                                        </p:tav>
                                        <p:tav tm="50000">
                                          <p:val>
                                            <p:clrVal>
                                              <a:schemeClr val="hlink"/>
                                            </p:clrVal>
                                          </p:val>
                                        </p:tav>
                                      </p:tavLst>
                                    </p:anim>
                                    <p:anim calcmode="discrete" valueType="clr">
                                      <p:cBhvr>
                                        <p:cTn id="156" dur="80"/>
                                        <p:tgtEl>
                                          <p:spTgt spid="47"/>
                                        </p:tgtEl>
                                        <p:attrNameLst>
                                          <p:attrName>fillcolor</p:attrName>
                                        </p:attrNameLst>
                                      </p:cBhvr>
                                      <p:tavLst>
                                        <p:tav tm="0">
                                          <p:val>
                                            <p:clrVal>
                                              <a:schemeClr val="accent2"/>
                                            </p:clrVal>
                                          </p:val>
                                        </p:tav>
                                        <p:tav tm="50000">
                                          <p:val>
                                            <p:clrVal>
                                              <a:schemeClr val="hlink"/>
                                            </p:clrVal>
                                          </p:val>
                                        </p:tav>
                                      </p:tavLst>
                                    </p:anim>
                                    <p:set>
                                      <p:cBhvr>
                                        <p:cTn id="157" dur="80"/>
                                        <p:tgtEl>
                                          <p:spTgt spid="47"/>
                                        </p:tgtEl>
                                        <p:attrNameLst>
                                          <p:attrName>fill.type</p:attrName>
                                        </p:attrNameLst>
                                      </p:cBhvr>
                                      <p:to>
                                        <p:strVal val="solid"/>
                                      </p:to>
                                    </p:set>
                                  </p:childTnLst>
                                </p:cTn>
                              </p:par>
                              <p:par>
                                <p:cTn id="158" presetID="27" presetClass="entr" presetSubtype="0" fill="hold" grpId="0" nodeType="withEffect">
                                  <p:stCondLst>
                                    <p:cond delay="0"/>
                                  </p:stCondLst>
                                  <p:iterate type="lt">
                                    <p:tmPct val="50000"/>
                                  </p:iterate>
                                  <p:childTnLst>
                                    <p:set>
                                      <p:cBhvr>
                                        <p:cTn id="159" dur="1" fill="hold">
                                          <p:stCondLst>
                                            <p:cond delay="0"/>
                                          </p:stCondLst>
                                        </p:cTn>
                                        <p:tgtEl>
                                          <p:spTgt spid="48"/>
                                        </p:tgtEl>
                                        <p:attrNameLst>
                                          <p:attrName>style.visibility</p:attrName>
                                        </p:attrNameLst>
                                      </p:cBhvr>
                                      <p:to>
                                        <p:strVal val="visible"/>
                                      </p:to>
                                    </p:set>
                                    <p:anim calcmode="discrete" valueType="clr">
                                      <p:cBhvr override="childStyle">
                                        <p:cTn id="16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61" dur="80"/>
                                        <p:tgtEl>
                                          <p:spTgt spid="48"/>
                                        </p:tgtEl>
                                        <p:attrNameLst>
                                          <p:attrName>fillcolor</p:attrName>
                                        </p:attrNameLst>
                                      </p:cBhvr>
                                      <p:tavLst>
                                        <p:tav tm="0">
                                          <p:val>
                                            <p:clrVal>
                                              <a:schemeClr val="accent2"/>
                                            </p:clrVal>
                                          </p:val>
                                        </p:tav>
                                        <p:tav tm="50000">
                                          <p:val>
                                            <p:clrVal>
                                              <a:schemeClr val="hlink"/>
                                            </p:clrVal>
                                          </p:val>
                                        </p:tav>
                                      </p:tavLst>
                                    </p:anim>
                                    <p:set>
                                      <p:cBhvr>
                                        <p:cTn id="162" dur="80"/>
                                        <p:tgtEl>
                                          <p:spTgt spid="48"/>
                                        </p:tgtEl>
                                        <p:attrNameLst>
                                          <p:attrName>fill.type</p:attrName>
                                        </p:attrNameLst>
                                      </p:cBhvr>
                                      <p:to>
                                        <p:strVal val="solid"/>
                                      </p:to>
                                    </p:set>
                                  </p:childTnLst>
                                </p:cTn>
                              </p:par>
                              <p:par>
                                <p:cTn id="163" presetID="27" presetClass="entr" presetSubtype="0" fill="hold" grpId="0" nodeType="withEffect">
                                  <p:stCondLst>
                                    <p:cond delay="0"/>
                                  </p:stCondLst>
                                  <p:iterate type="lt">
                                    <p:tmPct val="50000"/>
                                  </p:iterate>
                                  <p:childTnLst>
                                    <p:set>
                                      <p:cBhvr>
                                        <p:cTn id="164" dur="1" fill="hold">
                                          <p:stCondLst>
                                            <p:cond delay="0"/>
                                          </p:stCondLst>
                                        </p:cTn>
                                        <p:tgtEl>
                                          <p:spTgt spid="49"/>
                                        </p:tgtEl>
                                        <p:attrNameLst>
                                          <p:attrName>style.visibility</p:attrName>
                                        </p:attrNameLst>
                                      </p:cBhvr>
                                      <p:to>
                                        <p:strVal val="visible"/>
                                      </p:to>
                                    </p:set>
                                    <p:anim calcmode="discrete" valueType="clr">
                                      <p:cBhvr override="childStyle">
                                        <p:cTn id="165"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166" dur="80"/>
                                        <p:tgtEl>
                                          <p:spTgt spid="49"/>
                                        </p:tgtEl>
                                        <p:attrNameLst>
                                          <p:attrName>fillcolor</p:attrName>
                                        </p:attrNameLst>
                                      </p:cBhvr>
                                      <p:tavLst>
                                        <p:tav tm="0">
                                          <p:val>
                                            <p:clrVal>
                                              <a:schemeClr val="accent2"/>
                                            </p:clrVal>
                                          </p:val>
                                        </p:tav>
                                        <p:tav tm="50000">
                                          <p:val>
                                            <p:clrVal>
                                              <a:schemeClr val="hlink"/>
                                            </p:clrVal>
                                          </p:val>
                                        </p:tav>
                                      </p:tavLst>
                                    </p:anim>
                                    <p:set>
                                      <p:cBhvr>
                                        <p:cTn id="167" dur="80"/>
                                        <p:tgtEl>
                                          <p:spTgt spid="49"/>
                                        </p:tgtEl>
                                        <p:attrNameLst>
                                          <p:attrName>fill.type</p:attrName>
                                        </p:attrNameLst>
                                      </p:cBhvr>
                                      <p:to>
                                        <p:strVal val="solid"/>
                                      </p:to>
                                    </p:set>
                                  </p:childTnLst>
                                </p:cTn>
                              </p:par>
                              <p:par>
                                <p:cTn id="168" presetID="27" presetClass="entr" presetSubtype="0" fill="hold" grpId="0" nodeType="withEffect">
                                  <p:stCondLst>
                                    <p:cond delay="0"/>
                                  </p:stCondLst>
                                  <p:iterate type="lt">
                                    <p:tmPct val="50000"/>
                                  </p:iterate>
                                  <p:childTnLst>
                                    <p:set>
                                      <p:cBhvr>
                                        <p:cTn id="169" dur="1" fill="hold">
                                          <p:stCondLst>
                                            <p:cond delay="0"/>
                                          </p:stCondLst>
                                        </p:cTn>
                                        <p:tgtEl>
                                          <p:spTgt spid="50"/>
                                        </p:tgtEl>
                                        <p:attrNameLst>
                                          <p:attrName>style.visibility</p:attrName>
                                        </p:attrNameLst>
                                      </p:cBhvr>
                                      <p:to>
                                        <p:strVal val="visible"/>
                                      </p:to>
                                    </p:set>
                                    <p:anim calcmode="discrete" valueType="clr">
                                      <p:cBhvr override="childStyle">
                                        <p:cTn id="170"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171" dur="80"/>
                                        <p:tgtEl>
                                          <p:spTgt spid="50"/>
                                        </p:tgtEl>
                                        <p:attrNameLst>
                                          <p:attrName>fillcolor</p:attrName>
                                        </p:attrNameLst>
                                      </p:cBhvr>
                                      <p:tavLst>
                                        <p:tav tm="0">
                                          <p:val>
                                            <p:clrVal>
                                              <a:schemeClr val="accent2"/>
                                            </p:clrVal>
                                          </p:val>
                                        </p:tav>
                                        <p:tav tm="50000">
                                          <p:val>
                                            <p:clrVal>
                                              <a:schemeClr val="hlink"/>
                                            </p:clrVal>
                                          </p:val>
                                        </p:tav>
                                      </p:tavLst>
                                    </p:anim>
                                    <p:set>
                                      <p:cBhvr>
                                        <p:cTn id="172" dur="80"/>
                                        <p:tgtEl>
                                          <p:spTgt spid="50"/>
                                        </p:tgtEl>
                                        <p:attrNameLst>
                                          <p:attrName>fill.type</p:attrName>
                                        </p:attrNameLst>
                                      </p:cBhvr>
                                      <p:to>
                                        <p:strVal val="solid"/>
                                      </p:to>
                                    </p:set>
                                  </p:childTnLst>
                                </p:cTn>
                              </p:par>
                              <p:par>
                                <p:cTn id="173" presetID="27" presetClass="entr" presetSubtype="0" fill="hold" grpId="0" nodeType="withEffect">
                                  <p:stCondLst>
                                    <p:cond delay="0"/>
                                  </p:stCondLst>
                                  <p:iterate type="lt">
                                    <p:tmPct val="50000"/>
                                  </p:iterate>
                                  <p:childTnLst>
                                    <p:set>
                                      <p:cBhvr>
                                        <p:cTn id="174" dur="1" fill="hold">
                                          <p:stCondLst>
                                            <p:cond delay="0"/>
                                          </p:stCondLst>
                                        </p:cTn>
                                        <p:tgtEl>
                                          <p:spTgt spid="51"/>
                                        </p:tgtEl>
                                        <p:attrNameLst>
                                          <p:attrName>style.visibility</p:attrName>
                                        </p:attrNameLst>
                                      </p:cBhvr>
                                      <p:to>
                                        <p:strVal val="visible"/>
                                      </p:to>
                                    </p:set>
                                    <p:anim calcmode="discrete" valueType="clr">
                                      <p:cBhvr override="childStyle">
                                        <p:cTn id="175"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176" dur="80"/>
                                        <p:tgtEl>
                                          <p:spTgt spid="51"/>
                                        </p:tgtEl>
                                        <p:attrNameLst>
                                          <p:attrName>fillcolor</p:attrName>
                                        </p:attrNameLst>
                                      </p:cBhvr>
                                      <p:tavLst>
                                        <p:tav tm="0">
                                          <p:val>
                                            <p:clrVal>
                                              <a:schemeClr val="accent2"/>
                                            </p:clrVal>
                                          </p:val>
                                        </p:tav>
                                        <p:tav tm="50000">
                                          <p:val>
                                            <p:clrVal>
                                              <a:schemeClr val="hlink"/>
                                            </p:clrVal>
                                          </p:val>
                                        </p:tav>
                                      </p:tavLst>
                                    </p:anim>
                                    <p:set>
                                      <p:cBhvr>
                                        <p:cTn id="177" dur="80"/>
                                        <p:tgtEl>
                                          <p:spTgt spid="51"/>
                                        </p:tgtEl>
                                        <p:attrNameLst>
                                          <p:attrName>fill.type</p:attrName>
                                        </p:attrNameLst>
                                      </p:cBhvr>
                                      <p:to>
                                        <p:strVal val="solid"/>
                                      </p:to>
                                    </p:set>
                                  </p:childTnLst>
                                </p:cTn>
                              </p:par>
                              <p:par>
                                <p:cTn id="178" presetID="27" presetClass="entr" presetSubtype="0" fill="hold" grpId="0" nodeType="withEffect">
                                  <p:stCondLst>
                                    <p:cond delay="0"/>
                                  </p:stCondLst>
                                  <p:iterate type="lt">
                                    <p:tmPct val="50000"/>
                                  </p:iterate>
                                  <p:childTnLst>
                                    <p:set>
                                      <p:cBhvr>
                                        <p:cTn id="179" dur="1" fill="hold">
                                          <p:stCondLst>
                                            <p:cond delay="0"/>
                                          </p:stCondLst>
                                        </p:cTn>
                                        <p:tgtEl>
                                          <p:spTgt spid="52"/>
                                        </p:tgtEl>
                                        <p:attrNameLst>
                                          <p:attrName>style.visibility</p:attrName>
                                        </p:attrNameLst>
                                      </p:cBhvr>
                                      <p:to>
                                        <p:strVal val="visible"/>
                                      </p:to>
                                    </p:set>
                                    <p:anim calcmode="discrete" valueType="clr">
                                      <p:cBhvr override="childStyle">
                                        <p:cTn id="180"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181" dur="80"/>
                                        <p:tgtEl>
                                          <p:spTgt spid="52"/>
                                        </p:tgtEl>
                                        <p:attrNameLst>
                                          <p:attrName>fillcolor</p:attrName>
                                        </p:attrNameLst>
                                      </p:cBhvr>
                                      <p:tavLst>
                                        <p:tav tm="0">
                                          <p:val>
                                            <p:clrVal>
                                              <a:schemeClr val="accent2"/>
                                            </p:clrVal>
                                          </p:val>
                                        </p:tav>
                                        <p:tav tm="50000">
                                          <p:val>
                                            <p:clrVal>
                                              <a:schemeClr val="hlink"/>
                                            </p:clrVal>
                                          </p:val>
                                        </p:tav>
                                      </p:tavLst>
                                    </p:anim>
                                    <p:set>
                                      <p:cBhvr>
                                        <p:cTn id="182" dur="80"/>
                                        <p:tgtEl>
                                          <p:spTgt spid="52"/>
                                        </p:tgtEl>
                                        <p:attrNameLst>
                                          <p:attrName>fill.type</p:attrName>
                                        </p:attrNameLst>
                                      </p:cBhvr>
                                      <p:to>
                                        <p:strVal val="solid"/>
                                      </p:to>
                                    </p:set>
                                  </p:childTnLst>
                                </p:cTn>
                              </p:par>
                              <p:par>
                                <p:cTn id="183" presetID="27" presetClass="entr" presetSubtype="0" fill="hold" grpId="0" nodeType="withEffect">
                                  <p:stCondLst>
                                    <p:cond delay="0"/>
                                  </p:stCondLst>
                                  <p:iterate type="lt">
                                    <p:tmPct val="50000"/>
                                  </p:iterate>
                                  <p:childTnLst>
                                    <p:set>
                                      <p:cBhvr>
                                        <p:cTn id="184" dur="1" fill="hold">
                                          <p:stCondLst>
                                            <p:cond delay="0"/>
                                          </p:stCondLst>
                                        </p:cTn>
                                        <p:tgtEl>
                                          <p:spTgt spid="53"/>
                                        </p:tgtEl>
                                        <p:attrNameLst>
                                          <p:attrName>style.visibility</p:attrName>
                                        </p:attrNameLst>
                                      </p:cBhvr>
                                      <p:to>
                                        <p:strVal val="visible"/>
                                      </p:to>
                                    </p:set>
                                    <p:anim calcmode="discrete" valueType="clr">
                                      <p:cBhvr override="childStyle">
                                        <p:cTn id="185"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186" dur="80"/>
                                        <p:tgtEl>
                                          <p:spTgt spid="53"/>
                                        </p:tgtEl>
                                        <p:attrNameLst>
                                          <p:attrName>fillcolor</p:attrName>
                                        </p:attrNameLst>
                                      </p:cBhvr>
                                      <p:tavLst>
                                        <p:tav tm="0">
                                          <p:val>
                                            <p:clrVal>
                                              <a:schemeClr val="accent2"/>
                                            </p:clrVal>
                                          </p:val>
                                        </p:tav>
                                        <p:tav tm="50000">
                                          <p:val>
                                            <p:clrVal>
                                              <a:schemeClr val="hlink"/>
                                            </p:clrVal>
                                          </p:val>
                                        </p:tav>
                                      </p:tavLst>
                                    </p:anim>
                                    <p:set>
                                      <p:cBhvr>
                                        <p:cTn id="187" dur="80"/>
                                        <p:tgtEl>
                                          <p:spTgt spid="5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42" grpId="0"/>
      <p:bldP spid="43" grpId="0"/>
      <p:bldP spid="44" grpId="0"/>
      <p:bldP spid="45" grpId="0"/>
      <p:bldP spid="46" grpId="0"/>
      <p:bldP spid="47" grpId="0"/>
      <p:bldP spid="48" grpId="0"/>
      <p:bldP spid="49" grpId="0"/>
      <p:bldP spid="50" grpId="0"/>
      <p:bldP spid="51" grpId="0"/>
      <p:bldP spid="52" grpId="0"/>
      <p:bldP spid="53" grpId="0"/>
    </p:bldLst>
  </p:timing>
</p:sld>
</file>

<file path=ppt/tags/tag1.xml><?xml version="1.0" encoding="utf-8"?>
<p:tagLst xmlns:p="http://schemas.openxmlformats.org/presentationml/2006/main">
  <p:tag name="PA" val="v3.0.1"/>
</p:tagLst>
</file>

<file path=ppt/tags/tag10.xml><?xml version="1.0" encoding="utf-8"?>
<p:tagLst xmlns:p="http://schemas.openxmlformats.org/presentationml/2006/main">
  <p:tag name="MH" val="20151121192522"/>
  <p:tag name="MH_LIBRARY" val="GRAPHIC"/>
  <p:tag name="MH_TYPE" val="Other"/>
  <p:tag name="MH_ORDER" val="5"/>
</p:tagLst>
</file>

<file path=ppt/tags/tag11.xml><?xml version="1.0" encoding="utf-8"?>
<p:tagLst xmlns:p="http://schemas.openxmlformats.org/presentationml/2006/main">
  <p:tag name="MH" val="20151121192522"/>
  <p:tag name="MH_LIBRARY" val="GRAPHIC"/>
  <p:tag name="MH_TYPE" val="Other"/>
  <p:tag name="MH_ORDER" val="7"/>
</p:tagLst>
</file>

<file path=ppt/tags/tag12.xml><?xml version="1.0" encoding="utf-8"?>
<p:tagLst xmlns:p="http://schemas.openxmlformats.org/presentationml/2006/main">
  <p:tag name="MH" val="20151121192522"/>
  <p:tag name="MH_LIBRARY" val="GRAPHIC"/>
  <p:tag name="MH_TYPE" val="Other"/>
  <p:tag name="MH_ORDER" val="8"/>
</p:tagLst>
</file>

<file path=ppt/tags/tag13.xml><?xml version="1.0" encoding="utf-8"?>
<p:tagLst xmlns:p="http://schemas.openxmlformats.org/presentationml/2006/main">
  <p:tag name="MH" val="20151121191650"/>
  <p:tag name="MH_LIBRARY" val="GRAPHIC"/>
  <p:tag name="MH_TYPE" val="SubTitle"/>
  <p:tag name="MH_ORDER" val="4"/>
</p:tagLst>
</file>

<file path=ppt/tags/tag14.xml><?xml version="1.0" encoding="utf-8"?>
<p:tagLst xmlns:p="http://schemas.openxmlformats.org/presentationml/2006/main">
  <p:tag name="MH" val="20151121191650"/>
  <p:tag name="MH_LIBRARY" val="GRAPHIC"/>
  <p:tag name="MH_TYPE" val="SubTitle"/>
  <p:tag name="MH_ORDER" val="4"/>
</p:tagLst>
</file>

<file path=ppt/tags/tag15.xml><?xml version="1.0" encoding="utf-8"?>
<p:tagLst xmlns:p="http://schemas.openxmlformats.org/presentationml/2006/main">
  <p:tag name="MH" val="20151121191650"/>
  <p:tag name="MH_LIBRARY" val="GRAPHIC"/>
  <p:tag name="MH_TYPE" val="SubTitle"/>
  <p:tag name="MH_ORDER" val="4"/>
</p:tagLst>
</file>

<file path=ppt/tags/tag16.xml><?xml version="1.0" encoding="utf-8"?>
<p:tagLst xmlns:p="http://schemas.openxmlformats.org/presentationml/2006/main">
  <p:tag name="PA" val="v3.0.1"/>
</p:tagLst>
</file>

<file path=ppt/tags/tag17.xml><?xml version="1.0" encoding="utf-8"?>
<p:tagLst xmlns:p="http://schemas.openxmlformats.org/presentationml/2006/main">
  <p:tag name="PA" val="v3.0.1"/>
</p:tagLst>
</file>

<file path=ppt/tags/tag18.xml><?xml version="1.0" encoding="utf-8"?>
<p:tagLst xmlns:p="http://schemas.openxmlformats.org/presentationml/2006/main">
  <p:tag name="PA" val="v3.0.1"/>
</p:tagLst>
</file>

<file path=ppt/tags/tag19.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20.xml><?xml version="1.0" encoding="utf-8"?>
<p:tagLst xmlns:p="http://schemas.openxmlformats.org/presentationml/2006/main">
  <p:tag name="PA" val="v3.0.1"/>
</p:tagLst>
</file>

<file path=ppt/tags/tag21.xml><?xml version="1.0" encoding="utf-8"?>
<p:tagLst xmlns:p="http://schemas.openxmlformats.org/presentationml/2006/main">
  <p:tag name="PA" val="v3.0.1"/>
</p:tagLst>
</file>

<file path=ppt/tags/tag22.xml><?xml version="1.0" encoding="utf-8"?>
<p:tagLst xmlns:p="http://schemas.openxmlformats.org/presentationml/2006/main">
  <p:tag name="ISPRING_ULTRA_SCORM_COURSE_ID" val="B3288DEC-129D-4746-80E0-C67E613E8F65"/>
  <p:tag name="ISPRING_SCORM_RATE_SLIDES" val="1"/>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內容清單"/>
  <p:tag name="ISPRINGCLOUDFOLDERID" val="0"/>
  <p:tag name="ISPRINGCLOUDFOLDERPATH" val="函式庫"/>
  <p:tag name="ISPRING_PLAYERS_CUSTOMIZATION" val="UEsDBBQAAgAIAGy03Epaf7mZOgQAAOEOAAAdAAAAdW5pdmVyc2FsL2NvbW1vbl9tZXNzYWdlcy5sbmetV/9u2zYQ/r9A34EQUGADtrQd0KIYEge0xNhCZMmV6DjZDwiMxNhEKDGTKLfZX32aPtieZEfKbuymg6R0gG2YtO+7091335HHpx8LiTa8qoUqT5zXR68cxMtM5aJcnTgLevbzOwfVmpU5k6rkJ06pHHQ6ev7sWLJy1bAVh+/PnyF0XPC6hmU9MquHNRL5iTMfp240m+PwKg2iSZSO/YkzclVxx8p7FKiV+qP64Ze37z6+fvP2x+OXW8s+QMkMB8EhFLJIb171AAppHAUpoJEgDckldUbmc5hdtKCBHxJntP0yzHoekwtnZD477RZxTEKaJoHvkdRP0jCiNhcBocRzRleqQWu24UgrtBH8A9JrDpXUouKoliK3P2QKNsqGdznzohn2wzQmCY19l/pR6IwSVVX3P1lY1ui1qsBdjXJRs2vJc+sTOGN/v6t4Da6ZBk4heOm1gH+qgonyqNN1jJd+OElpFAVJSkJvt+OMSJkjr2LGzUCUGCckBoCK1bx6gm1qWWbNEZZyGMLUn0wDeFMTwlSs1hLeemgccwI1mPOyywo4QmJgV5Iso9gzSQNXiKE7VtcfVJUf8GO/UF3AfuhGQEGX7oFTg7EDhhoLUI6q4pnuApuRJMETko6jSyAy9F00xCI6h3Y7H2JxRRJoEZJ02YT4wp9gQ3jTYjv+7/orY4bO8h6xLAM7k76NUE0NOyal0AW20+phXhLyfgFV83HwjS5uASGxtl4rseEQQpV3swc0xSWe4c/7hf9beob9gHgpEMqLlim1YmecMZCHUmnEpFTmAcAvyzeszDi65hlrgPD38Ldc5PZvptg2kr8a8TdieistL7aqFHrk8sXRwNAOhOxxhEVTQ3ha8+JOd7neC/8pURhi/2cIfR59oP+kbdaxDx0wFqq/BQF5NoIEiir7W/nhGTiatz0PouCXNwN8htEWIFToqRgXkKqDEC4ghQPsl2Sc+BSG7ZJf10J3zjFb2bZA3y5qBgcHyTV/KOw1v1HQE5KzTTvOQNZspTsLujctD7SH+jSAkEMAXLUjESClKCD+vAfmYkZ2GWgl4+BJlqqRuW1RKW6tbEBum4I/nsM3lSrsrmT1jrytap1+TxTtw8Wt0/mAeZIQHLvT1MWhS8wRzjSN7GkEXDQxBTRJAzw25kDKgulsDVp5o5oy7wnUnsI8coYBbJvShLMqW//z6XNPjK8iaXfRdvfXQSDQYUaIyBew30Olef1nFwjF40M7u+hjtT217ux6HmKpD3T4X06HrNX0QhWwddTtF9i2LRqmFLvTGRAysfxTTZV1j959hBmOz0FU7PnKGc1YdQuKRJWSg1Bsqg0B9TDvDxeHRktR8iG236fp5oGpP0+x59lbFDSfFNltO7xyOCtm2+uUhOtUXzB3ikMQvK/weC70QEA7I3byAo3erh/afPN4ZHxZ1fYyevxy7276L1BLAwQUAAIACABstNxKmd7J2s4DAAAxDwAAJwAAAHVuaXZlcnNhbC9mbGFzaF9wdWJsaXNoaW5nX3NldHRpbmdzLnhtbNVXX3PaRhB/51PcqJPHIDu1a4cReDy2GDPBQJDcJtPpeA7dgq4+3am6E4Q89dPkg/WTdE9nYwg4Fc244w4PoNXub//9do8Lzj5lgsyh0FzJtnfYPPAIyEQxLmdt7ybuvj71iDZUMiqUhLYnlUfOOo0gLyeC6zQCY1BVE4SRupWbtpcak7d8f7FYNLnOC/tWidIgvm4mKvPzAjRIA4WfC7rEL7PMQXudRoOQwImuFSsFEM4wBMltdFR0BdWp5zu1CU3uZoUqJbtQQhWkmE3a3g+n5/bzoOOgLnkG0ianOyi0YtOijHEbDxUR/wwkBT5LMfCTI48sODNp23tzZFFQ299GqbBdDtSiXChMRpp7+AwMZdRQ9+j8Gfhk9IPAidhS0ownMb4hNv+2dxnfRv3eZXg7GMZhdHsVX/ddDHsYxeGHeA+juBf3w33068JffRyF435v8O42Hg77cW/0aIUV3ShI4G9WLMDKqrJIYFWwwKRlNpGUCyTbV2XUYJCughYziFWXYxOnVGjwyO85zN6XVHCzRFYfIKvvAPJznUNixrZtbc8UJXiPcA4QA8Nerihx/HZFiZPTjdR95/0xrZ1RBtQYmqRIHpRVoQX+uuhBbarkRmr2mUyUYKuEIJsAG9AM1kYiuuOyi5qHHpliEwSmel5wKjzCDaaerIx1OdGGm2oIu+uaBLFw2IFcR1ulSFJa6I2Kr6puiZ90fh0oA/o3Vwonekr1F1UKRpaqJILfATGKYJvLDH+lQNaHiUwLlVVSHHdDtOAY3JzDAthZHUcf0UVWoiVumlyAcR7+KPlnMoGpKhAX6Bx3Esq5dvjNvYBzqvUjKH2I8ZUbkd7gMvzwyiZI2ZzKZE9w5AZkuXkOfIq5S4UuhFBYzTUIrExCSw1VfxhnlVqdNGv7Tum8arptZAWK7eYYj8PEFwmymMsS6gImVBIlxZLQBDeFthSac1VqlDiyOGj9rwJ0poTLKtQZDhs6KxgUddAODt/8eHT808np21bT/+vPL6+/aXS/PUeCWm9ufV48uZ7rWX21pP/B6Buresu2q4rMMpRtOd19/Nyvye1FEvh2we3ed9VafonrLgrPxxdXZBxGN/04atUhw0ARLFiSIpum9s9KHZvhTYztCOuojsbhz7XCwL7UmoQwqgU3rJXHuzpaY3cMjNaOgFoh4A6fuQMDt7jgGUdW/i/G86lJ+f7J/k+m87v+jbjRfqbpBFokKXb02Vjw4rffc5b3JVXMPa3uDxsXhsDfeTWzbzIueYZ1tKf76j7XOT46wCvIzleNBqJtXnM7jb8BUEsDBBQAAgAIAGy03Eo6Kj9OugIAAFgKAAAhAAAAdW5pdmVyc2FsL2ZsYXNoX3NraW5fc2V0dGluZ3MueG1slVbbTuMwEH3nK6rue8Ney0qmEpSuhNRdECDenWSaWHXsyJ6U7d+v7TjEbhua7QipnjnHc/UUordMLC4mE5JJLtUzIDJRaKvpdBOWX0/TBlGKWSYFgsCZkKqifLr49Mt9SOKQ51hyB2osZ0Mz6N3M3WcMxfv4PrcyRMhkVVOxX8tCzlKabQslG5GfDa3c16A4E1uDvPw5X64GHXCm8R6himJaXVkZR6kVaA02pB8rK2dZnKbAO0+X7jOS07v6OPsD2o5pho5289nKEK2mBcRFvrqxMowX5va4K3MrHxMQ/qKBfv1iZRDK6R5UfPndNyuDDFk39f/MSK1kYQsacz5u4juHS5qb52ejurRylmATso7OdsGXx+V6F4D81/DdE/tcleSPtq4HC8E2PeWwQNUASbpTa9OlfHto0LyPzh5qesyjifmRNhoWG8q1h/XKHvgEb0zkIcpresir5E0FyzbgEBkbesJyeeuWRYh91wUxKth5ZZ9KoOyRf0xhj5CBskc+c5bDg+D74wgOTS2p6/It9f0MGuDJUQeMGQQ1x9yH0p06q3W1to9XB7F6RYepZA4LbeN5YRXY1pHE6dqYkqOgiKA7VlBkUvy2uHTvstEkOTD4aTs9WwQZcjg1ci5Gs6jDernzxdmCkPaHoU+uPU/Q7PHrKUWkWVmZHyY9nXieeSimMNPkNMNuSgMHdS82MuA430OkiqotqBcp+Vg3QiLosdfL9n0NwUkS1IAkp6tM/CWnyi+aKgW1Ml1joLsqx8oWWLKi5OYPXxm8QX7AGLC2VCzNfYKy97kMFH4IgKqs7Ka2PbSWquHIOOyAe2ugcCkP5Ua0mdKhgbvBNWwwHDmvGTWTfln0sxIvkUB/Av9qwoouPrCMGHukqXaZRS+/28TB1dFy7haanb5wl7mzH6boZmM/LqFR2v8o/wFQSwMEFAACAAgAbLTcSrJ85P+jAwAAQg4AACYAAAB1bml2ZXJzYWwvaHRtbF9wdWJsaXNoaW5nX3NldHRpbmdzLnhtbNVXUXPaOBB+51do3OljcdJLLyljyGQSZ8KUAAWn187NTUZYC9ZFllxJhtKn/pr+sP6SrqyEhJLkzF3buxsewOvdb3e/XX020eGHXJA5aMOVbAe7zZ2AgEwV43LWDi6S02cHATGWSkaFktAOpArIYacRFeVEcJONwVp0NQRhpGkVth1k1hatMFwsFk1uCu3uKlFaxDfNVOVhocGAtKDDQtAlftllASboNBqERN50rlgpgHCGJUjuqqPizOYiCL3XhKZXM61KyY6VUJro2aQdPDk4cp8bH490wnOQrjfTQaMz2xZljLtyqBjzj0Ay4LMM697fC8iCM5u1g+d7DgW9w02UCtu3QB3KscJepL2Gz8FSRi31lz6fhQ/W3Bi8iS0lzXma4B3i2m8HJ8nluNc9iS/7gyQeX54l5z1fwxZBSfw22SIo6Sa9eBv/uvBn74bxqNftv7pMBoNe0h3eRiGja4RE4TpjETKrSp3CirDIZmU+kZQL3LVvaDRgcVsF1TNI1CnHIU6pMBCQPwuYvS6p4HaJS72DS30FUByZAlI7cmNrB1aXENzCeUAsDGe5WokXL1crsX+w1nros9+2dW+VEbWWphkuD9qq0qLwrunGbarkWmvumkyUYKuGpsiywF6ONKciINxib+nqrnUM2FMukH8Xu9ucSrvRXJpRbdY4XPHoVjnt/N5XFswfvjlvesj1N1UKRpaqJIJfAbGK4ODKHH9lQO4eDzLVKq+sghpLjOAMyJzDAthhnUTvMEVeYiRKRyHA+gzvS/6RTGCqNOICnaPIoJ0bj9/cCrigxtyC0psan/ql7/ZP4rdPXYOUzalMtwTHaUNe2B+BT7F3qTCFEArZvAOBzKS0NFDNh3FWudVps3bujM6robtBVqA4bo71eEy8keIWcllCXcCUSqKkWBKa4tk3boXmXJUGLX5ZPLT5WwX6UMJlVeoMHyiYTDPQddB2dp//svfi1/2Dl61m+OXT52ePBl3r4VBQl80L4vGDglsv6hvZ/YugR8R3I/ZU6dxtKNtIev8D5Vr4NoUkCp3s3K9gldD+HAEbx0ej4zMyiscXvWTcqjPeviJIQZrhfkzdC0WdmMFFggTHdVyHo/hNrTKQ6Vq7HY9rwQ1q9fGqjtfIC/vwjqjXKgFVeeYfAajLgucc9+x/ceAe2v1/flZ/ynl7/I3Bn8bvdd6A6jTDGf2wuf77CvVdCfsvceCvVu/hay/eUXjvX5wG2tf/93UaXwFQSwMEFAACAAgAbLTcSoITx3SWAQAAIgYAAB8AAAB1bml2ZXJzYWwvaHRtbF9za2luX3NldHRpbmdzLmpzjZTLbsIwEEX3fAVytxWiT2h3qFCpEotKZVd1YcIQIhzbsk0KRfx7M+YVO5NSzya+OrrziDzbVrs8LGHt5/bWf/v7e3j3GqDmzAquQ1006DnqzIpsBpMsB5FJYBFSIDLnwsJJ350RyplJ7zrdfKCvrRgyRdD6lKAiGgK0FFgQ4DcFrinxJ2zu0Ni+qcqopyvnlOwkSjqQriOVybln2NWrP9UeI1gVYC6gc55AYNrzp4k8Oz70MKpconLN5WasUtWZ8mSZGrWSs6b8i40GU/705R7oPvVeRoGdyKx7c5DHiUd9jGZSG7AWDnkfRxgkLPgURMW3688faGBcbyiii8xm7kgPbjCqtOYp1KbUH2CEmCy9atPsYdQ5B2u3J+5uMQJC8A2YmtXwHiMAlV7pf/xAbVSKE6mh9ZmfUKH4LJPpIXUXg+SwWLRtmt65UV/+kAVPSEVPaEE9v7xpecSgJUB31IK8Nso7puwEJUoih6JATYAFvUhcvEjw/tlm3DmeLPJyP5TrsZwDN0swE6VEWf7XpULjXK3dL1BLAwQUAAIACABstNxK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bLTcSp7BrKdoAAAAbAAAABwAAAB1bml2ZXJzYWwvbG9jYWxfc2V0dGluZ3MueG1sDcq7CsMwDEbhPU8htPe2ZYiTodAxS9IHEMlPMchSsZ3Svn29nQPfMH2T0ge5RLfAt/OVCbb5Hu0V+Lk+Tj1TqWK7qBsCmzNNYzeob6ILam2w0Fvlh7witaiYJTW5xHagux+5gC9j9wdQSwMEFAACAAgAdrjD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bLTcSrkX7vmmCAAAlSIAACkAAAB1bml2ZXJzYWwvc2tpbl9jdXN0b21pemF0aW9uX3NldHRpbmdzLnhtbK1azY7buhXe9ykIBxdogSL+/5nCcSFL9IwQW/a1NDNJi8KQLc5YGEl0JdrJXHhxgbvtpsu+QLd9gL5NF0X7Fj2kJFuSf4ZKGmcGEXm+7xwenh9STj96cQN1GzHquz/ZzKWBSRhzg+do8CuE+ivq0XAWkogwMZAfQoHtkw+V+4C5zCNOBUXMDhw7dD5UnmwvIpUYkoKQCxPLLWM0eL+iASMBex/Q0Le9CtrZ3haoRuJPpfo2kO5IWAL2ZK9IUVntTUBOyXnxFfU3dvA6ps/0/dJevTyHdBs4MpatXzck9Nzg5SB801Vx96ys50ZMZ8Q/Yxbu8Y8EagN7FhHnjfUcMJ69JJ6MBwqIoporHiggd27ksjcN3NjP5JynL0kHwHxuYxr8cwXDyFd2kG42+Oe8tGe/krCERXSz3ZQMlU1In7lbS2hJER61HUjng7hW45/rGL4krukNHTkPtTT+SeX61UyZEJWkWiwlMdGjGzj0ix480QSYlhCVz0aDGordgnpdpaf14Kk1bDVQt4UbuIc03FZh7qap3TRVmNMadbVfLVDEvCFZQdk4z9qv5mZPAXoQkZDpgUO+Dpp56exUfgW3IXge5KJBp8U/+1TrXriqhVr1dreN9w2l2Wx2kNrW6lpt3+3edJU6wrVWu9bcD3s88FC93a7fdPb1bqPdhKfRTQdYWvimg1rdVquh7Ru4AWikKEOtoe67zZt6XQFtuHej7kejYbdWQ/V6vdnS9u1OczSsIZBuAofS7HEHNrXmsNnZK0Ol3muikToajlp7rOGO2ka9Bu7UavvWcNis1Y7OPa4u667jqPRyUne+QXh2C87OHqMtH1z91TYMQdgiPgQ4IyKGTX0yG+OFOr2fmziOXpDj7TAVO/S93OghHXgLHPz3n3/9zy9/+fff/tGviudcrmQbqmQ7HLyLIyVZhwxSFOoSuGxDHLyriT+ysETX26ALzVHGzGN3BEWiMV6TPtMfB+/izigPSzuXzMrOtclvwB1Vvu2RC91SRmuxZ8phCp1TxsZM65TScdI7pZQUO6gU6EwLlTKx2EgH7+IWKgU6dFIZVYnb4k5aEEwei7Wk74MW2NxscUmGBOVsCKVtMlOMz4vx9Ha6GOq3lYEaZyXiafnrRqf3td7u/KZfTXCSTOZEGY/zXEiQtWtyXIY1n44XQIjHCwN/sioD/rs0dHpvjXUDVwbJP0oTzOb4oTLgv2Wg9/M5NqyFOdY1vNDNhTG1hF/G2MJaZfCZbtHa3hHEKNq55Atia4KgPLshQZHnOmKCl2w32BIJfdp0oujGYo5Na66rlj41KgOThuHrbwWzvWVrCJ61HSHHjewlXMKEWggRMc/LC2gX9zoEf9naBUnq227wXkb7XHnUjduFNZ2OzQU2tHSkMsCBg7TQ5prKE80VE8+BI7Sha38bfCGiTzAgxfNKk9zpt3dj+LG4IXfu89qDH/YN1swwbMmMBBJACBw8h6gzzcfpXOM+BIXIRhs7ir7Q0MkFTXbrJLh1Q51CaKpWht/iNCk3bLwbrCB0yIpJ8E2waSq3eDGcfoIYh9yclgRNP0JKfiwJ+oxNyCFsSsAM5UG/VXhG8DRMEyTNwZXN4917RfZqBTjuzZ1LtxGMcA9DmohsjEorMvGP97CPujI+k+wxJ/hZ7OCzuyNgRehIRRUUIBVrPK5+vNf/sBgp+hhrCwg0bfq4sER95PpsKCQBZcj2PMqXAaptZ2cHK4KWZGVvIR1eQcxxHSHGt18Y8+et+xOyWVKEfkjql6HhTz+8L29druqdGunDURmUwVllw97SnlnBNxrCA/6iFTIOKG+CGafyUIfMGLq0FAhDReelC4qwVwqoGyNQN4vrAhQOfq8pRWBMEw6Dou+geQDP5Qx5AI+Wo3jEQ1O3oGk/kiU/xUqAxXbHu3Z+p/ldwyNwrTvs9pI8UUgXj9i7uCFCDRTbL7PLmZabK1GWbo3BcAM4n+O+Cqye6/OzuBzt/QSnrojLSm49j3TrOSKHPfdFlBbw89Ynp/38KaS+GPXsKI3ruLj9/jsNiZc4j/XOyjUiEytz9W6hKoaK+fmQZ5Unj4MY5ZaNLXMxVoacAYLVt9lqDYX1iZ/a5bni852GRwrwJe41iR2u1v/6+e/yNAV74lGUjP6uLA+kIK9a+MD3R4MyEv1JgsdShnmoeJAEJsfjFCp/WrZ0CJP/ywHUjpuBT33+wkJKNQRiso2KZSnq3QRi1RShSbfhSqp/Z0kmyvwjlB9xcqsMJnb4AuXLotQrSyQ8z2OTlbbheGHZMs8NSEn4d/cDvnhLny0UTRM3OchRz129xE3QgeNo8tIGeXClK8Gn3ikG1MgCJXFcVp5TtJi0HEFJiJ+PBWF3tuMcBo7XY7h+0y3L3bYDFlJvxt9TnL6YAwH+WgXCeMBCfkFLn7IS0Zp+SfZuIL7m6lezQ0XRGdgw4wezhDI/VpSe89xxsrzJSFHwgXpQndV4ORnq/HgRpapD8R4vq+AwdmI5HJqTqYzpx8GivEG+shP5zGBR3uQtawqn9FObilNZaPpyZWiH2XGZvQMZEogqlSpLH/NC3IQxf8sWZVaSDOQlfeqQgei9luuTJJ/5WNbi6gWT+8HhFDHhmOWrmdxKChPH+K1eD+C++Cb2cnSLdUAOZn0tns+lQCJzLgfit8FFZ8SjiL1uyIcKnP/t1ZqX+qiCEo4PFe7O45dJ53CbtKDxelYK6Yt6Lsp5KVzAq3gGEX93fRVC42S/DupXT9zUr17boH5Ce3n/gq2/JCGGEHBJGpv5saz0On2v8SCOhXnYhcksnq2BOoB7SorJDOSiShyq0lSJH7Lz/tZjrkd2JC1UmYGMa66vvh9BalyPbIWNyRPLxnYyUjoFkkp3DMSsdH7iIkxci/KVMztRMuOYvYzE6s+UKrlulFZpHu1Z0XggF7dnlIHsJf/3q9k2CyXq5Juy4hhAge/i/zz5H1BLAwQUAAIACABstNxK/hNogDYJAAAeFwAAFwAAAHVuaXZlcnNhbC91bml2ZXJzYWwucG5n7Zh9VNJZGsevU01vUzmT5Wap1WzZ1Ja7leXLgEcTrSk1UtMxgYq1fInUDF9AtM3ZMk2cnXazyHSVAg3FCBUFgXYrPVbGGAIlCrNqoiA4DiAq/mDBXv7fc/ZP/vid3+e+PPd57u/e5/uc87t2NCJsxTK3ZQCAFYcOhhwDYAECgM/ql3xu6/mat/aw7eWUeSwsGDBfbRizNRaeDQoPAoBVtnzu1CJbe2n6we8zAVj5xP44dabV/hmAtexDIUHROWjtAKxsg2TtFaQ1NTj4xu2Xm4NDbh788eAGZ2dn36ALp5d+eWn149t31728OvJoJ05X3XR2FtvxpFWBv7eFw2M8j6KvH/s2aqCbX5LYng/NDtKr8rnTk52eSsLU+DoAHhMb19MJdO5Zd2tIj7dwbrfuCwAe7pcEwhShPS/KvTtXOAEw9cB/FOfCz9Wf6bfFenLiwVWdhKimLbYPMQmjCpOyIBC+xGaXLTlgoi22zTlWtBmAjZRtnwFQc82BDnSgAx3oQAc60IEOdKADHfj/xz4+pgAy2pob//E/L3B3DaIRzefmzE1PPntydZW3TiksmPzXYs/0yxQ2hUd5QnmRTHYCrZX4bv+GLoWrUV/uLZgevNeMxZ0wGyxiltLWJXzRrO9CGgaflZSsCpxLnzvlh+pO7B7bKwOgQjWjV/Hm3pEa3DX9tEy0ZB8xgS3LJLycqVIPbyMYRnumF1wQUMTJTCfgi4L+nSuaODNrEEd26m1TxQLiUZE2HBPt61ecsIWb60MXJywA6RQCUVK4eFWHj6zyiEpAmXp7g0BO+63holdYj+FABun9nNn+riZp352x/lgxnBglMl7UqZwR2U/tMW1ohKfubmBPJflbJU0ixQbzzANsUU3AaUoqAOSotPt9elVRC80vLtw8juSXnve3Rl37OMpWea+9dSTzoc0pY7ZvMnllxKZiXdF88ONdN7yGZlNEtFy74VsxPbIz11da8BWiKu+3rmexGJJRWo7Jz53sCfOENJNcq14UaJWR+JG4EwTrIRjabNIafRs8G+WkdhHcPP4aJxVGSqFXf+r2ASD2MFSQFJHJsnllE1YkqFK5aT7FcMv0UElVgWXmtNsaGB9V6pk//R+M+XhOb632eQzVoxEyTxEqpGUyLVyhkTVajZ4SbvesKdmwT0UZcQOXGCiVhsMRDu/SeHdxhEWNmBEZlyVtukqOUruqSde5fF2UOs74JlEjYRyxe/a7l3/Tv9MosKwzBz+pLlnoU4AnElnV5BMmWTxx4Kymoi1JNpPX0xCKDENA36+O90IVSOMK74Xi2LoTN6KxAUhSAdSmUFqliavltqD6aJ0cZX7A+T0QtDU8cwV4/E7N/r2Yq44rL11ZiC9tdRdVwgJyKtAiqT+nY6r4OOYPreN3w2Nvj2B9tJkHy/BQO6rQRMhxM+YswpbicZi/RFNVQw9YKHGVul/kOhDvgvPCGrv3K9tJ9cu5HVk8eXGNm9yL1KeizXsb500I1sui6bUspt+OK1IzobSVuWfHSbQgb2bKQr7tpsloUZfrfKSMPzanlS6j4uXY8MxH9o8Qdhej5KAKPdkeOpK6fcd1/2WcSZmeKOm/S0WvF1ckvJPWjD7K+UbumlCqHT5X9aMWkg9NrW4ZyDfnDOgKhJiH0GA/fAwyad9Y6lW37AfxNjxP3t9E1jD244m8UBy0HEKflbamwN7ERkqBGtxRHM++nhxxXAy/Wk8V5fI+VzLLvMX6N/I01UPDnOJpPCGmsTQ5grm52CLgW8ykdkI1U15v7q1izK6icvxk9gv/kmbsrUvpHeRLL9/H0pnneof4ofVGdONqjtyQQWMxI83qYwUeddRT5pvcjxsNvZsKncPn4xPpsg4+jdlJR5oaO9XO9Sx0bnyDPgCW7/5+t7WpOdDLCI1oDSRLq9JgDcurMfVi+H6cPV3OiAnq6PJSy0+X0F9n/dxb63OaVJlE2hGnxKQ+kxDW1GIfWMY5r8I1g5+cQv0kBb6yHNFDqEwk/u0kSZ4AE8Cls8q28UnNrZHh7Zy1CGhYFidkUbfWY5JQz2FS7WwDDvqhKftLBGTy+OTYNKH0nD9e9Dd9zPWc1Kfo7PML/tlR/VcSxq/u6GjJInlaUsCzvV6M5KoDKYZcQx+RR4NnwRKCYqiyGY2qLl40Ud0WEMPfR/Nre96AQI4FM5FeGO5GmWus8JeUr4g8t2YtoR0vz2e1KOjoUdL119aIQDSH4z392vsHNxJmgu3R2OCUTbYrwy0SZJQNUdQufOYdjx1iN5byUBM01cYgi6U7IvDEvpE4cUU9jbSyrkfFQo/VZXznYuQ9JpQmUMnNKG8hY9sDWcder9g2ybbtMdc0C2W3nrOw9DA+4CjjkCmvUzfLXty4P0jXKdXb1J2aLFgQnggL5TsTqgQTj7BrkQtBOs8DnufLZJBjqNIMMTaxuMY4EOm+zCeFxEN5ni8biC1KMVAMCeK8+RhYlpeQtsenBdlUiWUY07sjuxFjzcSq7AaV+c07VAiSv5U24zsspRa9tV+sBJ2EEWvNmxvc0Pw74fYIGqaiPH5YBrkfxpt3a/LXLCVZDS8sUUf07/WDqc3r5dHVFgFIH90c1H1oQIE2jA7Vp60bn+Gf39hC2NmbeppSdiCkx/296vGuWTE95iRKiV2lYaTZixUln3R6JdFWsFoFfexkD1tqEKdGe6gZHuQtH8X41Xx9kKLDP0h1S1umcp/s48qduZODz5rhGIPg9shJHy07VlQV6Kn6xaVmlDyfkkOSs9/R8FKPcJXQZk31iqy8rirYjrwYdsSuHclq9hZxfGoaLRNjE/pufGBYk79f8U+7DitufqhjA3irFZGNIl054z8Rg9uj5bmqLNaiXZkXXO73mnDcrueLwEGOSeTqzs7q11P4lXICma6Hy7qQf5/a1JKtRX1bB8CY+onJVio9eFn9Ggr/1dhWQdwpzfC27cbCcejRMK7WL881cjsA5hPsSm7WkUBrVMUaBACAuKkYgEtJNUsAKNo6j6Z8s5Yz6WRDPsODazJPCMtW2Qr/OMr4M19omU3Nc/7wdxc1B0vYaRt5Hb1YkrMe4WOrL2UZB+x2dZaxyUgXybStZHkr2nP36BYC8KuAoajTzVhbW6c9b8aqfsV/wb5s8w8OISJCmMEnL/8XUEsDBBQAAgAIAGy03EptURk7SgAAAGoAAAAbAAAAdW5pdmVyc2FsL3VuaXZlcnNhbC5wbmcueG1ss7GvyM1RKEstKs7Mz7NVMtQzULK34+WyKShKLctMLVeoAIoZ6RlAgJJCJSq3PDOlJMNWycLQGCGWkZqZnlFiq2RmaAAX1AcaCQBQSwECAAAUAAIACABstNxKWn+5mToEAADhDgAAHQAAAAAAAAABAAAAAAAAAAAAdW5pdmVyc2FsL2NvbW1vbl9tZXNzYWdlcy5sbmdQSwECAAAUAAIACABstNxKmd7J2s4DAAAxDwAAJwAAAAAAAAABAAAAAAB1BAAAdW5pdmVyc2FsL2ZsYXNoX3B1Ymxpc2hpbmdfc2V0dGluZ3MueG1sUEsBAgAAFAACAAgAbLTcSjoqP066AgAAWAoAACEAAAAAAAAAAQAAAAAAiAgAAHVuaXZlcnNhbC9mbGFzaF9za2luX3NldHRpbmdzLnhtbFBLAQIAABQAAgAIAGy03EqyfOT/owMAAEIOAAAmAAAAAAAAAAEAAAAAAIELAAB1bml2ZXJzYWwvaHRtbF9wdWJsaXNoaW5nX3NldHRpbmdzLnhtbFBLAQIAABQAAgAIAGy03EqCE8d0lgEAACIGAAAfAAAAAAAAAAEAAAAAAGgPAAB1bml2ZXJzYWwvaHRtbF9za2luX3NldHRpbmdzLmpzUEsBAgAAFAACAAgAbLTcShra6juqAAAAHwEAABoAAAAAAAAAAQAAAAAAOxEAAHVuaXZlcnNhbC9pMThuX3ByZXNldHMueG1sUEsBAgAAFAACAAgAbLTcSp7BrKdoAAAAbAAAABwAAAAAAAAAAQAAAAAAHRIAAHVuaXZlcnNhbC9sb2NhbF9zZXR0aW5ncy54bWxQSwECAAAUAAIACAB2uMNEzoIJN+wCAACICAAAFAAAAAAAAAABAAAAAAC/EgAAdW5pdmVyc2FsL3BsYXllci54bWxQSwECAAAUAAIACABstNxKuRfu+aYIAACVIgAAKQAAAAAAAAABAAAAAADdFQAAdW5pdmVyc2FsL3NraW5fY3VzdG9taXphdGlvbl9zZXR0aW5ncy54bWxQSwECAAAUAAIACABstNxK/hNogDYJAAAeFwAAFwAAAAAAAAAAAAAAAADKHgAAdW5pdmVyc2FsL3VuaXZlcnNhbC5wbmdQSwECAAAUAAIACABstNxKbVEZO0oAAABqAAAAGwAAAAAAAAABAAAAAAA1KAAAdW5pdmVyc2FsL3VuaXZlcnNhbC5wbmcueG1sUEsFBgAAAAALAAsASQMAALgoAAAAAA=="/>
  <p:tag name="ISPRING_PRESENTATION_TITLE" val="15-2017绿色小清新工作总结汇报商务通用PPT"/>
  <p:tag name="ISPRING_RESOURCE_PATHS_HASH_PRESENTER" val="fa682c45686aba1fba5ab27764c9a59d30e3ef0"/>
  <p:tag name="commondata" val="eyJoZGlkIjoiYTQ3YTc2YjBlNWRhYjQ0NTA0MDBkN2E0YWM4YTZjZGMifQ=="/>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ags/tag6.xml><?xml version="1.0" encoding="utf-8"?>
<p:tagLst xmlns:p="http://schemas.openxmlformats.org/presentationml/2006/main">
  <p:tag name="PA" val="v3.0.1"/>
</p:tagLst>
</file>

<file path=ppt/tags/tag7.xml><?xml version="1.0" encoding="utf-8"?>
<p:tagLst xmlns:p="http://schemas.openxmlformats.org/presentationml/2006/main">
  <p:tag name="MH" val="20151121192522"/>
  <p:tag name="MH_LIBRARY" val="GRAPHIC"/>
  <p:tag name="MH_TYPE" val="Other"/>
  <p:tag name="MH_ORDER" val="1"/>
</p:tagLst>
</file>

<file path=ppt/tags/tag8.xml><?xml version="1.0" encoding="utf-8"?>
<p:tagLst xmlns:p="http://schemas.openxmlformats.org/presentationml/2006/main">
  <p:tag name="MH" val="20151121192522"/>
  <p:tag name="MH_LIBRARY" val="GRAPHIC"/>
  <p:tag name="MH_TYPE" val="Other"/>
  <p:tag name="MH_ORDER" val="2"/>
</p:tagLst>
</file>

<file path=ppt/tags/tag9.xml><?xml version="1.0" encoding="utf-8"?>
<p:tagLst xmlns:p="http://schemas.openxmlformats.org/presentationml/2006/main">
  <p:tag name="MH" val="20151121192522"/>
  <p:tag name="MH_LIBRARY" val="GRAPHIC"/>
  <p:tag name="MH_TYPE" val="Other"/>
  <p:tag name="MH_ORDER" val="4"/>
</p:tagLst>
</file>

<file path=ppt/theme/theme1.xml><?xml version="1.0" encoding="utf-8"?>
<a:theme xmlns:a="http://schemas.openxmlformats.org/drawingml/2006/main" name="Office 主题">
  <a:themeElements>
    <a:clrScheme name="自定义 644">
      <a:dk1>
        <a:sysClr val="windowText" lastClr="000000"/>
      </a:dk1>
      <a:lt1>
        <a:sysClr val="window" lastClr="FFFFFF"/>
      </a:lt1>
      <a:dk2>
        <a:srgbClr val="519B42"/>
      </a:dk2>
      <a:lt2>
        <a:srgbClr val="E7E6E6"/>
      </a:lt2>
      <a:accent1>
        <a:srgbClr val="2F7424"/>
      </a:accent1>
      <a:accent2>
        <a:srgbClr val="519B42"/>
      </a:accent2>
      <a:accent3>
        <a:srgbClr val="2F7424"/>
      </a:accent3>
      <a:accent4>
        <a:srgbClr val="519B42"/>
      </a:accent4>
      <a:accent5>
        <a:srgbClr val="2F7424"/>
      </a:accent5>
      <a:accent6>
        <a:srgbClr val="519B42"/>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7792</Words>
  <Application>WPS 演示</Application>
  <PresentationFormat>宽屏</PresentationFormat>
  <Paragraphs>907</Paragraphs>
  <Slides>42</Slides>
  <Notes>42</Notes>
  <HiddenSlides>0</HiddenSlides>
  <MMClips>0</MMClips>
  <ScaleCrop>false</ScaleCrop>
  <HeadingPairs>
    <vt:vector size="6" baseType="variant">
      <vt:variant>
        <vt:lpstr>已用的字体</vt:lpstr>
      </vt:variant>
      <vt:variant>
        <vt:i4>39</vt:i4>
      </vt:variant>
      <vt:variant>
        <vt:lpstr>主题</vt:lpstr>
      </vt:variant>
      <vt:variant>
        <vt:i4>1</vt:i4>
      </vt:variant>
      <vt:variant>
        <vt:lpstr>幻灯片标题</vt:lpstr>
      </vt:variant>
      <vt:variant>
        <vt:i4>42</vt:i4>
      </vt:variant>
    </vt:vector>
  </HeadingPairs>
  <TitlesOfParts>
    <vt:vector size="82" baseType="lpstr">
      <vt:lpstr>Arial</vt:lpstr>
      <vt:lpstr>宋体</vt:lpstr>
      <vt:lpstr>Wingdings</vt:lpstr>
      <vt:lpstr>Arial</vt:lpstr>
      <vt:lpstr>Helvetica Light</vt:lpstr>
      <vt:lpstr>헤드라인A</vt:lpstr>
      <vt:lpstr>Segoe Print</vt:lpstr>
      <vt:lpstr>Impact</vt:lpstr>
      <vt:lpstr>微软雅黑</vt:lpstr>
      <vt:lpstr>Calibri</vt:lpstr>
      <vt:lpstr>Helvetica</vt:lpstr>
      <vt:lpstr>Helvetica-Roman-SemiB</vt:lpstr>
      <vt:lpstr>SimSun-ExtB</vt:lpstr>
      <vt:lpstr>Agency FB</vt:lpstr>
      <vt:lpstr>Trebuchet MS</vt:lpstr>
      <vt:lpstr>汉鼎繁细等线</vt:lpstr>
      <vt:lpstr>Batang</vt:lpstr>
      <vt:lpstr>Tahoma</vt:lpstr>
      <vt:lpstr>Bebas</vt:lpstr>
      <vt:lpstr>华文黑体</vt:lpstr>
      <vt:lpstr>黑体</vt:lpstr>
      <vt:lpstr>Arial Unicode MS</vt:lpstr>
      <vt:lpstr>Arial Black</vt:lpstr>
      <vt:lpstr>UKIJ Qolyazma</vt:lpstr>
      <vt:lpstr>Arial Rounded MT Bold</vt:lpstr>
      <vt:lpstr>Times New Roman</vt:lpstr>
      <vt:lpstr>方正正大黑简体</vt:lpstr>
      <vt:lpstr>Calibri</vt:lpstr>
      <vt:lpstr>方正正纤黑简体</vt:lpstr>
      <vt:lpstr>LiHei Pro</vt:lpstr>
      <vt:lpstr>方正兰亭细黑_GBK</vt:lpstr>
      <vt:lpstr>Verdana</vt:lpstr>
      <vt:lpstr>FontAwesome</vt:lpstr>
      <vt:lpstr>方正兰亭黑简体</vt:lpstr>
      <vt:lpstr>Meiryo</vt:lpstr>
      <vt:lpstr>Yu Gothic UI</vt:lpstr>
      <vt:lpstr>Arial Narrow</vt:lpstr>
      <vt:lpstr>Calibri Light</vt:lpstr>
      <vt:lpstr>Constantia</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Years later</cp:lastModifiedBy>
  <cp:revision>27</cp:revision>
  <dcterms:created xsi:type="dcterms:W3CDTF">2015-05-05T08:02:00Z</dcterms:created>
  <dcterms:modified xsi:type="dcterms:W3CDTF">2024-04-13T18:45:58Z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2B9051C2FDDE411AB7D9145531D3BEA7_13</vt:lpwstr>
  </property>
  <property fmtid="{D5CDD505-2E9C-101B-9397-08002B2CF9AE}" pid="3" name="KSOProductBuildVer">
    <vt:lpwstr>2052-12.1.0.16417</vt:lpwstr>
  </property>
</Properties>
</file>