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5" r:id="rId6"/>
    <p:sldId id="266" r:id="rId7"/>
    <p:sldId id="267" r:id="rId8"/>
    <p:sldId id="262" r:id="rId9"/>
    <p:sldId id="272" r:id="rId10"/>
    <p:sldId id="269" r:id="rId11"/>
    <p:sldId id="270" r:id="rId12"/>
    <p:sldId id="263" r:id="rId13"/>
    <p:sldId id="268" r:id="rId14"/>
    <p:sldId id="271" r:id="rId15"/>
    <p:sldId id="273" r:id="rId16"/>
    <p:sldId id="264" r:id="rId17"/>
    <p:sldId id="274" r:id="rId18"/>
    <p:sldId id="275" r:id="rId19"/>
    <p:sldId id="276" r:id="rId20"/>
    <p:sldId id="259" r:id="rId21"/>
    <p:sldId id="285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矩形 20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27" name="文本框 5"/>
          <p:cNvSpPr txBox="1"/>
          <p:nvPr/>
        </p:nvSpPr>
        <p:spPr>
          <a:xfrm>
            <a:off x="954426" y="1941658"/>
            <a:ext cx="4510494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solidFill>
                  <a:schemeClr val="bg1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人工智能</a:t>
            </a:r>
            <a:endParaRPr lang="zh-CN" altLang="en-US" sz="8000">
              <a:solidFill>
                <a:schemeClr val="bg1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3953" y="4034257"/>
            <a:ext cx="5581252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solidFill>
                <a:schemeClr val="bg1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5012" y="3546012"/>
            <a:ext cx="201168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营</a:t>
            </a:r>
            <a:endParaRPr lang="zh-CN" altLang="en-US" sz="1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58322" y="3546012"/>
            <a:ext cx="201168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时间：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 20XX.XX.XX</a:t>
            </a:r>
            <a:endParaRPr lang="en-US" altLang="zh-CN" sz="1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471"/>
            <a:ext cx="5852160" cy="273100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0" y="3226471"/>
            <a:ext cx="5711301" cy="2731008"/>
            <a:chOff x="6096000" y="1371038"/>
            <a:chExt cx="2880751" cy="1823673"/>
          </a:xfrm>
        </p:grpSpPr>
        <p:sp>
          <p:nvSpPr>
            <p:cNvPr id="7" name="淘宝店chenying0907 4"/>
            <p:cNvSpPr/>
            <p:nvPr/>
          </p:nvSpPr>
          <p:spPr>
            <a:xfrm>
              <a:off x="6096000" y="1371038"/>
              <a:ext cx="2880751" cy="172766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121899" tIns="60949" rIns="121899" bIns="60949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30">
                <a:solidFill>
                  <a:schemeClr val="bg1">
                    <a:lumMod val="8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8" name="淘宝店chenying0907 8"/>
            <p:cNvSpPr/>
            <p:nvPr/>
          </p:nvSpPr>
          <p:spPr>
            <a:xfrm>
              <a:off x="6096000" y="3098706"/>
              <a:ext cx="2880751" cy="960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121899" tIns="60949" rIns="121899" bIns="60949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30">
                <a:solidFill>
                  <a:schemeClr val="bg1">
                    <a:lumMod val="8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85718" y="3873849"/>
            <a:ext cx="493186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淘宝店chenying0907 8"/>
          <p:cNvSpPr/>
          <p:nvPr/>
        </p:nvSpPr>
        <p:spPr>
          <a:xfrm>
            <a:off x="0" y="1411863"/>
            <a:ext cx="5711301" cy="143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121899" tIns="60949" rIns="121899" bIns="60949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30">
              <a:solidFill>
                <a:schemeClr val="bg1">
                  <a:lumMod val="8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0295" y="380403"/>
            <a:ext cx="1968886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295" y="1877065"/>
            <a:ext cx="1057628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5" name="文本框 11"/>
          <p:cNvSpPr txBox="1"/>
          <p:nvPr/>
        </p:nvSpPr>
        <p:spPr>
          <a:xfrm>
            <a:off x="1052180" y="2811431"/>
            <a:ext cx="135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/</a:t>
            </a:r>
            <a:endParaRPr lang="zh-CN" altLang="en-US" sz="44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3327" y="2872986"/>
            <a:ext cx="347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7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34" y="22792"/>
            <a:ext cx="457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7978" y="1497271"/>
            <a:ext cx="3644522" cy="18448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7901" y="1497271"/>
            <a:ext cx="3642802" cy="18448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7978" y="3659292"/>
            <a:ext cx="3644522" cy="18448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27901" y="3659292"/>
            <a:ext cx="3642802" cy="18448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04144" y="1754564"/>
            <a:ext cx="401469" cy="317939"/>
            <a:chOff x="4488650" y="2861037"/>
            <a:chExt cx="720000" cy="633551"/>
          </a:xfrm>
          <a:solidFill>
            <a:schemeClr val="tx1"/>
          </a:solidFill>
        </p:grpSpPr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4488650" y="2861037"/>
              <a:ext cx="720000" cy="633551"/>
            </a:xfrm>
            <a:custGeom>
              <a:avLst/>
              <a:gdLst>
                <a:gd name="T0" fmla="*/ 28 w 244"/>
                <a:gd name="T1" fmla="*/ 107 h 214"/>
                <a:gd name="T2" fmla="*/ 38 w 244"/>
                <a:gd name="T3" fmla="*/ 99 h 214"/>
                <a:gd name="T4" fmla="*/ 38 w 244"/>
                <a:gd name="T5" fmla="*/ 198 h 214"/>
                <a:gd name="T6" fmla="*/ 54 w 244"/>
                <a:gd name="T7" fmla="*/ 214 h 214"/>
                <a:gd name="T8" fmla="*/ 190 w 244"/>
                <a:gd name="T9" fmla="*/ 214 h 214"/>
                <a:gd name="T10" fmla="*/ 206 w 244"/>
                <a:gd name="T11" fmla="*/ 198 h 214"/>
                <a:gd name="T12" fmla="*/ 206 w 244"/>
                <a:gd name="T13" fmla="*/ 98 h 214"/>
                <a:gd name="T14" fmla="*/ 217 w 244"/>
                <a:gd name="T15" fmla="*/ 107 h 214"/>
                <a:gd name="T16" fmla="*/ 226 w 244"/>
                <a:gd name="T17" fmla="*/ 110 h 214"/>
                <a:gd name="T18" fmla="*/ 239 w 244"/>
                <a:gd name="T19" fmla="*/ 103 h 214"/>
                <a:gd name="T20" fmla="*/ 236 w 244"/>
                <a:gd name="T21" fmla="*/ 81 h 214"/>
                <a:gd name="T22" fmla="*/ 131 w 244"/>
                <a:gd name="T23" fmla="*/ 4 h 214"/>
                <a:gd name="T24" fmla="*/ 112 w 244"/>
                <a:gd name="T25" fmla="*/ 4 h 214"/>
                <a:gd name="T26" fmla="*/ 9 w 244"/>
                <a:gd name="T27" fmla="*/ 81 h 214"/>
                <a:gd name="T28" fmla="*/ 5 w 244"/>
                <a:gd name="T29" fmla="*/ 103 h 214"/>
                <a:gd name="T30" fmla="*/ 28 w 244"/>
                <a:gd name="T31" fmla="*/ 107 h 214"/>
                <a:gd name="T32" fmla="*/ 122 w 244"/>
                <a:gd name="T33" fmla="*/ 37 h 214"/>
                <a:gd name="T34" fmla="*/ 174 w 244"/>
                <a:gd name="T35" fmla="*/ 75 h 214"/>
                <a:gd name="T36" fmla="*/ 174 w 244"/>
                <a:gd name="T37" fmla="*/ 78 h 214"/>
                <a:gd name="T38" fmla="*/ 174 w 244"/>
                <a:gd name="T39" fmla="*/ 182 h 214"/>
                <a:gd name="T40" fmla="*/ 70 w 244"/>
                <a:gd name="T41" fmla="*/ 182 h 214"/>
                <a:gd name="T42" fmla="*/ 70 w 244"/>
                <a:gd name="T43" fmla="*/ 78 h 214"/>
                <a:gd name="T44" fmla="*/ 69 w 244"/>
                <a:gd name="T45" fmla="*/ 76 h 214"/>
                <a:gd name="T46" fmla="*/ 122 w 244"/>
                <a:gd name="T47" fmla="*/ 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14">
                  <a:moveTo>
                    <a:pt x="28" y="107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207"/>
                    <a:pt x="45" y="214"/>
                    <a:pt x="54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9" y="214"/>
                    <a:pt x="206" y="207"/>
                    <a:pt x="206" y="1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220" y="109"/>
                    <a:pt x="223" y="110"/>
                    <a:pt x="226" y="110"/>
                  </a:cubicBezTo>
                  <a:cubicBezTo>
                    <a:pt x="231" y="110"/>
                    <a:pt x="236" y="108"/>
                    <a:pt x="239" y="103"/>
                  </a:cubicBezTo>
                  <a:cubicBezTo>
                    <a:pt x="244" y="96"/>
                    <a:pt x="243" y="86"/>
                    <a:pt x="236" y="81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5" y="0"/>
                    <a:pt x="118" y="0"/>
                    <a:pt x="112" y="4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2" y="86"/>
                    <a:pt x="0" y="96"/>
                    <a:pt x="5" y="103"/>
                  </a:cubicBezTo>
                  <a:cubicBezTo>
                    <a:pt x="11" y="110"/>
                    <a:pt x="21" y="112"/>
                    <a:pt x="28" y="107"/>
                  </a:cubicBezTo>
                  <a:close/>
                  <a:moveTo>
                    <a:pt x="122" y="37"/>
                  </a:moveTo>
                  <a:cubicBezTo>
                    <a:pt x="174" y="75"/>
                    <a:pt x="174" y="75"/>
                    <a:pt x="174" y="75"/>
                  </a:cubicBezTo>
                  <a:cubicBezTo>
                    <a:pt x="174" y="76"/>
                    <a:pt x="174" y="77"/>
                    <a:pt x="174" y="78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7"/>
                    <a:pt x="70" y="76"/>
                    <a:pt x="69" y="7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gradFill>
                  <a:gsLst>
                    <a:gs pos="100000">
                      <a:srgbClr val="AE7210"/>
                    </a:gs>
                    <a:gs pos="0">
                      <a:srgbClr val="E3BB5C"/>
                    </a:gs>
                  </a:gsLst>
                  <a:lin ang="5400000" scaled="1"/>
                </a:gradFill>
                <a:latin typeface="思源黑体 CN Normal" panose="020B0400000000000000" pitchFamily="34" charset="-122"/>
                <a:ea typeface="+mn-ea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4762818" y="3051226"/>
              <a:ext cx="174134" cy="312453"/>
            </a:xfrm>
            <a:custGeom>
              <a:avLst/>
              <a:gdLst>
                <a:gd name="T0" fmla="*/ 22 w 59"/>
                <a:gd name="T1" fmla="*/ 80 h 106"/>
                <a:gd name="T2" fmla="*/ 18 w 59"/>
                <a:gd name="T3" fmla="*/ 77 h 106"/>
                <a:gd name="T4" fmla="*/ 17 w 59"/>
                <a:gd name="T5" fmla="*/ 72 h 106"/>
                <a:gd name="T6" fmla="*/ 8 w 59"/>
                <a:gd name="T7" fmla="*/ 67 h 106"/>
                <a:gd name="T8" fmla="*/ 1 w 59"/>
                <a:gd name="T9" fmla="*/ 77 h 106"/>
                <a:gd name="T10" fmla="*/ 10 w 59"/>
                <a:gd name="T11" fmla="*/ 90 h 106"/>
                <a:gd name="T12" fmla="*/ 18 w 59"/>
                <a:gd name="T13" fmla="*/ 93 h 106"/>
                <a:gd name="T14" fmla="*/ 27 w 59"/>
                <a:gd name="T15" fmla="*/ 100 h 106"/>
                <a:gd name="T16" fmla="*/ 30 w 59"/>
                <a:gd name="T17" fmla="*/ 106 h 106"/>
                <a:gd name="T18" fmla="*/ 33 w 59"/>
                <a:gd name="T19" fmla="*/ 100 h 106"/>
                <a:gd name="T20" fmla="*/ 41 w 59"/>
                <a:gd name="T21" fmla="*/ 93 h 106"/>
                <a:gd name="T22" fmla="*/ 48 w 59"/>
                <a:gd name="T23" fmla="*/ 90 h 106"/>
                <a:gd name="T24" fmla="*/ 59 w 59"/>
                <a:gd name="T25" fmla="*/ 68 h 106"/>
                <a:gd name="T26" fmla="*/ 51 w 59"/>
                <a:gd name="T27" fmla="*/ 51 h 106"/>
                <a:gd name="T28" fmla="*/ 42 w 59"/>
                <a:gd name="T29" fmla="*/ 46 h 106"/>
                <a:gd name="T30" fmla="*/ 33 w 59"/>
                <a:gd name="T31" fmla="*/ 33 h 106"/>
                <a:gd name="T32" fmla="*/ 33 w 59"/>
                <a:gd name="T33" fmla="*/ 30 h 106"/>
                <a:gd name="T34" fmla="*/ 37 w 59"/>
                <a:gd name="T35" fmla="*/ 22 h 106"/>
                <a:gd name="T36" fmla="*/ 41 w 59"/>
                <a:gd name="T37" fmla="*/ 25 h 106"/>
                <a:gd name="T38" fmla="*/ 42 w 59"/>
                <a:gd name="T39" fmla="*/ 29 h 106"/>
                <a:gd name="T40" fmla="*/ 50 w 59"/>
                <a:gd name="T41" fmla="*/ 32 h 106"/>
                <a:gd name="T42" fmla="*/ 56 w 59"/>
                <a:gd name="T43" fmla="*/ 23 h 106"/>
                <a:gd name="T44" fmla="*/ 48 w 59"/>
                <a:gd name="T45" fmla="*/ 12 h 106"/>
                <a:gd name="T46" fmla="*/ 40 w 59"/>
                <a:gd name="T47" fmla="*/ 9 h 106"/>
                <a:gd name="T48" fmla="*/ 33 w 59"/>
                <a:gd name="T49" fmla="*/ 4 h 106"/>
                <a:gd name="T50" fmla="*/ 30 w 59"/>
                <a:gd name="T51" fmla="*/ 0 h 106"/>
                <a:gd name="T52" fmla="*/ 27 w 59"/>
                <a:gd name="T53" fmla="*/ 4 h 106"/>
                <a:gd name="T54" fmla="*/ 22 w 59"/>
                <a:gd name="T55" fmla="*/ 8 h 106"/>
                <a:gd name="T56" fmla="*/ 18 w 59"/>
                <a:gd name="T57" fmla="*/ 9 h 106"/>
                <a:gd name="T58" fmla="*/ 9 w 59"/>
                <a:gd name="T59" fmla="*/ 15 h 106"/>
                <a:gd name="T60" fmla="*/ 4 w 59"/>
                <a:gd name="T61" fmla="*/ 22 h 106"/>
                <a:gd name="T62" fmla="*/ 2 w 59"/>
                <a:gd name="T63" fmla="*/ 32 h 106"/>
                <a:gd name="T64" fmla="*/ 3 w 59"/>
                <a:gd name="T65" fmla="*/ 40 h 106"/>
                <a:gd name="T66" fmla="*/ 14 w 59"/>
                <a:gd name="T67" fmla="*/ 52 h 106"/>
                <a:gd name="T68" fmla="*/ 22 w 59"/>
                <a:gd name="T69" fmla="*/ 55 h 106"/>
                <a:gd name="T70" fmla="*/ 25 w 59"/>
                <a:gd name="T71" fmla="*/ 56 h 106"/>
                <a:gd name="T72" fmla="*/ 27 w 59"/>
                <a:gd name="T73" fmla="*/ 67 h 106"/>
                <a:gd name="T74" fmla="*/ 27 w 59"/>
                <a:gd name="T75" fmla="*/ 72 h 106"/>
                <a:gd name="T76" fmla="*/ 22 w 59"/>
                <a:gd name="T77" fmla="*/ 80 h 106"/>
                <a:gd name="T78" fmla="*/ 33 w 59"/>
                <a:gd name="T79" fmla="*/ 69 h 106"/>
                <a:gd name="T80" fmla="*/ 36 w 59"/>
                <a:gd name="T81" fmla="*/ 60 h 106"/>
                <a:gd name="T82" fmla="*/ 40 w 59"/>
                <a:gd name="T83" fmla="*/ 62 h 106"/>
                <a:gd name="T84" fmla="*/ 43 w 59"/>
                <a:gd name="T85" fmla="*/ 70 h 106"/>
                <a:gd name="T86" fmla="*/ 39 w 59"/>
                <a:gd name="T87" fmla="*/ 79 h 106"/>
                <a:gd name="T88" fmla="*/ 36 w 59"/>
                <a:gd name="T89" fmla="*/ 81 h 106"/>
                <a:gd name="T90" fmla="*/ 33 w 59"/>
                <a:gd name="T91" fmla="*/ 72 h 106"/>
                <a:gd name="T92" fmla="*/ 33 w 59"/>
                <a:gd name="T93" fmla="*/ 69 h 106"/>
                <a:gd name="T94" fmla="*/ 24 w 59"/>
                <a:gd name="T95" fmla="*/ 40 h 106"/>
                <a:gd name="T96" fmla="*/ 21 w 59"/>
                <a:gd name="T97" fmla="*/ 38 h 106"/>
                <a:gd name="T98" fmla="*/ 17 w 59"/>
                <a:gd name="T99" fmla="*/ 30 h 106"/>
                <a:gd name="T100" fmla="*/ 20 w 59"/>
                <a:gd name="T101" fmla="*/ 23 h 106"/>
                <a:gd name="T102" fmla="*/ 23 w 59"/>
                <a:gd name="T103" fmla="*/ 21 h 106"/>
                <a:gd name="T104" fmla="*/ 27 w 59"/>
                <a:gd name="T105" fmla="*/ 30 h 106"/>
                <a:gd name="T106" fmla="*/ 27 w 59"/>
                <a:gd name="T107" fmla="*/ 31 h 106"/>
                <a:gd name="T108" fmla="*/ 24 w 59"/>
                <a:gd name="T10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5">
                  <a:moveTo>
                    <a:pt x="22" y="80"/>
                  </a:moveTo>
                  <a:cubicBezTo>
                    <a:pt x="20" y="79"/>
                    <a:pt x="19" y="78"/>
                    <a:pt x="18" y="77"/>
                  </a:cubicBezTo>
                  <a:cubicBezTo>
                    <a:pt x="18" y="76"/>
                    <a:pt x="17" y="74"/>
                    <a:pt x="17" y="72"/>
                  </a:cubicBezTo>
                  <a:cubicBezTo>
                    <a:pt x="16" y="69"/>
                    <a:pt x="12" y="67"/>
                    <a:pt x="8" y="67"/>
                  </a:cubicBezTo>
                  <a:cubicBezTo>
                    <a:pt x="4" y="67"/>
                    <a:pt x="0" y="71"/>
                    <a:pt x="1" y="77"/>
                  </a:cubicBezTo>
                  <a:cubicBezTo>
                    <a:pt x="3" y="82"/>
                    <a:pt x="5" y="87"/>
                    <a:pt x="10" y="90"/>
                  </a:cubicBezTo>
                  <a:cubicBezTo>
                    <a:pt x="12" y="91"/>
                    <a:pt x="15" y="92"/>
                    <a:pt x="18" y="93"/>
                  </a:cubicBezTo>
                  <a:cubicBezTo>
                    <a:pt x="23" y="94"/>
                    <a:pt x="27" y="97"/>
                    <a:pt x="27" y="100"/>
                  </a:cubicBezTo>
                  <a:cubicBezTo>
                    <a:pt x="27" y="104"/>
                    <a:pt x="28" y="106"/>
                    <a:pt x="30" y="106"/>
                  </a:cubicBezTo>
                  <a:cubicBezTo>
                    <a:pt x="31" y="106"/>
                    <a:pt x="33" y="104"/>
                    <a:pt x="33" y="100"/>
                  </a:cubicBezTo>
                  <a:cubicBezTo>
                    <a:pt x="33" y="97"/>
                    <a:pt x="36" y="94"/>
                    <a:pt x="41" y="93"/>
                  </a:cubicBezTo>
                  <a:cubicBezTo>
                    <a:pt x="44" y="92"/>
                    <a:pt x="46" y="91"/>
                    <a:pt x="48" y="90"/>
                  </a:cubicBezTo>
                  <a:cubicBezTo>
                    <a:pt x="56" y="85"/>
                    <a:pt x="59" y="78"/>
                    <a:pt x="59" y="68"/>
                  </a:cubicBezTo>
                  <a:cubicBezTo>
                    <a:pt x="59" y="61"/>
                    <a:pt x="57" y="55"/>
                    <a:pt x="51" y="51"/>
                  </a:cubicBezTo>
                  <a:cubicBezTo>
                    <a:pt x="49" y="50"/>
                    <a:pt x="46" y="48"/>
                    <a:pt x="42" y="46"/>
                  </a:cubicBezTo>
                  <a:cubicBezTo>
                    <a:pt x="37" y="44"/>
                    <a:pt x="33" y="38"/>
                    <a:pt x="33" y="3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5"/>
                    <a:pt x="35" y="20"/>
                    <a:pt x="37" y="22"/>
                  </a:cubicBezTo>
                  <a:cubicBezTo>
                    <a:pt x="39" y="22"/>
                    <a:pt x="40" y="23"/>
                    <a:pt x="41" y="25"/>
                  </a:cubicBezTo>
                  <a:cubicBezTo>
                    <a:pt x="41" y="26"/>
                    <a:pt x="42" y="27"/>
                    <a:pt x="42" y="29"/>
                  </a:cubicBezTo>
                  <a:cubicBezTo>
                    <a:pt x="42" y="31"/>
                    <a:pt x="46" y="32"/>
                    <a:pt x="50" y="32"/>
                  </a:cubicBezTo>
                  <a:cubicBezTo>
                    <a:pt x="54" y="32"/>
                    <a:pt x="58" y="28"/>
                    <a:pt x="56" y="23"/>
                  </a:cubicBezTo>
                  <a:cubicBezTo>
                    <a:pt x="54" y="18"/>
                    <a:pt x="52" y="15"/>
                    <a:pt x="48" y="12"/>
                  </a:cubicBezTo>
                  <a:cubicBezTo>
                    <a:pt x="46" y="11"/>
                    <a:pt x="43" y="10"/>
                    <a:pt x="40" y="9"/>
                  </a:cubicBezTo>
                  <a:cubicBezTo>
                    <a:pt x="36" y="8"/>
                    <a:pt x="33" y="6"/>
                    <a:pt x="33" y="4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8" y="0"/>
                    <a:pt x="27" y="1"/>
                    <a:pt x="27" y="4"/>
                  </a:cubicBezTo>
                  <a:cubicBezTo>
                    <a:pt x="27" y="6"/>
                    <a:pt x="25" y="8"/>
                    <a:pt x="22" y="8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5" y="10"/>
                    <a:pt x="12" y="12"/>
                    <a:pt x="9" y="15"/>
                  </a:cubicBezTo>
                  <a:cubicBezTo>
                    <a:pt x="7" y="17"/>
                    <a:pt x="5" y="19"/>
                    <a:pt x="4" y="22"/>
                  </a:cubicBezTo>
                  <a:cubicBezTo>
                    <a:pt x="3" y="25"/>
                    <a:pt x="2" y="29"/>
                    <a:pt x="2" y="32"/>
                  </a:cubicBezTo>
                  <a:cubicBezTo>
                    <a:pt x="2" y="35"/>
                    <a:pt x="2" y="37"/>
                    <a:pt x="3" y="40"/>
                  </a:cubicBezTo>
                  <a:cubicBezTo>
                    <a:pt x="4" y="44"/>
                    <a:pt x="9" y="50"/>
                    <a:pt x="14" y="52"/>
                  </a:cubicBezTo>
                  <a:cubicBezTo>
                    <a:pt x="16" y="53"/>
                    <a:pt x="19" y="54"/>
                    <a:pt x="22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61"/>
                    <a:pt x="27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7"/>
                    <a:pt x="25" y="81"/>
                    <a:pt x="22" y="80"/>
                  </a:cubicBezTo>
                  <a:close/>
                  <a:moveTo>
                    <a:pt x="33" y="69"/>
                  </a:moveTo>
                  <a:cubicBezTo>
                    <a:pt x="33" y="63"/>
                    <a:pt x="34" y="59"/>
                    <a:pt x="36" y="60"/>
                  </a:cubicBezTo>
                  <a:cubicBezTo>
                    <a:pt x="38" y="61"/>
                    <a:pt x="39" y="62"/>
                    <a:pt x="40" y="62"/>
                  </a:cubicBezTo>
                  <a:cubicBezTo>
                    <a:pt x="42" y="64"/>
                    <a:pt x="43" y="67"/>
                    <a:pt x="43" y="70"/>
                  </a:cubicBezTo>
                  <a:cubicBezTo>
                    <a:pt x="43" y="75"/>
                    <a:pt x="42" y="78"/>
                    <a:pt x="39" y="79"/>
                  </a:cubicBezTo>
                  <a:cubicBezTo>
                    <a:pt x="39" y="80"/>
                    <a:pt x="37" y="80"/>
                    <a:pt x="36" y="81"/>
                  </a:cubicBezTo>
                  <a:cubicBezTo>
                    <a:pt x="34" y="81"/>
                    <a:pt x="33" y="77"/>
                    <a:pt x="33" y="72"/>
                  </a:cubicBezTo>
                  <a:cubicBezTo>
                    <a:pt x="33" y="69"/>
                    <a:pt x="33" y="69"/>
                    <a:pt x="33" y="69"/>
                  </a:cubicBezTo>
                  <a:close/>
                  <a:moveTo>
                    <a:pt x="24" y="40"/>
                  </a:moveTo>
                  <a:cubicBezTo>
                    <a:pt x="23" y="39"/>
                    <a:pt x="22" y="39"/>
                    <a:pt x="21" y="38"/>
                  </a:cubicBezTo>
                  <a:cubicBezTo>
                    <a:pt x="18" y="36"/>
                    <a:pt x="17" y="34"/>
                    <a:pt x="17" y="30"/>
                  </a:cubicBezTo>
                  <a:cubicBezTo>
                    <a:pt x="17" y="27"/>
                    <a:pt x="18" y="25"/>
                    <a:pt x="20" y="23"/>
                  </a:cubicBezTo>
                  <a:cubicBezTo>
                    <a:pt x="20" y="22"/>
                    <a:pt x="22" y="22"/>
                    <a:pt x="23" y="21"/>
                  </a:cubicBezTo>
                  <a:cubicBezTo>
                    <a:pt x="25" y="20"/>
                    <a:pt x="27" y="25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6" y="41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gradFill>
                  <a:gsLst>
                    <a:gs pos="100000">
                      <a:srgbClr val="AE7210"/>
                    </a:gs>
                    <a:gs pos="0">
                      <a:srgbClr val="E3BB5C"/>
                    </a:gs>
                  </a:gsLst>
                  <a:lin ang="5400000" scaled="1"/>
                </a:gradFill>
                <a:latin typeface="思源黑体 CN Normal" panose="020B0400000000000000" pitchFamily="34" charset="-122"/>
                <a:ea typeface="+mn-ea"/>
              </a:endParaRPr>
            </a:p>
          </p:txBody>
        </p:sp>
      </p:grp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5032761" y="1790959"/>
            <a:ext cx="327025" cy="317500"/>
          </a:xfrm>
          <a:custGeom>
            <a:avLst/>
            <a:gdLst>
              <a:gd name="T0" fmla="*/ 2147483647 w 298"/>
              <a:gd name="T1" fmla="*/ 2147483647 h 320"/>
              <a:gd name="T2" fmla="*/ 2147483647 w 298"/>
              <a:gd name="T3" fmla="*/ 2147483647 h 320"/>
              <a:gd name="T4" fmla="*/ 2147483647 w 298"/>
              <a:gd name="T5" fmla="*/ 2147483647 h 320"/>
              <a:gd name="T6" fmla="*/ 2147483647 w 298"/>
              <a:gd name="T7" fmla="*/ 2147483647 h 320"/>
              <a:gd name="T8" fmla="*/ 2147483647 w 298"/>
              <a:gd name="T9" fmla="*/ 2147483647 h 320"/>
              <a:gd name="T10" fmla="*/ 2147483647 w 298"/>
              <a:gd name="T11" fmla="*/ 2147483647 h 320"/>
              <a:gd name="T12" fmla="*/ 2147483647 w 298"/>
              <a:gd name="T13" fmla="*/ 2147483647 h 320"/>
              <a:gd name="T14" fmla="*/ 2147483647 w 298"/>
              <a:gd name="T15" fmla="*/ 2147483647 h 320"/>
              <a:gd name="T16" fmla="*/ 2147483647 w 298"/>
              <a:gd name="T17" fmla="*/ 2147483647 h 320"/>
              <a:gd name="T18" fmla="*/ 2147483647 w 298"/>
              <a:gd name="T19" fmla="*/ 2147483647 h 320"/>
              <a:gd name="T20" fmla="*/ 2147483647 w 298"/>
              <a:gd name="T21" fmla="*/ 2147483647 h 320"/>
              <a:gd name="T22" fmla="*/ 2147483647 w 298"/>
              <a:gd name="T23" fmla="*/ 2147483647 h 320"/>
              <a:gd name="T24" fmla="*/ 2147483647 w 298"/>
              <a:gd name="T25" fmla="*/ 2147483647 h 320"/>
              <a:gd name="T26" fmla="*/ 2147483647 w 298"/>
              <a:gd name="T27" fmla="*/ 2147483647 h 320"/>
              <a:gd name="T28" fmla="*/ 2147483647 w 298"/>
              <a:gd name="T29" fmla="*/ 2147483647 h 320"/>
              <a:gd name="T30" fmla="*/ 2147483647 w 298"/>
              <a:gd name="T31" fmla="*/ 2147483647 h 320"/>
              <a:gd name="T32" fmla="*/ 2147483647 w 298"/>
              <a:gd name="T33" fmla="*/ 2147483647 h 320"/>
              <a:gd name="T34" fmla="*/ 2147483647 w 298"/>
              <a:gd name="T35" fmla="*/ 2147483647 h 320"/>
              <a:gd name="T36" fmla="*/ 2147483647 w 298"/>
              <a:gd name="T37" fmla="*/ 2147483647 h 320"/>
              <a:gd name="T38" fmla="*/ 2147483647 w 298"/>
              <a:gd name="T39" fmla="*/ 2147483647 h 320"/>
              <a:gd name="T40" fmla="*/ 2147483647 w 298"/>
              <a:gd name="T41" fmla="*/ 2147483647 h 320"/>
              <a:gd name="T42" fmla="*/ 2147483647 w 298"/>
              <a:gd name="T43" fmla="*/ 2147483647 h 320"/>
              <a:gd name="T44" fmla="*/ 2147483647 w 298"/>
              <a:gd name="T45" fmla="*/ 2147483647 h 320"/>
              <a:gd name="T46" fmla="*/ 2147483647 w 298"/>
              <a:gd name="T47" fmla="*/ 2147483647 h 320"/>
              <a:gd name="T48" fmla="*/ 2147483647 w 298"/>
              <a:gd name="T49" fmla="*/ 0 h 320"/>
              <a:gd name="T50" fmla="*/ 2147483647 w 298"/>
              <a:gd name="T51" fmla="*/ 2147483647 h 320"/>
              <a:gd name="T52" fmla="*/ 2147483647 w 298"/>
              <a:gd name="T53" fmla="*/ 2147483647 h 320"/>
              <a:gd name="T54" fmla="*/ 2147483647 w 298"/>
              <a:gd name="T55" fmla="*/ 2147483647 h 320"/>
              <a:gd name="T56" fmla="*/ 2147483647 w 298"/>
              <a:gd name="T57" fmla="*/ 2147483647 h 320"/>
              <a:gd name="T58" fmla="*/ 2147483647 w 298"/>
              <a:gd name="T59" fmla="*/ 2147483647 h 320"/>
              <a:gd name="T60" fmla="*/ 2147483647 w 298"/>
              <a:gd name="T61" fmla="*/ 2147483647 h 320"/>
              <a:gd name="T62" fmla="*/ 2147483647 w 298"/>
              <a:gd name="T63" fmla="*/ 2147483647 h 320"/>
              <a:gd name="T64" fmla="*/ 2147483647 w 298"/>
              <a:gd name="T65" fmla="*/ 2147483647 h 320"/>
              <a:gd name="T66" fmla="*/ 2147483647 w 298"/>
              <a:gd name="T67" fmla="*/ 2147483647 h 320"/>
              <a:gd name="T68" fmla="*/ 0 w 298"/>
              <a:gd name="T69" fmla="*/ 2147483647 h 320"/>
              <a:gd name="T70" fmla="*/ 2147483647 w 298"/>
              <a:gd name="T71" fmla="*/ 2147483647 h 320"/>
              <a:gd name="T72" fmla="*/ 2147483647 w 298"/>
              <a:gd name="T73" fmla="*/ 2147483647 h 320"/>
              <a:gd name="T74" fmla="*/ 2147483647 w 298"/>
              <a:gd name="T75" fmla="*/ 2147483647 h 320"/>
              <a:gd name="T76" fmla="*/ 2147483647 w 298"/>
              <a:gd name="T77" fmla="*/ 2147483647 h 320"/>
              <a:gd name="T78" fmla="*/ 2147483647 w 298"/>
              <a:gd name="T79" fmla="*/ 2147483647 h 320"/>
              <a:gd name="T80" fmla="*/ 2147483647 w 298"/>
              <a:gd name="T81" fmla="*/ 2147483647 h 320"/>
              <a:gd name="T82" fmla="*/ 2147483647 w 298"/>
              <a:gd name="T83" fmla="*/ 2147483647 h 320"/>
              <a:gd name="T84" fmla="*/ 2147483647 w 298"/>
              <a:gd name="T85" fmla="*/ 2147483647 h 320"/>
              <a:gd name="T86" fmla="*/ 2147483647 w 298"/>
              <a:gd name="T87" fmla="*/ 2147483647 h 3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8" h="320">
                <a:moveTo>
                  <a:pt x="290" y="176"/>
                </a:moveTo>
                <a:cubicBezTo>
                  <a:pt x="290" y="110"/>
                  <a:pt x="290" y="110"/>
                  <a:pt x="290" y="110"/>
                </a:cubicBezTo>
                <a:cubicBezTo>
                  <a:pt x="289" y="110"/>
                  <a:pt x="289" y="111"/>
                  <a:pt x="288" y="111"/>
                </a:cubicBezTo>
                <a:cubicBezTo>
                  <a:pt x="281" y="121"/>
                  <a:pt x="272" y="127"/>
                  <a:pt x="261" y="131"/>
                </a:cubicBezTo>
                <a:cubicBezTo>
                  <a:pt x="264" y="131"/>
                  <a:pt x="264" y="131"/>
                  <a:pt x="264" y="131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03" y="176"/>
                  <a:pt x="203" y="176"/>
                  <a:pt x="203" y="176"/>
                </a:cubicBezTo>
                <a:cubicBezTo>
                  <a:pt x="194" y="176"/>
                  <a:pt x="194" y="176"/>
                  <a:pt x="194" y="176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7" y="131"/>
                  <a:pt x="228" y="130"/>
                  <a:pt x="228" y="129"/>
                </a:cubicBezTo>
                <a:cubicBezTo>
                  <a:pt x="247" y="134"/>
                  <a:pt x="267" y="128"/>
                  <a:pt x="279" y="112"/>
                </a:cubicBezTo>
                <a:cubicBezTo>
                  <a:pt x="288" y="101"/>
                  <a:pt x="292" y="86"/>
                  <a:pt x="289" y="72"/>
                </a:cubicBezTo>
                <a:cubicBezTo>
                  <a:pt x="288" y="70"/>
                  <a:pt x="287" y="69"/>
                  <a:pt x="286" y="68"/>
                </a:cubicBezTo>
                <a:cubicBezTo>
                  <a:pt x="284" y="68"/>
                  <a:pt x="282" y="68"/>
                  <a:pt x="281" y="70"/>
                </a:cubicBezTo>
                <a:cubicBezTo>
                  <a:pt x="260" y="96"/>
                  <a:pt x="260" y="96"/>
                  <a:pt x="260" y="96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42" y="39"/>
                  <a:pt x="242" y="39"/>
                  <a:pt x="242" y="39"/>
                </a:cubicBezTo>
                <a:cubicBezTo>
                  <a:pt x="243" y="38"/>
                  <a:pt x="244" y="36"/>
                  <a:pt x="243" y="34"/>
                </a:cubicBezTo>
                <a:cubicBezTo>
                  <a:pt x="242" y="33"/>
                  <a:pt x="241" y="32"/>
                  <a:pt x="239" y="32"/>
                </a:cubicBezTo>
                <a:cubicBezTo>
                  <a:pt x="224" y="32"/>
                  <a:pt x="211" y="39"/>
                  <a:pt x="202" y="51"/>
                </a:cubicBezTo>
                <a:cubicBezTo>
                  <a:pt x="189" y="66"/>
                  <a:pt x="188" y="87"/>
                  <a:pt x="196" y="104"/>
                </a:cubicBezTo>
                <a:cubicBezTo>
                  <a:pt x="196" y="105"/>
                  <a:pt x="195" y="106"/>
                  <a:pt x="195" y="106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5" y="170"/>
                  <a:pt x="167" y="173"/>
                  <a:pt x="168" y="176"/>
                </a:cubicBezTo>
                <a:cubicBezTo>
                  <a:pt x="163" y="176"/>
                  <a:pt x="163" y="176"/>
                  <a:pt x="163" y="176"/>
                </a:cubicBezTo>
                <a:cubicBezTo>
                  <a:pt x="163" y="174"/>
                  <a:pt x="161" y="172"/>
                  <a:pt x="159" y="170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06" y="119"/>
                  <a:pt x="109" y="121"/>
                  <a:pt x="110" y="124"/>
                </a:cubicBezTo>
                <a:cubicBezTo>
                  <a:pt x="112" y="126"/>
                  <a:pt x="112" y="129"/>
                  <a:pt x="111" y="132"/>
                </a:cubicBezTo>
                <a:cubicBezTo>
                  <a:pt x="111" y="134"/>
                  <a:pt x="110" y="135"/>
                  <a:pt x="109" y="137"/>
                </a:cubicBezTo>
                <a:cubicBezTo>
                  <a:pt x="109" y="139"/>
                  <a:pt x="109" y="142"/>
                  <a:pt x="108" y="145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39"/>
                  <a:pt x="104" y="136"/>
                  <a:pt x="103" y="133"/>
                </a:cubicBezTo>
                <a:cubicBezTo>
                  <a:pt x="105" y="132"/>
                  <a:pt x="106" y="131"/>
                  <a:pt x="106" y="129"/>
                </a:cubicBezTo>
                <a:cubicBezTo>
                  <a:pt x="107" y="126"/>
                  <a:pt x="105" y="123"/>
                  <a:pt x="102" y="122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8" y="3"/>
                  <a:pt x="128" y="3"/>
                  <a:pt x="128" y="3"/>
                </a:cubicBezTo>
                <a:cubicBezTo>
                  <a:pt x="117" y="0"/>
                  <a:pt x="117" y="0"/>
                  <a:pt x="117" y="0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0" y="112"/>
                  <a:pt x="67" y="114"/>
                  <a:pt x="66" y="117"/>
                </a:cubicBezTo>
                <a:cubicBezTo>
                  <a:pt x="65" y="119"/>
                  <a:pt x="66" y="120"/>
                  <a:pt x="66" y="122"/>
                </a:cubicBezTo>
                <a:cubicBezTo>
                  <a:pt x="64" y="124"/>
                  <a:pt x="62" y="126"/>
                  <a:pt x="61" y="129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38" y="176"/>
                  <a:pt x="38" y="176"/>
                  <a:pt x="38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18"/>
                  <a:pt x="56" y="117"/>
                  <a:pt x="58" y="115"/>
                </a:cubicBezTo>
                <a:cubicBezTo>
                  <a:pt x="30" y="86"/>
                  <a:pt x="30" y="86"/>
                  <a:pt x="30" y="86"/>
                </a:cubicBezTo>
                <a:cubicBezTo>
                  <a:pt x="26" y="91"/>
                  <a:pt x="22" y="97"/>
                  <a:pt x="16" y="103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76"/>
                  <a:pt x="8" y="176"/>
                  <a:pt x="8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96"/>
                  <a:pt x="23" y="320"/>
                  <a:pt x="52" y="320"/>
                </a:cubicBezTo>
                <a:cubicBezTo>
                  <a:pt x="246" y="320"/>
                  <a:pt x="246" y="320"/>
                  <a:pt x="246" y="320"/>
                </a:cubicBezTo>
                <a:cubicBezTo>
                  <a:pt x="275" y="320"/>
                  <a:pt x="298" y="296"/>
                  <a:pt x="298" y="268"/>
                </a:cubicBezTo>
                <a:cubicBezTo>
                  <a:pt x="298" y="176"/>
                  <a:pt x="298" y="176"/>
                  <a:pt x="298" y="176"/>
                </a:cubicBezTo>
                <a:lnTo>
                  <a:pt x="290" y="176"/>
                </a:lnTo>
                <a:close/>
                <a:moveTo>
                  <a:pt x="85" y="144"/>
                </a:moveTo>
                <a:cubicBezTo>
                  <a:pt x="86" y="140"/>
                  <a:pt x="90" y="139"/>
                  <a:pt x="93" y="140"/>
                </a:cubicBezTo>
                <a:cubicBezTo>
                  <a:pt x="97" y="141"/>
                  <a:pt x="99" y="144"/>
                  <a:pt x="98" y="148"/>
                </a:cubicBezTo>
                <a:cubicBezTo>
                  <a:pt x="89" y="176"/>
                  <a:pt x="89" y="176"/>
                  <a:pt x="89" y="176"/>
                </a:cubicBezTo>
                <a:cubicBezTo>
                  <a:pt x="76" y="176"/>
                  <a:pt x="76" y="176"/>
                  <a:pt x="76" y="176"/>
                </a:cubicBezTo>
                <a:lnTo>
                  <a:pt x="85" y="144"/>
                </a:lnTo>
                <a:close/>
                <a:moveTo>
                  <a:pt x="64" y="138"/>
                </a:moveTo>
                <a:cubicBezTo>
                  <a:pt x="65" y="134"/>
                  <a:pt x="69" y="132"/>
                  <a:pt x="72" y="133"/>
                </a:cubicBezTo>
                <a:cubicBezTo>
                  <a:pt x="76" y="134"/>
                  <a:pt x="78" y="138"/>
                  <a:pt x="77" y="141"/>
                </a:cubicBezTo>
                <a:cubicBezTo>
                  <a:pt x="66" y="176"/>
                  <a:pt x="66" y="176"/>
                  <a:pt x="66" y="176"/>
                </a:cubicBezTo>
                <a:cubicBezTo>
                  <a:pt x="53" y="176"/>
                  <a:pt x="53" y="176"/>
                  <a:pt x="53" y="176"/>
                </a:cubicBezTo>
                <a:lnTo>
                  <a:pt x="64" y="1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24" name="KSO_Shape"/>
          <p:cNvSpPr>
            <a:spLocks noChangeAspect="1"/>
          </p:cNvSpPr>
          <p:nvPr/>
        </p:nvSpPr>
        <p:spPr bwMode="auto">
          <a:xfrm>
            <a:off x="5020061" y="3946630"/>
            <a:ext cx="358775" cy="239713"/>
          </a:xfrm>
          <a:custGeom>
            <a:avLst/>
            <a:gdLst>
              <a:gd name="T0" fmla="*/ 2147483647 w 257"/>
              <a:gd name="T1" fmla="*/ 2147483647 h 191"/>
              <a:gd name="T2" fmla="*/ 2147483647 w 257"/>
              <a:gd name="T3" fmla="*/ 2147483647 h 191"/>
              <a:gd name="T4" fmla="*/ 2147483647 w 257"/>
              <a:gd name="T5" fmla="*/ 2147483647 h 191"/>
              <a:gd name="T6" fmla="*/ 2147483647 w 257"/>
              <a:gd name="T7" fmla="*/ 2147483647 h 191"/>
              <a:gd name="T8" fmla="*/ 2147483647 w 257"/>
              <a:gd name="T9" fmla="*/ 2147483647 h 191"/>
              <a:gd name="T10" fmla="*/ 2147483647 w 257"/>
              <a:gd name="T11" fmla="*/ 2147483647 h 191"/>
              <a:gd name="T12" fmla="*/ 2147483647 w 257"/>
              <a:gd name="T13" fmla="*/ 2147483647 h 191"/>
              <a:gd name="T14" fmla="*/ 2147483647 w 257"/>
              <a:gd name="T15" fmla="*/ 2147483647 h 191"/>
              <a:gd name="T16" fmla="*/ 2147483647 w 257"/>
              <a:gd name="T17" fmla="*/ 2147483647 h 191"/>
              <a:gd name="T18" fmla="*/ 2147483647 w 257"/>
              <a:gd name="T19" fmla="*/ 2147483647 h 191"/>
              <a:gd name="T20" fmla="*/ 2147483647 w 257"/>
              <a:gd name="T21" fmla="*/ 2147483647 h 191"/>
              <a:gd name="T22" fmla="*/ 2147483647 w 257"/>
              <a:gd name="T23" fmla="*/ 2147483647 h 191"/>
              <a:gd name="T24" fmla="*/ 2147483647 w 257"/>
              <a:gd name="T25" fmla="*/ 2147483647 h 191"/>
              <a:gd name="T26" fmla="*/ 2147483647 w 257"/>
              <a:gd name="T27" fmla="*/ 2147483647 h 191"/>
              <a:gd name="T28" fmla="*/ 2147483647 w 257"/>
              <a:gd name="T29" fmla="*/ 2147483647 h 191"/>
              <a:gd name="T30" fmla="*/ 2147483647 w 257"/>
              <a:gd name="T31" fmla="*/ 2147483647 h 191"/>
              <a:gd name="T32" fmla="*/ 2147483647 w 257"/>
              <a:gd name="T33" fmla="*/ 2147483647 h 191"/>
              <a:gd name="T34" fmla="*/ 2147483647 w 257"/>
              <a:gd name="T35" fmla="*/ 2147483647 h 191"/>
              <a:gd name="T36" fmla="*/ 2147483647 w 257"/>
              <a:gd name="T37" fmla="*/ 2147483647 h 191"/>
              <a:gd name="T38" fmla="*/ 2147483647 w 257"/>
              <a:gd name="T39" fmla="*/ 2147483647 h 191"/>
              <a:gd name="T40" fmla="*/ 2147483647 w 257"/>
              <a:gd name="T41" fmla="*/ 2147483647 h 191"/>
              <a:gd name="T42" fmla="*/ 2147483647 w 257"/>
              <a:gd name="T43" fmla="*/ 2147483647 h 191"/>
              <a:gd name="T44" fmla="*/ 2147483647 w 257"/>
              <a:gd name="T45" fmla="*/ 2147483647 h 191"/>
              <a:gd name="T46" fmla="*/ 2147483647 w 257"/>
              <a:gd name="T47" fmla="*/ 2147483647 h 191"/>
              <a:gd name="T48" fmla="*/ 2147483647 w 257"/>
              <a:gd name="T49" fmla="*/ 2147483647 h 191"/>
              <a:gd name="T50" fmla="*/ 2147483647 w 257"/>
              <a:gd name="T51" fmla="*/ 2147483647 h 191"/>
              <a:gd name="T52" fmla="*/ 2147483647 w 257"/>
              <a:gd name="T53" fmla="*/ 2147483647 h 191"/>
              <a:gd name="T54" fmla="*/ 2147483647 w 257"/>
              <a:gd name="T55" fmla="*/ 2147483647 h 191"/>
              <a:gd name="T56" fmla="*/ 2147483647 w 257"/>
              <a:gd name="T57" fmla="*/ 2147483647 h 191"/>
              <a:gd name="T58" fmla="*/ 2147483647 w 257"/>
              <a:gd name="T59" fmla="*/ 2147483647 h 191"/>
              <a:gd name="T60" fmla="*/ 2147483647 w 257"/>
              <a:gd name="T61" fmla="*/ 2147483647 h 191"/>
              <a:gd name="T62" fmla="*/ 2147483647 w 257"/>
              <a:gd name="T63" fmla="*/ 2147483647 h 191"/>
              <a:gd name="T64" fmla="*/ 2147483647 w 257"/>
              <a:gd name="T65" fmla="*/ 2147483647 h 191"/>
              <a:gd name="T66" fmla="*/ 2147483647 w 257"/>
              <a:gd name="T67" fmla="*/ 2147483647 h 191"/>
              <a:gd name="T68" fmla="*/ 2147483647 w 257"/>
              <a:gd name="T69" fmla="*/ 2147483647 h 191"/>
              <a:gd name="T70" fmla="*/ 2147483647 w 257"/>
              <a:gd name="T71" fmla="*/ 2147483647 h 191"/>
              <a:gd name="T72" fmla="*/ 2147483647 w 257"/>
              <a:gd name="T73" fmla="*/ 2147483647 h 191"/>
              <a:gd name="T74" fmla="*/ 2147483647 w 257"/>
              <a:gd name="T75" fmla="*/ 2147483647 h 191"/>
              <a:gd name="T76" fmla="*/ 2147483647 w 257"/>
              <a:gd name="T77" fmla="*/ 2147483647 h 191"/>
              <a:gd name="T78" fmla="*/ 2147483647 w 257"/>
              <a:gd name="T79" fmla="*/ 2147483647 h 191"/>
              <a:gd name="T80" fmla="*/ 2147483647 w 257"/>
              <a:gd name="T81" fmla="*/ 2147483647 h 191"/>
              <a:gd name="T82" fmla="*/ 2147483647 w 257"/>
              <a:gd name="T83" fmla="*/ 2147483647 h 191"/>
              <a:gd name="T84" fmla="*/ 2147483647 w 257"/>
              <a:gd name="T85" fmla="*/ 2147483647 h 191"/>
              <a:gd name="T86" fmla="*/ 2147483647 w 257"/>
              <a:gd name="T87" fmla="*/ 2147483647 h 191"/>
              <a:gd name="T88" fmla="*/ 2147483647 w 257"/>
              <a:gd name="T89" fmla="*/ 2147483647 h 191"/>
              <a:gd name="T90" fmla="*/ 2147483647 w 257"/>
              <a:gd name="T91" fmla="*/ 2147483647 h 191"/>
              <a:gd name="T92" fmla="*/ 2147483647 w 257"/>
              <a:gd name="T93" fmla="*/ 2147483647 h 191"/>
              <a:gd name="T94" fmla="*/ 2147483647 w 257"/>
              <a:gd name="T95" fmla="*/ 2147483647 h 191"/>
              <a:gd name="T96" fmla="*/ 2147483647 w 257"/>
              <a:gd name="T97" fmla="*/ 2147483647 h 191"/>
              <a:gd name="T98" fmla="*/ 2147483647 w 257"/>
              <a:gd name="T99" fmla="*/ 2147483647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gradFill>
                <a:gsLst>
                  <a:gs pos="100000">
                    <a:srgbClr val="AE7210"/>
                  </a:gs>
                  <a:gs pos="0">
                    <a:srgbClr val="E3BB5C"/>
                  </a:gs>
                </a:gsLst>
                <a:lin ang="5400000" scaled="1"/>
              </a:gradFill>
              <a:latin typeface="思源黑体 CN Normal" panose="020B0400000000000000" pitchFamily="34" charset="-122"/>
            </a:endParaRPr>
          </a:p>
        </p:txBody>
      </p:sp>
      <p:grpSp>
        <p:nvGrpSpPr>
          <p:cNvPr id="25" name="Group 17"/>
          <p:cNvGrpSpPr>
            <a:grpSpLocks noChangeAspect="1"/>
          </p:cNvGrpSpPr>
          <p:nvPr/>
        </p:nvGrpSpPr>
        <p:grpSpPr>
          <a:xfrm>
            <a:off x="1121976" y="3923876"/>
            <a:ext cx="291078" cy="275548"/>
            <a:chOff x="4364" y="740"/>
            <a:chExt cx="1428" cy="1502"/>
          </a:xfrm>
          <a:solidFill>
            <a:schemeClr val="tx1"/>
          </a:solidFill>
        </p:grpSpPr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4752" y="1385"/>
              <a:ext cx="653" cy="857"/>
            </a:xfrm>
            <a:custGeom>
              <a:avLst/>
              <a:gdLst>
                <a:gd name="T0" fmla="*/ 666 w 782"/>
                <a:gd name="T1" fmla="*/ 613 h 1027"/>
                <a:gd name="T2" fmla="*/ 781 w 782"/>
                <a:gd name="T3" fmla="*/ 360 h 1027"/>
                <a:gd name="T4" fmla="*/ 777 w 782"/>
                <a:gd name="T5" fmla="*/ 329 h 1027"/>
                <a:gd name="T6" fmla="*/ 571 w 782"/>
                <a:gd name="T7" fmla="*/ 68 h 1027"/>
                <a:gd name="T8" fmla="*/ 489 w 782"/>
                <a:gd name="T9" fmla="*/ 30 h 1027"/>
                <a:gd name="T10" fmla="*/ 453 w 782"/>
                <a:gd name="T11" fmla="*/ 0 h 1027"/>
                <a:gd name="T12" fmla="*/ 398 w 782"/>
                <a:gd name="T13" fmla="*/ 54 h 1027"/>
                <a:gd name="T14" fmla="*/ 452 w 782"/>
                <a:gd name="T15" fmla="*/ 413 h 1027"/>
                <a:gd name="T16" fmla="*/ 451 w 782"/>
                <a:gd name="T17" fmla="*/ 416 h 1027"/>
                <a:gd name="T18" fmla="*/ 395 w 782"/>
                <a:gd name="T19" fmla="*/ 492 h 1027"/>
                <a:gd name="T20" fmla="*/ 392 w 782"/>
                <a:gd name="T21" fmla="*/ 494 h 1027"/>
                <a:gd name="T22" fmla="*/ 388 w 782"/>
                <a:gd name="T23" fmla="*/ 492 h 1027"/>
                <a:gd name="T24" fmla="*/ 332 w 782"/>
                <a:gd name="T25" fmla="*/ 416 h 1027"/>
                <a:gd name="T26" fmla="*/ 331 w 782"/>
                <a:gd name="T27" fmla="*/ 413 h 1027"/>
                <a:gd name="T28" fmla="*/ 385 w 782"/>
                <a:gd name="T29" fmla="*/ 54 h 1027"/>
                <a:gd name="T30" fmla="*/ 331 w 782"/>
                <a:gd name="T31" fmla="*/ 0 h 1027"/>
                <a:gd name="T32" fmla="*/ 295 w 782"/>
                <a:gd name="T33" fmla="*/ 30 h 1027"/>
                <a:gd name="T34" fmla="*/ 211 w 782"/>
                <a:gd name="T35" fmla="*/ 68 h 1027"/>
                <a:gd name="T36" fmla="*/ 5 w 782"/>
                <a:gd name="T37" fmla="*/ 330 h 1027"/>
                <a:gd name="T38" fmla="*/ 1 w 782"/>
                <a:gd name="T39" fmla="*/ 361 h 1027"/>
                <a:gd name="T40" fmla="*/ 116 w 782"/>
                <a:gd name="T41" fmla="*/ 613 h 1027"/>
                <a:gd name="T42" fmla="*/ 169 w 782"/>
                <a:gd name="T43" fmla="*/ 642 h 1027"/>
                <a:gd name="T44" fmla="*/ 201 w 782"/>
                <a:gd name="T45" fmla="*/ 634 h 1027"/>
                <a:gd name="T46" fmla="*/ 224 w 782"/>
                <a:gd name="T47" fmla="*/ 676 h 1027"/>
                <a:gd name="T48" fmla="*/ 224 w 782"/>
                <a:gd name="T49" fmla="*/ 1027 h 1027"/>
                <a:gd name="T50" fmla="*/ 376 w 782"/>
                <a:gd name="T51" fmla="*/ 1027 h 1027"/>
                <a:gd name="T52" fmla="*/ 376 w 782"/>
                <a:gd name="T53" fmla="*/ 756 h 1027"/>
                <a:gd name="T54" fmla="*/ 392 w 782"/>
                <a:gd name="T55" fmla="*/ 757 h 1027"/>
                <a:gd name="T56" fmla="*/ 408 w 782"/>
                <a:gd name="T57" fmla="*/ 756 h 1027"/>
                <a:gd name="T58" fmla="*/ 408 w 782"/>
                <a:gd name="T59" fmla="*/ 1027 h 1027"/>
                <a:gd name="T60" fmla="*/ 559 w 782"/>
                <a:gd name="T61" fmla="*/ 1027 h 1027"/>
                <a:gd name="T62" fmla="*/ 559 w 782"/>
                <a:gd name="T63" fmla="*/ 676 h 1027"/>
                <a:gd name="T64" fmla="*/ 582 w 782"/>
                <a:gd name="T65" fmla="*/ 634 h 1027"/>
                <a:gd name="T66" fmla="*/ 613 w 782"/>
                <a:gd name="T67" fmla="*/ 642 h 1027"/>
                <a:gd name="T68" fmla="*/ 666 w 782"/>
                <a:gd name="T69" fmla="*/ 613 h 1027"/>
                <a:gd name="T70" fmla="*/ 129 w 782"/>
                <a:gd name="T71" fmla="*/ 359 h 1027"/>
                <a:gd name="T72" fmla="*/ 193 w 782"/>
                <a:gd name="T73" fmla="*/ 254 h 1027"/>
                <a:gd name="T74" fmla="*/ 193 w 782"/>
                <a:gd name="T75" fmla="*/ 497 h 1027"/>
                <a:gd name="T76" fmla="*/ 129 w 782"/>
                <a:gd name="T77" fmla="*/ 359 h 1027"/>
                <a:gd name="T78" fmla="*/ 591 w 782"/>
                <a:gd name="T79" fmla="*/ 494 h 1027"/>
                <a:gd name="T80" fmla="*/ 591 w 782"/>
                <a:gd name="T81" fmla="*/ 256 h 1027"/>
                <a:gd name="T82" fmla="*/ 653 w 782"/>
                <a:gd name="T83" fmla="*/ 359 h 1027"/>
                <a:gd name="T84" fmla="*/ 591 w 782"/>
                <a:gd name="T85" fmla="*/ 49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1027">
                  <a:moveTo>
                    <a:pt x="666" y="613"/>
                  </a:moveTo>
                  <a:cubicBezTo>
                    <a:pt x="683" y="586"/>
                    <a:pt x="770" y="446"/>
                    <a:pt x="781" y="360"/>
                  </a:cubicBezTo>
                  <a:cubicBezTo>
                    <a:pt x="782" y="350"/>
                    <a:pt x="781" y="339"/>
                    <a:pt x="777" y="329"/>
                  </a:cubicBezTo>
                  <a:cubicBezTo>
                    <a:pt x="765" y="298"/>
                    <a:pt x="676" y="119"/>
                    <a:pt x="571" y="68"/>
                  </a:cubicBezTo>
                  <a:cubicBezTo>
                    <a:pt x="571" y="68"/>
                    <a:pt x="489" y="30"/>
                    <a:pt x="489" y="3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2" y="414"/>
                    <a:pt x="452" y="415"/>
                    <a:pt x="451" y="416"/>
                  </a:cubicBezTo>
                  <a:cubicBezTo>
                    <a:pt x="395" y="492"/>
                    <a:pt x="395" y="492"/>
                    <a:pt x="395" y="492"/>
                  </a:cubicBezTo>
                  <a:cubicBezTo>
                    <a:pt x="395" y="494"/>
                    <a:pt x="393" y="494"/>
                    <a:pt x="392" y="494"/>
                  </a:cubicBezTo>
                  <a:cubicBezTo>
                    <a:pt x="390" y="494"/>
                    <a:pt x="389" y="494"/>
                    <a:pt x="388" y="492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32" y="415"/>
                    <a:pt x="331" y="414"/>
                    <a:pt x="331" y="41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30"/>
                    <a:pt x="213" y="67"/>
                    <a:pt x="211" y="68"/>
                  </a:cubicBezTo>
                  <a:cubicBezTo>
                    <a:pt x="106" y="119"/>
                    <a:pt x="17" y="299"/>
                    <a:pt x="5" y="330"/>
                  </a:cubicBezTo>
                  <a:cubicBezTo>
                    <a:pt x="1" y="339"/>
                    <a:pt x="0" y="350"/>
                    <a:pt x="1" y="361"/>
                  </a:cubicBezTo>
                  <a:cubicBezTo>
                    <a:pt x="12" y="446"/>
                    <a:pt x="99" y="586"/>
                    <a:pt x="116" y="613"/>
                  </a:cubicBezTo>
                  <a:cubicBezTo>
                    <a:pt x="128" y="632"/>
                    <a:pt x="148" y="642"/>
                    <a:pt x="169" y="642"/>
                  </a:cubicBezTo>
                  <a:cubicBezTo>
                    <a:pt x="180" y="642"/>
                    <a:pt x="191" y="640"/>
                    <a:pt x="201" y="634"/>
                  </a:cubicBezTo>
                  <a:cubicBezTo>
                    <a:pt x="207" y="649"/>
                    <a:pt x="215" y="663"/>
                    <a:pt x="224" y="676"/>
                  </a:cubicBezTo>
                  <a:cubicBezTo>
                    <a:pt x="224" y="1027"/>
                    <a:pt x="224" y="1027"/>
                    <a:pt x="224" y="1027"/>
                  </a:cubicBezTo>
                  <a:cubicBezTo>
                    <a:pt x="376" y="1027"/>
                    <a:pt x="376" y="1027"/>
                    <a:pt x="376" y="1027"/>
                  </a:cubicBezTo>
                  <a:cubicBezTo>
                    <a:pt x="376" y="756"/>
                    <a:pt x="376" y="756"/>
                    <a:pt x="376" y="756"/>
                  </a:cubicBezTo>
                  <a:cubicBezTo>
                    <a:pt x="381" y="757"/>
                    <a:pt x="386" y="757"/>
                    <a:pt x="392" y="757"/>
                  </a:cubicBezTo>
                  <a:cubicBezTo>
                    <a:pt x="397" y="757"/>
                    <a:pt x="402" y="757"/>
                    <a:pt x="408" y="756"/>
                  </a:cubicBezTo>
                  <a:cubicBezTo>
                    <a:pt x="408" y="1027"/>
                    <a:pt x="408" y="1027"/>
                    <a:pt x="408" y="1027"/>
                  </a:cubicBezTo>
                  <a:cubicBezTo>
                    <a:pt x="559" y="1027"/>
                    <a:pt x="559" y="1027"/>
                    <a:pt x="559" y="102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69" y="663"/>
                    <a:pt x="577" y="649"/>
                    <a:pt x="582" y="634"/>
                  </a:cubicBezTo>
                  <a:cubicBezTo>
                    <a:pt x="592" y="640"/>
                    <a:pt x="602" y="642"/>
                    <a:pt x="613" y="642"/>
                  </a:cubicBezTo>
                  <a:cubicBezTo>
                    <a:pt x="634" y="642"/>
                    <a:pt x="654" y="632"/>
                    <a:pt x="666" y="613"/>
                  </a:cubicBezTo>
                  <a:close/>
                  <a:moveTo>
                    <a:pt x="129" y="359"/>
                  </a:moveTo>
                  <a:cubicBezTo>
                    <a:pt x="142" y="332"/>
                    <a:pt x="166" y="290"/>
                    <a:pt x="193" y="254"/>
                  </a:cubicBezTo>
                  <a:cubicBezTo>
                    <a:pt x="193" y="497"/>
                    <a:pt x="193" y="497"/>
                    <a:pt x="193" y="497"/>
                  </a:cubicBezTo>
                  <a:cubicBezTo>
                    <a:pt x="166" y="449"/>
                    <a:pt x="139" y="394"/>
                    <a:pt x="129" y="359"/>
                  </a:cubicBezTo>
                  <a:close/>
                  <a:moveTo>
                    <a:pt x="591" y="494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617" y="292"/>
                    <a:pt x="640" y="332"/>
                    <a:pt x="653" y="359"/>
                  </a:cubicBezTo>
                  <a:cubicBezTo>
                    <a:pt x="644" y="393"/>
                    <a:pt x="617" y="447"/>
                    <a:pt x="591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gradFill>
                  <a:gsLst>
                    <a:gs pos="100000">
                      <a:srgbClr val="AE7210"/>
                    </a:gs>
                    <a:gs pos="0">
                      <a:srgbClr val="E3BB5C"/>
                    </a:gs>
                  </a:gsLst>
                  <a:lin ang="5400000" scaled="1"/>
                </a:gradFill>
                <a:latin typeface="思源黑体 CN Normal" panose="020B0400000000000000" pitchFamily="34" charset="-122"/>
                <a:ea typeface="+mn-ea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943" y="1059"/>
              <a:ext cx="272" cy="323"/>
            </a:xfrm>
            <a:custGeom>
              <a:avLst/>
              <a:gdLst>
                <a:gd name="T0" fmla="*/ 325 w 326"/>
                <a:gd name="T1" fmla="*/ 159 h 388"/>
                <a:gd name="T2" fmla="*/ 163 w 326"/>
                <a:gd name="T3" fmla="*/ 0 h 388"/>
                <a:gd name="T4" fmla="*/ 1 w 326"/>
                <a:gd name="T5" fmla="*/ 159 h 388"/>
                <a:gd name="T6" fmla="*/ 163 w 326"/>
                <a:gd name="T7" fmla="*/ 388 h 388"/>
                <a:gd name="T8" fmla="*/ 325 w 326"/>
                <a:gd name="T9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88">
                  <a:moveTo>
                    <a:pt x="325" y="159"/>
                  </a:moveTo>
                  <a:cubicBezTo>
                    <a:pt x="326" y="59"/>
                    <a:pt x="278" y="0"/>
                    <a:pt x="163" y="0"/>
                  </a:cubicBezTo>
                  <a:cubicBezTo>
                    <a:pt x="47" y="0"/>
                    <a:pt x="0" y="59"/>
                    <a:pt x="1" y="159"/>
                  </a:cubicBezTo>
                  <a:cubicBezTo>
                    <a:pt x="2" y="302"/>
                    <a:pt x="71" y="388"/>
                    <a:pt x="163" y="388"/>
                  </a:cubicBezTo>
                  <a:cubicBezTo>
                    <a:pt x="255" y="388"/>
                    <a:pt x="323" y="302"/>
                    <a:pt x="32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gradFill>
                  <a:gsLst>
                    <a:gs pos="100000">
                      <a:srgbClr val="AE7210"/>
                    </a:gs>
                    <a:gs pos="0">
                      <a:srgbClr val="E3BB5C"/>
                    </a:gs>
                  </a:gsLst>
                  <a:lin ang="5400000" scaled="1"/>
                </a:gradFill>
                <a:latin typeface="思源黑体 CN Normal" panose="020B0400000000000000" pitchFamily="34" charset="-122"/>
                <a:ea typeface="+mn-ea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4364" y="740"/>
              <a:ext cx="1428" cy="1403"/>
            </a:xfrm>
            <a:custGeom>
              <a:avLst/>
              <a:gdLst>
                <a:gd name="T0" fmla="*/ 855 w 1710"/>
                <a:gd name="T1" fmla="*/ 0 h 1681"/>
                <a:gd name="T2" fmla="*/ 273 w 1710"/>
                <a:gd name="T3" fmla="*/ 215 h 1681"/>
                <a:gd name="T4" fmla="*/ 153 w 1710"/>
                <a:gd name="T5" fmla="*/ 366 h 1681"/>
                <a:gd name="T6" fmla="*/ 0 w 1710"/>
                <a:gd name="T7" fmla="*/ 855 h 1681"/>
                <a:gd name="T8" fmla="*/ 632 w 1710"/>
                <a:gd name="T9" fmla="*/ 1681 h 1681"/>
                <a:gd name="T10" fmla="*/ 620 w 1710"/>
                <a:gd name="T11" fmla="*/ 1531 h 1681"/>
                <a:gd name="T12" fmla="*/ 274 w 1710"/>
                <a:gd name="T13" fmla="*/ 1135 h 1681"/>
                <a:gd name="T14" fmla="*/ 410 w 1710"/>
                <a:gd name="T15" fmla="*/ 1124 h 1681"/>
                <a:gd name="T16" fmla="*/ 429 w 1710"/>
                <a:gd name="T17" fmla="*/ 1039 h 1681"/>
                <a:gd name="T18" fmla="*/ 139 w 1710"/>
                <a:gd name="T19" fmla="*/ 855 h 1681"/>
                <a:gd name="T20" fmla="*/ 491 w 1710"/>
                <a:gd name="T21" fmla="*/ 656 h 1681"/>
                <a:gd name="T22" fmla="*/ 483 w 1710"/>
                <a:gd name="T23" fmla="*/ 942 h 1681"/>
                <a:gd name="T24" fmla="*/ 633 w 1710"/>
                <a:gd name="T25" fmla="*/ 632 h 1681"/>
                <a:gd name="T26" fmla="*/ 855 w 1710"/>
                <a:gd name="T27" fmla="*/ 139 h 1681"/>
                <a:gd name="T28" fmla="*/ 1077 w 1710"/>
                <a:gd name="T29" fmla="*/ 632 h 1681"/>
                <a:gd name="T30" fmla="*/ 1069 w 1710"/>
                <a:gd name="T31" fmla="*/ 779 h 1681"/>
                <a:gd name="T32" fmla="*/ 1289 w 1710"/>
                <a:gd name="T33" fmla="*/ 855 h 1681"/>
                <a:gd name="T34" fmla="*/ 1219 w 1710"/>
                <a:gd name="T35" fmla="*/ 656 h 1681"/>
                <a:gd name="T36" fmla="*/ 1281 w 1710"/>
                <a:gd name="T37" fmla="*/ 1039 h 1681"/>
                <a:gd name="T38" fmla="*/ 1300 w 1710"/>
                <a:gd name="T39" fmla="*/ 1124 h 1681"/>
                <a:gd name="T40" fmla="*/ 1436 w 1710"/>
                <a:gd name="T41" fmla="*/ 1135 h 1681"/>
                <a:gd name="T42" fmla="*/ 1090 w 1710"/>
                <a:gd name="T43" fmla="*/ 1531 h 1681"/>
                <a:gd name="T44" fmla="*/ 1079 w 1710"/>
                <a:gd name="T45" fmla="*/ 1680 h 1681"/>
                <a:gd name="T46" fmla="*/ 1710 w 1710"/>
                <a:gd name="T47" fmla="*/ 855 h 1681"/>
                <a:gd name="T48" fmla="*/ 1460 w 1710"/>
                <a:gd name="T49" fmla="*/ 250 h 1681"/>
                <a:gd name="T50" fmla="*/ 511 w 1710"/>
                <a:gd name="T51" fmla="*/ 511 h 1681"/>
                <a:gd name="T52" fmla="*/ 178 w 1710"/>
                <a:gd name="T53" fmla="*/ 619 h 1681"/>
                <a:gd name="T54" fmla="*/ 273 w 1710"/>
                <a:gd name="T55" fmla="*/ 460 h 1681"/>
                <a:gd name="T56" fmla="*/ 392 w 1710"/>
                <a:gd name="T57" fmla="*/ 309 h 1681"/>
                <a:gd name="T58" fmla="*/ 575 w 1710"/>
                <a:gd name="T59" fmla="*/ 274 h 1681"/>
                <a:gd name="T60" fmla="*/ 1199 w 1710"/>
                <a:gd name="T61" fmla="*/ 511 h 1681"/>
                <a:gd name="T62" fmla="*/ 1090 w 1710"/>
                <a:gd name="T63" fmla="*/ 178 h 1681"/>
                <a:gd name="T64" fmla="*/ 1436 w 1710"/>
                <a:gd name="T65" fmla="*/ 575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0" h="1681">
                  <a:moveTo>
                    <a:pt x="1460" y="250"/>
                  </a:moveTo>
                  <a:cubicBezTo>
                    <a:pt x="1298" y="89"/>
                    <a:pt x="1083" y="0"/>
                    <a:pt x="855" y="0"/>
                  </a:cubicBezTo>
                  <a:cubicBezTo>
                    <a:pt x="644" y="0"/>
                    <a:pt x="444" y="76"/>
                    <a:pt x="287" y="216"/>
                  </a:cubicBezTo>
                  <a:cubicBezTo>
                    <a:pt x="283" y="215"/>
                    <a:pt x="278" y="215"/>
                    <a:pt x="273" y="215"/>
                  </a:cubicBezTo>
                  <a:cubicBezTo>
                    <a:pt x="205" y="215"/>
                    <a:pt x="150" y="270"/>
                    <a:pt x="150" y="338"/>
                  </a:cubicBezTo>
                  <a:cubicBezTo>
                    <a:pt x="150" y="347"/>
                    <a:pt x="151" y="357"/>
                    <a:pt x="153" y="366"/>
                  </a:cubicBezTo>
                  <a:cubicBezTo>
                    <a:pt x="54" y="508"/>
                    <a:pt x="0" y="677"/>
                    <a:pt x="0" y="855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1083"/>
                    <a:pt x="89" y="1298"/>
                    <a:pt x="250" y="1459"/>
                  </a:cubicBezTo>
                  <a:cubicBezTo>
                    <a:pt x="358" y="1567"/>
                    <a:pt x="489" y="1642"/>
                    <a:pt x="632" y="1681"/>
                  </a:cubicBezTo>
                  <a:cubicBezTo>
                    <a:pt x="632" y="1536"/>
                    <a:pt x="632" y="1536"/>
                    <a:pt x="632" y="1536"/>
                  </a:cubicBezTo>
                  <a:cubicBezTo>
                    <a:pt x="620" y="1531"/>
                    <a:pt x="620" y="1531"/>
                    <a:pt x="620" y="1531"/>
                  </a:cubicBezTo>
                  <a:cubicBezTo>
                    <a:pt x="414" y="1460"/>
                    <a:pt x="250" y="1296"/>
                    <a:pt x="178" y="1090"/>
                  </a:cubicBezTo>
                  <a:cubicBezTo>
                    <a:pt x="207" y="1106"/>
                    <a:pt x="239" y="1121"/>
                    <a:pt x="274" y="1135"/>
                  </a:cubicBezTo>
                  <a:cubicBezTo>
                    <a:pt x="320" y="1153"/>
                    <a:pt x="370" y="1168"/>
                    <a:pt x="423" y="1181"/>
                  </a:cubicBezTo>
                  <a:cubicBezTo>
                    <a:pt x="417" y="1161"/>
                    <a:pt x="412" y="1142"/>
                    <a:pt x="410" y="1124"/>
                  </a:cubicBezTo>
                  <a:cubicBezTo>
                    <a:pt x="407" y="1104"/>
                    <a:pt x="409" y="1084"/>
                    <a:pt x="416" y="1066"/>
                  </a:cubicBezTo>
                  <a:cubicBezTo>
                    <a:pt x="417" y="1065"/>
                    <a:pt x="421" y="1055"/>
                    <a:pt x="429" y="1039"/>
                  </a:cubicBezTo>
                  <a:cubicBezTo>
                    <a:pt x="245" y="990"/>
                    <a:pt x="139" y="914"/>
                    <a:pt x="139" y="855"/>
                  </a:cubicBezTo>
                  <a:cubicBezTo>
                    <a:pt x="139" y="855"/>
                    <a:pt x="139" y="855"/>
                    <a:pt x="139" y="855"/>
                  </a:cubicBezTo>
                  <a:cubicBezTo>
                    <a:pt x="139" y="806"/>
                    <a:pt x="210" y="749"/>
                    <a:pt x="325" y="704"/>
                  </a:cubicBezTo>
                  <a:cubicBezTo>
                    <a:pt x="374" y="685"/>
                    <a:pt x="430" y="669"/>
                    <a:pt x="491" y="656"/>
                  </a:cubicBezTo>
                  <a:cubicBezTo>
                    <a:pt x="484" y="720"/>
                    <a:pt x="481" y="787"/>
                    <a:pt x="481" y="855"/>
                  </a:cubicBezTo>
                  <a:cubicBezTo>
                    <a:pt x="481" y="884"/>
                    <a:pt x="482" y="914"/>
                    <a:pt x="483" y="942"/>
                  </a:cubicBezTo>
                  <a:cubicBezTo>
                    <a:pt x="518" y="888"/>
                    <a:pt x="565" y="828"/>
                    <a:pt x="621" y="791"/>
                  </a:cubicBezTo>
                  <a:cubicBezTo>
                    <a:pt x="623" y="735"/>
                    <a:pt x="627" y="682"/>
                    <a:pt x="633" y="632"/>
                  </a:cubicBezTo>
                  <a:cubicBezTo>
                    <a:pt x="633" y="632"/>
                    <a:pt x="625" y="435"/>
                    <a:pt x="688" y="371"/>
                  </a:cubicBezTo>
                  <a:cubicBezTo>
                    <a:pt x="737" y="223"/>
                    <a:pt x="802" y="139"/>
                    <a:pt x="855" y="139"/>
                  </a:cubicBezTo>
                  <a:cubicBezTo>
                    <a:pt x="907" y="139"/>
                    <a:pt x="973" y="222"/>
                    <a:pt x="1021" y="369"/>
                  </a:cubicBezTo>
                  <a:cubicBezTo>
                    <a:pt x="1095" y="478"/>
                    <a:pt x="1077" y="632"/>
                    <a:pt x="1077" y="632"/>
                  </a:cubicBezTo>
                  <a:cubicBezTo>
                    <a:pt x="1082" y="673"/>
                    <a:pt x="1086" y="716"/>
                    <a:pt x="1088" y="760"/>
                  </a:cubicBezTo>
                  <a:cubicBezTo>
                    <a:pt x="1081" y="766"/>
                    <a:pt x="1075" y="772"/>
                    <a:pt x="1069" y="779"/>
                  </a:cubicBezTo>
                  <a:cubicBezTo>
                    <a:pt x="1138" y="817"/>
                    <a:pt x="1196" y="892"/>
                    <a:pt x="1236" y="956"/>
                  </a:cubicBezTo>
                  <a:cubicBezTo>
                    <a:pt x="1268" y="934"/>
                    <a:pt x="1289" y="897"/>
                    <a:pt x="1289" y="855"/>
                  </a:cubicBezTo>
                  <a:cubicBezTo>
                    <a:pt x="1289" y="809"/>
                    <a:pt x="1263" y="769"/>
                    <a:pt x="1226" y="748"/>
                  </a:cubicBezTo>
                  <a:cubicBezTo>
                    <a:pt x="1225" y="717"/>
                    <a:pt x="1222" y="686"/>
                    <a:pt x="1219" y="656"/>
                  </a:cubicBezTo>
                  <a:cubicBezTo>
                    <a:pt x="1441" y="704"/>
                    <a:pt x="1571" y="789"/>
                    <a:pt x="1571" y="855"/>
                  </a:cubicBezTo>
                  <a:cubicBezTo>
                    <a:pt x="1571" y="914"/>
                    <a:pt x="1465" y="990"/>
                    <a:pt x="1281" y="1039"/>
                  </a:cubicBezTo>
                  <a:cubicBezTo>
                    <a:pt x="1289" y="1055"/>
                    <a:pt x="1293" y="1065"/>
                    <a:pt x="1294" y="1065"/>
                  </a:cubicBezTo>
                  <a:cubicBezTo>
                    <a:pt x="1301" y="1084"/>
                    <a:pt x="1303" y="1104"/>
                    <a:pt x="1300" y="1124"/>
                  </a:cubicBezTo>
                  <a:cubicBezTo>
                    <a:pt x="1298" y="1142"/>
                    <a:pt x="1293" y="1161"/>
                    <a:pt x="1287" y="1181"/>
                  </a:cubicBezTo>
                  <a:cubicBezTo>
                    <a:pt x="1340" y="1168"/>
                    <a:pt x="1390" y="1153"/>
                    <a:pt x="1436" y="1135"/>
                  </a:cubicBezTo>
                  <a:cubicBezTo>
                    <a:pt x="1471" y="1121"/>
                    <a:pt x="1503" y="1106"/>
                    <a:pt x="1532" y="1090"/>
                  </a:cubicBezTo>
                  <a:cubicBezTo>
                    <a:pt x="1460" y="1296"/>
                    <a:pt x="1296" y="1460"/>
                    <a:pt x="1090" y="1531"/>
                  </a:cubicBezTo>
                  <a:cubicBezTo>
                    <a:pt x="1079" y="1535"/>
                    <a:pt x="1079" y="1535"/>
                    <a:pt x="1079" y="1535"/>
                  </a:cubicBezTo>
                  <a:cubicBezTo>
                    <a:pt x="1079" y="1680"/>
                    <a:pt x="1079" y="1680"/>
                    <a:pt x="1079" y="1680"/>
                  </a:cubicBezTo>
                  <a:cubicBezTo>
                    <a:pt x="1222" y="1642"/>
                    <a:pt x="1352" y="1567"/>
                    <a:pt x="1460" y="1459"/>
                  </a:cubicBezTo>
                  <a:cubicBezTo>
                    <a:pt x="1621" y="1298"/>
                    <a:pt x="1710" y="1083"/>
                    <a:pt x="1710" y="855"/>
                  </a:cubicBezTo>
                  <a:cubicBezTo>
                    <a:pt x="1710" y="855"/>
                    <a:pt x="1710" y="855"/>
                    <a:pt x="1710" y="855"/>
                  </a:cubicBezTo>
                  <a:cubicBezTo>
                    <a:pt x="1710" y="627"/>
                    <a:pt x="1621" y="412"/>
                    <a:pt x="1460" y="250"/>
                  </a:cubicBezTo>
                  <a:close/>
                  <a:moveTo>
                    <a:pt x="575" y="274"/>
                  </a:moveTo>
                  <a:cubicBezTo>
                    <a:pt x="548" y="344"/>
                    <a:pt x="526" y="424"/>
                    <a:pt x="511" y="511"/>
                  </a:cubicBezTo>
                  <a:cubicBezTo>
                    <a:pt x="424" y="526"/>
                    <a:pt x="344" y="548"/>
                    <a:pt x="274" y="575"/>
                  </a:cubicBezTo>
                  <a:cubicBezTo>
                    <a:pt x="239" y="589"/>
                    <a:pt x="207" y="604"/>
                    <a:pt x="178" y="619"/>
                  </a:cubicBezTo>
                  <a:cubicBezTo>
                    <a:pt x="198" y="563"/>
                    <a:pt x="225" y="509"/>
                    <a:pt x="258" y="459"/>
                  </a:cubicBezTo>
                  <a:cubicBezTo>
                    <a:pt x="263" y="460"/>
                    <a:pt x="268" y="460"/>
                    <a:pt x="273" y="460"/>
                  </a:cubicBezTo>
                  <a:cubicBezTo>
                    <a:pt x="341" y="460"/>
                    <a:pt x="396" y="405"/>
                    <a:pt x="396" y="338"/>
                  </a:cubicBezTo>
                  <a:cubicBezTo>
                    <a:pt x="396" y="328"/>
                    <a:pt x="394" y="318"/>
                    <a:pt x="392" y="309"/>
                  </a:cubicBezTo>
                  <a:cubicBezTo>
                    <a:pt x="459" y="252"/>
                    <a:pt x="536" y="208"/>
                    <a:pt x="620" y="178"/>
                  </a:cubicBezTo>
                  <a:cubicBezTo>
                    <a:pt x="604" y="207"/>
                    <a:pt x="589" y="239"/>
                    <a:pt x="575" y="274"/>
                  </a:cubicBezTo>
                  <a:close/>
                  <a:moveTo>
                    <a:pt x="1436" y="575"/>
                  </a:moveTo>
                  <a:cubicBezTo>
                    <a:pt x="1366" y="548"/>
                    <a:pt x="1286" y="526"/>
                    <a:pt x="1199" y="511"/>
                  </a:cubicBezTo>
                  <a:cubicBezTo>
                    <a:pt x="1184" y="424"/>
                    <a:pt x="1162" y="344"/>
                    <a:pt x="1135" y="274"/>
                  </a:cubicBezTo>
                  <a:cubicBezTo>
                    <a:pt x="1121" y="239"/>
                    <a:pt x="1106" y="207"/>
                    <a:pt x="1090" y="178"/>
                  </a:cubicBezTo>
                  <a:cubicBezTo>
                    <a:pt x="1296" y="250"/>
                    <a:pt x="1460" y="414"/>
                    <a:pt x="1532" y="619"/>
                  </a:cubicBezTo>
                  <a:cubicBezTo>
                    <a:pt x="1503" y="604"/>
                    <a:pt x="1471" y="589"/>
                    <a:pt x="1436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gradFill>
                  <a:gsLst>
                    <a:gs pos="100000">
                      <a:srgbClr val="AE7210"/>
                    </a:gs>
                    <a:gs pos="0">
                      <a:srgbClr val="E3BB5C"/>
                    </a:gs>
                  </a:gsLst>
                  <a:lin ang="5400000" scaled="1"/>
                </a:gradFill>
                <a:latin typeface="思源黑体 CN Normal" panose="020B0400000000000000" pitchFamily="34" charset="-122"/>
                <a:ea typeface="+mn-ea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706469" y="1549750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04144" y="2229113"/>
            <a:ext cx="305217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94617" y="3692202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92292" y="4371565"/>
            <a:ext cx="305217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80612" y="1549750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78287" y="2229113"/>
            <a:ext cx="305217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68760" y="3692202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966435" y="4371565"/>
            <a:ext cx="305217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1" grpId="0"/>
      <p:bldP spid="24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7002" y="895892"/>
            <a:ext cx="9357995" cy="2456180"/>
            <a:chOff x="1283335" y="1427652"/>
            <a:chExt cx="9357995" cy="2456180"/>
          </a:xfrm>
        </p:grpSpPr>
        <p:sp>
          <p:nvSpPr>
            <p:cNvPr id="3" name="矩形 2"/>
            <p:cNvSpPr/>
            <p:nvPr/>
          </p:nvSpPr>
          <p:spPr>
            <a:xfrm>
              <a:off x="1387475" y="2577001"/>
              <a:ext cx="435610" cy="130683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83335" y="2871324"/>
              <a:ext cx="601980" cy="33528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prstClr val="white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01</a:t>
              </a:r>
              <a:endParaRPr lang="zh-CN" altLang="en-US" sz="1575" b="1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661920" y="2194097"/>
              <a:ext cx="435610" cy="1689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48890" y="2871324"/>
              <a:ext cx="60198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schemeClr val="bg1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02</a:t>
              </a:r>
              <a:endParaRPr lang="zh-CN" altLang="en-US" sz="1575" b="1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75100" y="1810556"/>
              <a:ext cx="435610" cy="20732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4455" y="2871324"/>
              <a:ext cx="60198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prstClr val="white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03</a:t>
              </a:r>
              <a:endParaRPr lang="zh-CN" altLang="en-US" sz="1575" b="1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65420" y="1427652"/>
              <a:ext cx="435610" cy="24561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38750" y="2871324"/>
              <a:ext cx="460375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schemeClr val="bg1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04</a:t>
              </a:r>
              <a:endParaRPr lang="zh-CN" altLang="en-US" sz="1575" b="1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63970" y="2577002"/>
              <a:ext cx="435610" cy="130683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59830" y="2871324"/>
              <a:ext cx="601980" cy="33528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prstClr val="white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01</a:t>
              </a:r>
              <a:endParaRPr lang="zh-CN" altLang="en-US" sz="1575" b="1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74915" y="2194097"/>
              <a:ext cx="435610" cy="1689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61885" y="2871324"/>
              <a:ext cx="60198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schemeClr val="bg1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02</a:t>
              </a:r>
              <a:endParaRPr lang="zh-CN" altLang="en-US" sz="1575" b="1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886825" y="1810557"/>
              <a:ext cx="435610" cy="20732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806180" y="2871324"/>
              <a:ext cx="60198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prstClr val="white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03</a:t>
              </a:r>
              <a:endParaRPr lang="zh-CN" altLang="en-US" sz="1575" b="1">
                <a:solidFill>
                  <a:prstClr val="white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205720" y="1427652"/>
              <a:ext cx="435610" cy="24561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7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179050" y="2871324"/>
              <a:ext cx="460375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575" b="1">
                  <a:solidFill>
                    <a:schemeClr val="bg1"/>
                  </a:solidFill>
                  <a:latin typeface="思源黑体 CN Normal" panose="020B0400000000000000" pitchFamily="34" charset="-122"/>
                  <a:cs typeface="+mn-ea"/>
                  <a:sym typeface="+mn-lt"/>
                </a:rPr>
                <a:t>04</a:t>
              </a:r>
              <a:endParaRPr lang="zh-CN" altLang="en-US" sz="1575" b="1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563913" y="4028575"/>
            <a:ext cx="986744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54097" y="4287914"/>
            <a:ext cx="186431" cy="1864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63913" y="5234138"/>
            <a:ext cx="986744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54097" y="5493477"/>
            <a:ext cx="186431" cy="1864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31594"/>
          <a:stretch>
            <a:fillRect/>
          </a:stretch>
        </p:blipFill>
        <p:spPr>
          <a:xfrm>
            <a:off x="6096000" y="2007653"/>
            <a:ext cx="2852612" cy="2842694"/>
          </a:xfrm>
          <a:prstGeom prst="ellipse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129461" y="2002694"/>
            <a:ext cx="2852612" cy="28526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2922" y="2007653"/>
            <a:ext cx="2852612" cy="28526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062539" y="2007653"/>
            <a:ext cx="2852612" cy="28526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7172" y="2782380"/>
            <a:ext cx="244433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062" y="2782379"/>
            <a:ext cx="244433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84177" y="2782378"/>
            <a:ext cx="244433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5" name="文本框 11"/>
          <p:cNvSpPr txBox="1"/>
          <p:nvPr/>
        </p:nvSpPr>
        <p:spPr>
          <a:xfrm>
            <a:off x="1052180" y="2811431"/>
            <a:ext cx="135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/</a:t>
            </a:r>
            <a:endParaRPr lang="zh-CN" altLang="en-US" sz="44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3327" y="2872986"/>
            <a:ext cx="347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7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87763" y="1568972"/>
            <a:ext cx="10216473" cy="4139369"/>
            <a:chOff x="1818356" y="2137144"/>
            <a:chExt cx="6376920" cy="2583712"/>
          </a:xfrm>
        </p:grpSpPr>
        <p:sp>
          <p:nvSpPr>
            <p:cNvPr id="2" name="矩形 1"/>
            <p:cNvSpPr/>
            <p:nvPr/>
          </p:nvSpPr>
          <p:spPr>
            <a:xfrm>
              <a:off x="1866202" y="2232836"/>
              <a:ext cx="1924493" cy="5741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2000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818356" y="2137144"/>
              <a:ext cx="2020186" cy="25837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044569" y="2232836"/>
              <a:ext cx="1924493" cy="5741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2000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96723" y="2137144"/>
              <a:ext cx="2020186" cy="25837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222936" y="2232836"/>
              <a:ext cx="1924493" cy="5741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2000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175090" y="2137144"/>
              <a:ext cx="2020186" cy="25837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823474" y="3208553"/>
            <a:ext cx="2583265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3453" y="1764976"/>
            <a:ext cx="1503309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61845" y="3165857"/>
            <a:ext cx="2583265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01824" y="1722280"/>
            <a:ext cx="1503309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46890" y="3208553"/>
            <a:ext cx="2583265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86869" y="1764976"/>
            <a:ext cx="1503309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1" y="1861036"/>
            <a:ext cx="5113539" cy="3409026"/>
          </a:xfrm>
          <a:prstGeom prst="rect">
            <a:avLst/>
          </a:prstGeom>
        </p:spPr>
      </p:pic>
      <p:sp>
        <p:nvSpPr>
          <p:cNvPr id="3" name="淘宝店chenying0907 8"/>
          <p:cNvSpPr/>
          <p:nvPr/>
        </p:nvSpPr>
        <p:spPr>
          <a:xfrm>
            <a:off x="0" y="2528775"/>
            <a:ext cx="5711301" cy="143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121899" tIns="60949" rIns="121899" bIns="60949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30">
              <a:solidFill>
                <a:schemeClr val="bg1">
                  <a:lumMod val="8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0295" y="1497315"/>
            <a:ext cx="1968886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0295" y="3162652"/>
            <a:ext cx="553377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0295" y="4327107"/>
            <a:ext cx="553377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4"/>
          <a:stretch>
            <a:fillRect/>
          </a:stretch>
        </p:blipFill>
        <p:spPr>
          <a:xfrm>
            <a:off x="4170581" y="0"/>
            <a:ext cx="385083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6322" y="2782380"/>
            <a:ext cx="3236789" cy="203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59953" y="2782380"/>
            <a:ext cx="3236789" cy="203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9741" y="1887932"/>
            <a:ext cx="1968886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3904" y="1932649"/>
            <a:ext cx="1968886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矩形 20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27" name="文本框 5"/>
          <p:cNvSpPr txBox="1"/>
          <p:nvPr/>
        </p:nvSpPr>
        <p:spPr>
          <a:xfrm>
            <a:off x="954426" y="1941658"/>
            <a:ext cx="4510494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solidFill>
                  <a:schemeClr val="bg1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谢谢欣赏</a:t>
            </a:r>
            <a:endParaRPr lang="zh-CN" altLang="en-US" sz="8000">
              <a:solidFill>
                <a:schemeClr val="bg1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3953" y="4034257"/>
            <a:ext cx="5581252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solidFill>
                <a:schemeClr val="bg1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5012" y="3546012"/>
            <a:ext cx="201168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营</a:t>
            </a:r>
            <a:endParaRPr lang="zh-CN" altLang="en-US" sz="1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58322" y="3546012"/>
            <a:ext cx="2011680" cy="370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时间：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 20XX.XX.XX</a:t>
            </a:r>
            <a:endParaRPr lang="en-US" altLang="zh-CN" sz="1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246058" y="1630375"/>
            <a:ext cx="2860527" cy="64633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en-US" altLang="zh-CN" sz="4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THeiti Light" charset="-122"/>
              </a:rPr>
              <a:t>CONTENTS</a:t>
            </a:r>
            <a:endParaRPr lang="en-US" altLang="zh-CN" sz="4200" b="1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THeiti Light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613515"/>
            <a:ext cx="2938509" cy="64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latin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4134" y="1613515"/>
            <a:ext cx="5777865" cy="646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453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2019845" y="3406235"/>
            <a:ext cx="1357589" cy="58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019845" y="4659431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6480207" y="3412407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6480206" y="4650501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33032" y="3437152"/>
            <a:ext cx="224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7793394" y="3456372"/>
            <a:ext cx="22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7793394" y="4721264"/>
            <a:ext cx="232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3333032" y="4684528"/>
            <a:ext cx="22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5" name="文本框 11"/>
          <p:cNvSpPr txBox="1"/>
          <p:nvPr/>
        </p:nvSpPr>
        <p:spPr>
          <a:xfrm>
            <a:off x="1052180" y="2811431"/>
            <a:ext cx="135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/</a:t>
            </a:r>
            <a:endParaRPr lang="zh-CN" altLang="en-US" sz="44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3327" y="2872986"/>
            <a:ext cx="347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7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2697687" y="1975271"/>
            <a:ext cx="227551" cy="196582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12" tIns="45706" rIns="91412" bIns="4570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935820" y="4503617"/>
            <a:ext cx="227551" cy="196582"/>
          </a:xfrm>
          <a:custGeom>
            <a:avLst/>
            <a:gdLst>
              <a:gd name="T0" fmla="*/ 24 w 65"/>
              <a:gd name="T1" fmla="*/ 0 h 56"/>
              <a:gd name="T2" fmla="*/ 40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3 w 65"/>
              <a:gd name="T9" fmla="*/ 22 h 56"/>
              <a:gd name="T10" fmla="*/ 45 w 65"/>
              <a:gd name="T11" fmla="*/ 36 h 56"/>
              <a:gd name="T12" fmla="*/ 36 w 65"/>
              <a:gd name="T13" fmla="*/ 52 h 56"/>
              <a:gd name="T14" fmla="*/ 28 w 65"/>
              <a:gd name="T15" fmla="*/ 52 h 56"/>
              <a:gd name="T16" fmla="*/ 19 w 65"/>
              <a:gd name="T17" fmla="*/ 36 h 56"/>
              <a:gd name="T18" fmla="*/ 11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4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4" y="0"/>
                </a:moveTo>
                <a:cubicBezTo>
                  <a:pt x="29" y="0"/>
                  <a:pt x="36" y="0"/>
                  <a:pt x="40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5" y="3"/>
                  <a:pt x="63" y="6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6"/>
                  <a:pt x="48" y="32"/>
                  <a:pt x="45" y="36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6"/>
                  <a:pt x="30" y="56"/>
                  <a:pt x="28" y="52"/>
                </a:cubicBezTo>
                <a:cubicBezTo>
                  <a:pt x="19" y="36"/>
                  <a:pt x="19" y="36"/>
                  <a:pt x="19" y="36"/>
                </a:cubicBezTo>
                <a:cubicBezTo>
                  <a:pt x="17" y="32"/>
                  <a:pt x="13" y="26"/>
                  <a:pt x="11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1" y="0"/>
                  <a:pt x="6" y="0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12" tIns="45706" rIns="91412" bIns="4570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7060608" y="1975271"/>
            <a:ext cx="230506" cy="196582"/>
          </a:xfrm>
          <a:custGeom>
            <a:avLst/>
            <a:gdLst>
              <a:gd name="T0" fmla="*/ 25 w 66"/>
              <a:gd name="T1" fmla="*/ 0 h 56"/>
              <a:gd name="T2" fmla="*/ 41 w 66"/>
              <a:gd name="T3" fmla="*/ 0 h 56"/>
              <a:gd name="T4" fmla="*/ 59 w 66"/>
              <a:gd name="T5" fmla="*/ 0 h 56"/>
              <a:gd name="T6" fmla="*/ 63 w 66"/>
              <a:gd name="T7" fmla="*/ 6 h 56"/>
              <a:gd name="T8" fmla="*/ 54 w 66"/>
              <a:gd name="T9" fmla="*/ 22 h 56"/>
              <a:gd name="T10" fmla="*/ 46 w 66"/>
              <a:gd name="T11" fmla="*/ 36 h 56"/>
              <a:gd name="T12" fmla="*/ 37 w 66"/>
              <a:gd name="T13" fmla="*/ 52 h 56"/>
              <a:gd name="T14" fmla="*/ 29 w 66"/>
              <a:gd name="T15" fmla="*/ 52 h 56"/>
              <a:gd name="T16" fmla="*/ 20 w 66"/>
              <a:gd name="T17" fmla="*/ 36 h 56"/>
              <a:gd name="T18" fmla="*/ 12 w 66"/>
              <a:gd name="T19" fmla="*/ 22 h 56"/>
              <a:gd name="T20" fmla="*/ 2 w 66"/>
              <a:gd name="T21" fmla="*/ 6 h 56"/>
              <a:gd name="T22" fmla="*/ 6 w 66"/>
              <a:gd name="T23" fmla="*/ 0 h 56"/>
              <a:gd name="T24" fmla="*/ 25 w 66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56">
                <a:moveTo>
                  <a:pt x="25" y="0"/>
                </a:moveTo>
                <a:cubicBezTo>
                  <a:pt x="29" y="0"/>
                  <a:pt x="37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6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8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12" tIns="45706" rIns="91412" bIns="4570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274704" y="4422313"/>
            <a:ext cx="227551" cy="196582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12" tIns="45706" rIns="91412" bIns="4570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519596" y="2299216"/>
            <a:ext cx="1768687" cy="1776622"/>
            <a:chOff x="8913212" y="2354079"/>
            <a:chExt cx="2170610" cy="2179676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8913212" y="2354079"/>
              <a:ext cx="2170610" cy="2179676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9223300" y="2673233"/>
              <a:ext cx="1564942" cy="15721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9722271" y="3086620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04468" y="2504498"/>
            <a:ext cx="1768687" cy="1776622"/>
            <a:chOff x="3710640" y="2354079"/>
            <a:chExt cx="2170610" cy="2179676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710640" y="2354079"/>
              <a:ext cx="2170610" cy="2179676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015287" y="2673233"/>
              <a:ext cx="1564942" cy="15721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4468312" y="3139354"/>
              <a:ext cx="605073" cy="63571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12032" y="2409490"/>
            <a:ext cx="1768687" cy="1776622"/>
            <a:chOff x="6301953" y="2354079"/>
            <a:chExt cx="2170610" cy="217967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301953" y="2354079"/>
              <a:ext cx="2170610" cy="2179676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6606600" y="2673233"/>
              <a:ext cx="1561316" cy="15721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18" name="Freeform 33"/>
            <p:cNvSpPr>
              <a:spLocks noEditPoints="1"/>
            </p:cNvSpPr>
            <p:nvPr/>
          </p:nvSpPr>
          <p:spPr bwMode="auto">
            <a:xfrm>
              <a:off x="7091684" y="3134149"/>
              <a:ext cx="727150" cy="682917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03717" y="2627282"/>
            <a:ext cx="1768687" cy="1776622"/>
            <a:chOff x="1110261" y="2354079"/>
            <a:chExt cx="2170610" cy="2179676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110261" y="2354079"/>
              <a:ext cx="2170610" cy="2179676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1426521" y="2673233"/>
              <a:ext cx="1564942" cy="15721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1944257" y="3014262"/>
              <a:ext cx="590430" cy="7608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gradFill>
                  <a:gsLst>
                    <a:gs pos="100000">
                      <a:srgbClr val="9D611F"/>
                    </a:gs>
                    <a:gs pos="0">
                      <a:srgbClr val="EAD074"/>
                    </a:gs>
                  </a:gsLst>
                  <a:lin ang="5400000" scaled="0"/>
                </a:gra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10" name="Freeform 13"/>
          <p:cNvSpPr/>
          <p:nvPr/>
        </p:nvSpPr>
        <p:spPr bwMode="auto">
          <a:xfrm>
            <a:off x="2712742" y="2553462"/>
            <a:ext cx="2240041" cy="1769231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7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3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7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54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4935820" y="2462926"/>
            <a:ext cx="2240041" cy="1769231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6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3">
                <a:moveTo>
                  <a:pt x="627" y="504"/>
                </a:moveTo>
                <a:cubicBezTo>
                  <a:pt x="462" y="504"/>
                  <a:pt x="390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6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54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7145484" y="2360527"/>
            <a:ext cx="2242996" cy="1769231"/>
          </a:xfrm>
          <a:custGeom>
            <a:avLst/>
            <a:gdLst>
              <a:gd name="T0" fmla="*/ 627 w 642"/>
              <a:gd name="T1" fmla="*/ 504 h 504"/>
              <a:gd name="T2" fmla="*/ 322 w 642"/>
              <a:gd name="T3" fmla="*/ 266 h 504"/>
              <a:gd name="T4" fmla="*/ 14 w 642"/>
              <a:gd name="T5" fmla="*/ 28 h 504"/>
              <a:gd name="T6" fmla="*/ 0 w 642"/>
              <a:gd name="T7" fmla="*/ 14 h 504"/>
              <a:gd name="T8" fmla="*/ 14 w 642"/>
              <a:gd name="T9" fmla="*/ 0 h 504"/>
              <a:gd name="T10" fmla="*/ 347 w 642"/>
              <a:gd name="T11" fmla="*/ 252 h 504"/>
              <a:gd name="T12" fmla="*/ 627 w 642"/>
              <a:gd name="T13" fmla="*/ 476 h 504"/>
              <a:gd name="T14" fmla="*/ 642 w 642"/>
              <a:gd name="T15" fmla="*/ 490 h 504"/>
              <a:gd name="T16" fmla="*/ 627 w 642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2" h="503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9" y="0"/>
                  <a:pt x="274" y="128"/>
                  <a:pt x="347" y="252"/>
                </a:cubicBezTo>
                <a:cubicBezTo>
                  <a:pt x="415" y="367"/>
                  <a:pt x="479" y="476"/>
                  <a:pt x="627" y="476"/>
                </a:cubicBezTo>
                <a:cubicBezTo>
                  <a:pt x="635" y="476"/>
                  <a:pt x="642" y="482"/>
                  <a:pt x="642" y="490"/>
                </a:cubicBezTo>
                <a:cubicBezTo>
                  <a:pt x="642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54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>
              <a:gradFill>
                <a:gsLst>
                  <a:gs pos="100000">
                    <a:srgbClr val="9D611F"/>
                  </a:gs>
                  <a:gs pos="0">
                    <a:srgbClr val="EAD074"/>
                  </a:gs>
                </a:gsLst>
                <a:lin ang="5400000" scaled="0"/>
              </a:gradFill>
              <a:latin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0023" y="927703"/>
            <a:ext cx="400871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64246" y="920625"/>
            <a:ext cx="400871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51896" y="4916556"/>
            <a:ext cx="400871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06119" y="4909478"/>
            <a:ext cx="400871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493"/>
            <a:ext cx="5113539" cy="3409026"/>
          </a:xfrm>
          <a:prstGeom prst="rect">
            <a:avLst/>
          </a:prstGeom>
        </p:spPr>
      </p:pic>
      <p:sp>
        <p:nvSpPr>
          <p:cNvPr id="13" name="AutoShape 3"/>
          <p:cNvSpPr/>
          <p:nvPr/>
        </p:nvSpPr>
        <p:spPr bwMode="auto">
          <a:xfrm>
            <a:off x="5604051" y="1972493"/>
            <a:ext cx="2753514" cy="3301361"/>
          </a:xfrm>
          <a:custGeom>
            <a:avLst/>
            <a:gdLst>
              <a:gd name="T0" fmla="*/ 1856 w 19952"/>
              <a:gd name="T1" fmla="*/ 0 h 21600"/>
              <a:gd name="T2" fmla="*/ 0 w 19952"/>
              <a:gd name="T3" fmla="*/ 1583 h 21600"/>
              <a:gd name="T4" fmla="*/ 0 w 19952"/>
              <a:gd name="T5" fmla="*/ 20017 h 21600"/>
              <a:gd name="T6" fmla="*/ 1856 w 19952"/>
              <a:gd name="T7" fmla="*/ 21600 h 21600"/>
              <a:gd name="T8" fmla="*/ 18096 w 19952"/>
              <a:gd name="T9" fmla="*/ 21600 h 21600"/>
              <a:gd name="T10" fmla="*/ 19952 w 19952"/>
              <a:gd name="T11" fmla="*/ 20017 h 21600"/>
              <a:gd name="T12" fmla="*/ 19952 w 19952"/>
              <a:gd name="T13" fmla="*/ 6957 h 21600"/>
              <a:gd name="T14" fmla="*/ 21600 w 19952"/>
              <a:gd name="T15" fmla="*/ 6098 h 21600"/>
              <a:gd name="T16" fmla="*/ 19952 w 19952"/>
              <a:gd name="T17" fmla="*/ 5240 h 21600"/>
              <a:gd name="T18" fmla="*/ 19952 w 19952"/>
              <a:gd name="T19" fmla="*/ 1583 h 21600"/>
              <a:gd name="T20" fmla="*/ 18096 w 19952"/>
              <a:gd name="T21" fmla="*/ 0 h 21600"/>
              <a:gd name="T22" fmla="*/ 1856 w 19952"/>
              <a:gd name="T23" fmla="*/ 0 h 21600"/>
              <a:gd name="T24" fmla="*/ 1856 w 19952"/>
              <a:gd name="T2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52" h="21600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b="1">
              <a:solidFill>
                <a:schemeClr val="bg1"/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04224" y="2326606"/>
            <a:ext cx="553169" cy="650085"/>
            <a:chOff x="2412519" y="3172794"/>
            <a:chExt cx="553169" cy="650085"/>
          </a:xfrm>
        </p:grpSpPr>
        <p:sp>
          <p:nvSpPr>
            <p:cNvPr id="19" name="AutoShape 6"/>
            <p:cNvSpPr/>
            <p:nvPr/>
          </p:nvSpPr>
          <p:spPr bwMode="auto">
            <a:xfrm>
              <a:off x="2517487" y="3172794"/>
              <a:ext cx="326606" cy="329548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AutoShape 7"/>
            <p:cNvSpPr/>
            <p:nvPr/>
          </p:nvSpPr>
          <p:spPr bwMode="auto">
            <a:xfrm>
              <a:off x="2412519" y="3468321"/>
              <a:ext cx="553169" cy="354558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6235038" y="3184314"/>
            <a:ext cx="1561791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958518" y="1941312"/>
            <a:ext cx="2753514" cy="3301361"/>
            <a:chOff x="1435736" y="2272476"/>
            <a:chExt cx="2601072" cy="3301361"/>
          </a:xfrm>
        </p:grpSpPr>
        <p:sp>
          <p:nvSpPr>
            <p:cNvPr id="8" name="AutoShape 3"/>
            <p:cNvSpPr/>
            <p:nvPr/>
          </p:nvSpPr>
          <p:spPr bwMode="auto">
            <a:xfrm>
              <a:off x="1435736" y="2272476"/>
              <a:ext cx="2601072" cy="3301361"/>
            </a:xfrm>
            <a:custGeom>
              <a:avLst/>
              <a:gdLst>
                <a:gd name="T0" fmla="*/ 1856 w 19952"/>
                <a:gd name="T1" fmla="*/ 0 h 21600"/>
                <a:gd name="T2" fmla="*/ 0 w 19952"/>
                <a:gd name="T3" fmla="*/ 1583 h 21600"/>
                <a:gd name="T4" fmla="*/ 0 w 19952"/>
                <a:gd name="T5" fmla="*/ 20017 h 21600"/>
                <a:gd name="T6" fmla="*/ 1856 w 19952"/>
                <a:gd name="T7" fmla="*/ 21600 h 21600"/>
                <a:gd name="T8" fmla="*/ 18096 w 19952"/>
                <a:gd name="T9" fmla="*/ 21600 h 21600"/>
                <a:gd name="T10" fmla="*/ 19952 w 19952"/>
                <a:gd name="T11" fmla="*/ 20017 h 21600"/>
                <a:gd name="T12" fmla="*/ 19952 w 19952"/>
                <a:gd name="T13" fmla="*/ 6957 h 21600"/>
                <a:gd name="T14" fmla="*/ 21600 w 19952"/>
                <a:gd name="T15" fmla="*/ 6098 h 21600"/>
                <a:gd name="T16" fmla="*/ 19952 w 19952"/>
                <a:gd name="T17" fmla="*/ 5240 h 21600"/>
                <a:gd name="T18" fmla="*/ 19952 w 19952"/>
                <a:gd name="T19" fmla="*/ 1583 h 21600"/>
                <a:gd name="T20" fmla="*/ 18096 w 19952"/>
                <a:gd name="T21" fmla="*/ 0 h 21600"/>
                <a:gd name="T22" fmla="*/ 1856 w 19952"/>
                <a:gd name="T23" fmla="*/ 0 h 21600"/>
                <a:gd name="T24" fmla="*/ 1856 w 19952"/>
                <a:gd name="T2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52" h="21600">
                  <a:moveTo>
                    <a:pt x="1856" y="0"/>
                  </a:moveTo>
                  <a:cubicBezTo>
                    <a:pt x="831" y="0"/>
                    <a:pt x="0" y="709"/>
                    <a:pt x="0" y="1583"/>
                  </a:cubicBezTo>
                  <a:lnTo>
                    <a:pt x="0" y="20017"/>
                  </a:lnTo>
                  <a:cubicBezTo>
                    <a:pt x="0" y="20891"/>
                    <a:pt x="831" y="21600"/>
                    <a:pt x="1856" y="21600"/>
                  </a:cubicBezTo>
                  <a:lnTo>
                    <a:pt x="18096" y="21600"/>
                  </a:lnTo>
                  <a:cubicBezTo>
                    <a:pt x="19121" y="21600"/>
                    <a:pt x="19952" y="20891"/>
                    <a:pt x="19952" y="20017"/>
                  </a:cubicBezTo>
                  <a:lnTo>
                    <a:pt x="19952" y="6957"/>
                  </a:lnTo>
                  <a:lnTo>
                    <a:pt x="21600" y="6098"/>
                  </a:lnTo>
                  <a:lnTo>
                    <a:pt x="19952" y="5240"/>
                  </a:lnTo>
                  <a:lnTo>
                    <a:pt x="19952" y="1583"/>
                  </a:lnTo>
                  <a:cubicBezTo>
                    <a:pt x="19952" y="709"/>
                    <a:pt x="19121" y="0"/>
                    <a:pt x="18096" y="0"/>
                  </a:cubicBezTo>
                  <a:lnTo>
                    <a:pt x="1856" y="0"/>
                  </a:lnTo>
                  <a:close/>
                  <a:moveTo>
                    <a:pt x="1856" y="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 b="1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1990502" y="3484297"/>
              <a:ext cx="156179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AutoShape 7"/>
          <p:cNvSpPr/>
          <p:nvPr/>
        </p:nvSpPr>
        <p:spPr bwMode="auto">
          <a:xfrm>
            <a:off x="10058691" y="2459381"/>
            <a:ext cx="553169" cy="524242"/>
          </a:xfrm>
          <a:custGeom>
            <a:avLst/>
            <a:gdLst>
              <a:gd name="T0" fmla="*/ 1747 w 2991"/>
              <a:gd name="T1" fmla="*/ 725 h 2839"/>
              <a:gd name="T2" fmla="*/ 958 w 2991"/>
              <a:gd name="T3" fmla="*/ 1502 h 2839"/>
              <a:gd name="T4" fmla="*/ 959 w 2991"/>
              <a:gd name="T5" fmla="*/ 1509 h 2839"/>
              <a:gd name="T6" fmla="*/ 966 w 2991"/>
              <a:gd name="T7" fmla="*/ 1608 h 2839"/>
              <a:gd name="T8" fmla="*/ 974 w 2991"/>
              <a:gd name="T9" fmla="*/ 1658 h 2839"/>
              <a:gd name="T10" fmla="*/ 1012 w 2991"/>
              <a:gd name="T11" fmla="*/ 1782 h 2839"/>
              <a:gd name="T12" fmla="*/ 1094 w 2991"/>
              <a:gd name="T13" fmla="*/ 1938 h 2839"/>
              <a:gd name="T14" fmla="*/ 1387 w 2991"/>
              <a:gd name="T15" fmla="*/ 2189 h 2839"/>
              <a:gd name="T16" fmla="*/ 1685 w 2991"/>
              <a:gd name="T17" fmla="*/ 2273 h 2839"/>
              <a:gd name="T18" fmla="*/ 1714 w 2991"/>
              <a:gd name="T19" fmla="*/ 2270 h 2839"/>
              <a:gd name="T20" fmla="*/ 1979 w 2991"/>
              <a:gd name="T21" fmla="*/ 2233 h 2839"/>
              <a:gd name="T22" fmla="*/ 2166 w 2991"/>
              <a:gd name="T23" fmla="*/ 2135 h 2839"/>
              <a:gd name="T24" fmla="*/ 1718 w 2991"/>
              <a:gd name="T25" fmla="*/ 2076 h 2839"/>
              <a:gd name="T26" fmla="*/ 1160 w 2991"/>
              <a:gd name="T27" fmla="*/ 1595 h 2839"/>
              <a:gd name="T28" fmla="*/ 1152 w 2991"/>
              <a:gd name="T29" fmla="*/ 1505 h 2839"/>
              <a:gd name="T30" fmla="*/ 1159 w 2991"/>
              <a:gd name="T31" fmla="*/ 1406 h 2839"/>
              <a:gd name="T32" fmla="*/ 1210 w 2991"/>
              <a:gd name="T33" fmla="*/ 1250 h 2839"/>
              <a:gd name="T34" fmla="*/ 1743 w 2991"/>
              <a:gd name="T35" fmla="*/ 919 h 2839"/>
              <a:gd name="T36" fmla="*/ 1979 w 2991"/>
              <a:gd name="T37" fmla="*/ 980 h 2839"/>
              <a:gd name="T38" fmla="*/ 2166 w 2991"/>
              <a:gd name="T39" fmla="*/ 1118 h 2839"/>
              <a:gd name="T40" fmla="*/ 1718 w 2991"/>
              <a:gd name="T41" fmla="*/ 2076 h 2839"/>
              <a:gd name="T42" fmla="*/ 2817 w 2991"/>
              <a:gd name="T43" fmla="*/ 2839 h 2839"/>
              <a:gd name="T44" fmla="*/ 2410 w 2991"/>
              <a:gd name="T45" fmla="*/ 2066 h 2839"/>
              <a:gd name="T46" fmla="*/ 885 w 2991"/>
              <a:gd name="T47" fmla="*/ 753 h 2839"/>
              <a:gd name="T48" fmla="*/ 481 w 2991"/>
              <a:gd name="T49" fmla="*/ 597 h 2839"/>
              <a:gd name="T50" fmla="*/ 885 w 2991"/>
              <a:gd name="T51" fmla="*/ 753 h 2839"/>
              <a:gd name="T52" fmla="*/ 481 w 2991"/>
              <a:gd name="T53" fmla="*/ 849 h 2839"/>
              <a:gd name="T54" fmla="*/ 885 w 2991"/>
              <a:gd name="T55" fmla="*/ 1005 h 2839"/>
              <a:gd name="T56" fmla="*/ 2166 w 2991"/>
              <a:gd name="T57" fmla="*/ 1239 h 2839"/>
              <a:gd name="T58" fmla="*/ 1979 w 2991"/>
              <a:gd name="T59" fmla="*/ 1946 h 2839"/>
              <a:gd name="T60" fmla="*/ 2166 w 2991"/>
              <a:gd name="T61" fmla="*/ 1239 h 2839"/>
              <a:gd name="T62" fmla="*/ 2166 w 2991"/>
              <a:gd name="T63" fmla="*/ 2220 h 2839"/>
              <a:gd name="T64" fmla="*/ 0 w 2991"/>
              <a:gd name="T65" fmla="*/ 2812 h 2839"/>
              <a:gd name="T66" fmla="*/ 1764 w 2991"/>
              <a:gd name="T67" fmla="*/ 0 h 2839"/>
              <a:gd name="T68" fmla="*/ 2166 w 2991"/>
              <a:gd name="T69" fmla="*/ 782 h 2839"/>
              <a:gd name="T70" fmla="*/ 1979 w 2991"/>
              <a:gd name="T71" fmla="*/ 484 h 2839"/>
              <a:gd name="T72" fmla="*/ 1667 w 2991"/>
              <a:gd name="T73" fmla="*/ 187 h 2839"/>
              <a:gd name="T74" fmla="*/ 187 w 2991"/>
              <a:gd name="T75" fmla="*/ 2625 h 2839"/>
              <a:gd name="T76" fmla="*/ 1979 w 2991"/>
              <a:gd name="T77" fmla="*/ 2306 h 2839"/>
              <a:gd name="T78" fmla="*/ 1468 w 2991"/>
              <a:gd name="T79" fmla="*/ 1938 h 2839"/>
              <a:gd name="T80" fmla="*/ 1613 w 2991"/>
              <a:gd name="T81" fmla="*/ 1782 h 2839"/>
              <a:gd name="T82" fmla="*/ 460 w 2991"/>
              <a:gd name="T83" fmla="*/ 1782 h 2839"/>
              <a:gd name="T84" fmla="*/ 1011 w 2991"/>
              <a:gd name="T85" fmla="*/ 1938 h 2839"/>
              <a:gd name="T86" fmla="*/ 460 w 2991"/>
              <a:gd name="T87" fmla="*/ 1782 h 2839"/>
              <a:gd name="T88" fmla="*/ 1246 w 2991"/>
              <a:gd name="T89" fmla="*/ 1658 h 2839"/>
              <a:gd name="T90" fmla="*/ 1613 w 2991"/>
              <a:gd name="T91" fmla="*/ 1502 h 2839"/>
              <a:gd name="T92" fmla="*/ 460 w 2991"/>
              <a:gd name="T93" fmla="*/ 1502 h 2839"/>
              <a:gd name="T94" fmla="*/ 903 w 2991"/>
              <a:gd name="T95" fmla="*/ 1658 h 2839"/>
              <a:gd name="T96" fmla="*/ 460 w 2991"/>
              <a:gd name="T97" fmla="*/ 1502 h 2839"/>
              <a:gd name="T98" fmla="*/ 1231 w 2991"/>
              <a:gd name="T99" fmla="*/ 1406 h 2839"/>
              <a:gd name="T100" fmla="*/ 1613 w 2991"/>
              <a:gd name="T101" fmla="*/ 1250 h 2839"/>
              <a:gd name="T102" fmla="*/ 460 w 2991"/>
              <a:gd name="T103" fmla="*/ 1250 h 2839"/>
              <a:gd name="T104" fmla="*/ 894 w 2991"/>
              <a:gd name="T105" fmla="*/ 1406 h 2839"/>
              <a:gd name="T106" fmla="*/ 460 w 2991"/>
              <a:gd name="T107" fmla="*/ 1250 h 2839"/>
              <a:gd name="T108" fmla="*/ 1209 w 2991"/>
              <a:gd name="T109" fmla="*/ 2189 h 2839"/>
              <a:gd name="T110" fmla="*/ 1640 w 2991"/>
              <a:gd name="T111" fmla="*/ 2339 h 2839"/>
              <a:gd name="T112" fmla="*/ 1209 w 2991"/>
              <a:gd name="T113" fmla="*/ 2345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91" h="2839">
                <a:moveTo>
                  <a:pt x="2503" y="1514"/>
                </a:moveTo>
                <a:cubicBezTo>
                  <a:pt x="2512" y="1088"/>
                  <a:pt x="2173" y="734"/>
                  <a:pt x="1747" y="725"/>
                </a:cubicBezTo>
                <a:cubicBezTo>
                  <a:pt x="1321" y="716"/>
                  <a:pt x="967" y="1055"/>
                  <a:pt x="958" y="1481"/>
                </a:cubicBezTo>
                <a:cubicBezTo>
                  <a:pt x="958" y="1488"/>
                  <a:pt x="958" y="1495"/>
                  <a:pt x="958" y="1502"/>
                </a:cubicBezTo>
                <a:lnTo>
                  <a:pt x="958" y="1502"/>
                </a:lnTo>
                <a:cubicBezTo>
                  <a:pt x="958" y="1504"/>
                  <a:pt x="959" y="1506"/>
                  <a:pt x="959" y="1509"/>
                </a:cubicBezTo>
                <a:cubicBezTo>
                  <a:pt x="959" y="1531"/>
                  <a:pt x="960" y="1553"/>
                  <a:pt x="962" y="1574"/>
                </a:cubicBezTo>
                <a:cubicBezTo>
                  <a:pt x="963" y="1585"/>
                  <a:pt x="965" y="1597"/>
                  <a:pt x="966" y="1608"/>
                </a:cubicBezTo>
                <a:cubicBezTo>
                  <a:pt x="968" y="1620"/>
                  <a:pt x="970" y="1633"/>
                  <a:pt x="972" y="1645"/>
                </a:cubicBezTo>
                <a:cubicBezTo>
                  <a:pt x="973" y="1649"/>
                  <a:pt x="973" y="1654"/>
                  <a:pt x="974" y="1658"/>
                </a:cubicBezTo>
                <a:lnTo>
                  <a:pt x="975" y="1658"/>
                </a:lnTo>
                <a:cubicBezTo>
                  <a:pt x="984" y="1701"/>
                  <a:pt x="996" y="1742"/>
                  <a:pt x="1012" y="1782"/>
                </a:cubicBezTo>
                <a:lnTo>
                  <a:pt x="1010" y="1782"/>
                </a:lnTo>
                <a:cubicBezTo>
                  <a:pt x="1032" y="1838"/>
                  <a:pt x="1060" y="1890"/>
                  <a:pt x="1094" y="1938"/>
                </a:cubicBezTo>
                <a:lnTo>
                  <a:pt x="1097" y="1938"/>
                </a:lnTo>
                <a:cubicBezTo>
                  <a:pt x="1171" y="2044"/>
                  <a:pt x="1270" y="2131"/>
                  <a:pt x="1387" y="2189"/>
                </a:cubicBezTo>
                <a:lnTo>
                  <a:pt x="1378" y="2189"/>
                </a:lnTo>
                <a:cubicBezTo>
                  <a:pt x="1471" y="2237"/>
                  <a:pt x="1575" y="2266"/>
                  <a:pt x="1685" y="2273"/>
                </a:cubicBezTo>
                <a:cubicBezTo>
                  <a:pt x="1685" y="2271"/>
                  <a:pt x="1685" y="2269"/>
                  <a:pt x="1685" y="2268"/>
                </a:cubicBezTo>
                <a:cubicBezTo>
                  <a:pt x="1695" y="2269"/>
                  <a:pt x="1704" y="2270"/>
                  <a:pt x="1714" y="2270"/>
                </a:cubicBezTo>
                <a:cubicBezTo>
                  <a:pt x="1807" y="2272"/>
                  <a:pt x="1896" y="2257"/>
                  <a:pt x="1979" y="2228"/>
                </a:cubicBezTo>
                <a:lnTo>
                  <a:pt x="1979" y="2233"/>
                </a:lnTo>
                <a:cubicBezTo>
                  <a:pt x="2046" y="2210"/>
                  <a:pt x="2109" y="2179"/>
                  <a:pt x="2166" y="2139"/>
                </a:cubicBezTo>
                <a:lnTo>
                  <a:pt x="2166" y="2135"/>
                </a:lnTo>
                <a:cubicBezTo>
                  <a:pt x="2365" y="1999"/>
                  <a:pt x="2498" y="1773"/>
                  <a:pt x="2503" y="1514"/>
                </a:cubicBezTo>
                <a:close/>
                <a:moveTo>
                  <a:pt x="1718" y="2076"/>
                </a:moveTo>
                <a:cubicBezTo>
                  <a:pt x="1446" y="2070"/>
                  <a:pt x="1221" y="1876"/>
                  <a:pt x="1165" y="1621"/>
                </a:cubicBezTo>
                <a:cubicBezTo>
                  <a:pt x="1164" y="1612"/>
                  <a:pt x="1161" y="1604"/>
                  <a:pt x="1160" y="1595"/>
                </a:cubicBezTo>
                <a:cubicBezTo>
                  <a:pt x="1159" y="1586"/>
                  <a:pt x="1157" y="1576"/>
                  <a:pt x="1156" y="1567"/>
                </a:cubicBezTo>
                <a:cubicBezTo>
                  <a:pt x="1154" y="1547"/>
                  <a:pt x="1152" y="1526"/>
                  <a:pt x="1152" y="1505"/>
                </a:cubicBezTo>
                <a:cubicBezTo>
                  <a:pt x="1152" y="1499"/>
                  <a:pt x="1152" y="1492"/>
                  <a:pt x="1152" y="1485"/>
                </a:cubicBezTo>
                <a:cubicBezTo>
                  <a:pt x="1152" y="1458"/>
                  <a:pt x="1155" y="1432"/>
                  <a:pt x="1159" y="1406"/>
                </a:cubicBezTo>
                <a:lnTo>
                  <a:pt x="1160" y="1406"/>
                </a:lnTo>
                <a:cubicBezTo>
                  <a:pt x="1169" y="1351"/>
                  <a:pt x="1186" y="1298"/>
                  <a:pt x="1210" y="1250"/>
                </a:cubicBezTo>
                <a:lnTo>
                  <a:pt x="1208" y="1250"/>
                </a:lnTo>
                <a:cubicBezTo>
                  <a:pt x="1303" y="1050"/>
                  <a:pt x="1508" y="914"/>
                  <a:pt x="1743" y="919"/>
                </a:cubicBezTo>
                <a:cubicBezTo>
                  <a:pt x="1827" y="921"/>
                  <a:pt x="1907" y="941"/>
                  <a:pt x="1979" y="975"/>
                </a:cubicBezTo>
                <a:lnTo>
                  <a:pt x="1979" y="980"/>
                </a:lnTo>
                <a:cubicBezTo>
                  <a:pt x="2051" y="1014"/>
                  <a:pt x="2114" y="1063"/>
                  <a:pt x="2166" y="1122"/>
                </a:cubicBezTo>
                <a:lnTo>
                  <a:pt x="2166" y="1118"/>
                </a:lnTo>
                <a:cubicBezTo>
                  <a:pt x="2257" y="1223"/>
                  <a:pt x="2312" y="1360"/>
                  <a:pt x="2309" y="1510"/>
                </a:cubicBezTo>
                <a:cubicBezTo>
                  <a:pt x="2302" y="1829"/>
                  <a:pt x="2037" y="2083"/>
                  <a:pt x="1718" y="2076"/>
                </a:cubicBezTo>
                <a:close/>
                <a:moveTo>
                  <a:pt x="2991" y="2672"/>
                </a:moveTo>
                <a:lnTo>
                  <a:pt x="2817" y="2839"/>
                </a:lnTo>
                <a:lnTo>
                  <a:pt x="2236" y="2233"/>
                </a:lnTo>
                <a:lnTo>
                  <a:pt x="2410" y="2066"/>
                </a:lnTo>
                <a:lnTo>
                  <a:pt x="2991" y="2672"/>
                </a:lnTo>
                <a:close/>
                <a:moveTo>
                  <a:pt x="885" y="753"/>
                </a:moveTo>
                <a:lnTo>
                  <a:pt x="481" y="753"/>
                </a:lnTo>
                <a:cubicBezTo>
                  <a:pt x="384" y="753"/>
                  <a:pt x="384" y="597"/>
                  <a:pt x="481" y="597"/>
                </a:cubicBezTo>
                <a:lnTo>
                  <a:pt x="885" y="597"/>
                </a:lnTo>
                <a:cubicBezTo>
                  <a:pt x="982" y="597"/>
                  <a:pt x="982" y="753"/>
                  <a:pt x="885" y="753"/>
                </a:cubicBezTo>
                <a:close/>
                <a:moveTo>
                  <a:pt x="481" y="1005"/>
                </a:moveTo>
                <a:cubicBezTo>
                  <a:pt x="384" y="1005"/>
                  <a:pt x="384" y="849"/>
                  <a:pt x="481" y="849"/>
                </a:cubicBezTo>
                <a:lnTo>
                  <a:pt x="885" y="849"/>
                </a:lnTo>
                <a:cubicBezTo>
                  <a:pt x="982" y="849"/>
                  <a:pt x="982" y="1005"/>
                  <a:pt x="885" y="1005"/>
                </a:cubicBezTo>
                <a:lnTo>
                  <a:pt x="481" y="1005"/>
                </a:lnTo>
                <a:close/>
                <a:moveTo>
                  <a:pt x="2166" y="1239"/>
                </a:moveTo>
                <a:lnTo>
                  <a:pt x="2166" y="1764"/>
                </a:lnTo>
                <a:cubicBezTo>
                  <a:pt x="2120" y="1840"/>
                  <a:pt x="2056" y="1902"/>
                  <a:pt x="1979" y="1946"/>
                </a:cubicBezTo>
                <a:lnTo>
                  <a:pt x="1979" y="1058"/>
                </a:lnTo>
                <a:cubicBezTo>
                  <a:pt x="2056" y="1101"/>
                  <a:pt x="2120" y="1164"/>
                  <a:pt x="2166" y="1239"/>
                </a:cubicBezTo>
                <a:close/>
                <a:moveTo>
                  <a:pt x="1979" y="2306"/>
                </a:moveTo>
                <a:cubicBezTo>
                  <a:pt x="2045" y="2286"/>
                  <a:pt x="2108" y="2256"/>
                  <a:pt x="2166" y="2220"/>
                </a:cubicBezTo>
                <a:lnTo>
                  <a:pt x="2166" y="2812"/>
                </a:lnTo>
                <a:lnTo>
                  <a:pt x="0" y="2812"/>
                </a:lnTo>
                <a:lnTo>
                  <a:pt x="0" y="0"/>
                </a:lnTo>
                <a:lnTo>
                  <a:pt x="1764" y="0"/>
                </a:lnTo>
                <a:lnTo>
                  <a:pt x="2166" y="390"/>
                </a:lnTo>
                <a:lnTo>
                  <a:pt x="2166" y="782"/>
                </a:lnTo>
                <a:cubicBezTo>
                  <a:pt x="2107" y="747"/>
                  <a:pt x="2044" y="718"/>
                  <a:pt x="1979" y="698"/>
                </a:cubicBezTo>
                <a:lnTo>
                  <a:pt x="1979" y="484"/>
                </a:lnTo>
                <a:lnTo>
                  <a:pt x="1667" y="484"/>
                </a:lnTo>
                <a:lnTo>
                  <a:pt x="1667" y="187"/>
                </a:lnTo>
                <a:lnTo>
                  <a:pt x="187" y="187"/>
                </a:lnTo>
                <a:lnTo>
                  <a:pt x="187" y="2625"/>
                </a:lnTo>
                <a:lnTo>
                  <a:pt x="1979" y="2625"/>
                </a:lnTo>
                <a:lnTo>
                  <a:pt x="1979" y="2306"/>
                </a:lnTo>
                <a:close/>
                <a:moveTo>
                  <a:pt x="1613" y="1938"/>
                </a:moveTo>
                <a:lnTo>
                  <a:pt x="1468" y="1938"/>
                </a:lnTo>
                <a:cubicBezTo>
                  <a:pt x="1403" y="1899"/>
                  <a:pt x="1347" y="1846"/>
                  <a:pt x="1305" y="1782"/>
                </a:cubicBezTo>
                <a:lnTo>
                  <a:pt x="1613" y="1782"/>
                </a:lnTo>
                <a:cubicBezTo>
                  <a:pt x="1710" y="1782"/>
                  <a:pt x="1710" y="1938"/>
                  <a:pt x="1613" y="1938"/>
                </a:cubicBezTo>
                <a:close/>
                <a:moveTo>
                  <a:pt x="460" y="1782"/>
                </a:moveTo>
                <a:lnTo>
                  <a:pt x="937" y="1782"/>
                </a:lnTo>
                <a:cubicBezTo>
                  <a:pt x="956" y="1837"/>
                  <a:pt x="980" y="1889"/>
                  <a:pt x="1011" y="1938"/>
                </a:cubicBezTo>
                <a:lnTo>
                  <a:pt x="460" y="1938"/>
                </a:lnTo>
                <a:cubicBezTo>
                  <a:pt x="363" y="1938"/>
                  <a:pt x="363" y="1782"/>
                  <a:pt x="460" y="1782"/>
                </a:cubicBezTo>
                <a:close/>
                <a:moveTo>
                  <a:pt x="1613" y="1658"/>
                </a:moveTo>
                <a:lnTo>
                  <a:pt x="1246" y="1658"/>
                </a:lnTo>
                <a:cubicBezTo>
                  <a:pt x="1230" y="1609"/>
                  <a:pt x="1221" y="1557"/>
                  <a:pt x="1221" y="1502"/>
                </a:cubicBezTo>
                <a:lnTo>
                  <a:pt x="1613" y="1502"/>
                </a:lnTo>
                <a:cubicBezTo>
                  <a:pt x="1710" y="1502"/>
                  <a:pt x="1710" y="1658"/>
                  <a:pt x="1613" y="1658"/>
                </a:cubicBezTo>
                <a:close/>
                <a:moveTo>
                  <a:pt x="460" y="1502"/>
                </a:moveTo>
                <a:lnTo>
                  <a:pt x="889" y="1502"/>
                </a:lnTo>
                <a:cubicBezTo>
                  <a:pt x="889" y="1555"/>
                  <a:pt x="893" y="1607"/>
                  <a:pt x="903" y="1658"/>
                </a:cubicBezTo>
                <a:lnTo>
                  <a:pt x="460" y="1658"/>
                </a:lnTo>
                <a:cubicBezTo>
                  <a:pt x="363" y="1658"/>
                  <a:pt x="363" y="1502"/>
                  <a:pt x="460" y="1502"/>
                </a:cubicBezTo>
                <a:close/>
                <a:moveTo>
                  <a:pt x="1613" y="1406"/>
                </a:moveTo>
                <a:lnTo>
                  <a:pt x="1231" y="1406"/>
                </a:lnTo>
                <a:cubicBezTo>
                  <a:pt x="1241" y="1350"/>
                  <a:pt x="1261" y="1298"/>
                  <a:pt x="1289" y="1250"/>
                </a:cubicBezTo>
                <a:lnTo>
                  <a:pt x="1613" y="1250"/>
                </a:lnTo>
                <a:cubicBezTo>
                  <a:pt x="1710" y="1250"/>
                  <a:pt x="1710" y="1406"/>
                  <a:pt x="1613" y="1406"/>
                </a:cubicBezTo>
                <a:close/>
                <a:moveTo>
                  <a:pt x="460" y="1250"/>
                </a:moveTo>
                <a:lnTo>
                  <a:pt x="928" y="1250"/>
                </a:lnTo>
                <a:cubicBezTo>
                  <a:pt x="912" y="1300"/>
                  <a:pt x="900" y="1352"/>
                  <a:pt x="894" y="1406"/>
                </a:cubicBezTo>
                <a:lnTo>
                  <a:pt x="460" y="1406"/>
                </a:lnTo>
                <a:cubicBezTo>
                  <a:pt x="363" y="1406"/>
                  <a:pt x="363" y="1250"/>
                  <a:pt x="460" y="1250"/>
                </a:cubicBezTo>
                <a:close/>
                <a:moveTo>
                  <a:pt x="1209" y="2345"/>
                </a:moveTo>
                <a:cubicBezTo>
                  <a:pt x="1112" y="2345"/>
                  <a:pt x="1112" y="2189"/>
                  <a:pt x="1209" y="2189"/>
                </a:cubicBezTo>
                <a:lnTo>
                  <a:pt x="1244" y="2189"/>
                </a:lnTo>
                <a:cubicBezTo>
                  <a:pt x="1360" y="2272"/>
                  <a:pt x="1496" y="2324"/>
                  <a:pt x="1640" y="2339"/>
                </a:cubicBezTo>
                <a:cubicBezTo>
                  <a:pt x="1632" y="2342"/>
                  <a:pt x="1623" y="2345"/>
                  <a:pt x="1613" y="2345"/>
                </a:cubicBezTo>
                <a:cubicBezTo>
                  <a:pt x="1478" y="2345"/>
                  <a:pt x="1344" y="2345"/>
                  <a:pt x="1209" y="23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69279" y="3541892"/>
            <a:ext cx="2512065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14367" y="3541891"/>
            <a:ext cx="2512065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rrowheads="1"/>
          </p:cNvSpPr>
          <p:nvPr/>
        </p:nvSpPr>
        <p:spPr bwMode="auto">
          <a:xfrm>
            <a:off x="2411412" y="2550319"/>
            <a:ext cx="2457450" cy="2486025"/>
          </a:xfrm>
          <a:custGeom>
            <a:avLst/>
            <a:gdLst>
              <a:gd name="T0" fmla="*/ 2292374 w 1578"/>
              <a:gd name="T1" fmla="*/ 0 h 1598"/>
              <a:gd name="T2" fmla="*/ 161961 w 1578"/>
              <a:gd name="T3" fmla="*/ 0 h 1598"/>
              <a:gd name="T4" fmla="*/ 161961 w 1578"/>
              <a:gd name="T5" fmla="*/ 0 h 1598"/>
              <a:gd name="T6" fmla="*/ 137044 w 1578"/>
              <a:gd name="T7" fmla="*/ 3111 h 1598"/>
              <a:gd name="T8" fmla="*/ 115242 w 1578"/>
              <a:gd name="T9" fmla="*/ 6223 h 1598"/>
              <a:gd name="T10" fmla="*/ 93439 w 1578"/>
              <a:gd name="T11" fmla="*/ 12446 h 1598"/>
              <a:gd name="T12" fmla="*/ 74751 w 1578"/>
              <a:gd name="T13" fmla="*/ 18669 h 1598"/>
              <a:gd name="T14" fmla="*/ 56063 w 1578"/>
              <a:gd name="T15" fmla="*/ 28003 h 1598"/>
              <a:gd name="T16" fmla="*/ 40490 w 1578"/>
              <a:gd name="T17" fmla="*/ 40448 h 1598"/>
              <a:gd name="T18" fmla="*/ 28032 w 1578"/>
              <a:gd name="T19" fmla="*/ 56006 h 1598"/>
              <a:gd name="T20" fmla="*/ 18688 w 1578"/>
              <a:gd name="T21" fmla="*/ 71563 h 1598"/>
              <a:gd name="T22" fmla="*/ 9344 w 1578"/>
              <a:gd name="T23" fmla="*/ 87120 h 1598"/>
              <a:gd name="T24" fmla="*/ 3115 w 1578"/>
              <a:gd name="T25" fmla="*/ 105788 h 1598"/>
              <a:gd name="T26" fmla="*/ 0 w 1578"/>
              <a:gd name="T27" fmla="*/ 124457 h 1598"/>
              <a:gd name="T28" fmla="*/ 0 w 1578"/>
              <a:gd name="T29" fmla="*/ 146237 h 1598"/>
              <a:gd name="T30" fmla="*/ 0 w 1578"/>
              <a:gd name="T31" fmla="*/ 164905 h 1598"/>
              <a:gd name="T32" fmla="*/ 6229 w 1578"/>
              <a:gd name="T33" fmla="*/ 186685 h 1598"/>
              <a:gd name="T34" fmla="*/ 12459 w 1578"/>
              <a:gd name="T35" fmla="*/ 211577 h 1598"/>
              <a:gd name="T36" fmla="*/ 21802 w 1578"/>
              <a:gd name="T37" fmla="*/ 233357 h 1598"/>
              <a:gd name="T38" fmla="*/ 1111926 w 1578"/>
              <a:gd name="T39" fmla="*/ 2392682 h 1598"/>
              <a:gd name="T40" fmla="*/ 1111926 w 1578"/>
              <a:gd name="T41" fmla="*/ 2392682 h 1598"/>
              <a:gd name="T42" fmla="*/ 1124385 w 1578"/>
              <a:gd name="T43" fmla="*/ 2414462 h 1598"/>
              <a:gd name="T44" fmla="*/ 1136843 w 1578"/>
              <a:gd name="T45" fmla="*/ 2433131 h 1598"/>
              <a:gd name="T46" fmla="*/ 1149302 w 1578"/>
              <a:gd name="T47" fmla="*/ 2448688 h 1598"/>
              <a:gd name="T48" fmla="*/ 1164875 w 1578"/>
              <a:gd name="T49" fmla="*/ 2461134 h 1598"/>
              <a:gd name="T50" fmla="*/ 1180448 w 1578"/>
              <a:gd name="T51" fmla="*/ 2470468 h 1598"/>
              <a:gd name="T52" fmla="*/ 1196021 w 1578"/>
              <a:gd name="T53" fmla="*/ 2479802 h 1598"/>
              <a:gd name="T54" fmla="*/ 1211594 w 1578"/>
              <a:gd name="T55" fmla="*/ 2482914 h 1598"/>
              <a:gd name="T56" fmla="*/ 1227168 w 1578"/>
              <a:gd name="T57" fmla="*/ 2486025 h 1598"/>
              <a:gd name="T58" fmla="*/ 1245856 w 1578"/>
              <a:gd name="T59" fmla="*/ 2482914 h 1598"/>
              <a:gd name="T60" fmla="*/ 1261429 w 1578"/>
              <a:gd name="T61" fmla="*/ 2479802 h 1598"/>
              <a:gd name="T62" fmla="*/ 1277002 w 1578"/>
              <a:gd name="T63" fmla="*/ 2470468 h 1598"/>
              <a:gd name="T64" fmla="*/ 1292575 w 1578"/>
              <a:gd name="T65" fmla="*/ 2461134 h 1598"/>
              <a:gd name="T66" fmla="*/ 1305034 w 1578"/>
              <a:gd name="T67" fmla="*/ 2448688 h 1598"/>
              <a:gd name="T68" fmla="*/ 1320607 w 1578"/>
              <a:gd name="T69" fmla="*/ 2433131 h 1598"/>
              <a:gd name="T70" fmla="*/ 1333065 w 1578"/>
              <a:gd name="T71" fmla="*/ 2414462 h 1598"/>
              <a:gd name="T72" fmla="*/ 1345524 w 1578"/>
              <a:gd name="T73" fmla="*/ 2392682 h 1598"/>
              <a:gd name="T74" fmla="*/ 2435648 w 1578"/>
              <a:gd name="T75" fmla="*/ 217799 h 1598"/>
              <a:gd name="T76" fmla="*/ 2435648 w 1578"/>
              <a:gd name="T77" fmla="*/ 217799 h 1598"/>
              <a:gd name="T78" fmla="*/ 2444991 w 1578"/>
              <a:gd name="T79" fmla="*/ 196019 h 1598"/>
              <a:gd name="T80" fmla="*/ 2451221 w 1578"/>
              <a:gd name="T81" fmla="*/ 174240 h 1598"/>
              <a:gd name="T82" fmla="*/ 2457450 w 1578"/>
              <a:gd name="T83" fmla="*/ 152460 h 1598"/>
              <a:gd name="T84" fmla="*/ 2457450 w 1578"/>
              <a:gd name="T85" fmla="*/ 130680 h 1598"/>
              <a:gd name="T86" fmla="*/ 2457450 w 1578"/>
              <a:gd name="T87" fmla="*/ 112011 h 1598"/>
              <a:gd name="T88" fmla="*/ 2454335 w 1578"/>
              <a:gd name="T89" fmla="*/ 93343 h 1598"/>
              <a:gd name="T90" fmla="*/ 2448106 w 1578"/>
              <a:gd name="T91" fmla="*/ 77786 h 1598"/>
              <a:gd name="T92" fmla="*/ 2438762 w 1578"/>
              <a:gd name="T93" fmla="*/ 62228 h 1598"/>
              <a:gd name="T94" fmla="*/ 2429418 w 1578"/>
              <a:gd name="T95" fmla="*/ 49783 h 1598"/>
              <a:gd name="T96" fmla="*/ 2416960 w 1578"/>
              <a:gd name="T97" fmla="*/ 37337 h 1598"/>
              <a:gd name="T98" fmla="*/ 2401387 w 1578"/>
              <a:gd name="T99" fmla="*/ 24891 h 1598"/>
              <a:gd name="T100" fmla="*/ 2382699 w 1578"/>
              <a:gd name="T101" fmla="*/ 15557 h 1598"/>
              <a:gd name="T102" fmla="*/ 2364011 w 1578"/>
              <a:gd name="T103" fmla="*/ 9334 h 1598"/>
              <a:gd name="T104" fmla="*/ 2342208 w 1578"/>
              <a:gd name="T105" fmla="*/ 6223 h 1598"/>
              <a:gd name="T106" fmla="*/ 2320406 w 1578"/>
              <a:gd name="T107" fmla="*/ 0 h 1598"/>
              <a:gd name="T108" fmla="*/ 2292374 w 1578"/>
              <a:gd name="T109" fmla="*/ 0 h 1598"/>
              <a:gd name="T110" fmla="*/ 2292374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8"/>
              <a:gd name="T169" fmla="*/ 0 h 1598"/>
              <a:gd name="T170" fmla="*/ 1578 w 1578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4791075" y="1821656"/>
            <a:ext cx="2471737" cy="2484438"/>
          </a:xfrm>
          <a:custGeom>
            <a:avLst/>
            <a:gdLst>
              <a:gd name="T0" fmla="*/ 161877 w 1588"/>
              <a:gd name="T1" fmla="*/ 2484438 h 1596"/>
              <a:gd name="T2" fmla="*/ 2306747 w 1588"/>
              <a:gd name="T3" fmla="*/ 2484438 h 1596"/>
              <a:gd name="T4" fmla="*/ 2306747 w 1588"/>
              <a:gd name="T5" fmla="*/ 2484438 h 1596"/>
              <a:gd name="T6" fmla="*/ 2331651 w 1588"/>
              <a:gd name="T7" fmla="*/ 2484438 h 1596"/>
              <a:gd name="T8" fmla="*/ 2356555 w 1588"/>
              <a:gd name="T9" fmla="*/ 2481325 h 1596"/>
              <a:gd name="T10" fmla="*/ 2375233 w 1588"/>
              <a:gd name="T11" fmla="*/ 2475098 h 1596"/>
              <a:gd name="T12" fmla="*/ 2397025 w 1588"/>
              <a:gd name="T13" fmla="*/ 2465758 h 1596"/>
              <a:gd name="T14" fmla="*/ 2412590 w 1588"/>
              <a:gd name="T15" fmla="*/ 2456418 h 1596"/>
              <a:gd name="T16" fmla="*/ 2428155 w 1588"/>
              <a:gd name="T17" fmla="*/ 2443965 h 1596"/>
              <a:gd name="T18" fmla="*/ 2440607 w 1588"/>
              <a:gd name="T19" fmla="*/ 2431511 h 1596"/>
              <a:gd name="T20" fmla="*/ 2453059 w 1588"/>
              <a:gd name="T21" fmla="*/ 2415945 h 1596"/>
              <a:gd name="T22" fmla="*/ 2459285 w 1588"/>
              <a:gd name="T23" fmla="*/ 2397265 h 1596"/>
              <a:gd name="T24" fmla="*/ 2465511 w 1588"/>
              <a:gd name="T25" fmla="*/ 2378585 h 1596"/>
              <a:gd name="T26" fmla="*/ 2468624 w 1588"/>
              <a:gd name="T27" fmla="*/ 2359905 h 1596"/>
              <a:gd name="T28" fmla="*/ 2471737 w 1588"/>
              <a:gd name="T29" fmla="*/ 2341225 h 1596"/>
              <a:gd name="T30" fmla="*/ 2468624 w 1588"/>
              <a:gd name="T31" fmla="*/ 2319431 h 1596"/>
              <a:gd name="T32" fmla="*/ 2465511 w 1588"/>
              <a:gd name="T33" fmla="*/ 2297638 h 1596"/>
              <a:gd name="T34" fmla="*/ 2456172 w 1588"/>
              <a:gd name="T35" fmla="*/ 2275845 h 1596"/>
              <a:gd name="T36" fmla="*/ 2446833 w 1588"/>
              <a:gd name="T37" fmla="*/ 2250938 h 1596"/>
              <a:gd name="T38" fmla="*/ 1357276 w 1588"/>
              <a:gd name="T39" fmla="*/ 90287 h 1596"/>
              <a:gd name="T40" fmla="*/ 1357276 w 1588"/>
              <a:gd name="T41" fmla="*/ 90287 h 1596"/>
              <a:gd name="T42" fmla="*/ 1347937 w 1588"/>
              <a:gd name="T43" fmla="*/ 68493 h 1596"/>
              <a:gd name="T44" fmla="*/ 1332372 w 1588"/>
              <a:gd name="T45" fmla="*/ 49813 h 1596"/>
              <a:gd name="T46" fmla="*/ 1319920 w 1588"/>
              <a:gd name="T47" fmla="*/ 34247 h 1596"/>
              <a:gd name="T48" fmla="*/ 1304355 w 1588"/>
              <a:gd name="T49" fmla="*/ 21793 h 1596"/>
              <a:gd name="T50" fmla="*/ 1291903 w 1588"/>
              <a:gd name="T51" fmla="*/ 12453 h 1596"/>
              <a:gd name="T52" fmla="*/ 1276338 w 1588"/>
              <a:gd name="T53" fmla="*/ 6227 h 1596"/>
              <a:gd name="T54" fmla="*/ 1257660 w 1588"/>
              <a:gd name="T55" fmla="*/ 0 h 1596"/>
              <a:gd name="T56" fmla="*/ 1242095 w 1588"/>
              <a:gd name="T57" fmla="*/ 0 h 1596"/>
              <a:gd name="T58" fmla="*/ 1226529 w 1588"/>
              <a:gd name="T59" fmla="*/ 0 h 1596"/>
              <a:gd name="T60" fmla="*/ 1210964 w 1588"/>
              <a:gd name="T61" fmla="*/ 6227 h 1596"/>
              <a:gd name="T62" fmla="*/ 1195399 w 1588"/>
              <a:gd name="T63" fmla="*/ 12453 h 1596"/>
              <a:gd name="T64" fmla="*/ 1179834 w 1588"/>
              <a:gd name="T65" fmla="*/ 21793 h 1596"/>
              <a:gd name="T66" fmla="*/ 1164269 w 1588"/>
              <a:gd name="T67" fmla="*/ 34247 h 1596"/>
              <a:gd name="T68" fmla="*/ 1151817 w 1588"/>
              <a:gd name="T69" fmla="*/ 49813 h 1596"/>
              <a:gd name="T70" fmla="*/ 1136252 w 1588"/>
              <a:gd name="T71" fmla="*/ 68493 h 1596"/>
              <a:gd name="T72" fmla="*/ 1123800 w 1588"/>
              <a:gd name="T73" fmla="*/ 90287 h 1596"/>
              <a:gd name="T74" fmla="*/ 21791 w 1588"/>
              <a:gd name="T75" fmla="*/ 2266505 h 1596"/>
              <a:gd name="T76" fmla="*/ 21791 w 1588"/>
              <a:gd name="T77" fmla="*/ 2266505 h 1596"/>
              <a:gd name="T78" fmla="*/ 12452 w 1588"/>
              <a:gd name="T79" fmla="*/ 2291411 h 1596"/>
              <a:gd name="T80" fmla="*/ 6226 w 1588"/>
              <a:gd name="T81" fmla="*/ 2313205 h 1596"/>
              <a:gd name="T82" fmla="*/ 0 w 1588"/>
              <a:gd name="T83" fmla="*/ 2334998 h 1596"/>
              <a:gd name="T84" fmla="*/ 0 w 1588"/>
              <a:gd name="T85" fmla="*/ 2353678 h 1596"/>
              <a:gd name="T86" fmla="*/ 0 w 1588"/>
              <a:gd name="T87" fmla="*/ 2372358 h 1596"/>
              <a:gd name="T88" fmla="*/ 3113 w 1588"/>
              <a:gd name="T89" fmla="*/ 2391038 h 1596"/>
              <a:gd name="T90" fmla="*/ 9339 w 1588"/>
              <a:gd name="T91" fmla="*/ 2406605 h 1596"/>
              <a:gd name="T92" fmla="*/ 15565 w 1588"/>
              <a:gd name="T93" fmla="*/ 2422171 h 1596"/>
              <a:gd name="T94" fmla="*/ 28017 w 1588"/>
              <a:gd name="T95" fmla="*/ 2437738 h 1596"/>
              <a:gd name="T96" fmla="*/ 40469 w 1588"/>
              <a:gd name="T97" fmla="*/ 2450191 h 1596"/>
              <a:gd name="T98" fmla="*/ 56034 w 1588"/>
              <a:gd name="T99" fmla="*/ 2459531 h 1596"/>
              <a:gd name="T100" fmla="*/ 71599 w 1588"/>
              <a:gd name="T101" fmla="*/ 2468871 h 1596"/>
              <a:gd name="T102" fmla="*/ 93391 w 1588"/>
              <a:gd name="T103" fmla="*/ 2475098 h 1596"/>
              <a:gd name="T104" fmla="*/ 115182 w 1588"/>
              <a:gd name="T105" fmla="*/ 2481325 h 1596"/>
              <a:gd name="T106" fmla="*/ 136973 w 1588"/>
              <a:gd name="T107" fmla="*/ 2484438 h 1596"/>
              <a:gd name="T108" fmla="*/ 161877 w 1588"/>
              <a:gd name="T109" fmla="*/ 2484438 h 1596"/>
              <a:gd name="T110" fmla="*/ 161877 w 1588"/>
              <a:gd name="T111" fmla="*/ 2484438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7316787" y="2550319"/>
            <a:ext cx="2463800" cy="2486025"/>
          </a:xfrm>
          <a:custGeom>
            <a:avLst/>
            <a:gdLst>
              <a:gd name="T0" fmla="*/ 2298716 w 1582"/>
              <a:gd name="T1" fmla="*/ 0 h 1598"/>
              <a:gd name="T2" fmla="*/ 152625 w 1582"/>
              <a:gd name="T3" fmla="*/ 0 h 1598"/>
              <a:gd name="T4" fmla="*/ 152625 w 1582"/>
              <a:gd name="T5" fmla="*/ 0 h 1598"/>
              <a:gd name="T6" fmla="*/ 130821 w 1582"/>
              <a:gd name="T7" fmla="*/ 3111 h 1598"/>
              <a:gd name="T8" fmla="*/ 109018 w 1582"/>
              <a:gd name="T9" fmla="*/ 6223 h 1598"/>
              <a:gd name="T10" fmla="*/ 90329 w 1582"/>
              <a:gd name="T11" fmla="*/ 12446 h 1598"/>
              <a:gd name="T12" fmla="*/ 71640 w 1582"/>
              <a:gd name="T13" fmla="*/ 18669 h 1598"/>
              <a:gd name="T14" fmla="*/ 56066 w 1582"/>
              <a:gd name="T15" fmla="*/ 28003 h 1598"/>
              <a:gd name="T16" fmla="*/ 40492 w 1582"/>
              <a:gd name="T17" fmla="*/ 40448 h 1598"/>
              <a:gd name="T18" fmla="*/ 28033 w 1582"/>
              <a:gd name="T19" fmla="*/ 56006 h 1598"/>
              <a:gd name="T20" fmla="*/ 15574 w 1582"/>
              <a:gd name="T21" fmla="*/ 71563 h 1598"/>
              <a:gd name="T22" fmla="*/ 9344 w 1582"/>
              <a:gd name="T23" fmla="*/ 87120 h 1598"/>
              <a:gd name="T24" fmla="*/ 3115 w 1582"/>
              <a:gd name="T25" fmla="*/ 105788 h 1598"/>
              <a:gd name="T26" fmla="*/ 0 w 1582"/>
              <a:gd name="T27" fmla="*/ 124457 h 1598"/>
              <a:gd name="T28" fmla="*/ 0 w 1582"/>
              <a:gd name="T29" fmla="*/ 146237 h 1598"/>
              <a:gd name="T30" fmla="*/ 3115 w 1582"/>
              <a:gd name="T31" fmla="*/ 164905 h 1598"/>
              <a:gd name="T32" fmla="*/ 9344 w 1582"/>
              <a:gd name="T33" fmla="*/ 186685 h 1598"/>
              <a:gd name="T34" fmla="*/ 18689 w 1582"/>
              <a:gd name="T35" fmla="*/ 211577 h 1598"/>
              <a:gd name="T36" fmla="*/ 31148 w 1582"/>
              <a:gd name="T37" fmla="*/ 233357 h 1598"/>
              <a:gd name="T38" fmla="*/ 1121325 w 1582"/>
              <a:gd name="T39" fmla="*/ 2392682 h 1598"/>
              <a:gd name="T40" fmla="*/ 1121325 w 1582"/>
              <a:gd name="T41" fmla="*/ 2392682 h 1598"/>
              <a:gd name="T42" fmla="*/ 1130669 w 1582"/>
              <a:gd name="T43" fmla="*/ 2414462 h 1598"/>
              <a:gd name="T44" fmla="*/ 1143128 w 1582"/>
              <a:gd name="T45" fmla="*/ 2433131 h 1598"/>
              <a:gd name="T46" fmla="*/ 1158702 w 1582"/>
              <a:gd name="T47" fmla="*/ 2448688 h 1598"/>
              <a:gd name="T48" fmla="*/ 1171162 w 1582"/>
              <a:gd name="T49" fmla="*/ 2461134 h 1598"/>
              <a:gd name="T50" fmla="*/ 1183621 w 1582"/>
              <a:gd name="T51" fmla="*/ 2470468 h 1598"/>
              <a:gd name="T52" fmla="*/ 1199195 w 1582"/>
              <a:gd name="T53" fmla="*/ 2479802 h 1598"/>
              <a:gd name="T54" fmla="*/ 1214769 w 1582"/>
              <a:gd name="T55" fmla="*/ 2482914 h 1598"/>
              <a:gd name="T56" fmla="*/ 1227228 w 1582"/>
              <a:gd name="T57" fmla="*/ 2486025 h 1598"/>
              <a:gd name="T58" fmla="*/ 1242802 w 1582"/>
              <a:gd name="T59" fmla="*/ 2482914 h 1598"/>
              <a:gd name="T60" fmla="*/ 1258376 w 1582"/>
              <a:gd name="T61" fmla="*/ 2479802 h 1598"/>
              <a:gd name="T62" fmla="*/ 1270835 w 1582"/>
              <a:gd name="T63" fmla="*/ 2470468 h 1598"/>
              <a:gd name="T64" fmla="*/ 1286409 w 1582"/>
              <a:gd name="T65" fmla="*/ 2461134 h 1598"/>
              <a:gd name="T66" fmla="*/ 1298868 w 1582"/>
              <a:gd name="T67" fmla="*/ 2448688 h 1598"/>
              <a:gd name="T68" fmla="*/ 1311327 w 1582"/>
              <a:gd name="T69" fmla="*/ 2433131 h 1598"/>
              <a:gd name="T70" fmla="*/ 1323786 w 1582"/>
              <a:gd name="T71" fmla="*/ 2414462 h 1598"/>
              <a:gd name="T72" fmla="*/ 1336246 w 1582"/>
              <a:gd name="T73" fmla="*/ 2392682 h 1598"/>
              <a:gd name="T74" fmla="*/ 2438882 w 1582"/>
              <a:gd name="T75" fmla="*/ 217799 h 1598"/>
              <a:gd name="T76" fmla="*/ 2438882 w 1582"/>
              <a:gd name="T77" fmla="*/ 217799 h 1598"/>
              <a:gd name="T78" fmla="*/ 2448226 w 1582"/>
              <a:gd name="T79" fmla="*/ 196019 h 1598"/>
              <a:gd name="T80" fmla="*/ 2457570 w 1582"/>
              <a:gd name="T81" fmla="*/ 174240 h 1598"/>
              <a:gd name="T82" fmla="*/ 2460685 w 1582"/>
              <a:gd name="T83" fmla="*/ 152460 h 1598"/>
              <a:gd name="T84" fmla="*/ 2463800 w 1582"/>
              <a:gd name="T85" fmla="*/ 130680 h 1598"/>
              <a:gd name="T86" fmla="*/ 2463800 w 1582"/>
              <a:gd name="T87" fmla="*/ 112011 h 1598"/>
              <a:gd name="T88" fmla="*/ 2457570 w 1582"/>
              <a:gd name="T89" fmla="*/ 93343 h 1598"/>
              <a:gd name="T90" fmla="*/ 2454456 w 1582"/>
              <a:gd name="T91" fmla="*/ 77786 h 1598"/>
              <a:gd name="T92" fmla="*/ 2445111 w 1582"/>
              <a:gd name="T93" fmla="*/ 62228 h 1598"/>
              <a:gd name="T94" fmla="*/ 2435767 w 1582"/>
              <a:gd name="T95" fmla="*/ 49783 h 1598"/>
              <a:gd name="T96" fmla="*/ 2420193 w 1582"/>
              <a:gd name="T97" fmla="*/ 37337 h 1598"/>
              <a:gd name="T98" fmla="*/ 2407734 w 1582"/>
              <a:gd name="T99" fmla="*/ 24891 h 1598"/>
              <a:gd name="T100" fmla="*/ 2389045 w 1582"/>
              <a:gd name="T101" fmla="*/ 15557 h 1598"/>
              <a:gd name="T102" fmla="*/ 2370356 w 1582"/>
              <a:gd name="T103" fmla="*/ 9334 h 1598"/>
              <a:gd name="T104" fmla="*/ 2348553 w 1582"/>
              <a:gd name="T105" fmla="*/ 6223 h 1598"/>
              <a:gd name="T106" fmla="*/ 2323634 w 1582"/>
              <a:gd name="T107" fmla="*/ 0 h 1598"/>
              <a:gd name="T108" fmla="*/ 2298716 w 1582"/>
              <a:gd name="T109" fmla="*/ 0 h 1598"/>
              <a:gd name="T110" fmla="*/ 2298716 w 1582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2"/>
              <a:gd name="T169" fmla="*/ 0 h 1598"/>
              <a:gd name="T170" fmla="*/ 1582 w 1582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307012" y="3588544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2859087" y="3374231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773987" y="3374231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思源黑体 CN Normal" panose="020B04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67087" y="2726530"/>
            <a:ext cx="463547" cy="519112"/>
            <a:chOff x="0" y="0"/>
            <a:chExt cx="402656" cy="450303"/>
          </a:xfrm>
          <a:solidFill>
            <a:schemeClr val="bg1"/>
          </a:solidFill>
        </p:grpSpPr>
        <p:sp>
          <p:nvSpPr>
            <p:cNvPr id="1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2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2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2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2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08975" y="2710656"/>
            <a:ext cx="442912" cy="498475"/>
            <a:chOff x="0" y="0"/>
            <a:chExt cx="406393" cy="459645"/>
          </a:xfrm>
          <a:solidFill>
            <a:schemeClr val="bg1"/>
          </a:solidFill>
        </p:grpSpPr>
        <p:sp>
          <p:nvSpPr>
            <p:cNvPr id="1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1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1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latin typeface="思源黑体 CN Normal" panose="020B04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24537" y="2959894"/>
            <a:ext cx="423863" cy="420686"/>
            <a:chOff x="0" y="0"/>
            <a:chExt cx="453105" cy="448433"/>
          </a:xfrm>
          <a:solidFill>
            <a:schemeClr val="bg1"/>
          </a:solidFill>
        </p:grpSpPr>
        <p:sp>
          <p:nvSpPr>
            <p:cNvPr id="1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1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068821" y="3422385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909" y="1026078"/>
            <a:ext cx="421182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48484" y="3588544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89151" y="3422385"/>
            <a:ext cx="114263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25871" y="1035715"/>
            <a:ext cx="421182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90088" y="4797712"/>
            <a:ext cx="4211823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93533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5" name="文本框 11"/>
          <p:cNvSpPr txBox="1"/>
          <p:nvPr/>
        </p:nvSpPr>
        <p:spPr>
          <a:xfrm>
            <a:off x="1052180" y="2811431"/>
            <a:ext cx="135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/</a:t>
            </a:r>
            <a:endParaRPr lang="zh-CN" altLang="en-US" sz="44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3327" y="2872986"/>
            <a:ext cx="347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72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 b="15469"/>
          <a:stretch>
            <a:fillRect/>
          </a:stretch>
        </p:blipFill>
        <p:spPr>
          <a:xfrm>
            <a:off x="1232406" y="932156"/>
            <a:ext cx="3796903" cy="4563122"/>
          </a:xfrm>
          <a:prstGeom prst="rect">
            <a:avLst/>
          </a:prstGeom>
        </p:spPr>
      </p:pic>
      <p:sp>
        <p:nvSpPr>
          <p:cNvPr id="4" name="任意多边形 12"/>
          <p:cNvSpPr/>
          <p:nvPr/>
        </p:nvSpPr>
        <p:spPr>
          <a:xfrm>
            <a:off x="1098714" y="4747023"/>
            <a:ext cx="3780200" cy="1001346"/>
          </a:xfrm>
          <a:custGeom>
            <a:avLst/>
            <a:gdLst>
              <a:gd name="connsiteX0" fmla="*/ 0 w 4780608"/>
              <a:gd name="connsiteY0" fmla="*/ 0 h 1266177"/>
              <a:gd name="connsiteX1" fmla="*/ 9039 w 4780608"/>
              <a:gd name="connsiteY1" fmla="*/ 14387 h 1266177"/>
              <a:gd name="connsiteX2" fmla="*/ 2390304 w 4780608"/>
              <a:gd name="connsiteY2" fmla="*/ 1101077 h 1266177"/>
              <a:gd name="connsiteX3" fmla="*/ 4771569 w 4780608"/>
              <a:gd name="connsiteY3" fmla="*/ 14387 h 1266177"/>
              <a:gd name="connsiteX4" fmla="*/ 4780608 w 4780608"/>
              <a:gd name="connsiteY4" fmla="*/ 0 h 1266177"/>
              <a:gd name="connsiteX5" fmla="*/ 4748251 w 4780608"/>
              <a:gd name="connsiteY5" fmla="*/ 67785 h 1266177"/>
              <a:gd name="connsiteX6" fmla="*/ 2390304 w 4780608"/>
              <a:gd name="connsiteY6" fmla="*/ 1266177 h 1266177"/>
              <a:gd name="connsiteX7" fmla="*/ 32357 w 4780608"/>
              <a:gd name="connsiteY7" fmla="*/ 67785 h 1266177"/>
              <a:gd name="connsiteX8" fmla="*/ 0 w 4780608"/>
              <a:gd name="connsiteY8" fmla="*/ 0 h 12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608" h="1266177">
                <a:moveTo>
                  <a:pt x="0" y="0"/>
                </a:moveTo>
                <a:lnTo>
                  <a:pt x="9039" y="14387"/>
                </a:lnTo>
                <a:cubicBezTo>
                  <a:pt x="467630" y="661669"/>
                  <a:pt x="1362042" y="1101077"/>
                  <a:pt x="2390304" y="1101077"/>
                </a:cubicBezTo>
                <a:cubicBezTo>
                  <a:pt x="3418566" y="1101077"/>
                  <a:pt x="4312978" y="661669"/>
                  <a:pt x="4771569" y="14387"/>
                </a:cubicBezTo>
                <a:lnTo>
                  <a:pt x="4780608" y="0"/>
                </a:lnTo>
                <a:lnTo>
                  <a:pt x="4748251" y="67785"/>
                </a:lnTo>
                <a:cubicBezTo>
                  <a:pt x="4359766" y="772030"/>
                  <a:pt x="3450297" y="1266177"/>
                  <a:pt x="2390304" y="1266177"/>
                </a:cubicBezTo>
                <a:cubicBezTo>
                  <a:pt x="1330311" y="1266177"/>
                  <a:pt x="420842" y="772030"/>
                  <a:pt x="32357" y="677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88746" y="1624614"/>
            <a:ext cx="2112885" cy="3639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388744" y="3213717"/>
            <a:ext cx="2112885" cy="3639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388744" y="4616376"/>
            <a:ext cx="2112885" cy="3639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3531" y="2049317"/>
            <a:ext cx="5880000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93531" y="1424368"/>
            <a:ext cx="1503309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93531" y="3652222"/>
            <a:ext cx="5880000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93531" y="3027273"/>
            <a:ext cx="1503309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3531" y="5050002"/>
            <a:ext cx="5880000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93531" y="4425053"/>
            <a:ext cx="1503309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/>
          <p:cNvSpPr/>
          <p:nvPr/>
        </p:nvSpPr>
        <p:spPr>
          <a:xfrm flipH="1">
            <a:off x="-408374" y="2791551"/>
            <a:ext cx="12829785" cy="4447334"/>
          </a:xfrm>
          <a:custGeom>
            <a:avLst/>
            <a:gdLst>
              <a:gd name="connsiteX0" fmla="*/ 18689078 w 19465160"/>
              <a:gd name="connsiteY0" fmla="*/ 0 h 7020230"/>
              <a:gd name="connsiteX1" fmla="*/ 19465160 w 19465160"/>
              <a:gd name="connsiteY1" fmla="*/ 9324 h 7020230"/>
              <a:gd name="connsiteX2" fmla="*/ 19465160 w 19465160"/>
              <a:gd name="connsiteY2" fmla="*/ 7020230 h 7020230"/>
              <a:gd name="connsiteX3" fmla="*/ 0 w 19465160"/>
              <a:gd name="connsiteY3" fmla="*/ 7020230 h 7020230"/>
              <a:gd name="connsiteX4" fmla="*/ 91221 w 19465160"/>
              <a:gd name="connsiteY4" fmla="*/ 6842639 h 7020230"/>
              <a:gd name="connsiteX5" fmla="*/ 18689078 w 19465160"/>
              <a:gd name="connsiteY5" fmla="*/ 0 h 70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5160" h="7020230">
                <a:moveTo>
                  <a:pt x="18689078" y="0"/>
                </a:moveTo>
                <a:lnTo>
                  <a:pt x="19465160" y="9324"/>
                </a:lnTo>
                <a:lnTo>
                  <a:pt x="19465160" y="7020230"/>
                </a:lnTo>
                <a:lnTo>
                  <a:pt x="0" y="7020230"/>
                </a:lnTo>
                <a:lnTo>
                  <a:pt x="91221" y="6842639"/>
                </a:lnTo>
                <a:cubicBezTo>
                  <a:pt x="2222329" y="2907658"/>
                  <a:pt x="9740947" y="0"/>
                  <a:pt x="18689078" y="0"/>
                </a:cubicBezTo>
                <a:close/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4" name="Oval 30"/>
          <p:cNvSpPr/>
          <p:nvPr/>
        </p:nvSpPr>
        <p:spPr>
          <a:xfrm flipH="1">
            <a:off x="8257446" y="4088757"/>
            <a:ext cx="130884" cy="1308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" name="Oval 33"/>
          <p:cNvSpPr/>
          <p:nvPr/>
        </p:nvSpPr>
        <p:spPr>
          <a:xfrm flipH="1">
            <a:off x="5363397" y="3230873"/>
            <a:ext cx="130884" cy="1308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Oval 36"/>
          <p:cNvSpPr/>
          <p:nvPr/>
        </p:nvSpPr>
        <p:spPr>
          <a:xfrm flipH="1">
            <a:off x="2083000" y="2801199"/>
            <a:ext cx="130884" cy="1308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34" name="Oval 38"/>
          <p:cNvSpPr/>
          <p:nvPr/>
        </p:nvSpPr>
        <p:spPr>
          <a:xfrm rot="390786" flipH="1">
            <a:off x="1652290" y="1117323"/>
            <a:ext cx="1281141" cy="12811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35" name="Isosceles Triangle 39"/>
          <p:cNvSpPr/>
          <p:nvPr/>
        </p:nvSpPr>
        <p:spPr>
          <a:xfrm rot="390786" flipH="1" flipV="1">
            <a:off x="2101318" y="2371059"/>
            <a:ext cx="225519" cy="15380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30" name="Group 75"/>
          <p:cNvGrpSpPr/>
          <p:nvPr/>
        </p:nvGrpSpPr>
        <p:grpSpPr>
          <a:xfrm>
            <a:off x="2064030" y="1572884"/>
            <a:ext cx="457659" cy="399866"/>
            <a:chOff x="6357938" y="3535363"/>
            <a:chExt cx="465138" cy="406400"/>
          </a:xfrm>
          <a:solidFill>
            <a:schemeClr val="bg1"/>
          </a:solidFill>
        </p:grpSpPr>
        <p:sp>
          <p:nvSpPr>
            <p:cNvPr id="31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Oval 41"/>
          <p:cNvSpPr/>
          <p:nvPr/>
        </p:nvSpPr>
        <p:spPr>
          <a:xfrm rot="1084400" flipH="1" flipV="1">
            <a:off x="4463340" y="3728448"/>
            <a:ext cx="1281141" cy="12811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8" name="Isosceles Triangle 42"/>
          <p:cNvSpPr/>
          <p:nvPr/>
        </p:nvSpPr>
        <p:spPr>
          <a:xfrm rot="1084400" flipH="1">
            <a:off x="5206624" y="3631834"/>
            <a:ext cx="225519" cy="15380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24" name="Group 83"/>
          <p:cNvGrpSpPr/>
          <p:nvPr/>
        </p:nvGrpSpPr>
        <p:grpSpPr>
          <a:xfrm>
            <a:off x="4879896" y="4163565"/>
            <a:ext cx="457659" cy="42876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465839" y="3484355"/>
            <a:ext cx="349609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26950" y="1484255"/>
            <a:ext cx="349609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574843" y="4919098"/>
            <a:ext cx="349609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8" name="Oval 38"/>
          <p:cNvSpPr/>
          <p:nvPr/>
        </p:nvSpPr>
        <p:spPr>
          <a:xfrm rot="390786" flipH="1">
            <a:off x="8209856" y="2427290"/>
            <a:ext cx="1281141" cy="12811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9" name="Isosceles Triangle 39"/>
          <p:cNvSpPr/>
          <p:nvPr/>
        </p:nvSpPr>
        <p:spPr>
          <a:xfrm rot="1097995" flipH="1" flipV="1">
            <a:off x="8523609" y="3652587"/>
            <a:ext cx="225519" cy="15380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530"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37" name="Group 58"/>
          <p:cNvGrpSpPr/>
          <p:nvPr/>
        </p:nvGrpSpPr>
        <p:grpSpPr>
          <a:xfrm>
            <a:off x="8515613" y="2867428"/>
            <a:ext cx="456878" cy="457659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38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26" tIns="11926" rIns="11926" bIns="1192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34" grpId="0"/>
      <p:bldP spid="35" grpId="0"/>
      <p:bldP spid="27" grpId="0"/>
      <p:bldP spid="28" grpId="0"/>
      <p:bldP spid="54" grpId="0"/>
      <p:bldP spid="55" grpId="0"/>
      <p:bldP spid="56" grpId="0"/>
      <p:bldP spid="58" grpId="0"/>
      <p:bldP spid="59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Application>WPS 演示</Application>
  <PresentationFormat/>
  <Paragraphs>171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思源黑体 CN Normal</vt:lpstr>
      <vt:lpstr>黑体</vt:lpstr>
      <vt:lpstr>站酷庆科黄油体</vt:lpstr>
      <vt:lpstr>汉仪晓波花月圆W</vt:lpstr>
      <vt:lpstr>Agency FB</vt:lpstr>
      <vt:lpstr>Trebuchet MS</vt:lpstr>
      <vt:lpstr>STHeiti Light</vt:lpstr>
      <vt:lpstr>微软雅黑</vt:lpstr>
      <vt:lpstr>Arial Unicode MS</vt:lpstr>
      <vt:lpstr>Calibri</vt:lpstr>
      <vt:lpstr>思源黑体 CN Bold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cp:lastPrinted>2020-07-20T09:40:00Z</cp:lastPrinted>
  <dcterms:created xsi:type="dcterms:W3CDTF">2020-07-20T09:40:00Z</dcterms:created>
  <dcterms:modified xsi:type="dcterms:W3CDTF">2024-04-14T18:01:56Z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1A3D319955F44ED3B8141A0390F467A4_13</vt:lpwstr>
  </property>
  <property fmtid="{D5CDD505-2E9C-101B-9397-08002B2CF9AE}" pid="3" name="KSOProductBuildVer">
    <vt:lpwstr>2052-12.1.0.16417</vt:lpwstr>
  </property>
</Properties>
</file>