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3" r:id="rId20"/>
    <p:sldId id="279" r:id="rId21"/>
    <p:sldId id="285" r:id="rId22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 showGuides="1">
      <p:cViewPr varScale="1">
        <p:scale>
          <a:sx n="150" d="100"/>
          <a:sy n="150" d="100"/>
        </p:scale>
        <p:origin x="1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4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D790B-1266-4A44-B88E-357C9B2F2F65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DB4EE1-6ED8-D448-ACEA-1C0B27859B8D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4234ABA6-6EFC-9D40-8C64-7034CB61EFDC}" cxnId="{2F749833-060F-6644-A554-A0010F3DBDEB}" type="parTrans">
      <dgm:prSet/>
      <dgm:spPr/>
      <dgm:t>
        <a:bodyPr/>
        <a:lstStyle/>
        <a:p>
          <a:endParaRPr lang="zh-CN" altLang="en-US" sz="1000"/>
        </a:p>
      </dgm:t>
    </dgm:pt>
    <dgm:pt modelId="{8951C523-D984-544F-95CB-C8EC105D4221}" cxnId="{2F749833-060F-6644-A554-A0010F3DBDE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1D5CEED-92A9-F14B-B824-D72ACA4C73C4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0A1ECE8B-8D48-8142-80AB-2B4CB8661D94}" cxnId="{6852EC98-0980-5E4A-91D8-F9DE7DF9093D}" type="parTrans">
      <dgm:prSet/>
      <dgm:spPr/>
      <dgm:t>
        <a:bodyPr/>
        <a:lstStyle/>
        <a:p>
          <a:endParaRPr lang="zh-CN" altLang="en-US" sz="1000"/>
        </a:p>
      </dgm:t>
    </dgm:pt>
    <dgm:pt modelId="{1306D2DD-B2AC-7B49-A420-75921FFEEE50}" cxnId="{6852EC98-0980-5E4A-91D8-F9DE7DF9093D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2C854A96-6F01-6A4D-A9C6-5E24DF471EB9}">
      <dgm:prSet phldrT="[文本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DF05B633-932C-0C46-A54B-7E4683D32E4A}" cxnId="{A4C74F79-9593-5244-8EE1-CCDB40BBBB84}" type="parTrans">
      <dgm:prSet/>
      <dgm:spPr/>
      <dgm:t>
        <a:bodyPr/>
        <a:lstStyle/>
        <a:p>
          <a:endParaRPr lang="zh-CN" altLang="en-US" sz="1000"/>
        </a:p>
      </dgm:t>
    </dgm:pt>
    <dgm:pt modelId="{22DF6C7E-14A2-F74B-A2F6-72BBCBB49B22}" cxnId="{A4C74F79-9593-5244-8EE1-CCDB40BBBB84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7FDA478-C137-A648-AAAC-DE753E4145DF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EF86FF78-5015-5D42-9400-B9CDAFDC29DA}" cxnId="{B3E8BD66-1D3E-3545-B91A-B9ACDC2BBF1E}" type="parTrans">
      <dgm:prSet/>
      <dgm:spPr/>
      <dgm:t>
        <a:bodyPr/>
        <a:lstStyle/>
        <a:p>
          <a:endParaRPr lang="zh-CN" altLang="en-US" sz="1000"/>
        </a:p>
      </dgm:t>
    </dgm:pt>
    <dgm:pt modelId="{6414F4A1-EB30-6F4D-99D5-635B59F7E3EE}" cxnId="{B3E8BD66-1D3E-3545-B91A-B9ACDC2BBF1E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D0D8FD88-F1C5-0242-84D8-997A17D100C2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62B4C9B5-5345-7E41-93EA-A0C76298EFDD}" cxnId="{76471D3B-A456-0D41-B136-72321A7E5869}" type="parTrans">
      <dgm:prSet/>
      <dgm:spPr/>
      <dgm:t>
        <a:bodyPr/>
        <a:lstStyle/>
        <a:p>
          <a:endParaRPr lang="zh-CN" altLang="en-US" sz="1000"/>
        </a:p>
      </dgm:t>
    </dgm:pt>
    <dgm:pt modelId="{31E79A76-A9C4-694D-95B4-3B48E79CD191}" cxnId="{76471D3B-A456-0D41-B136-72321A7E5869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12917BA5-FE19-B146-BDAD-C9C3C9CBB453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gm:t>
    </dgm:pt>
    <dgm:pt modelId="{E371152A-7D3B-BE46-BDF7-47094F85DCCE}" cxnId="{6E1D31B1-956C-FA44-8A91-0334828ACD9B}" type="parTrans">
      <dgm:prSet/>
      <dgm:spPr/>
      <dgm:t>
        <a:bodyPr/>
        <a:lstStyle/>
        <a:p>
          <a:endParaRPr lang="zh-CN" altLang="en-US" sz="1000"/>
        </a:p>
      </dgm:t>
    </dgm:pt>
    <dgm:pt modelId="{D1BD116C-ECBE-9E47-BF67-AAA5002049D6}" cxnId="{6E1D31B1-956C-FA44-8A91-0334828ACD9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979CD179-9987-5B45-BE4E-610BA8A376E3}" type="pres">
      <dgm:prSet presAssocID="{D74D790B-1266-4A44-B88E-357C9B2F2F65}" presName="cycle" presStyleCnt="0">
        <dgm:presLayoutVars>
          <dgm:dir/>
          <dgm:resizeHandles val="exact"/>
        </dgm:presLayoutVars>
      </dgm:prSet>
      <dgm:spPr/>
    </dgm:pt>
    <dgm:pt modelId="{0144C04C-9845-4C43-A2D0-140FF74F52A4}" type="pres">
      <dgm:prSet presAssocID="{EDDB4EE1-6ED8-D448-ACEA-1C0B27859B8D}" presName="node" presStyleLbl="node1" presStyleIdx="0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7F099A4-54E9-3044-999D-4FAD10CCFA95}" type="pres">
      <dgm:prSet presAssocID="{EDDB4EE1-6ED8-D448-ACEA-1C0B27859B8D}" presName="spNode" presStyleCnt="0"/>
      <dgm:spPr/>
    </dgm:pt>
    <dgm:pt modelId="{29FB60EE-4168-DA4E-B71C-9457B3116157}" type="pres">
      <dgm:prSet presAssocID="{8951C523-D984-544F-95CB-C8EC105D4221}" presName="sibTrans" presStyleLbl="sibTrans1D1" presStyleIdx="0" presStyleCnt="6"/>
      <dgm:spPr/>
    </dgm:pt>
    <dgm:pt modelId="{C15A0360-37CF-F74B-89BF-C3C528B9C027}" type="pres">
      <dgm:prSet presAssocID="{71D5CEED-92A9-F14B-B824-D72ACA4C73C4}" presName="node" presStyleLbl="node1" presStyleIdx="1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410D259E-D567-7D41-91A0-3D883C206ECB}" type="pres">
      <dgm:prSet presAssocID="{71D5CEED-92A9-F14B-B824-D72ACA4C73C4}" presName="spNode" presStyleCnt="0"/>
      <dgm:spPr/>
    </dgm:pt>
    <dgm:pt modelId="{FEF823C5-B22A-1C4B-A596-E18B3FE2C9EE}" type="pres">
      <dgm:prSet presAssocID="{1306D2DD-B2AC-7B49-A420-75921FFEEE50}" presName="sibTrans" presStyleLbl="sibTrans1D1" presStyleIdx="1" presStyleCnt="6"/>
      <dgm:spPr/>
    </dgm:pt>
    <dgm:pt modelId="{B0B7B056-2961-5F40-B144-EB9D478BA87E}" type="pres">
      <dgm:prSet presAssocID="{2C854A96-6F01-6A4D-A9C6-5E24DF471EB9}" presName="node" presStyleLbl="node1" presStyleIdx="2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E62626D-59FC-054F-B91D-DFA9D0E5978F}" type="pres">
      <dgm:prSet presAssocID="{2C854A96-6F01-6A4D-A9C6-5E24DF471EB9}" presName="spNode" presStyleCnt="0"/>
      <dgm:spPr/>
    </dgm:pt>
    <dgm:pt modelId="{650C69C6-468E-6346-AD2E-39A0C6ECF7F2}" type="pres">
      <dgm:prSet presAssocID="{22DF6C7E-14A2-F74B-A2F6-72BBCBB49B22}" presName="sibTrans" presStyleLbl="sibTrans1D1" presStyleIdx="2" presStyleCnt="6"/>
      <dgm:spPr/>
    </dgm:pt>
    <dgm:pt modelId="{9FC6F4F5-E671-FA49-975D-BFF463485065}" type="pres">
      <dgm:prSet presAssocID="{77FDA478-C137-A648-AAAC-DE753E4145DF}" presName="node" presStyleLbl="node1" presStyleIdx="3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4E845C1-6DD2-D045-BDC2-680FC367A9CD}" type="pres">
      <dgm:prSet presAssocID="{77FDA478-C137-A648-AAAC-DE753E4145DF}" presName="spNode" presStyleCnt="0"/>
      <dgm:spPr/>
    </dgm:pt>
    <dgm:pt modelId="{C271258D-E01B-E942-B6F3-37EE2673C1E8}" type="pres">
      <dgm:prSet presAssocID="{6414F4A1-EB30-6F4D-99D5-635B59F7E3EE}" presName="sibTrans" presStyleLbl="sibTrans1D1" presStyleIdx="3" presStyleCnt="6"/>
      <dgm:spPr/>
    </dgm:pt>
    <dgm:pt modelId="{BFDF2B8F-8A54-6844-BBA7-6772783151A9}" type="pres">
      <dgm:prSet presAssocID="{D0D8FD88-F1C5-0242-84D8-997A17D100C2}" presName="node" presStyleLbl="node1" presStyleIdx="4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D4B20EE9-F0DC-684E-B88B-88CDB1108D08}" type="pres">
      <dgm:prSet presAssocID="{D0D8FD88-F1C5-0242-84D8-997A17D100C2}" presName="spNode" presStyleCnt="0"/>
      <dgm:spPr/>
    </dgm:pt>
    <dgm:pt modelId="{60E95C61-1FC7-F34F-AB5C-7494672CA6F1}" type="pres">
      <dgm:prSet presAssocID="{31E79A76-A9C4-694D-95B4-3B48E79CD191}" presName="sibTrans" presStyleLbl="sibTrans1D1" presStyleIdx="4" presStyleCnt="6"/>
      <dgm:spPr/>
    </dgm:pt>
    <dgm:pt modelId="{7CAD5C23-7B81-5748-8346-01B9FFC002EB}" type="pres">
      <dgm:prSet presAssocID="{12917BA5-FE19-B146-BDAD-C9C3C9CBB453}" presName="node" presStyleLbl="node1" presStyleIdx="5" presStyleCnt="6" custScaleX="103375" custScaleY="125777">
        <dgm:presLayoutVars>
          <dgm:bulletEnabled val="1"/>
        </dgm:presLayoutVars>
      </dgm:prSet>
      <dgm:spPr>
        <a:prstGeom prst="hexagon">
          <a:avLst/>
        </a:prstGeom>
      </dgm:spPr>
    </dgm:pt>
    <dgm:pt modelId="{DC66FA27-AC38-8443-BB96-E96595862DD5}" type="pres">
      <dgm:prSet presAssocID="{12917BA5-FE19-B146-BDAD-C9C3C9CBB453}" presName="spNode" presStyleCnt="0"/>
      <dgm:spPr/>
    </dgm:pt>
    <dgm:pt modelId="{2ED2B905-A5AB-F14D-A08D-9B4F467DEE26}" type="pres">
      <dgm:prSet presAssocID="{D1BD116C-ECBE-9E47-BF67-AAA5002049D6}" presName="sibTrans" presStyleLbl="sibTrans1D1" presStyleIdx="5" presStyleCnt="6"/>
      <dgm:spPr/>
    </dgm:pt>
  </dgm:ptLst>
  <dgm:cxnLst>
    <dgm:cxn modelId="{CDBF3306-5B37-FC43-BDC6-7E82893541C9}" type="presOf" srcId="{D0D8FD88-F1C5-0242-84D8-997A17D100C2}" destId="{BFDF2B8F-8A54-6844-BBA7-6772783151A9}" srcOrd="0" destOrd="0" presId="urn:microsoft.com/office/officeart/2005/8/layout/cycle5"/>
    <dgm:cxn modelId="{2F749833-060F-6644-A554-A0010F3DBDEB}" srcId="{D74D790B-1266-4A44-B88E-357C9B2F2F65}" destId="{EDDB4EE1-6ED8-D448-ACEA-1C0B27859B8D}" srcOrd="0" destOrd="0" parTransId="{4234ABA6-6EFC-9D40-8C64-7034CB61EFDC}" sibTransId="{8951C523-D984-544F-95CB-C8EC105D4221}"/>
    <dgm:cxn modelId="{76471D3B-A456-0D41-B136-72321A7E5869}" srcId="{D74D790B-1266-4A44-B88E-357C9B2F2F65}" destId="{D0D8FD88-F1C5-0242-84D8-997A17D100C2}" srcOrd="4" destOrd="0" parTransId="{62B4C9B5-5345-7E41-93EA-A0C76298EFDD}" sibTransId="{31E79A76-A9C4-694D-95B4-3B48E79CD191}"/>
    <dgm:cxn modelId="{F055D15D-DB96-ED4B-A85D-DD5E2173F9CD}" type="presOf" srcId="{EDDB4EE1-6ED8-D448-ACEA-1C0B27859B8D}" destId="{0144C04C-9845-4C43-A2D0-140FF74F52A4}" srcOrd="0" destOrd="0" presId="urn:microsoft.com/office/officeart/2005/8/layout/cycle5"/>
    <dgm:cxn modelId="{B3E8BD66-1D3E-3545-B91A-B9ACDC2BBF1E}" srcId="{D74D790B-1266-4A44-B88E-357C9B2F2F65}" destId="{77FDA478-C137-A648-AAAC-DE753E4145DF}" srcOrd="3" destOrd="0" parTransId="{EF86FF78-5015-5D42-9400-B9CDAFDC29DA}" sibTransId="{6414F4A1-EB30-6F4D-99D5-635B59F7E3EE}"/>
    <dgm:cxn modelId="{C30A616C-D53A-5A47-BE7B-692A8A44B74A}" type="presOf" srcId="{1306D2DD-B2AC-7B49-A420-75921FFEEE50}" destId="{FEF823C5-B22A-1C4B-A596-E18B3FE2C9EE}" srcOrd="0" destOrd="0" presId="urn:microsoft.com/office/officeart/2005/8/layout/cycle5"/>
    <dgm:cxn modelId="{56E5B453-320E-6E44-9179-950BCCA241B3}" type="presOf" srcId="{12917BA5-FE19-B146-BDAD-C9C3C9CBB453}" destId="{7CAD5C23-7B81-5748-8346-01B9FFC002EB}" srcOrd="0" destOrd="0" presId="urn:microsoft.com/office/officeart/2005/8/layout/cycle5"/>
    <dgm:cxn modelId="{A4C74F79-9593-5244-8EE1-CCDB40BBBB84}" srcId="{D74D790B-1266-4A44-B88E-357C9B2F2F65}" destId="{2C854A96-6F01-6A4D-A9C6-5E24DF471EB9}" srcOrd="2" destOrd="0" parTransId="{DF05B633-932C-0C46-A54B-7E4683D32E4A}" sibTransId="{22DF6C7E-14A2-F74B-A2F6-72BBCBB49B22}"/>
    <dgm:cxn modelId="{6852EC98-0980-5E4A-91D8-F9DE7DF9093D}" srcId="{D74D790B-1266-4A44-B88E-357C9B2F2F65}" destId="{71D5CEED-92A9-F14B-B824-D72ACA4C73C4}" srcOrd="1" destOrd="0" parTransId="{0A1ECE8B-8D48-8142-80AB-2B4CB8661D94}" sibTransId="{1306D2DD-B2AC-7B49-A420-75921FFEEE50}"/>
    <dgm:cxn modelId="{F96B3499-D305-C54D-8439-9B86AC661FCA}" type="presOf" srcId="{77FDA478-C137-A648-AAAC-DE753E4145DF}" destId="{9FC6F4F5-E671-FA49-975D-BFF463485065}" srcOrd="0" destOrd="0" presId="urn:microsoft.com/office/officeart/2005/8/layout/cycle5"/>
    <dgm:cxn modelId="{AAAF7FA0-480A-A941-A35F-716D3C67F6E5}" type="presOf" srcId="{D74D790B-1266-4A44-B88E-357C9B2F2F65}" destId="{979CD179-9987-5B45-BE4E-610BA8A376E3}" srcOrd="0" destOrd="0" presId="urn:microsoft.com/office/officeart/2005/8/layout/cycle5"/>
    <dgm:cxn modelId="{C2DF36A3-77DC-3E42-BDE7-3EB5D1FBF664}" type="presOf" srcId="{8951C523-D984-544F-95CB-C8EC105D4221}" destId="{29FB60EE-4168-DA4E-B71C-9457B3116157}" srcOrd="0" destOrd="0" presId="urn:microsoft.com/office/officeart/2005/8/layout/cycle5"/>
    <dgm:cxn modelId="{6E1D31B1-956C-FA44-8A91-0334828ACD9B}" srcId="{D74D790B-1266-4A44-B88E-357C9B2F2F65}" destId="{12917BA5-FE19-B146-BDAD-C9C3C9CBB453}" srcOrd="5" destOrd="0" parTransId="{E371152A-7D3B-BE46-BDF7-47094F85DCCE}" sibTransId="{D1BD116C-ECBE-9E47-BF67-AAA5002049D6}"/>
    <dgm:cxn modelId="{35B41FB8-6F29-4D49-8B43-5906EE710563}" type="presOf" srcId="{6414F4A1-EB30-6F4D-99D5-635B59F7E3EE}" destId="{C271258D-E01B-E942-B6F3-37EE2673C1E8}" srcOrd="0" destOrd="0" presId="urn:microsoft.com/office/officeart/2005/8/layout/cycle5"/>
    <dgm:cxn modelId="{D276E0B9-A1EE-BA42-8827-35C30A27928A}" type="presOf" srcId="{31E79A76-A9C4-694D-95B4-3B48E79CD191}" destId="{60E95C61-1FC7-F34F-AB5C-7494672CA6F1}" srcOrd="0" destOrd="0" presId="urn:microsoft.com/office/officeart/2005/8/layout/cycle5"/>
    <dgm:cxn modelId="{D0C665D7-4850-D946-895F-6D9422ABF637}" type="presOf" srcId="{D1BD116C-ECBE-9E47-BF67-AAA5002049D6}" destId="{2ED2B905-A5AB-F14D-A08D-9B4F467DEE26}" srcOrd="0" destOrd="0" presId="urn:microsoft.com/office/officeart/2005/8/layout/cycle5"/>
    <dgm:cxn modelId="{097D1FDA-F7D5-7D4C-AFF1-2F8C5A00FCC1}" type="presOf" srcId="{22DF6C7E-14A2-F74B-A2F6-72BBCBB49B22}" destId="{650C69C6-468E-6346-AD2E-39A0C6ECF7F2}" srcOrd="0" destOrd="0" presId="urn:microsoft.com/office/officeart/2005/8/layout/cycle5"/>
    <dgm:cxn modelId="{2F88F3F2-ECC7-DA40-9A1F-7761B7086181}" type="presOf" srcId="{2C854A96-6F01-6A4D-A9C6-5E24DF471EB9}" destId="{B0B7B056-2961-5F40-B144-EB9D478BA87E}" srcOrd="0" destOrd="0" presId="urn:microsoft.com/office/officeart/2005/8/layout/cycle5"/>
    <dgm:cxn modelId="{EB1126F6-AE7C-3248-AA26-45D865924384}" type="presOf" srcId="{71D5CEED-92A9-F14B-B824-D72ACA4C73C4}" destId="{C15A0360-37CF-F74B-89BF-C3C528B9C027}" srcOrd="0" destOrd="0" presId="urn:microsoft.com/office/officeart/2005/8/layout/cycle5"/>
    <dgm:cxn modelId="{E5B78B5B-B650-1947-B653-8ECF8ED649BA}" type="presParOf" srcId="{979CD179-9987-5B45-BE4E-610BA8A376E3}" destId="{0144C04C-9845-4C43-A2D0-140FF74F52A4}" srcOrd="0" destOrd="0" presId="urn:microsoft.com/office/officeart/2005/8/layout/cycle5"/>
    <dgm:cxn modelId="{1BF0DFD2-21A3-7E4C-8BFB-7CDD22195CAC}" type="presParOf" srcId="{979CD179-9987-5B45-BE4E-610BA8A376E3}" destId="{E7F099A4-54E9-3044-999D-4FAD10CCFA95}" srcOrd="1" destOrd="0" presId="urn:microsoft.com/office/officeart/2005/8/layout/cycle5"/>
    <dgm:cxn modelId="{BD4F9F16-712E-424F-A04C-976028F91661}" type="presParOf" srcId="{979CD179-9987-5B45-BE4E-610BA8A376E3}" destId="{29FB60EE-4168-DA4E-B71C-9457B3116157}" srcOrd="2" destOrd="0" presId="urn:microsoft.com/office/officeart/2005/8/layout/cycle5"/>
    <dgm:cxn modelId="{E7B14493-795D-9741-9470-19D9F121D0C0}" type="presParOf" srcId="{979CD179-9987-5B45-BE4E-610BA8A376E3}" destId="{C15A0360-37CF-F74B-89BF-C3C528B9C027}" srcOrd="3" destOrd="0" presId="urn:microsoft.com/office/officeart/2005/8/layout/cycle5"/>
    <dgm:cxn modelId="{224EAFE5-DAA5-4540-8E40-38D120070F70}" type="presParOf" srcId="{979CD179-9987-5B45-BE4E-610BA8A376E3}" destId="{410D259E-D567-7D41-91A0-3D883C206ECB}" srcOrd="4" destOrd="0" presId="urn:microsoft.com/office/officeart/2005/8/layout/cycle5"/>
    <dgm:cxn modelId="{713F680E-5A6F-7448-A07A-176F68F8A4D4}" type="presParOf" srcId="{979CD179-9987-5B45-BE4E-610BA8A376E3}" destId="{FEF823C5-B22A-1C4B-A596-E18B3FE2C9EE}" srcOrd="5" destOrd="0" presId="urn:microsoft.com/office/officeart/2005/8/layout/cycle5"/>
    <dgm:cxn modelId="{B4441348-5EB3-C94C-87C5-06106FE9DDAB}" type="presParOf" srcId="{979CD179-9987-5B45-BE4E-610BA8A376E3}" destId="{B0B7B056-2961-5F40-B144-EB9D478BA87E}" srcOrd="6" destOrd="0" presId="urn:microsoft.com/office/officeart/2005/8/layout/cycle5"/>
    <dgm:cxn modelId="{EA6AD16F-2D31-4548-B2C8-1F989557251F}" type="presParOf" srcId="{979CD179-9987-5B45-BE4E-610BA8A376E3}" destId="{EE62626D-59FC-054F-B91D-DFA9D0E5978F}" srcOrd="7" destOrd="0" presId="urn:microsoft.com/office/officeart/2005/8/layout/cycle5"/>
    <dgm:cxn modelId="{BB7045C4-130A-7E40-A22C-A591A1E53B33}" type="presParOf" srcId="{979CD179-9987-5B45-BE4E-610BA8A376E3}" destId="{650C69C6-468E-6346-AD2E-39A0C6ECF7F2}" srcOrd="8" destOrd="0" presId="urn:microsoft.com/office/officeart/2005/8/layout/cycle5"/>
    <dgm:cxn modelId="{AAFDD76E-6627-D944-B8D8-F26285DF5029}" type="presParOf" srcId="{979CD179-9987-5B45-BE4E-610BA8A376E3}" destId="{9FC6F4F5-E671-FA49-975D-BFF463485065}" srcOrd="9" destOrd="0" presId="urn:microsoft.com/office/officeart/2005/8/layout/cycle5"/>
    <dgm:cxn modelId="{237A0AC2-E1A5-A44F-8EC5-2E757E4795B5}" type="presParOf" srcId="{979CD179-9987-5B45-BE4E-610BA8A376E3}" destId="{E4E845C1-6DD2-D045-BDC2-680FC367A9CD}" srcOrd="10" destOrd="0" presId="urn:microsoft.com/office/officeart/2005/8/layout/cycle5"/>
    <dgm:cxn modelId="{575D3087-4CA6-084B-BB96-6E9823E75C96}" type="presParOf" srcId="{979CD179-9987-5B45-BE4E-610BA8A376E3}" destId="{C271258D-E01B-E942-B6F3-37EE2673C1E8}" srcOrd="11" destOrd="0" presId="urn:microsoft.com/office/officeart/2005/8/layout/cycle5"/>
    <dgm:cxn modelId="{E87CB1F9-FD95-6E42-8F52-22A95CC766F5}" type="presParOf" srcId="{979CD179-9987-5B45-BE4E-610BA8A376E3}" destId="{BFDF2B8F-8A54-6844-BBA7-6772783151A9}" srcOrd="12" destOrd="0" presId="urn:microsoft.com/office/officeart/2005/8/layout/cycle5"/>
    <dgm:cxn modelId="{F1014D3C-9CC2-684C-A7F2-F792CD51D830}" type="presParOf" srcId="{979CD179-9987-5B45-BE4E-610BA8A376E3}" destId="{D4B20EE9-F0DC-684E-B88B-88CDB1108D08}" srcOrd="13" destOrd="0" presId="urn:microsoft.com/office/officeart/2005/8/layout/cycle5"/>
    <dgm:cxn modelId="{CDC33757-EC25-8341-BFAC-01689D274E61}" type="presParOf" srcId="{979CD179-9987-5B45-BE4E-610BA8A376E3}" destId="{60E95C61-1FC7-F34F-AB5C-7494672CA6F1}" srcOrd="14" destOrd="0" presId="urn:microsoft.com/office/officeart/2005/8/layout/cycle5"/>
    <dgm:cxn modelId="{D139DE16-1E32-F149-A097-DC851BC165C5}" type="presParOf" srcId="{979CD179-9987-5B45-BE4E-610BA8A376E3}" destId="{7CAD5C23-7B81-5748-8346-01B9FFC002EB}" srcOrd="15" destOrd="0" presId="urn:microsoft.com/office/officeart/2005/8/layout/cycle5"/>
    <dgm:cxn modelId="{C6F6ED76-F742-B242-A24E-0EFB14BBA68D}" type="presParOf" srcId="{979CD179-9987-5B45-BE4E-610BA8A376E3}" destId="{DC66FA27-AC38-8443-BB96-E96595862DD5}" srcOrd="16" destOrd="0" presId="urn:microsoft.com/office/officeart/2005/8/layout/cycle5"/>
    <dgm:cxn modelId="{E800775C-BE91-6A48-A814-6DC600D3C1DB}" type="presParOf" srcId="{979CD179-9987-5B45-BE4E-610BA8A376E3}" destId="{2ED2B905-A5AB-F14D-A08D-9B4F467DEE2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6765-06D0-4144-9349-E286EF04BE8D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0685EC-39EA-C84F-8A35-26E7AB3F5637}">
      <dgm:prSet phldrT="[文本]" custT="1"/>
      <dgm:spPr>
        <a:solidFill>
          <a:schemeClr val="accent1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ONE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41FFAF9D-87CC-2C44-99A0-523353D5A130}" cxnId="{B989D8F9-B3E5-0C4B-94D8-9CAC2457DEBB}" type="parTrans">
      <dgm:prSet/>
      <dgm:spPr/>
      <dgm:t>
        <a:bodyPr/>
        <a:lstStyle/>
        <a:p>
          <a:endParaRPr lang="zh-CN" altLang="en-US"/>
        </a:p>
      </dgm:t>
    </dgm:pt>
    <dgm:pt modelId="{3B7F71A6-AD2B-2B49-8A3D-A99A116F30FF}" cxnId="{B989D8F9-B3E5-0C4B-94D8-9CAC2457DEBB}" type="sibTrans">
      <dgm:prSet/>
      <dgm:spPr/>
      <dgm:t>
        <a:bodyPr/>
        <a:lstStyle/>
        <a:p>
          <a:endParaRPr lang="zh-CN" altLang="en-US"/>
        </a:p>
      </dgm:t>
    </dgm:pt>
    <dgm:pt modelId="{F45C9E72-7A04-F04C-9E93-00C146716449}">
      <dgm:prSet phldrT="[文本]" custT="1"/>
      <dgm:spPr>
        <a:solidFill>
          <a:schemeClr val="accent2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TWO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E49B166A-6D6E-0C4D-8404-8732CB8B2B5E}" cxnId="{760BD82D-F0F4-4F4D-BA65-533D50E0B720}" type="parTrans">
      <dgm:prSet/>
      <dgm:spPr/>
      <dgm:t>
        <a:bodyPr/>
        <a:lstStyle/>
        <a:p>
          <a:endParaRPr lang="zh-CN" altLang="en-US"/>
        </a:p>
      </dgm:t>
    </dgm:pt>
    <dgm:pt modelId="{AD50BEDB-0751-4244-9FEA-DDFD9B34B499}" cxnId="{760BD82D-F0F4-4F4D-BA65-533D50E0B720}" type="sibTrans">
      <dgm:prSet/>
      <dgm:spPr/>
      <dgm:t>
        <a:bodyPr/>
        <a:lstStyle/>
        <a:p>
          <a:endParaRPr lang="zh-CN" altLang="en-US"/>
        </a:p>
      </dgm:t>
    </dgm:pt>
    <dgm:pt modelId="{59114A6C-166C-D241-8E08-BD571E397A63}">
      <dgm:prSet phldrT="[文本]" custT="1"/>
      <dgm:spPr>
        <a:solidFill>
          <a:schemeClr val="accent4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THREE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2168B75B-016E-7847-A173-0D02C0505477}" cxnId="{69979EF7-2202-5148-BFB4-961EB35C11E2}" type="parTrans">
      <dgm:prSet/>
      <dgm:spPr/>
      <dgm:t>
        <a:bodyPr/>
        <a:lstStyle/>
        <a:p>
          <a:endParaRPr lang="zh-CN" altLang="en-US"/>
        </a:p>
      </dgm:t>
    </dgm:pt>
    <dgm:pt modelId="{3968A188-3C08-7749-BD28-0537E03536EC}" cxnId="{69979EF7-2202-5148-BFB4-961EB35C11E2}" type="sibTrans">
      <dgm:prSet/>
      <dgm:spPr/>
      <dgm:t>
        <a:bodyPr/>
        <a:lstStyle/>
        <a:p>
          <a:endParaRPr lang="zh-CN" altLang="en-US"/>
        </a:p>
      </dgm:t>
    </dgm:pt>
    <dgm:pt modelId="{A2682DDE-2B95-1E45-A60B-68DA66E9BFF2}">
      <dgm:prSet phldrT="[文本]" custT="1"/>
      <dgm:spPr>
        <a:solidFill>
          <a:schemeClr val="accent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FOUR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7B299D8B-641C-9045-8088-0E8C66171A0C}" cxnId="{90DE4AE0-A03D-9341-91E0-3C92A33E6318}" type="parTrans">
      <dgm:prSet/>
      <dgm:spPr/>
      <dgm:t>
        <a:bodyPr/>
        <a:lstStyle/>
        <a:p>
          <a:endParaRPr lang="zh-CN" altLang="en-US"/>
        </a:p>
      </dgm:t>
    </dgm:pt>
    <dgm:pt modelId="{86541D7F-E3DB-5F4C-ACD3-23704BDCB1E9}" cxnId="{90DE4AE0-A03D-9341-91E0-3C92A33E6318}" type="sibTrans">
      <dgm:prSet/>
      <dgm:spPr/>
      <dgm:t>
        <a:bodyPr/>
        <a:lstStyle/>
        <a:p>
          <a:endParaRPr lang="zh-CN" altLang="en-US"/>
        </a:p>
      </dgm:t>
    </dgm:pt>
    <dgm:pt modelId="{6AA2ED55-DBF9-F747-9EB2-96AA707BEFCD}" type="pres">
      <dgm:prSet presAssocID="{2DED6765-06D0-4144-9349-E286EF04BE8D}" presName="Name0" presStyleCnt="0">
        <dgm:presLayoutVars>
          <dgm:dir/>
          <dgm:resizeHandles val="exact"/>
        </dgm:presLayoutVars>
      </dgm:prSet>
      <dgm:spPr/>
    </dgm:pt>
    <dgm:pt modelId="{AA277901-B184-3745-B03E-E8A600FAE241}" type="pres">
      <dgm:prSet presAssocID="{B10685EC-39EA-C84F-8A35-26E7AB3F5637}" presName="Name5" presStyleLbl="vennNode1" presStyleIdx="0" presStyleCnt="4">
        <dgm:presLayoutVars>
          <dgm:bulletEnabled val="1"/>
        </dgm:presLayoutVars>
      </dgm:prSet>
      <dgm:spPr/>
    </dgm:pt>
    <dgm:pt modelId="{755EE9A5-5485-724A-BD63-E73D516F3AD7}" type="pres">
      <dgm:prSet presAssocID="{3B7F71A6-AD2B-2B49-8A3D-A99A116F30FF}" presName="space" presStyleCnt="0"/>
      <dgm:spPr/>
    </dgm:pt>
    <dgm:pt modelId="{65D88AA4-B9BE-D94E-BFA8-CFA73CD801E0}" type="pres">
      <dgm:prSet presAssocID="{F45C9E72-7A04-F04C-9E93-00C146716449}" presName="Name5" presStyleLbl="vennNode1" presStyleIdx="1" presStyleCnt="4">
        <dgm:presLayoutVars>
          <dgm:bulletEnabled val="1"/>
        </dgm:presLayoutVars>
      </dgm:prSet>
      <dgm:spPr/>
    </dgm:pt>
    <dgm:pt modelId="{7EE3B245-7BC1-0C40-849A-C2FCE7DD05C3}" type="pres">
      <dgm:prSet presAssocID="{AD50BEDB-0751-4244-9FEA-DDFD9B34B499}" presName="space" presStyleCnt="0"/>
      <dgm:spPr/>
    </dgm:pt>
    <dgm:pt modelId="{01887467-0B0D-9A4A-A58D-63DCF51D6B50}" type="pres">
      <dgm:prSet presAssocID="{59114A6C-166C-D241-8E08-BD571E397A63}" presName="Name5" presStyleLbl="vennNode1" presStyleIdx="2" presStyleCnt="4">
        <dgm:presLayoutVars>
          <dgm:bulletEnabled val="1"/>
        </dgm:presLayoutVars>
      </dgm:prSet>
      <dgm:spPr/>
    </dgm:pt>
    <dgm:pt modelId="{5D9F5E7C-1F6E-8D40-91F8-C7716589B960}" type="pres">
      <dgm:prSet presAssocID="{3968A188-3C08-7749-BD28-0537E03536EC}" presName="space" presStyleCnt="0"/>
      <dgm:spPr/>
    </dgm:pt>
    <dgm:pt modelId="{3E9DBD2A-A616-F043-8C83-4EB4170F4942}" type="pres">
      <dgm:prSet presAssocID="{A2682DDE-2B95-1E45-A60B-68DA66E9BFF2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5395427-3724-304E-8984-365EF12D60C2}" type="presOf" srcId="{2DED6765-06D0-4144-9349-E286EF04BE8D}" destId="{6AA2ED55-DBF9-F747-9EB2-96AA707BEFCD}" srcOrd="0" destOrd="0" presId="urn:microsoft.com/office/officeart/2005/8/layout/venn3"/>
    <dgm:cxn modelId="{760BD82D-F0F4-4F4D-BA65-533D50E0B720}" srcId="{2DED6765-06D0-4144-9349-E286EF04BE8D}" destId="{F45C9E72-7A04-F04C-9E93-00C146716449}" srcOrd="1" destOrd="0" parTransId="{E49B166A-6D6E-0C4D-8404-8732CB8B2B5E}" sibTransId="{AD50BEDB-0751-4244-9FEA-DDFD9B34B499}"/>
    <dgm:cxn modelId="{6935C438-7EB4-DD48-8300-38359292AAFA}" type="presOf" srcId="{B10685EC-39EA-C84F-8A35-26E7AB3F5637}" destId="{AA277901-B184-3745-B03E-E8A600FAE241}" srcOrd="0" destOrd="0" presId="urn:microsoft.com/office/officeart/2005/8/layout/venn3"/>
    <dgm:cxn modelId="{87ECAB67-AB37-7442-9037-8A52D1C3A632}" type="presOf" srcId="{A2682DDE-2B95-1E45-A60B-68DA66E9BFF2}" destId="{3E9DBD2A-A616-F043-8C83-4EB4170F4942}" srcOrd="0" destOrd="0" presId="urn:microsoft.com/office/officeart/2005/8/layout/venn3"/>
    <dgm:cxn modelId="{46088B8E-AD54-D648-9B9E-0FF4B3FFFDE9}" type="presOf" srcId="{59114A6C-166C-D241-8E08-BD571E397A63}" destId="{01887467-0B0D-9A4A-A58D-63DCF51D6B50}" srcOrd="0" destOrd="0" presId="urn:microsoft.com/office/officeart/2005/8/layout/venn3"/>
    <dgm:cxn modelId="{35C6AD93-7D08-FB47-8068-20F69757DB8D}" type="presOf" srcId="{F45C9E72-7A04-F04C-9E93-00C146716449}" destId="{65D88AA4-B9BE-D94E-BFA8-CFA73CD801E0}" srcOrd="0" destOrd="0" presId="urn:microsoft.com/office/officeart/2005/8/layout/venn3"/>
    <dgm:cxn modelId="{90DE4AE0-A03D-9341-91E0-3C92A33E6318}" srcId="{2DED6765-06D0-4144-9349-E286EF04BE8D}" destId="{A2682DDE-2B95-1E45-A60B-68DA66E9BFF2}" srcOrd="3" destOrd="0" parTransId="{7B299D8B-641C-9045-8088-0E8C66171A0C}" sibTransId="{86541D7F-E3DB-5F4C-ACD3-23704BDCB1E9}"/>
    <dgm:cxn modelId="{69979EF7-2202-5148-BFB4-961EB35C11E2}" srcId="{2DED6765-06D0-4144-9349-E286EF04BE8D}" destId="{59114A6C-166C-D241-8E08-BD571E397A63}" srcOrd="2" destOrd="0" parTransId="{2168B75B-016E-7847-A173-0D02C0505477}" sibTransId="{3968A188-3C08-7749-BD28-0537E03536EC}"/>
    <dgm:cxn modelId="{B989D8F9-B3E5-0C4B-94D8-9CAC2457DEBB}" srcId="{2DED6765-06D0-4144-9349-E286EF04BE8D}" destId="{B10685EC-39EA-C84F-8A35-26E7AB3F5637}" srcOrd="0" destOrd="0" parTransId="{41FFAF9D-87CC-2C44-99A0-523353D5A130}" sibTransId="{3B7F71A6-AD2B-2B49-8A3D-A99A116F30FF}"/>
    <dgm:cxn modelId="{892E4BE7-3D7D-AC4B-BA2D-E424C6B30434}" type="presParOf" srcId="{6AA2ED55-DBF9-F747-9EB2-96AA707BEFCD}" destId="{AA277901-B184-3745-B03E-E8A600FAE241}" srcOrd="0" destOrd="0" presId="urn:microsoft.com/office/officeart/2005/8/layout/venn3"/>
    <dgm:cxn modelId="{34078A33-60F5-824F-A0B6-91B97F438624}" type="presParOf" srcId="{6AA2ED55-DBF9-F747-9EB2-96AA707BEFCD}" destId="{755EE9A5-5485-724A-BD63-E73D516F3AD7}" srcOrd="1" destOrd="0" presId="urn:microsoft.com/office/officeart/2005/8/layout/venn3"/>
    <dgm:cxn modelId="{C5A61591-A326-5E48-8B82-CE0E65C192E7}" type="presParOf" srcId="{6AA2ED55-DBF9-F747-9EB2-96AA707BEFCD}" destId="{65D88AA4-B9BE-D94E-BFA8-CFA73CD801E0}" srcOrd="2" destOrd="0" presId="urn:microsoft.com/office/officeart/2005/8/layout/venn3"/>
    <dgm:cxn modelId="{71B09A4A-55D4-D74E-81C9-B0706DCA31E5}" type="presParOf" srcId="{6AA2ED55-DBF9-F747-9EB2-96AA707BEFCD}" destId="{7EE3B245-7BC1-0C40-849A-C2FCE7DD05C3}" srcOrd="3" destOrd="0" presId="urn:microsoft.com/office/officeart/2005/8/layout/venn3"/>
    <dgm:cxn modelId="{387CA23E-94E4-034B-B6E1-0FA566A340BE}" type="presParOf" srcId="{6AA2ED55-DBF9-F747-9EB2-96AA707BEFCD}" destId="{01887467-0B0D-9A4A-A58D-63DCF51D6B50}" srcOrd="4" destOrd="0" presId="urn:microsoft.com/office/officeart/2005/8/layout/venn3"/>
    <dgm:cxn modelId="{6719CC62-5B6C-794F-9BDD-C13575D7EC23}" type="presParOf" srcId="{6AA2ED55-DBF9-F747-9EB2-96AA707BEFCD}" destId="{5D9F5E7C-1F6E-8D40-91F8-C7716589B960}" srcOrd="5" destOrd="0" presId="urn:microsoft.com/office/officeart/2005/8/layout/venn3"/>
    <dgm:cxn modelId="{D266FC05-60D9-6648-BCD3-23A8B2090193}" type="presParOf" srcId="{6AA2ED55-DBF9-F747-9EB2-96AA707BEFCD}" destId="{3E9DBD2A-A616-F043-8C83-4EB4170F494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867275" cy="3244850"/>
        <a:chOff x="0" y="0"/>
        <a:chExt cx="4867275" cy="3244850"/>
      </a:xfrm>
    </dsp:grpSpPr>
    <dsp:sp modelId="{0144C04C-9845-4C43-A2D0-140FF74F52A4}">
      <dsp:nvSpPr>
        <dsp:cNvPr id="3" name="六边形 2"/>
        <dsp:cNvSpPr/>
      </dsp:nvSpPr>
      <dsp:spPr bwMode="white">
        <a:xfrm>
          <a:off x="1996274" y="0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1996274" y="0"/>
        <a:ext cx="874727" cy="568573"/>
      </dsp:txXfrm>
    </dsp:sp>
    <dsp:sp modelId="{29FB60EE-4168-DA4E-B71C-9457B3116157}">
      <dsp:nvSpPr>
        <dsp:cNvPr id="4" name="弧形 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7650499"/>
            <a:gd name="adj2" fmla="val 185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C15A0360-37CF-F74B-89BF-C3C528B9C027}">
      <dsp:nvSpPr>
        <dsp:cNvPr id="5" name="六边形 4"/>
        <dsp:cNvSpPr/>
      </dsp:nvSpPr>
      <dsp:spPr bwMode="white">
        <a:xfrm>
          <a:off x="3155136" y="669069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3155136" y="669069"/>
        <a:ext cx="874727" cy="568573"/>
      </dsp:txXfrm>
    </dsp:sp>
    <dsp:sp modelId="{FEF823C5-B22A-1C4B-A596-E18B3FE2C9EE}">
      <dsp:nvSpPr>
        <dsp:cNvPr id="6" name="弧形 5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20998390"/>
            <a:gd name="adj2" fmla="val 6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0B7B056-2961-5F40-B144-EB9D478BA87E}">
      <dsp:nvSpPr>
        <dsp:cNvPr id="7" name="六边形 6"/>
        <dsp:cNvSpPr/>
      </dsp:nvSpPr>
      <dsp:spPr bwMode="white">
        <a:xfrm>
          <a:off x="3155136" y="2007208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3155136" y="2007208"/>
        <a:ext cx="874727" cy="568573"/>
      </dsp:txXfrm>
    </dsp:sp>
    <dsp:sp modelId="{650C69C6-468E-6346-AD2E-39A0C6ECF7F2}">
      <dsp:nvSpPr>
        <dsp:cNvPr id="8" name="弧形 7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3031929"/>
            <a:gd name="adj2" fmla="val 39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9FC6F4F5-E671-FA49-975D-BFF463485065}">
      <dsp:nvSpPr>
        <dsp:cNvPr id="9" name="六边形 8"/>
        <dsp:cNvSpPr/>
      </dsp:nvSpPr>
      <dsp:spPr bwMode="white">
        <a:xfrm>
          <a:off x="1996274" y="2676277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1996274" y="2676277"/>
        <a:ext cx="874727" cy="568573"/>
      </dsp:txXfrm>
    </dsp:sp>
    <dsp:sp modelId="{C271258D-E01B-E942-B6F3-37EE2673C1E8}">
      <dsp:nvSpPr>
        <dsp:cNvPr id="10" name="弧形 9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6850499"/>
            <a:gd name="adj2" fmla="val 77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FDF2B8F-8A54-6844-BBA7-6772783151A9}">
      <dsp:nvSpPr>
        <dsp:cNvPr id="11" name="六边形 10"/>
        <dsp:cNvSpPr/>
      </dsp:nvSpPr>
      <dsp:spPr bwMode="white">
        <a:xfrm>
          <a:off x="837412" y="2007208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837412" y="2007208"/>
        <a:ext cx="874727" cy="568573"/>
      </dsp:txXfrm>
    </dsp:sp>
    <dsp:sp modelId="{60E95C61-1FC7-F34F-AB5C-7494672CA6F1}">
      <dsp:nvSpPr>
        <dsp:cNvPr id="12" name="弧形 11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0198390"/>
            <a:gd name="adj2" fmla="val 114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7CAD5C23-7B81-5748-8346-01B9FFC002EB}">
      <dsp:nvSpPr>
        <dsp:cNvPr id="13" name="六边形 12"/>
        <dsp:cNvSpPr/>
      </dsp:nvSpPr>
      <dsp:spPr bwMode="white">
        <a:xfrm>
          <a:off x="837412" y="669069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sp:txBody>
      <dsp:txXfrm>
        <a:off x="837412" y="669069"/>
        <a:ext cx="874727" cy="568573"/>
      </dsp:txXfrm>
    </dsp:sp>
    <dsp:sp modelId="{2ED2B905-A5AB-F14D-A08D-9B4F467DEE26}">
      <dsp:nvSpPr>
        <dsp:cNvPr id="14" name="弧形 1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3831929"/>
            <a:gd name="adj2" fmla="val 147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77901-B184-3745-B03E-E8A600FAE241}">
      <dsp:nvSpPr>
        <dsp:cNvPr id="0" name=""/>
        <dsp:cNvSpPr/>
      </dsp:nvSpPr>
      <dsp:spPr>
        <a:xfrm>
          <a:off x="2384" y="1302499"/>
          <a:ext cx="2392920" cy="2392920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ONE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352819" y="1652934"/>
        <a:ext cx="1692050" cy="1692050"/>
      </dsp:txXfrm>
    </dsp:sp>
    <dsp:sp modelId="{65D88AA4-B9BE-D94E-BFA8-CFA73CD801E0}">
      <dsp:nvSpPr>
        <dsp:cNvPr id="0" name=""/>
        <dsp:cNvSpPr/>
      </dsp:nvSpPr>
      <dsp:spPr>
        <a:xfrm>
          <a:off x="1916721" y="1302499"/>
          <a:ext cx="2392920" cy="2392920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TWO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2267156" y="1652934"/>
        <a:ext cx="1692050" cy="1692050"/>
      </dsp:txXfrm>
    </dsp:sp>
    <dsp:sp modelId="{01887467-0B0D-9A4A-A58D-63DCF51D6B50}">
      <dsp:nvSpPr>
        <dsp:cNvPr id="0" name=""/>
        <dsp:cNvSpPr/>
      </dsp:nvSpPr>
      <dsp:spPr>
        <a:xfrm>
          <a:off x="3831057" y="1302499"/>
          <a:ext cx="2392920" cy="2392920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THREE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4181492" y="1652934"/>
        <a:ext cx="1692050" cy="1692050"/>
      </dsp:txXfrm>
    </dsp:sp>
    <dsp:sp modelId="{3E9DBD2A-A616-F043-8C83-4EB4170F4942}">
      <dsp:nvSpPr>
        <dsp:cNvPr id="0" name=""/>
        <dsp:cNvSpPr/>
      </dsp:nvSpPr>
      <dsp:spPr>
        <a:xfrm>
          <a:off x="5745394" y="1302499"/>
          <a:ext cx="2392920" cy="239292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FOUR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6095829" y="1652934"/>
        <a:ext cx="1692050" cy="169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 hasCustomPrompt="1"/>
          </p:nvPr>
        </p:nvSpPr>
        <p:spPr>
          <a:xfrm>
            <a:off x="6615113" y="4414837"/>
            <a:ext cx="2228850" cy="5857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r>
              <a:rPr kumimoji="1" lang="en-US" altLang="zh-CN" dirty="0"/>
              <a:t>COMPANY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LOGO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9144000" cy="952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821782" y="161884"/>
            <a:ext cx="3500437" cy="4667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21782" y="582238"/>
            <a:ext cx="3500437" cy="3163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6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microsoft.com/office/2007/relationships/hdphoto" Target="../media/image4.wdp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项目策划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BUSINESS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PLAN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THREE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9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开发内容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4114986" y="1430748"/>
            <a:ext cx="915334" cy="685130"/>
            <a:chOff x="6018213" y="1143000"/>
            <a:chExt cx="530225" cy="396875"/>
          </a:xfrm>
          <a:solidFill>
            <a:schemeClr val="bg1"/>
          </a:solidFill>
        </p:grpSpPr>
        <p:sp>
          <p:nvSpPr>
            <p:cNvPr id="13" name="Freeform 149"/>
            <p:cNvSpPr/>
            <p:nvPr/>
          </p:nvSpPr>
          <p:spPr bwMode="auto">
            <a:xfrm>
              <a:off x="6094413" y="131445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4" y="14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4"/>
                </a:cxn>
                <a:cxn ang="0">
                  <a:pos x="168" y="12"/>
                </a:cxn>
                <a:cxn ang="0">
                  <a:pos x="170" y="10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4"/>
                </a:cxn>
                <a:cxn ang="0">
                  <a:pos x="168" y="2"/>
                </a:cxn>
                <a:cxn ang="0">
                  <a:pos x="166" y="0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4"/>
                  </a:lnTo>
                  <a:lnTo>
                    <a:pt x="168" y="12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0"/>
            <p:cNvSpPr/>
            <p:nvPr/>
          </p:nvSpPr>
          <p:spPr bwMode="auto">
            <a:xfrm>
              <a:off x="6094413" y="138430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6"/>
                </a:cxn>
                <a:cxn ang="0">
                  <a:pos x="168" y="14"/>
                </a:cxn>
                <a:cxn ang="0">
                  <a:pos x="170" y="12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6"/>
                </a:cxn>
                <a:cxn ang="0">
                  <a:pos x="168" y="2"/>
                </a:cxn>
                <a:cxn ang="0">
                  <a:pos x="166" y="2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70" y="12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68" y="2"/>
                  </a:lnTo>
                  <a:lnTo>
                    <a:pt x="166" y="2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1"/>
            <p:cNvSpPr>
              <a:spLocks noEditPoints="1"/>
            </p:cNvSpPr>
            <p:nvPr/>
          </p:nvSpPr>
          <p:spPr bwMode="auto">
            <a:xfrm>
              <a:off x="6018213" y="1219200"/>
              <a:ext cx="428625" cy="32067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2" y="176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08" y="198"/>
                </a:cxn>
                <a:cxn ang="0">
                  <a:pos x="208" y="198"/>
                </a:cxn>
                <a:cxn ang="0">
                  <a:pos x="218" y="202"/>
                </a:cxn>
                <a:cxn ang="0">
                  <a:pos x="224" y="202"/>
                </a:cxn>
                <a:cxn ang="0">
                  <a:pos x="228" y="198"/>
                </a:cxn>
                <a:cxn ang="0">
                  <a:pos x="230" y="186"/>
                </a:cxn>
                <a:cxn ang="0">
                  <a:pos x="250" y="176"/>
                </a:cxn>
                <a:cxn ang="0">
                  <a:pos x="258" y="176"/>
                </a:cxn>
                <a:cxn ang="0">
                  <a:pos x="270" y="164"/>
                </a:cxn>
                <a:cxn ang="0">
                  <a:pos x="270" y="136"/>
                </a:cxn>
                <a:cxn ang="0">
                  <a:pos x="270" y="22"/>
                </a:cxn>
                <a:cxn ang="0">
                  <a:pos x="270" y="14"/>
                </a:cxn>
                <a:cxn ang="0">
                  <a:pos x="258" y="2"/>
                </a:cxn>
                <a:cxn ang="0">
                  <a:pos x="250" y="0"/>
                </a:cxn>
                <a:cxn ang="0">
                  <a:pos x="254" y="156"/>
                </a:cxn>
                <a:cxn ang="0">
                  <a:pos x="250" y="160"/>
                </a:cxn>
                <a:cxn ang="0">
                  <a:pos x="220" y="160"/>
                </a:cxn>
                <a:cxn ang="0">
                  <a:pos x="214" y="164"/>
                </a:cxn>
                <a:cxn ang="0">
                  <a:pos x="212" y="166"/>
                </a:cxn>
                <a:cxn ang="0">
                  <a:pos x="214" y="184"/>
                </a:cxn>
                <a:cxn ang="0">
                  <a:pos x="186" y="162"/>
                </a:cxn>
                <a:cxn ang="0">
                  <a:pos x="20" y="160"/>
                </a:cxn>
                <a:cxn ang="0">
                  <a:pos x="16" y="160"/>
                </a:cxn>
                <a:cxn ang="0">
                  <a:pos x="16" y="22"/>
                </a:cxn>
                <a:cxn ang="0">
                  <a:pos x="16" y="18"/>
                </a:cxn>
                <a:cxn ang="0">
                  <a:pos x="250" y="16"/>
                </a:cxn>
                <a:cxn ang="0">
                  <a:pos x="254" y="18"/>
                </a:cxn>
                <a:cxn ang="0">
                  <a:pos x="254" y="156"/>
                </a:cxn>
              </a:cxnLst>
              <a:rect l="0" t="0" r="r" b="b"/>
              <a:pathLst>
                <a:path w="270" h="202">
                  <a:moveTo>
                    <a:pt x="250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6" y="170"/>
                  </a:lnTo>
                  <a:lnTo>
                    <a:pt x="12" y="176"/>
                  </a:lnTo>
                  <a:lnTo>
                    <a:pt x="20" y="176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12" y="202"/>
                  </a:lnTo>
                  <a:lnTo>
                    <a:pt x="218" y="202"/>
                  </a:lnTo>
                  <a:lnTo>
                    <a:pt x="218" y="202"/>
                  </a:lnTo>
                  <a:lnTo>
                    <a:pt x="224" y="202"/>
                  </a:lnTo>
                  <a:lnTo>
                    <a:pt x="224" y="202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30" y="176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58" y="176"/>
                  </a:lnTo>
                  <a:lnTo>
                    <a:pt x="264" y="170"/>
                  </a:lnTo>
                  <a:lnTo>
                    <a:pt x="270" y="164"/>
                  </a:lnTo>
                  <a:lnTo>
                    <a:pt x="270" y="156"/>
                  </a:lnTo>
                  <a:lnTo>
                    <a:pt x="270" y="136"/>
                  </a:lnTo>
                  <a:lnTo>
                    <a:pt x="270" y="120"/>
                  </a:lnTo>
                  <a:lnTo>
                    <a:pt x="270" y="22"/>
                  </a:lnTo>
                  <a:lnTo>
                    <a:pt x="270" y="22"/>
                  </a:lnTo>
                  <a:lnTo>
                    <a:pt x="270" y="14"/>
                  </a:lnTo>
                  <a:lnTo>
                    <a:pt x="264" y="6"/>
                  </a:lnTo>
                  <a:lnTo>
                    <a:pt x="258" y="2"/>
                  </a:lnTo>
                  <a:lnTo>
                    <a:pt x="250" y="0"/>
                  </a:lnTo>
                  <a:lnTo>
                    <a:pt x="250" y="0"/>
                  </a:lnTo>
                  <a:close/>
                  <a:moveTo>
                    <a:pt x="254" y="156"/>
                  </a:moveTo>
                  <a:lnTo>
                    <a:pt x="254" y="156"/>
                  </a:lnTo>
                  <a:lnTo>
                    <a:pt x="254" y="160"/>
                  </a:lnTo>
                  <a:lnTo>
                    <a:pt x="250" y="160"/>
                  </a:lnTo>
                  <a:lnTo>
                    <a:pt x="220" y="160"/>
                  </a:lnTo>
                  <a:lnTo>
                    <a:pt x="220" y="160"/>
                  </a:lnTo>
                  <a:lnTo>
                    <a:pt x="218" y="162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12" y="166"/>
                  </a:lnTo>
                  <a:lnTo>
                    <a:pt x="212" y="170"/>
                  </a:lnTo>
                  <a:lnTo>
                    <a:pt x="214" y="184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6" y="160"/>
                  </a:lnTo>
                  <a:lnTo>
                    <a:pt x="16" y="15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54" y="18"/>
                  </a:lnTo>
                  <a:lnTo>
                    <a:pt x="254" y="22"/>
                  </a:lnTo>
                  <a:lnTo>
                    <a:pt x="254" y="1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2"/>
            <p:cNvSpPr/>
            <p:nvPr/>
          </p:nvSpPr>
          <p:spPr bwMode="auto">
            <a:xfrm>
              <a:off x="6135688" y="1143000"/>
              <a:ext cx="412750" cy="29845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24" y="16"/>
                </a:cxn>
                <a:cxn ang="0">
                  <a:pos x="238" y="16"/>
                </a:cxn>
                <a:cxn ang="0">
                  <a:pos x="238" y="16"/>
                </a:cxn>
                <a:cxn ang="0">
                  <a:pos x="242" y="18"/>
                </a:cxn>
                <a:cxn ang="0">
                  <a:pos x="244" y="22"/>
                </a:cxn>
                <a:cxn ang="0">
                  <a:pos x="244" y="166"/>
                </a:cxn>
                <a:cxn ang="0">
                  <a:pos x="244" y="166"/>
                </a:cxn>
                <a:cxn ang="0">
                  <a:pos x="242" y="170"/>
                </a:cxn>
                <a:cxn ang="0">
                  <a:pos x="238" y="172"/>
                </a:cxn>
                <a:cxn ang="0">
                  <a:pos x="208" y="172"/>
                </a:cxn>
                <a:cxn ang="0">
                  <a:pos x="208" y="188"/>
                </a:cxn>
                <a:cxn ang="0">
                  <a:pos x="238" y="188"/>
                </a:cxn>
                <a:cxn ang="0">
                  <a:pos x="238" y="188"/>
                </a:cxn>
                <a:cxn ang="0">
                  <a:pos x="246" y="188"/>
                </a:cxn>
                <a:cxn ang="0">
                  <a:pos x="254" y="182"/>
                </a:cxn>
                <a:cxn ang="0">
                  <a:pos x="260" y="176"/>
                </a:cxn>
                <a:cxn ang="0">
                  <a:pos x="260" y="166"/>
                </a:cxn>
                <a:cxn ang="0">
                  <a:pos x="260" y="22"/>
                </a:cxn>
                <a:cxn ang="0">
                  <a:pos x="260" y="22"/>
                </a:cxn>
                <a:cxn ang="0">
                  <a:pos x="260" y="12"/>
                </a:cxn>
                <a:cxn ang="0">
                  <a:pos x="254" y="6"/>
                </a:cxn>
                <a:cxn ang="0">
                  <a:pos x="246" y="0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0" h="188">
                  <a:moveTo>
                    <a:pt x="238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16" y="3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4" y="16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42" y="18"/>
                  </a:lnTo>
                  <a:lnTo>
                    <a:pt x="244" y="22"/>
                  </a:lnTo>
                  <a:lnTo>
                    <a:pt x="244" y="166"/>
                  </a:lnTo>
                  <a:lnTo>
                    <a:pt x="244" y="166"/>
                  </a:lnTo>
                  <a:lnTo>
                    <a:pt x="242" y="170"/>
                  </a:lnTo>
                  <a:lnTo>
                    <a:pt x="238" y="172"/>
                  </a:lnTo>
                  <a:lnTo>
                    <a:pt x="208" y="172"/>
                  </a:lnTo>
                  <a:lnTo>
                    <a:pt x="208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6" y="188"/>
                  </a:lnTo>
                  <a:lnTo>
                    <a:pt x="254" y="182"/>
                  </a:lnTo>
                  <a:lnTo>
                    <a:pt x="260" y="176"/>
                  </a:lnTo>
                  <a:lnTo>
                    <a:pt x="260" y="16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275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983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75" y="1394635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773324" y="1498584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261063" y="1711336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80983" y="196333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07032" y="300282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494771" y="513034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21797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5505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621797" y="1394635"/>
            <a:ext cx="2165605" cy="1131255"/>
            <a:chOff x="175497" y="1532197"/>
            <a:chExt cx="2490719" cy="1301084"/>
          </a:xfrm>
          <a:solidFill>
            <a:schemeClr val="accent2"/>
          </a:solidFill>
        </p:grpSpPr>
        <p:sp>
          <p:nvSpPr>
            <p:cNvPr id="13" name="矩形 12"/>
            <p:cNvSpPr/>
            <p:nvPr/>
          </p:nvSpPr>
          <p:spPr>
            <a:xfrm>
              <a:off x="175497" y="15321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895532" y="16517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306368" y="18964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</a:t>
              </a:r>
              <a:r>
                <a:rPr kumimoji="1" lang="zh-CN" altLang="en-US" sz="8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。</a:t>
              </a:r>
              <a:endParaRPr kumimoji="1" lang="zh-CN" altLang="en-US" sz="8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855505" y="196333"/>
            <a:ext cx="2165605" cy="1131255"/>
            <a:chOff x="327897" y="1684597"/>
            <a:chExt cx="2490719" cy="1301084"/>
          </a:xfrm>
          <a:solidFill>
            <a:schemeClr val="accent4"/>
          </a:solidFill>
        </p:grpSpPr>
        <p:sp>
          <p:nvSpPr>
            <p:cNvPr id="17" name="矩形 16"/>
            <p:cNvSpPr/>
            <p:nvPr/>
          </p:nvSpPr>
          <p:spPr>
            <a:xfrm>
              <a:off x="327897" y="16845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flipH="1">
              <a:off x="1047932" y="18041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458768" y="20488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0059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3767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0059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66107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253847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73767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999815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2487555" y="2909100"/>
            <a:ext cx="1929806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614581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48289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14581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5240629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2" name="文本框 31"/>
          <p:cNvSpPr txBox="1"/>
          <p:nvPr/>
        </p:nvSpPr>
        <p:spPr>
          <a:xfrm flipH="1">
            <a:off x="4728369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48289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7474337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6962077" y="2909100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/>
        </p:nvCxnSpPr>
        <p:spPr>
          <a:xfrm>
            <a:off x="0" y="2331278"/>
            <a:ext cx="9144000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>
            <a:off x="4572000" y="3398235"/>
            <a:ext cx="0" cy="1263459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27961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59494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173010" y="1537581"/>
            <a:ext cx="1438818" cy="1438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组 19"/>
          <p:cNvGrpSpPr/>
          <p:nvPr/>
        </p:nvGrpSpPr>
        <p:grpSpPr>
          <a:xfrm>
            <a:off x="2480076" y="2014620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>
            <a:off x="454051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888823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604636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347555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111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6945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111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984198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502182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6945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86032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604016" y="546385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5466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7301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5466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5194553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4" name="文本框 13"/>
          <p:cNvSpPr txBox="1"/>
          <p:nvPr/>
        </p:nvSpPr>
        <p:spPr>
          <a:xfrm flipH="1">
            <a:off x="4712537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07301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7296388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7" name="文本框 16"/>
          <p:cNvSpPr txBox="1"/>
          <p:nvPr/>
        </p:nvSpPr>
        <p:spPr>
          <a:xfrm flipH="1">
            <a:off x="6814372" y="546385"/>
            <a:ext cx="181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18" name="直线连接符 17"/>
          <p:cNvCxnSpPr/>
          <p:nvPr/>
        </p:nvCxnSpPr>
        <p:spPr>
          <a:xfrm>
            <a:off x="-24900" y="2631691"/>
            <a:ext cx="9168900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09584" y="2774010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9584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94831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FOUR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42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人员需求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组 10"/>
          <p:cNvGrpSpPr/>
          <p:nvPr/>
        </p:nvGrpSpPr>
        <p:grpSpPr>
          <a:xfrm>
            <a:off x="4159656" y="1532091"/>
            <a:ext cx="824687" cy="484740"/>
            <a:chOff x="3902075" y="4498975"/>
            <a:chExt cx="831850" cy="488950"/>
          </a:xfrm>
          <a:noFill/>
        </p:grpSpPr>
        <p:sp>
          <p:nvSpPr>
            <p:cNvPr id="1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045027" y="1415175"/>
            <a:ext cx="456120" cy="45612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1045028" y="2345070"/>
            <a:ext cx="456120" cy="456120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045028" y="3274964"/>
            <a:ext cx="456120" cy="45612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1045027" y="4204859"/>
            <a:ext cx="456120" cy="45612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8" name="直接连接符 12"/>
          <p:cNvCxnSpPr>
            <a:stCxn id="10" idx="6"/>
          </p:cNvCxnSpPr>
          <p:nvPr/>
        </p:nvCxnSpPr>
        <p:spPr>
          <a:xfrm>
            <a:off x="1501147" y="1643235"/>
            <a:ext cx="6008637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3"/>
          <p:cNvCxnSpPr>
            <a:stCxn id="11" idx="6"/>
          </p:cNvCxnSpPr>
          <p:nvPr/>
        </p:nvCxnSpPr>
        <p:spPr>
          <a:xfrm>
            <a:off x="1501148" y="2573130"/>
            <a:ext cx="600863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7"/>
          <p:cNvCxnSpPr>
            <a:stCxn id="12" idx="6"/>
          </p:cNvCxnSpPr>
          <p:nvPr/>
        </p:nvCxnSpPr>
        <p:spPr>
          <a:xfrm>
            <a:off x="1501148" y="3503024"/>
            <a:ext cx="6008636" cy="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0"/>
          <p:cNvCxnSpPr>
            <a:stCxn id="13" idx="6"/>
          </p:cNvCxnSpPr>
          <p:nvPr/>
        </p:nvCxnSpPr>
        <p:spPr>
          <a:xfrm>
            <a:off x="1501147" y="4432919"/>
            <a:ext cx="6008637" cy="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92642" y="1489347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92642" y="241924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092642" y="3349136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092642" y="427903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509780" y="127555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509783" y="2216146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509782" y="313534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509781" y="4054544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21" name="Freeform 6"/>
          <p:cNvSpPr/>
          <p:nvPr/>
        </p:nvSpPr>
        <p:spPr bwMode="auto">
          <a:xfrm>
            <a:off x="4084608" y="2173433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7"/>
          <p:cNvSpPr/>
          <p:nvPr/>
        </p:nvSpPr>
        <p:spPr bwMode="auto">
          <a:xfrm>
            <a:off x="4084608" y="1558546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 bwMode="auto">
          <a:xfrm>
            <a:off x="3814711" y="1558546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6"/>
          <p:cNvSpPr/>
          <p:nvPr/>
        </p:nvSpPr>
        <p:spPr bwMode="auto">
          <a:xfrm>
            <a:off x="4084608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"/>
          <p:cNvSpPr/>
          <p:nvPr/>
        </p:nvSpPr>
        <p:spPr bwMode="auto">
          <a:xfrm>
            <a:off x="4084608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8"/>
          <p:cNvSpPr/>
          <p:nvPr/>
        </p:nvSpPr>
        <p:spPr bwMode="auto">
          <a:xfrm>
            <a:off x="3814711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422030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8"/>
          <p:cNvSpPr txBox="1"/>
          <p:nvPr/>
        </p:nvSpPr>
        <p:spPr>
          <a:xfrm>
            <a:off x="4204758" y="3197129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Freeform 6"/>
          <p:cNvSpPr/>
          <p:nvPr/>
        </p:nvSpPr>
        <p:spPr bwMode="auto">
          <a:xfrm>
            <a:off x="12411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7"/>
          <p:cNvSpPr/>
          <p:nvPr/>
        </p:nvSpPr>
        <p:spPr bwMode="auto">
          <a:xfrm>
            <a:off x="12411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8"/>
          <p:cNvSpPr/>
          <p:nvPr/>
        </p:nvSpPr>
        <p:spPr bwMode="auto">
          <a:xfrm>
            <a:off x="9712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6"/>
          <p:cNvSpPr/>
          <p:nvPr/>
        </p:nvSpPr>
        <p:spPr bwMode="auto">
          <a:xfrm>
            <a:off x="12411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/>
          <p:nvPr/>
        </p:nvSpPr>
        <p:spPr bwMode="auto">
          <a:xfrm>
            <a:off x="12411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/>
          <p:nvPr/>
        </p:nvSpPr>
        <p:spPr bwMode="auto">
          <a:xfrm>
            <a:off x="9712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文本框 8"/>
          <p:cNvSpPr txBox="1"/>
          <p:nvPr/>
        </p:nvSpPr>
        <p:spPr>
          <a:xfrm>
            <a:off x="14220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8"/>
          <p:cNvSpPr txBox="1"/>
          <p:nvPr/>
        </p:nvSpPr>
        <p:spPr>
          <a:xfrm>
            <a:off x="14220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6"/>
          <p:cNvSpPr/>
          <p:nvPr/>
        </p:nvSpPr>
        <p:spPr bwMode="auto">
          <a:xfrm>
            <a:off x="68672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7"/>
          <p:cNvSpPr/>
          <p:nvPr/>
        </p:nvSpPr>
        <p:spPr bwMode="auto">
          <a:xfrm>
            <a:off x="68672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>
            <a:off x="65973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"/>
          <p:cNvSpPr/>
          <p:nvPr/>
        </p:nvSpPr>
        <p:spPr bwMode="auto">
          <a:xfrm>
            <a:off x="68672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7"/>
          <p:cNvSpPr/>
          <p:nvPr/>
        </p:nvSpPr>
        <p:spPr bwMode="auto">
          <a:xfrm>
            <a:off x="68672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8"/>
          <p:cNvSpPr/>
          <p:nvPr/>
        </p:nvSpPr>
        <p:spPr bwMode="auto">
          <a:xfrm>
            <a:off x="65973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文本框 8"/>
          <p:cNvSpPr txBox="1"/>
          <p:nvPr/>
        </p:nvSpPr>
        <p:spPr>
          <a:xfrm>
            <a:off x="70481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8"/>
          <p:cNvSpPr txBox="1"/>
          <p:nvPr/>
        </p:nvSpPr>
        <p:spPr>
          <a:xfrm>
            <a:off x="70481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372646" y="156815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3372646" y="3151195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238511" y="1551214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238511" y="315072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03473" y="1538978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97413" y="3160446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pSp>
        <p:nvGrpSpPr>
          <p:cNvPr id="39" name="组 38"/>
          <p:cNvGrpSpPr/>
          <p:nvPr/>
        </p:nvGrpSpPr>
        <p:grpSpPr>
          <a:xfrm>
            <a:off x="2780130" y="1399768"/>
            <a:ext cx="3583741" cy="3103208"/>
            <a:chOff x="2724079" y="1043685"/>
            <a:chExt cx="3583741" cy="3103208"/>
          </a:xfrm>
        </p:grpSpPr>
        <p:grpSp>
          <p:nvGrpSpPr>
            <p:cNvPr id="43" name="组 42"/>
            <p:cNvGrpSpPr/>
            <p:nvPr/>
          </p:nvGrpSpPr>
          <p:grpSpPr>
            <a:xfrm>
              <a:off x="3317472" y="1043685"/>
              <a:ext cx="2396954" cy="1072428"/>
              <a:chOff x="3286088" y="1061323"/>
              <a:chExt cx="2396954" cy="1072428"/>
            </a:xfrm>
          </p:grpSpPr>
          <p:sp>
            <p:nvSpPr>
              <p:cNvPr id="61" name="六边形 60"/>
              <p:cNvSpPr/>
              <p:nvPr/>
            </p:nvSpPr>
            <p:spPr>
              <a:xfrm rot="1799508">
                <a:off x="4439027" y="1061324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六边形 61"/>
              <p:cNvSpPr/>
              <p:nvPr/>
            </p:nvSpPr>
            <p:spPr>
              <a:xfrm rot="1799508">
                <a:off x="3286088" y="106132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9" name="组 48"/>
            <p:cNvGrpSpPr/>
            <p:nvPr/>
          </p:nvGrpSpPr>
          <p:grpSpPr>
            <a:xfrm>
              <a:off x="2724079" y="2060311"/>
              <a:ext cx="3583741" cy="1072433"/>
              <a:chOff x="2724079" y="2060313"/>
              <a:chExt cx="3583741" cy="1072433"/>
            </a:xfrm>
          </p:grpSpPr>
          <p:sp>
            <p:nvSpPr>
              <p:cNvPr id="59" name="六边形 58"/>
              <p:cNvSpPr/>
              <p:nvPr/>
            </p:nvSpPr>
            <p:spPr>
              <a:xfrm rot="1799508">
                <a:off x="2724079" y="206031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六边形 59"/>
              <p:cNvSpPr/>
              <p:nvPr/>
            </p:nvSpPr>
            <p:spPr>
              <a:xfrm rot="1799508">
                <a:off x="5063805" y="2060319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53" name="组 52"/>
            <p:cNvGrpSpPr/>
            <p:nvPr/>
          </p:nvGrpSpPr>
          <p:grpSpPr>
            <a:xfrm>
              <a:off x="3317472" y="3074463"/>
              <a:ext cx="2396954" cy="1072430"/>
              <a:chOff x="3286088" y="3039187"/>
              <a:chExt cx="2396954" cy="1072430"/>
            </a:xfrm>
          </p:grpSpPr>
          <p:sp>
            <p:nvSpPr>
              <p:cNvPr id="57" name="六边形 56"/>
              <p:cNvSpPr/>
              <p:nvPr/>
            </p:nvSpPr>
            <p:spPr>
              <a:xfrm rot="1799508">
                <a:off x="3286088" y="3039187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六边形 57"/>
              <p:cNvSpPr/>
              <p:nvPr/>
            </p:nvSpPr>
            <p:spPr>
              <a:xfrm rot="1799508">
                <a:off x="4439027" y="3039190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6" name="六边形 55"/>
            <p:cNvSpPr/>
            <p:nvPr/>
          </p:nvSpPr>
          <p:spPr>
            <a:xfrm rot="1799508">
              <a:off x="3893942" y="2060314"/>
              <a:ext cx="1244015" cy="1072427"/>
            </a:xfrm>
            <a:prstGeom prst="hexagon">
              <a:avLst>
                <a:gd name="adj" fmla="val 28919"/>
                <a:gd name="vf" fmla="val 115470"/>
              </a:avLst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5678185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805361" y="1662860"/>
            <a:ext cx="1974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262759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89935" y="2690499"/>
            <a:ext cx="18549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33662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805361" y="3695639"/>
            <a:ext cx="19746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 flipH="1">
            <a:off x="2178347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6" name="文本框 75"/>
          <p:cNvSpPr txBox="1"/>
          <p:nvPr/>
        </p:nvSpPr>
        <p:spPr>
          <a:xfrm flipH="1">
            <a:off x="1567928" y="1662860"/>
            <a:ext cx="19296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 flipH="1">
            <a:off x="1593773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8" name="文本框 77"/>
          <p:cNvSpPr txBox="1"/>
          <p:nvPr/>
        </p:nvSpPr>
        <p:spPr>
          <a:xfrm flipH="1">
            <a:off x="983354" y="2690499"/>
            <a:ext cx="19503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 flipH="1">
            <a:off x="1837258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80" name="文本框 79"/>
          <p:cNvSpPr txBox="1"/>
          <p:nvPr/>
        </p:nvSpPr>
        <p:spPr>
          <a:xfrm flipH="1">
            <a:off x="1567928" y="3695639"/>
            <a:ext cx="1834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 flipH="1">
            <a:off x="4047660" y="2787547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TEXT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HERE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六边形 3"/>
          <p:cNvSpPr/>
          <p:nvPr/>
        </p:nvSpPr>
        <p:spPr>
          <a:xfrm rot="1800000">
            <a:off x="3286418" y="1827127"/>
            <a:ext cx="2643206" cy="2278625"/>
          </a:xfrm>
          <a:prstGeom prst="hexagon">
            <a:avLst>
              <a:gd name="adj" fmla="val 28663"/>
              <a:gd name="vf" fmla="val 11547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5"/>
          <p:cNvSpPr txBox="1"/>
          <p:nvPr/>
        </p:nvSpPr>
        <p:spPr>
          <a:xfrm>
            <a:off x="714648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648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47"/>
          <p:cNvSpPr txBox="1"/>
          <p:nvPr/>
        </p:nvSpPr>
        <p:spPr>
          <a:xfrm>
            <a:off x="714648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648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714648" y="3912473"/>
            <a:ext cx="192882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648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extBox 51"/>
          <p:cNvSpPr txBox="1"/>
          <p:nvPr/>
        </p:nvSpPr>
        <p:spPr>
          <a:xfrm>
            <a:off x="6501126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01126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53"/>
          <p:cNvSpPr txBox="1"/>
          <p:nvPr/>
        </p:nvSpPr>
        <p:spPr>
          <a:xfrm>
            <a:off x="6501126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01126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TextBox 88"/>
          <p:cNvSpPr txBox="1"/>
          <p:nvPr/>
        </p:nvSpPr>
        <p:spPr>
          <a:xfrm>
            <a:off x="6501126" y="3912473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01126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7" name="组合 4"/>
          <p:cNvGrpSpPr/>
          <p:nvPr/>
        </p:nvGrpSpPr>
        <p:grpSpPr>
          <a:xfrm>
            <a:off x="3566799" y="3565712"/>
            <a:ext cx="925769" cy="798077"/>
            <a:chOff x="3495061" y="3306330"/>
            <a:chExt cx="925769" cy="798077"/>
          </a:xfrm>
        </p:grpSpPr>
        <p:sp>
          <p:nvSpPr>
            <p:cNvPr id="18" name="六边形 17"/>
            <p:cNvSpPr/>
            <p:nvPr/>
          </p:nvSpPr>
          <p:spPr>
            <a:xfrm rot="1800000">
              <a:off x="3495061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3794259" y="3561341"/>
              <a:ext cx="306636" cy="288053"/>
            </a:xfrm>
            <a:custGeom>
              <a:avLst/>
              <a:gdLst>
                <a:gd name="T0" fmla="*/ 40 w 128"/>
                <a:gd name="T1" fmla="*/ 120 h 120"/>
                <a:gd name="T2" fmla="*/ 12 w 128"/>
                <a:gd name="T3" fmla="*/ 108 h 120"/>
                <a:gd name="T4" fmla="*/ 0 w 128"/>
                <a:gd name="T5" fmla="*/ 80 h 120"/>
                <a:gd name="T6" fmla="*/ 12 w 128"/>
                <a:gd name="T7" fmla="*/ 52 h 120"/>
                <a:gd name="T8" fmla="*/ 58 w 128"/>
                <a:gd name="T9" fmla="*/ 2 h 120"/>
                <a:gd name="T10" fmla="*/ 64 w 128"/>
                <a:gd name="T11" fmla="*/ 8 h 120"/>
                <a:gd name="T12" fmla="*/ 17 w 128"/>
                <a:gd name="T13" fmla="*/ 57 h 120"/>
                <a:gd name="T14" fmla="*/ 8 w 128"/>
                <a:gd name="T15" fmla="*/ 80 h 120"/>
                <a:gd name="T16" fmla="*/ 17 w 128"/>
                <a:gd name="T17" fmla="*/ 103 h 120"/>
                <a:gd name="T18" fmla="*/ 40 w 128"/>
                <a:gd name="T19" fmla="*/ 112 h 120"/>
                <a:gd name="T20" fmla="*/ 63 w 128"/>
                <a:gd name="T21" fmla="*/ 103 h 120"/>
                <a:gd name="T22" fmla="*/ 113 w 128"/>
                <a:gd name="T23" fmla="*/ 49 h 120"/>
                <a:gd name="T24" fmla="*/ 120 w 128"/>
                <a:gd name="T25" fmla="*/ 32 h 120"/>
                <a:gd name="T26" fmla="*/ 113 w 128"/>
                <a:gd name="T27" fmla="*/ 15 h 120"/>
                <a:gd name="T28" fmla="*/ 96 w 128"/>
                <a:gd name="T29" fmla="*/ 8 h 120"/>
                <a:gd name="T30" fmla="*/ 79 w 128"/>
                <a:gd name="T31" fmla="*/ 15 h 120"/>
                <a:gd name="T32" fmla="*/ 29 w 128"/>
                <a:gd name="T33" fmla="*/ 69 h 120"/>
                <a:gd name="T34" fmla="*/ 29 w 128"/>
                <a:gd name="T35" fmla="*/ 91 h 120"/>
                <a:gd name="T36" fmla="*/ 40 w 128"/>
                <a:gd name="T37" fmla="*/ 96 h 120"/>
                <a:gd name="T38" fmla="*/ 40 w 128"/>
                <a:gd name="T39" fmla="*/ 96 h 120"/>
                <a:gd name="T40" fmla="*/ 51 w 128"/>
                <a:gd name="T41" fmla="*/ 91 h 120"/>
                <a:gd name="T42" fmla="*/ 100 w 128"/>
                <a:gd name="T43" fmla="*/ 41 h 120"/>
                <a:gd name="T44" fmla="*/ 105 w 128"/>
                <a:gd name="T45" fmla="*/ 47 h 120"/>
                <a:gd name="T46" fmla="*/ 57 w 128"/>
                <a:gd name="T47" fmla="*/ 97 h 120"/>
                <a:gd name="T48" fmla="*/ 40 w 128"/>
                <a:gd name="T49" fmla="*/ 104 h 120"/>
                <a:gd name="T50" fmla="*/ 40 w 128"/>
                <a:gd name="T51" fmla="*/ 104 h 120"/>
                <a:gd name="T52" fmla="*/ 23 w 128"/>
                <a:gd name="T53" fmla="*/ 97 h 120"/>
                <a:gd name="T54" fmla="*/ 23 w 128"/>
                <a:gd name="T55" fmla="*/ 63 h 120"/>
                <a:gd name="T56" fmla="*/ 73 w 128"/>
                <a:gd name="T57" fmla="*/ 9 h 120"/>
                <a:gd name="T58" fmla="*/ 96 w 128"/>
                <a:gd name="T59" fmla="*/ 0 h 120"/>
                <a:gd name="T60" fmla="*/ 119 w 128"/>
                <a:gd name="T61" fmla="*/ 9 h 120"/>
                <a:gd name="T62" fmla="*/ 128 w 128"/>
                <a:gd name="T63" fmla="*/ 32 h 120"/>
                <a:gd name="T64" fmla="*/ 119 w 128"/>
                <a:gd name="T65" fmla="*/ 55 h 120"/>
                <a:gd name="T66" fmla="*/ 68 w 128"/>
                <a:gd name="T67" fmla="*/ 108 h 120"/>
                <a:gd name="T68" fmla="*/ 40 w 128"/>
                <a:gd name="T6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20">
                  <a:moveTo>
                    <a:pt x="40" y="120"/>
                  </a:moveTo>
                  <a:cubicBezTo>
                    <a:pt x="29" y="120"/>
                    <a:pt x="19" y="116"/>
                    <a:pt x="12" y="108"/>
                  </a:cubicBezTo>
                  <a:cubicBezTo>
                    <a:pt x="4" y="101"/>
                    <a:pt x="0" y="91"/>
                    <a:pt x="0" y="80"/>
                  </a:cubicBezTo>
                  <a:cubicBezTo>
                    <a:pt x="0" y="69"/>
                    <a:pt x="4" y="59"/>
                    <a:pt x="12" y="5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1" y="63"/>
                    <a:pt x="8" y="71"/>
                    <a:pt x="8" y="80"/>
                  </a:cubicBezTo>
                  <a:cubicBezTo>
                    <a:pt x="8" y="89"/>
                    <a:pt x="11" y="97"/>
                    <a:pt x="17" y="103"/>
                  </a:cubicBezTo>
                  <a:cubicBezTo>
                    <a:pt x="23" y="109"/>
                    <a:pt x="31" y="112"/>
                    <a:pt x="40" y="112"/>
                  </a:cubicBezTo>
                  <a:cubicBezTo>
                    <a:pt x="49" y="112"/>
                    <a:pt x="57" y="109"/>
                    <a:pt x="63" y="103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8" y="44"/>
                    <a:pt x="120" y="38"/>
                    <a:pt x="120" y="32"/>
                  </a:cubicBezTo>
                  <a:cubicBezTo>
                    <a:pt x="120" y="26"/>
                    <a:pt x="118" y="20"/>
                    <a:pt x="113" y="15"/>
                  </a:cubicBezTo>
                  <a:cubicBezTo>
                    <a:pt x="108" y="10"/>
                    <a:pt x="102" y="8"/>
                    <a:pt x="96" y="8"/>
                  </a:cubicBezTo>
                  <a:cubicBezTo>
                    <a:pt x="90" y="8"/>
                    <a:pt x="84" y="10"/>
                    <a:pt x="79" y="15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2" y="75"/>
                    <a:pt x="22" y="85"/>
                    <a:pt x="29" y="91"/>
                  </a:cubicBezTo>
                  <a:cubicBezTo>
                    <a:pt x="32" y="94"/>
                    <a:pt x="36" y="96"/>
                    <a:pt x="4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4" y="96"/>
                    <a:pt x="48" y="94"/>
                    <a:pt x="51" y="9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2" y="102"/>
                    <a:pt x="46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4" y="104"/>
                    <a:pt x="28" y="102"/>
                    <a:pt x="23" y="97"/>
                  </a:cubicBezTo>
                  <a:cubicBezTo>
                    <a:pt x="14" y="88"/>
                    <a:pt x="14" y="72"/>
                    <a:pt x="23" y="63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9" y="3"/>
                    <a:pt x="87" y="0"/>
                    <a:pt x="96" y="0"/>
                  </a:cubicBezTo>
                  <a:cubicBezTo>
                    <a:pt x="105" y="0"/>
                    <a:pt x="113" y="3"/>
                    <a:pt x="119" y="9"/>
                  </a:cubicBezTo>
                  <a:cubicBezTo>
                    <a:pt x="125" y="15"/>
                    <a:pt x="128" y="23"/>
                    <a:pt x="128" y="32"/>
                  </a:cubicBezTo>
                  <a:cubicBezTo>
                    <a:pt x="128" y="41"/>
                    <a:pt x="125" y="49"/>
                    <a:pt x="119" y="5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1" y="116"/>
                    <a:pt x="51" y="120"/>
                    <a:pt x="40" y="1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组合 2"/>
          <p:cNvGrpSpPr/>
          <p:nvPr/>
        </p:nvGrpSpPr>
        <p:grpSpPr>
          <a:xfrm>
            <a:off x="5281312" y="2565580"/>
            <a:ext cx="925769" cy="798077"/>
            <a:chOff x="5209574" y="2306198"/>
            <a:chExt cx="925769" cy="798077"/>
          </a:xfrm>
        </p:grpSpPr>
        <p:sp>
          <p:nvSpPr>
            <p:cNvPr id="21" name="六边形 20"/>
            <p:cNvSpPr/>
            <p:nvPr/>
          </p:nvSpPr>
          <p:spPr>
            <a:xfrm rot="1800000">
              <a:off x="5209574" y="2306198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2" name="组合 95"/>
            <p:cNvGrpSpPr/>
            <p:nvPr/>
          </p:nvGrpSpPr>
          <p:grpSpPr>
            <a:xfrm>
              <a:off x="5519140" y="2569571"/>
              <a:ext cx="306636" cy="271327"/>
              <a:chOff x="3889375" y="3302000"/>
              <a:chExt cx="261938" cy="231776"/>
            </a:xfrm>
            <a:solidFill>
              <a:schemeClr val="bg1"/>
            </a:solidFill>
          </p:grpSpPr>
          <p:sp>
            <p:nvSpPr>
              <p:cNvPr id="23" name="Freeform 11"/>
              <p:cNvSpPr/>
              <p:nvPr/>
            </p:nvSpPr>
            <p:spPr bwMode="auto">
              <a:xfrm>
                <a:off x="3956050" y="3354388"/>
                <a:ext cx="57150" cy="98425"/>
              </a:xfrm>
              <a:custGeom>
                <a:avLst/>
                <a:gdLst>
                  <a:gd name="T0" fmla="*/ 36 w 36"/>
                  <a:gd name="T1" fmla="*/ 62 h 62"/>
                  <a:gd name="T2" fmla="*/ 10 w 36"/>
                  <a:gd name="T3" fmla="*/ 62 h 62"/>
                  <a:gd name="T4" fmla="*/ 10 w 36"/>
                  <a:gd name="T5" fmla="*/ 52 h 62"/>
                  <a:gd name="T6" fmla="*/ 25 w 36"/>
                  <a:gd name="T7" fmla="*/ 52 h 62"/>
                  <a:gd name="T8" fmla="*/ 25 w 36"/>
                  <a:gd name="T9" fmla="*/ 10 h 62"/>
                  <a:gd name="T10" fmla="*/ 0 w 36"/>
                  <a:gd name="T11" fmla="*/ 10 h 62"/>
                  <a:gd name="T12" fmla="*/ 0 w 36"/>
                  <a:gd name="T13" fmla="*/ 0 h 62"/>
                  <a:gd name="T14" fmla="*/ 36 w 36"/>
                  <a:gd name="T15" fmla="*/ 0 h 62"/>
                  <a:gd name="T16" fmla="*/ 36 w 36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2">
                    <a:moveTo>
                      <a:pt x="36" y="62"/>
                    </a:moveTo>
                    <a:lnTo>
                      <a:pt x="10" y="62"/>
                    </a:lnTo>
                    <a:lnTo>
                      <a:pt x="10" y="52"/>
                    </a:lnTo>
                    <a:lnTo>
                      <a:pt x="25" y="52"/>
                    </a:lnTo>
                    <a:lnTo>
                      <a:pt x="2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4002088" y="3302000"/>
                <a:ext cx="149225" cy="203200"/>
              </a:xfrm>
              <a:custGeom>
                <a:avLst/>
                <a:gdLst>
                  <a:gd name="T0" fmla="*/ 94 w 94"/>
                  <a:gd name="T1" fmla="*/ 128 h 128"/>
                  <a:gd name="T2" fmla="*/ 0 w 94"/>
                  <a:gd name="T3" fmla="*/ 95 h 128"/>
                  <a:gd name="T4" fmla="*/ 3 w 94"/>
                  <a:gd name="T5" fmla="*/ 85 h 128"/>
                  <a:gd name="T6" fmla="*/ 84 w 94"/>
                  <a:gd name="T7" fmla="*/ 113 h 128"/>
                  <a:gd name="T8" fmla="*/ 84 w 94"/>
                  <a:gd name="T9" fmla="*/ 15 h 128"/>
                  <a:gd name="T10" fmla="*/ 3 w 94"/>
                  <a:gd name="T11" fmla="*/ 43 h 128"/>
                  <a:gd name="T12" fmla="*/ 0 w 94"/>
                  <a:gd name="T13" fmla="*/ 33 h 128"/>
                  <a:gd name="T14" fmla="*/ 94 w 94"/>
                  <a:gd name="T15" fmla="*/ 0 h 128"/>
                  <a:gd name="T16" fmla="*/ 94 w 94"/>
                  <a:gd name="T1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28">
                    <a:moveTo>
                      <a:pt x="94" y="128"/>
                    </a:moveTo>
                    <a:lnTo>
                      <a:pt x="0" y="95"/>
                    </a:lnTo>
                    <a:lnTo>
                      <a:pt x="3" y="85"/>
                    </a:lnTo>
                    <a:lnTo>
                      <a:pt x="84" y="113"/>
                    </a:lnTo>
                    <a:lnTo>
                      <a:pt x="84" y="15"/>
                    </a:lnTo>
                    <a:lnTo>
                      <a:pt x="3" y="43"/>
                    </a:lnTo>
                    <a:lnTo>
                      <a:pt x="0" y="33"/>
                    </a:lnTo>
                    <a:lnTo>
                      <a:pt x="94" y="0"/>
                    </a:lnTo>
                    <a:lnTo>
                      <a:pt x="94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4035425" y="3352800"/>
                <a:ext cx="77787" cy="42863"/>
              </a:xfrm>
              <a:custGeom>
                <a:avLst/>
                <a:gdLst>
                  <a:gd name="T0" fmla="*/ 2 w 49"/>
                  <a:gd name="T1" fmla="*/ 27 h 27"/>
                  <a:gd name="T2" fmla="*/ 0 w 49"/>
                  <a:gd name="T3" fmla="*/ 17 h 27"/>
                  <a:gd name="T4" fmla="*/ 46 w 49"/>
                  <a:gd name="T5" fmla="*/ 0 h 27"/>
                  <a:gd name="T6" fmla="*/ 49 w 49"/>
                  <a:gd name="T7" fmla="*/ 9 h 27"/>
                  <a:gd name="T8" fmla="*/ 2 w 49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7">
                    <a:moveTo>
                      <a:pt x="2" y="27"/>
                    </a:moveTo>
                    <a:lnTo>
                      <a:pt x="0" y="17"/>
                    </a:lnTo>
                    <a:lnTo>
                      <a:pt x="46" y="0"/>
                    </a:lnTo>
                    <a:lnTo>
                      <a:pt x="49" y="9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6" name="Freeform 14"/>
              <p:cNvSpPr>
                <a:spLocks noEditPoints="1"/>
              </p:cNvSpPr>
              <p:nvPr/>
            </p:nvSpPr>
            <p:spPr bwMode="auto">
              <a:xfrm>
                <a:off x="3889375" y="3354388"/>
                <a:ext cx="49212" cy="98425"/>
              </a:xfrm>
              <a:custGeom>
                <a:avLst/>
                <a:gdLst>
                  <a:gd name="T0" fmla="*/ 31 w 31"/>
                  <a:gd name="T1" fmla="*/ 62 h 62"/>
                  <a:gd name="T2" fmla="*/ 0 w 31"/>
                  <a:gd name="T3" fmla="*/ 62 h 62"/>
                  <a:gd name="T4" fmla="*/ 0 w 31"/>
                  <a:gd name="T5" fmla="*/ 0 h 62"/>
                  <a:gd name="T6" fmla="*/ 31 w 31"/>
                  <a:gd name="T7" fmla="*/ 0 h 62"/>
                  <a:gd name="T8" fmla="*/ 31 w 31"/>
                  <a:gd name="T9" fmla="*/ 62 h 62"/>
                  <a:gd name="T10" fmla="*/ 11 w 31"/>
                  <a:gd name="T11" fmla="*/ 52 h 62"/>
                  <a:gd name="T12" fmla="*/ 21 w 31"/>
                  <a:gd name="T13" fmla="*/ 52 h 62"/>
                  <a:gd name="T14" fmla="*/ 21 w 31"/>
                  <a:gd name="T15" fmla="*/ 10 h 62"/>
                  <a:gd name="T16" fmla="*/ 11 w 31"/>
                  <a:gd name="T17" fmla="*/ 10 h 62"/>
                  <a:gd name="T18" fmla="*/ 11 w 31"/>
                  <a:gd name="T19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62">
                    <a:moveTo>
                      <a:pt x="3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62"/>
                    </a:lnTo>
                    <a:close/>
                    <a:moveTo>
                      <a:pt x="11" y="52"/>
                    </a:moveTo>
                    <a:lnTo>
                      <a:pt x="21" y="52"/>
                    </a:lnTo>
                    <a:lnTo>
                      <a:pt x="21" y="10"/>
                    </a:lnTo>
                    <a:lnTo>
                      <a:pt x="11" y="10"/>
                    </a:lnTo>
                    <a:lnTo>
                      <a:pt x="11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922713" y="3468688"/>
                <a:ext cx="80962" cy="65088"/>
              </a:xfrm>
              <a:custGeom>
                <a:avLst/>
                <a:gdLst>
                  <a:gd name="T0" fmla="*/ 16 w 40"/>
                  <a:gd name="T1" fmla="*/ 32 h 32"/>
                  <a:gd name="T2" fmla="*/ 0 w 40"/>
                  <a:gd name="T3" fmla="*/ 16 h 32"/>
                  <a:gd name="T4" fmla="*/ 0 w 40"/>
                  <a:gd name="T5" fmla="*/ 0 h 32"/>
                  <a:gd name="T6" fmla="*/ 8 w 40"/>
                  <a:gd name="T7" fmla="*/ 0 h 32"/>
                  <a:gd name="T8" fmla="*/ 8 w 40"/>
                  <a:gd name="T9" fmla="*/ 16 h 32"/>
                  <a:gd name="T10" fmla="*/ 16 w 40"/>
                  <a:gd name="T11" fmla="*/ 24 h 32"/>
                  <a:gd name="T12" fmla="*/ 24 w 40"/>
                  <a:gd name="T13" fmla="*/ 16 h 32"/>
                  <a:gd name="T14" fmla="*/ 24 w 40"/>
                  <a:gd name="T15" fmla="*/ 0 h 32"/>
                  <a:gd name="T16" fmla="*/ 40 w 40"/>
                  <a:gd name="T17" fmla="*/ 0 h 32"/>
                  <a:gd name="T18" fmla="*/ 40 w 40"/>
                  <a:gd name="T19" fmla="*/ 8 h 32"/>
                  <a:gd name="T20" fmla="*/ 32 w 40"/>
                  <a:gd name="T21" fmla="*/ 8 h 32"/>
                  <a:gd name="T22" fmla="*/ 32 w 40"/>
                  <a:gd name="T23" fmla="*/ 16 h 32"/>
                  <a:gd name="T24" fmla="*/ 16 w 40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28" name="组合 5"/>
          <p:cNvGrpSpPr/>
          <p:nvPr/>
        </p:nvGrpSpPr>
        <p:grpSpPr>
          <a:xfrm>
            <a:off x="2995293" y="2565579"/>
            <a:ext cx="925769" cy="798077"/>
            <a:chOff x="2923555" y="2306197"/>
            <a:chExt cx="925769" cy="798077"/>
          </a:xfrm>
        </p:grpSpPr>
        <p:sp>
          <p:nvSpPr>
            <p:cNvPr id="29" name="六边形 28"/>
            <p:cNvSpPr/>
            <p:nvPr/>
          </p:nvSpPr>
          <p:spPr>
            <a:xfrm rot="1800000">
              <a:off x="2923555" y="2306197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0" name="组合 103"/>
            <p:cNvGrpSpPr/>
            <p:nvPr/>
          </p:nvGrpSpPr>
          <p:grpSpPr>
            <a:xfrm>
              <a:off x="3242413" y="2552847"/>
              <a:ext cx="288052" cy="304777"/>
              <a:chOff x="5908675" y="1281113"/>
              <a:chExt cx="246063" cy="260350"/>
            </a:xfrm>
            <a:solidFill>
              <a:schemeClr val="bg1"/>
            </a:solidFill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6024563" y="1320800"/>
                <a:ext cx="15875" cy="16351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5908675" y="1501775"/>
                <a:ext cx="131762" cy="39688"/>
              </a:xfrm>
              <a:custGeom>
                <a:avLst/>
                <a:gdLst>
                  <a:gd name="T0" fmla="*/ 64 w 64"/>
                  <a:gd name="T1" fmla="*/ 20 h 20"/>
                  <a:gd name="T2" fmla="*/ 56 w 64"/>
                  <a:gd name="T3" fmla="*/ 20 h 20"/>
                  <a:gd name="T4" fmla="*/ 44 w 64"/>
                  <a:gd name="T5" fmla="*/ 8 h 20"/>
                  <a:gd name="T6" fmla="*/ 0 w 64"/>
                  <a:gd name="T7" fmla="*/ 8 h 20"/>
                  <a:gd name="T8" fmla="*/ 0 w 64"/>
                  <a:gd name="T9" fmla="*/ 0 h 20"/>
                  <a:gd name="T10" fmla="*/ 44 w 64"/>
                  <a:gd name="T11" fmla="*/ 0 h 20"/>
                  <a:gd name="T12" fmla="*/ 64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64" y="20"/>
                    </a:move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6024563" y="1501775"/>
                <a:ext cx="130175" cy="39688"/>
              </a:xfrm>
              <a:custGeom>
                <a:avLst/>
                <a:gdLst>
                  <a:gd name="T0" fmla="*/ 8 w 64"/>
                  <a:gd name="T1" fmla="*/ 20 h 20"/>
                  <a:gd name="T2" fmla="*/ 0 w 64"/>
                  <a:gd name="T3" fmla="*/ 20 h 20"/>
                  <a:gd name="T4" fmla="*/ 20 w 64"/>
                  <a:gd name="T5" fmla="*/ 0 h 20"/>
                  <a:gd name="T6" fmla="*/ 64 w 64"/>
                  <a:gd name="T7" fmla="*/ 0 h 20"/>
                  <a:gd name="T8" fmla="*/ 64 w 64"/>
                  <a:gd name="T9" fmla="*/ 8 h 20"/>
                  <a:gd name="T10" fmla="*/ 20 w 64"/>
                  <a:gd name="T11" fmla="*/ 8 h 20"/>
                  <a:gd name="T12" fmla="*/ 8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8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5908675" y="1281113"/>
                <a:ext cx="131762" cy="203200"/>
              </a:xfrm>
              <a:custGeom>
                <a:avLst/>
                <a:gdLst>
                  <a:gd name="T0" fmla="*/ 48 w 64"/>
                  <a:gd name="T1" fmla="*/ 100 h 100"/>
                  <a:gd name="T2" fmla="*/ 0 w 64"/>
                  <a:gd name="T3" fmla="*/ 100 h 100"/>
                  <a:gd name="T4" fmla="*/ 0 w 64"/>
                  <a:gd name="T5" fmla="*/ 0 h 100"/>
                  <a:gd name="T6" fmla="*/ 44 w 64"/>
                  <a:gd name="T7" fmla="*/ 0 h 100"/>
                  <a:gd name="T8" fmla="*/ 64 w 64"/>
                  <a:gd name="T9" fmla="*/ 20 h 100"/>
                  <a:gd name="T10" fmla="*/ 56 w 64"/>
                  <a:gd name="T11" fmla="*/ 20 h 100"/>
                  <a:gd name="T12" fmla="*/ 44 w 64"/>
                  <a:gd name="T13" fmla="*/ 8 h 100"/>
                  <a:gd name="T14" fmla="*/ 8 w 64"/>
                  <a:gd name="T15" fmla="*/ 8 h 100"/>
                  <a:gd name="T16" fmla="*/ 8 w 64"/>
                  <a:gd name="T17" fmla="*/ 92 h 100"/>
                  <a:gd name="T18" fmla="*/ 48 w 64"/>
                  <a:gd name="T19" fmla="*/ 92 h 100"/>
                  <a:gd name="T20" fmla="*/ 48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48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48" y="92"/>
                      <a:pt x="48" y="92"/>
                      <a:pt x="48" y="92"/>
                    </a:cubicBezTo>
                    <a:lnTo>
                      <a:pt x="48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6024563" y="1281113"/>
                <a:ext cx="130175" cy="203200"/>
              </a:xfrm>
              <a:custGeom>
                <a:avLst/>
                <a:gdLst>
                  <a:gd name="T0" fmla="*/ 64 w 64"/>
                  <a:gd name="T1" fmla="*/ 100 h 100"/>
                  <a:gd name="T2" fmla="*/ 16 w 64"/>
                  <a:gd name="T3" fmla="*/ 100 h 100"/>
                  <a:gd name="T4" fmla="*/ 16 w 64"/>
                  <a:gd name="T5" fmla="*/ 92 h 100"/>
                  <a:gd name="T6" fmla="*/ 56 w 64"/>
                  <a:gd name="T7" fmla="*/ 92 h 100"/>
                  <a:gd name="T8" fmla="*/ 56 w 64"/>
                  <a:gd name="T9" fmla="*/ 8 h 100"/>
                  <a:gd name="T10" fmla="*/ 20 w 64"/>
                  <a:gd name="T11" fmla="*/ 8 h 100"/>
                  <a:gd name="T12" fmla="*/ 8 w 64"/>
                  <a:gd name="T13" fmla="*/ 20 h 100"/>
                  <a:gd name="T14" fmla="*/ 0 w 64"/>
                  <a:gd name="T15" fmla="*/ 20 h 100"/>
                  <a:gd name="T16" fmla="*/ 20 w 64"/>
                  <a:gd name="T17" fmla="*/ 0 h 100"/>
                  <a:gd name="T18" fmla="*/ 64 w 64"/>
                  <a:gd name="T19" fmla="*/ 0 h 100"/>
                  <a:gd name="T20" fmla="*/ 64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64" y="100"/>
                    </a:move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64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36" name="组合 1"/>
          <p:cNvGrpSpPr/>
          <p:nvPr/>
        </p:nvGrpSpPr>
        <p:grpSpPr>
          <a:xfrm>
            <a:off x="4709806" y="1576481"/>
            <a:ext cx="925769" cy="798077"/>
            <a:chOff x="4638068" y="1317099"/>
            <a:chExt cx="925769" cy="798077"/>
          </a:xfrm>
        </p:grpSpPr>
        <p:sp>
          <p:nvSpPr>
            <p:cNvPr id="37" name="六边形 36"/>
            <p:cNvSpPr/>
            <p:nvPr/>
          </p:nvSpPr>
          <p:spPr>
            <a:xfrm rot="1800000">
              <a:off x="4638068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8" name="组合 111"/>
            <p:cNvGrpSpPr/>
            <p:nvPr/>
          </p:nvGrpSpPr>
          <p:grpSpPr>
            <a:xfrm>
              <a:off x="4950422" y="1529083"/>
              <a:ext cx="301060" cy="301061"/>
              <a:chOff x="5903913" y="4632325"/>
              <a:chExt cx="257175" cy="257176"/>
            </a:xfrm>
            <a:solidFill>
              <a:schemeClr val="bg1"/>
            </a:solidFill>
          </p:grpSpPr>
          <p:sp>
            <p:nvSpPr>
              <p:cNvPr id="39" name="Freeform 16"/>
              <p:cNvSpPr/>
              <p:nvPr/>
            </p:nvSpPr>
            <p:spPr bwMode="auto">
              <a:xfrm>
                <a:off x="5934075" y="4783138"/>
                <a:ext cx="195262" cy="106363"/>
              </a:xfrm>
              <a:custGeom>
                <a:avLst/>
                <a:gdLst>
                  <a:gd name="T0" fmla="*/ 123 w 123"/>
                  <a:gd name="T1" fmla="*/ 67 h 67"/>
                  <a:gd name="T2" fmla="*/ 0 w 123"/>
                  <a:gd name="T3" fmla="*/ 67 h 67"/>
                  <a:gd name="T4" fmla="*/ 0 w 123"/>
                  <a:gd name="T5" fmla="*/ 0 h 67"/>
                  <a:gd name="T6" fmla="*/ 10 w 123"/>
                  <a:gd name="T7" fmla="*/ 0 h 67"/>
                  <a:gd name="T8" fmla="*/ 10 w 123"/>
                  <a:gd name="T9" fmla="*/ 57 h 67"/>
                  <a:gd name="T10" fmla="*/ 113 w 123"/>
                  <a:gd name="T11" fmla="*/ 57 h 67"/>
                  <a:gd name="T12" fmla="*/ 113 w 123"/>
                  <a:gd name="T13" fmla="*/ 0 h 67"/>
                  <a:gd name="T14" fmla="*/ 123 w 123"/>
                  <a:gd name="T15" fmla="*/ 0 h 67"/>
                  <a:gd name="T16" fmla="*/ 123 w 123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67">
                    <a:moveTo>
                      <a:pt x="123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23" y="0"/>
                    </a:lnTo>
                    <a:lnTo>
                      <a:pt x="123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0" name="Freeform 17"/>
              <p:cNvSpPr/>
              <p:nvPr/>
            </p:nvSpPr>
            <p:spPr bwMode="auto">
              <a:xfrm>
                <a:off x="5903913" y="4632325"/>
                <a:ext cx="257175" cy="149225"/>
              </a:xfrm>
              <a:custGeom>
                <a:avLst/>
                <a:gdLst>
                  <a:gd name="T0" fmla="*/ 154 w 162"/>
                  <a:gd name="T1" fmla="*/ 94 h 94"/>
                  <a:gd name="T2" fmla="*/ 81 w 162"/>
                  <a:gd name="T3" fmla="*/ 15 h 94"/>
                  <a:gd name="T4" fmla="*/ 7 w 162"/>
                  <a:gd name="T5" fmla="*/ 94 h 94"/>
                  <a:gd name="T6" fmla="*/ 0 w 162"/>
                  <a:gd name="T7" fmla="*/ 86 h 94"/>
                  <a:gd name="T8" fmla="*/ 81 w 162"/>
                  <a:gd name="T9" fmla="*/ 0 h 94"/>
                  <a:gd name="T10" fmla="*/ 162 w 162"/>
                  <a:gd name="T11" fmla="*/ 86 h 94"/>
                  <a:gd name="T12" fmla="*/ 154 w 162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" h="94">
                    <a:moveTo>
                      <a:pt x="154" y="94"/>
                    </a:moveTo>
                    <a:lnTo>
                      <a:pt x="81" y="15"/>
                    </a:lnTo>
                    <a:lnTo>
                      <a:pt x="7" y="94"/>
                    </a:lnTo>
                    <a:lnTo>
                      <a:pt x="0" y="86"/>
                    </a:lnTo>
                    <a:lnTo>
                      <a:pt x="81" y="0"/>
                    </a:lnTo>
                    <a:lnTo>
                      <a:pt x="162" y="86"/>
                    </a:lnTo>
                    <a:lnTo>
                      <a:pt x="154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999163" y="4783138"/>
                <a:ext cx="65087" cy="73025"/>
              </a:xfrm>
              <a:custGeom>
                <a:avLst/>
                <a:gdLst>
                  <a:gd name="T0" fmla="*/ 41 w 41"/>
                  <a:gd name="T1" fmla="*/ 46 h 46"/>
                  <a:gd name="T2" fmla="*/ 31 w 41"/>
                  <a:gd name="T3" fmla="*/ 46 h 46"/>
                  <a:gd name="T4" fmla="*/ 31 w 41"/>
                  <a:gd name="T5" fmla="*/ 10 h 46"/>
                  <a:gd name="T6" fmla="*/ 10 w 41"/>
                  <a:gd name="T7" fmla="*/ 10 h 46"/>
                  <a:gd name="T8" fmla="*/ 10 w 41"/>
                  <a:gd name="T9" fmla="*/ 46 h 46"/>
                  <a:gd name="T10" fmla="*/ 0 w 41"/>
                  <a:gd name="T11" fmla="*/ 46 h 46"/>
                  <a:gd name="T12" fmla="*/ 0 w 41"/>
                  <a:gd name="T13" fmla="*/ 0 h 46"/>
                  <a:gd name="T14" fmla="*/ 41 w 41"/>
                  <a:gd name="T15" fmla="*/ 0 h 46"/>
                  <a:gd name="T16" fmla="*/ 41 w 41"/>
                  <a:gd name="T1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41" y="46"/>
                    </a:moveTo>
                    <a:lnTo>
                      <a:pt x="31" y="46"/>
                    </a:lnTo>
                    <a:lnTo>
                      <a:pt x="31" y="10"/>
                    </a:lnTo>
                    <a:lnTo>
                      <a:pt x="10" y="10"/>
                    </a:lnTo>
                    <a:lnTo>
                      <a:pt x="1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5999163" y="4702175"/>
                <a:ext cx="65087" cy="6508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43" name="组合 3"/>
          <p:cNvGrpSpPr/>
          <p:nvPr/>
        </p:nvGrpSpPr>
        <p:grpSpPr>
          <a:xfrm>
            <a:off x="4709806" y="3565712"/>
            <a:ext cx="925769" cy="798077"/>
            <a:chOff x="4638068" y="3306330"/>
            <a:chExt cx="925769" cy="798077"/>
          </a:xfrm>
        </p:grpSpPr>
        <p:sp>
          <p:nvSpPr>
            <p:cNvPr id="44" name="六边形 43"/>
            <p:cNvSpPr/>
            <p:nvPr/>
          </p:nvSpPr>
          <p:spPr>
            <a:xfrm rot="1800000">
              <a:off x="4638068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45" name="组合 138"/>
            <p:cNvGrpSpPr/>
            <p:nvPr/>
          </p:nvGrpSpPr>
          <p:grpSpPr>
            <a:xfrm>
              <a:off x="4955659" y="3539163"/>
              <a:ext cx="290586" cy="332411"/>
              <a:chOff x="10856093" y="315913"/>
              <a:chExt cx="419100" cy="479425"/>
            </a:xfrm>
            <a:solidFill>
              <a:schemeClr val="bg1"/>
            </a:solidFill>
          </p:grpSpPr>
          <p:sp>
            <p:nvSpPr>
              <p:cNvPr id="4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52" name="组合 6"/>
          <p:cNvGrpSpPr/>
          <p:nvPr/>
        </p:nvGrpSpPr>
        <p:grpSpPr>
          <a:xfrm>
            <a:off x="3566799" y="1576481"/>
            <a:ext cx="925769" cy="798077"/>
            <a:chOff x="3495061" y="1317099"/>
            <a:chExt cx="925769" cy="798077"/>
          </a:xfrm>
        </p:grpSpPr>
        <p:sp>
          <p:nvSpPr>
            <p:cNvPr id="53" name="六边形 52"/>
            <p:cNvSpPr/>
            <p:nvPr/>
          </p:nvSpPr>
          <p:spPr>
            <a:xfrm rot="1800000">
              <a:off x="3495061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54" name="组合 123"/>
            <p:cNvGrpSpPr/>
            <p:nvPr/>
          </p:nvGrpSpPr>
          <p:grpSpPr>
            <a:xfrm>
              <a:off x="3797292" y="1491630"/>
              <a:ext cx="306656" cy="310856"/>
              <a:chOff x="9363075" y="4967288"/>
              <a:chExt cx="463551" cy="469900"/>
            </a:xfrm>
            <a:solidFill>
              <a:schemeClr val="bg1"/>
            </a:solidFill>
          </p:grpSpPr>
          <p:sp>
            <p:nvSpPr>
              <p:cNvPr id="55" name="Freeform 22"/>
              <p:cNvSpPr/>
              <p:nvPr/>
            </p:nvSpPr>
            <p:spPr bwMode="auto">
              <a:xfrm>
                <a:off x="9371013" y="5280025"/>
                <a:ext cx="158750" cy="150813"/>
              </a:xfrm>
              <a:custGeom>
                <a:avLst/>
                <a:gdLst>
                  <a:gd name="T0" fmla="*/ 14 w 100"/>
                  <a:gd name="T1" fmla="*/ 95 h 95"/>
                  <a:gd name="T2" fmla="*/ 0 w 100"/>
                  <a:gd name="T3" fmla="*/ 80 h 95"/>
                  <a:gd name="T4" fmla="*/ 85 w 100"/>
                  <a:gd name="T5" fmla="*/ 0 h 95"/>
                  <a:gd name="T6" fmla="*/ 100 w 100"/>
                  <a:gd name="T7" fmla="*/ 14 h 95"/>
                  <a:gd name="T8" fmla="*/ 14 w 100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5">
                    <a:moveTo>
                      <a:pt x="14" y="95"/>
                    </a:moveTo>
                    <a:lnTo>
                      <a:pt x="0" y="80"/>
                    </a:lnTo>
                    <a:lnTo>
                      <a:pt x="85" y="0"/>
                    </a:lnTo>
                    <a:lnTo>
                      <a:pt x="100" y="14"/>
                    </a:lnTo>
                    <a:lnTo>
                      <a:pt x="14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Freeform 23"/>
              <p:cNvSpPr>
                <a:spLocks noEditPoints="1"/>
              </p:cNvSpPr>
              <p:nvPr/>
            </p:nvSpPr>
            <p:spPr bwMode="auto">
              <a:xfrm>
                <a:off x="9486900" y="5200650"/>
                <a:ext cx="120650" cy="120650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9577388" y="4967288"/>
                <a:ext cx="249238" cy="249238"/>
              </a:xfrm>
              <a:custGeom>
                <a:avLst/>
                <a:gdLst>
                  <a:gd name="T0" fmla="*/ 32 w 66"/>
                  <a:gd name="T1" fmla="*/ 66 h 66"/>
                  <a:gd name="T2" fmla="*/ 9 w 66"/>
                  <a:gd name="T3" fmla="*/ 57 h 66"/>
                  <a:gd name="T4" fmla="*/ 0 w 66"/>
                  <a:gd name="T5" fmla="*/ 34 h 66"/>
                  <a:gd name="T6" fmla="*/ 9 w 66"/>
                  <a:gd name="T7" fmla="*/ 11 h 66"/>
                  <a:gd name="T8" fmla="*/ 20 w 66"/>
                  <a:gd name="T9" fmla="*/ 0 h 66"/>
                  <a:gd name="T10" fmla="*/ 66 w 66"/>
                  <a:gd name="T11" fmla="*/ 46 h 66"/>
                  <a:gd name="T12" fmla="*/ 55 w 66"/>
                  <a:gd name="T13" fmla="*/ 57 h 66"/>
                  <a:gd name="T14" fmla="*/ 32 w 66"/>
                  <a:gd name="T15" fmla="*/ 66 h 66"/>
                  <a:gd name="T16" fmla="*/ 20 w 66"/>
                  <a:gd name="T17" fmla="*/ 12 h 66"/>
                  <a:gd name="T18" fmla="*/ 15 w 66"/>
                  <a:gd name="T19" fmla="*/ 17 h 66"/>
                  <a:gd name="T20" fmla="*/ 8 w 66"/>
                  <a:gd name="T21" fmla="*/ 34 h 66"/>
                  <a:gd name="T22" fmla="*/ 15 w 66"/>
                  <a:gd name="T23" fmla="*/ 51 h 66"/>
                  <a:gd name="T24" fmla="*/ 32 w 66"/>
                  <a:gd name="T25" fmla="*/ 58 h 66"/>
                  <a:gd name="T26" fmla="*/ 49 w 66"/>
                  <a:gd name="T27" fmla="*/ 51 h 66"/>
                  <a:gd name="T28" fmla="*/ 54 w 66"/>
                  <a:gd name="T29" fmla="*/ 46 h 66"/>
                  <a:gd name="T30" fmla="*/ 20 w 66"/>
                  <a:gd name="T31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66">
                    <a:moveTo>
                      <a:pt x="32" y="66"/>
                    </a:moveTo>
                    <a:cubicBezTo>
                      <a:pt x="23" y="66"/>
                      <a:pt x="15" y="63"/>
                      <a:pt x="9" y="57"/>
                    </a:cubicBezTo>
                    <a:cubicBezTo>
                      <a:pt x="3" y="51"/>
                      <a:pt x="0" y="43"/>
                      <a:pt x="0" y="34"/>
                    </a:cubicBezTo>
                    <a:cubicBezTo>
                      <a:pt x="0" y="25"/>
                      <a:pt x="3" y="17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49" y="63"/>
                      <a:pt x="41" y="66"/>
                      <a:pt x="32" y="66"/>
                    </a:cubicBezTo>
                    <a:moveTo>
                      <a:pt x="20" y="12"/>
                    </a:moveTo>
                    <a:cubicBezTo>
                      <a:pt x="15" y="17"/>
                      <a:pt x="15" y="17"/>
                      <a:pt x="15" y="17"/>
                    </a:cubicBezTo>
                    <a:cubicBezTo>
                      <a:pt x="10" y="22"/>
                      <a:pt x="8" y="28"/>
                      <a:pt x="8" y="34"/>
                    </a:cubicBezTo>
                    <a:cubicBezTo>
                      <a:pt x="8" y="40"/>
                      <a:pt x="10" y="46"/>
                      <a:pt x="15" y="51"/>
                    </a:cubicBezTo>
                    <a:cubicBezTo>
                      <a:pt x="20" y="56"/>
                      <a:pt x="26" y="58"/>
                      <a:pt x="32" y="58"/>
                    </a:cubicBezTo>
                    <a:cubicBezTo>
                      <a:pt x="38" y="58"/>
                      <a:pt x="44" y="56"/>
                      <a:pt x="49" y="51"/>
                    </a:cubicBezTo>
                    <a:cubicBezTo>
                      <a:pt x="54" y="46"/>
                      <a:pt x="54" y="46"/>
                      <a:pt x="54" y="46"/>
                    </a:cubicBezTo>
                    <a:lnTo>
                      <a:pt x="2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9363075" y="5065713"/>
                <a:ext cx="365125" cy="371475"/>
              </a:xfrm>
              <a:custGeom>
                <a:avLst/>
                <a:gdLst>
                  <a:gd name="T0" fmla="*/ 0 w 230"/>
                  <a:gd name="T1" fmla="*/ 234 h 234"/>
                  <a:gd name="T2" fmla="*/ 22 w 230"/>
                  <a:gd name="T3" fmla="*/ 49 h 234"/>
                  <a:gd name="T4" fmla="*/ 112 w 230"/>
                  <a:gd name="T5" fmla="*/ 0 h 234"/>
                  <a:gd name="T6" fmla="*/ 121 w 230"/>
                  <a:gd name="T7" fmla="*/ 16 h 234"/>
                  <a:gd name="T8" fmla="*/ 41 w 230"/>
                  <a:gd name="T9" fmla="*/ 61 h 234"/>
                  <a:gd name="T10" fmla="*/ 24 w 230"/>
                  <a:gd name="T11" fmla="*/ 211 h 234"/>
                  <a:gd name="T12" fmla="*/ 185 w 230"/>
                  <a:gd name="T13" fmla="*/ 180 h 234"/>
                  <a:gd name="T14" fmla="*/ 211 w 230"/>
                  <a:gd name="T15" fmla="*/ 111 h 234"/>
                  <a:gd name="T16" fmla="*/ 230 w 230"/>
                  <a:gd name="T17" fmla="*/ 116 h 234"/>
                  <a:gd name="T18" fmla="*/ 199 w 230"/>
                  <a:gd name="T19" fmla="*/ 199 h 234"/>
                  <a:gd name="T20" fmla="*/ 0 w 230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234">
                    <a:moveTo>
                      <a:pt x="0" y="234"/>
                    </a:moveTo>
                    <a:lnTo>
                      <a:pt x="22" y="49"/>
                    </a:lnTo>
                    <a:lnTo>
                      <a:pt x="112" y="0"/>
                    </a:lnTo>
                    <a:lnTo>
                      <a:pt x="121" y="16"/>
                    </a:lnTo>
                    <a:lnTo>
                      <a:pt x="41" y="61"/>
                    </a:lnTo>
                    <a:lnTo>
                      <a:pt x="24" y="211"/>
                    </a:lnTo>
                    <a:lnTo>
                      <a:pt x="185" y="180"/>
                    </a:lnTo>
                    <a:lnTo>
                      <a:pt x="211" y="111"/>
                    </a:lnTo>
                    <a:lnTo>
                      <a:pt x="230" y="116"/>
                    </a:lnTo>
                    <a:lnTo>
                      <a:pt x="199" y="199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2591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THANK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YOU!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ONE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87408" y="3249837"/>
            <a:ext cx="216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市场分析 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5" name="组 34"/>
          <p:cNvGrpSpPr/>
          <p:nvPr/>
        </p:nvGrpSpPr>
        <p:grpSpPr>
          <a:xfrm>
            <a:off x="4014449" y="1309816"/>
            <a:ext cx="1115102" cy="936686"/>
            <a:chOff x="2127915" y="1569040"/>
            <a:chExt cx="635000" cy="533400"/>
          </a:xfrm>
        </p:grpSpPr>
        <p:sp>
          <p:nvSpPr>
            <p:cNvPr id="33" name="Freeform 108"/>
            <p:cNvSpPr/>
            <p:nvPr/>
          </p:nvSpPr>
          <p:spPr bwMode="auto">
            <a:xfrm>
              <a:off x="2127915" y="1569040"/>
              <a:ext cx="635000" cy="304800"/>
            </a:xfrm>
            <a:custGeom>
              <a:avLst/>
              <a:gdLst/>
              <a:ahLst/>
              <a:cxnLst>
                <a:cxn ang="0">
                  <a:pos x="16" y="192"/>
                </a:cxn>
                <a:cxn ang="0">
                  <a:pos x="26" y="188"/>
                </a:cxn>
                <a:cxn ang="0">
                  <a:pos x="32" y="178"/>
                </a:cxn>
                <a:cxn ang="0">
                  <a:pos x="110" y="142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134" y="136"/>
                </a:cxn>
                <a:cxn ang="0">
                  <a:pos x="136" y="128"/>
                </a:cxn>
                <a:cxn ang="0">
                  <a:pos x="194" y="80"/>
                </a:cxn>
                <a:cxn ang="0">
                  <a:pos x="200" y="80"/>
                </a:cxn>
                <a:cxn ang="0">
                  <a:pos x="206" y="78"/>
                </a:cxn>
                <a:cxn ang="0">
                  <a:pos x="264" y="112"/>
                </a:cxn>
                <a:cxn ang="0">
                  <a:pos x="264" y="112"/>
                </a:cxn>
                <a:cxn ang="0">
                  <a:pos x="268" y="124"/>
                </a:cxn>
                <a:cxn ang="0">
                  <a:pos x="280" y="128"/>
                </a:cxn>
                <a:cxn ang="0">
                  <a:pos x="286" y="128"/>
                </a:cxn>
                <a:cxn ang="0">
                  <a:pos x="294" y="120"/>
                </a:cxn>
                <a:cxn ang="0">
                  <a:pos x="296" y="112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0" y="32"/>
                </a:cxn>
                <a:cxn ang="0">
                  <a:pos x="398" y="24"/>
                </a:cxn>
                <a:cxn ang="0">
                  <a:pos x="400" y="16"/>
                </a:cxn>
                <a:cxn ang="0">
                  <a:pos x="394" y="6"/>
                </a:cxn>
                <a:cxn ang="0">
                  <a:pos x="384" y="0"/>
                </a:cxn>
                <a:cxn ang="0">
                  <a:pos x="376" y="2"/>
                </a:cxn>
                <a:cxn ang="0">
                  <a:pos x="368" y="10"/>
                </a:cxn>
                <a:cxn ang="0">
                  <a:pos x="368" y="16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72" y="100"/>
                </a:cxn>
                <a:cxn ang="0">
                  <a:pos x="216" y="66"/>
                </a:cxn>
                <a:cxn ang="0">
                  <a:pos x="216" y="64"/>
                </a:cxn>
                <a:cxn ang="0">
                  <a:pos x="210" y="54"/>
                </a:cxn>
                <a:cxn ang="0">
                  <a:pos x="200" y="48"/>
                </a:cxn>
                <a:cxn ang="0">
                  <a:pos x="192" y="50"/>
                </a:cxn>
                <a:cxn ang="0">
                  <a:pos x="184" y="58"/>
                </a:cxn>
                <a:cxn ang="0">
                  <a:pos x="184" y="64"/>
                </a:cxn>
                <a:cxn ang="0">
                  <a:pos x="126" y="114"/>
                </a:cxn>
                <a:cxn ang="0">
                  <a:pos x="120" y="112"/>
                </a:cxn>
                <a:cxn ang="0">
                  <a:pos x="114" y="114"/>
                </a:cxn>
                <a:cxn ang="0">
                  <a:pos x="104" y="122"/>
                </a:cxn>
                <a:cxn ang="0">
                  <a:pos x="24" y="164"/>
                </a:cxn>
                <a:cxn ang="0">
                  <a:pos x="20" y="162"/>
                </a:cxn>
                <a:cxn ang="0">
                  <a:pos x="16" y="160"/>
                </a:cxn>
                <a:cxn ang="0">
                  <a:pos x="4" y="166"/>
                </a:cxn>
                <a:cxn ang="0">
                  <a:pos x="0" y="176"/>
                </a:cxn>
                <a:cxn ang="0">
                  <a:pos x="0" y="184"/>
                </a:cxn>
                <a:cxn ang="0">
                  <a:pos x="8" y="192"/>
                </a:cxn>
                <a:cxn ang="0">
                  <a:pos x="16" y="192"/>
                </a:cxn>
              </a:cxnLst>
              <a:rect l="0" t="0" r="r" b="b"/>
              <a:pathLst>
                <a:path w="400" h="192">
                  <a:moveTo>
                    <a:pt x="16" y="192"/>
                  </a:moveTo>
                  <a:lnTo>
                    <a:pt x="16" y="192"/>
                  </a:lnTo>
                  <a:lnTo>
                    <a:pt x="22" y="192"/>
                  </a:lnTo>
                  <a:lnTo>
                    <a:pt x="26" y="188"/>
                  </a:lnTo>
                  <a:lnTo>
                    <a:pt x="30" y="184"/>
                  </a:lnTo>
                  <a:lnTo>
                    <a:pt x="32" y="178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0" y="140"/>
                  </a:lnTo>
                  <a:lnTo>
                    <a:pt x="134" y="136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4" y="126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6" y="7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2" y="100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4" y="58"/>
                  </a:lnTo>
                  <a:lnTo>
                    <a:pt x="210" y="54"/>
                  </a:lnTo>
                  <a:lnTo>
                    <a:pt x="206" y="50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192" y="50"/>
                  </a:lnTo>
                  <a:lnTo>
                    <a:pt x="188" y="54"/>
                  </a:lnTo>
                  <a:lnTo>
                    <a:pt x="184" y="58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4" y="68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4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104" y="128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0" y="162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8" y="162"/>
                  </a:lnTo>
                  <a:lnTo>
                    <a:pt x="4" y="166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84"/>
                  </a:lnTo>
                  <a:lnTo>
                    <a:pt x="4" y="188"/>
                  </a:lnTo>
                  <a:lnTo>
                    <a:pt x="8" y="192"/>
                  </a:lnTo>
                  <a:lnTo>
                    <a:pt x="16" y="192"/>
                  </a:lnTo>
                  <a:lnTo>
                    <a:pt x="16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34" name="Freeform 109"/>
            <p:cNvSpPr/>
            <p:nvPr/>
          </p:nvSpPr>
          <p:spPr bwMode="auto">
            <a:xfrm>
              <a:off x="2127915" y="1899240"/>
              <a:ext cx="635000" cy="20320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2" y="6"/>
                </a:cxn>
                <a:cxn ang="0">
                  <a:pos x="368" y="16"/>
                </a:cxn>
                <a:cxn ang="0">
                  <a:pos x="368" y="20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14" y="38"/>
                </a:cxn>
                <a:cxn ang="0">
                  <a:pos x="216" y="32"/>
                </a:cxn>
                <a:cxn ang="0">
                  <a:pos x="214" y="26"/>
                </a:cxn>
                <a:cxn ang="0">
                  <a:pos x="206" y="18"/>
                </a:cxn>
                <a:cxn ang="0">
                  <a:pos x="200" y="16"/>
                </a:cxn>
                <a:cxn ang="0">
                  <a:pos x="188" y="22"/>
                </a:cxn>
                <a:cxn ang="0">
                  <a:pos x="184" y="32"/>
                </a:cxn>
                <a:cxn ang="0">
                  <a:pos x="184" y="36"/>
                </a:cxn>
                <a:cxn ang="0">
                  <a:pos x="126" y="82"/>
                </a:cxn>
                <a:cxn ang="0">
                  <a:pos x="120" y="80"/>
                </a:cxn>
                <a:cxn ang="0">
                  <a:pos x="106" y="86"/>
                </a:cxn>
                <a:cxn ang="0">
                  <a:pos x="30" y="76"/>
                </a:cxn>
                <a:cxn ang="0">
                  <a:pos x="24" y="68"/>
                </a:cxn>
                <a:cxn ang="0">
                  <a:pos x="16" y="64"/>
                </a:cxn>
                <a:cxn ang="0">
                  <a:pos x="8" y="66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16" y="96"/>
                </a:cxn>
                <a:cxn ang="0">
                  <a:pos x="22" y="96"/>
                </a:cxn>
                <a:cxn ang="0">
                  <a:pos x="104" y="102"/>
                </a:cxn>
                <a:cxn ang="0">
                  <a:pos x="106" y="106"/>
                </a:cxn>
                <a:cxn ang="0">
                  <a:pos x="114" y="112"/>
                </a:cxn>
                <a:cxn ang="0">
                  <a:pos x="120" y="112"/>
                </a:cxn>
                <a:cxn ang="0">
                  <a:pos x="130" y="108"/>
                </a:cxn>
                <a:cxn ang="0">
                  <a:pos x="136" y="96"/>
                </a:cxn>
                <a:cxn ang="0">
                  <a:pos x="134" y="94"/>
                </a:cxn>
                <a:cxn ang="0">
                  <a:pos x="194" y="48"/>
                </a:cxn>
                <a:cxn ang="0">
                  <a:pos x="200" y="48"/>
                </a:cxn>
                <a:cxn ang="0">
                  <a:pos x="264" y="108"/>
                </a:cxn>
                <a:cxn ang="0">
                  <a:pos x="264" y="112"/>
                </a:cxn>
                <a:cxn ang="0">
                  <a:pos x="264" y="120"/>
                </a:cxn>
                <a:cxn ang="0">
                  <a:pos x="272" y="128"/>
                </a:cxn>
                <a:cxn ang="0">
                  <a:pos x="280" y="128"/>
                </a:cxn>
                <a:cxn ang="0">
                  <a:pos x="290" y="124"/>
                </a:cxn>
                <a:cxn ang="0">
                  <a:pos x="296" y="112"/>
                </a:cxn>
                <a:cxn ang="0">
                  <a:pos x="294" y="110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4" y="28"/>
                </a:cxn>
                <a:cxn ang="0">
                  <a:pos x="400" y="16"/>
                </a:cxn>
                <a:cxn ang="0">
                  <a:pos x="398" y="10"/>
                </a:cxn>
                <a:cxn ang="0">
                  <a:pos x="390" y="2"/>
                </a:cxn>
                <a:cxn ang="0">
                  <a:pos x="384" y="0"/>
                </a:cxn>
              </a:cxnLst>
              <a:rect l="0" t="0" r="r" b="b"/>
              <a:pathLst>
                <a:path w="400" h="128">
                  <a:moveTo>
                    <a:pt x="384" y="0"/>
                  </a:move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6" y="9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6" y="32"/>
                  </a:lnTo>
                  <a:lnTo>
                    <a:pt x="216" y="32"/>
                  </a:lnTo>
                  <a:lnTo>
                    <a:pt x="214" y="26"/>
                  </a:lnTo>
                  <a:lnTo>
                    <a:pt x="210" y="22"/>
                  </a:lnTo>
                  <a:lnTo>
                    <a:pt x="206" y="18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2" y="18"/>
                  </a:lnTo>
                  <a:lnTo>
                    <a:pt x="188" y="22"/>
                  </a:lnTo>
                  <a:lnTo>
                    <a:pt x="184" y="26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84" y="36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2"/>
                  </a:lnTo>
                  <a:lnTo>
                    <a:pt x="106" y="8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8" y="72"/>
                  </a:lnTo>
                  <a:lnTo>
                    <a:pt x="24" y="68"/>
                  </a:lnTo>
                  <a:lnTo>
                    <a:pt x="20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4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4" y="92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22" y="96"/>
                  </a:lnTo>
                  <a:lnTo>
                    <a:pt x="28" y="90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06" y="106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6" y="112"/>
                  </a:lnTo>
                  <a:lnTo>
                    <a:pt x="130" y="108"/>
                  </a:lnTo>
                  <a:lnTo>
                    <a:pt x="134" y="104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64" y="108"/>
                  </a:lnTo>
                  <a:lnTo>
                    <a:pt x="264" y="10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15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38143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338143" y="1739179"/>
            <a:ext cx="4424591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38143" y="1847972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8143" y="2092664"/>
            <a:ext cx="4424591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IMG_2247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2" y="1739179"/>
            <a:ext cx="3622762" cy="2412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pSp>
        <p:nvGrpSpPr>
          <p:cNvPr id="4" name="组 3"/>
          <p:cNvGrpSpPr/>
          <p:nvPr/>
        </p:nvGrpSpPr>
        <p:grpSpPr>
          <a:xfrm>
            <a:off x="622300" y="1583061"/>
            <a:ext cx="2568117" cy="2545847"/>
            <a:chOff x="836142" y="2356202"/>
            <a:chExt cx="2354275" cy="2333859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36142" y="3948687"/>
              <a:ext cx="987647" cy="741374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621" y="connsiteY0-622"/>
                </a:cxn>
                <a:cxn ang="0">
                  <a:pos x="connsiteX1-623" y="connsiteY1-624"/>
                </a:cxn>
                <a:cxn ang="0">
                  <a:pos x="connsiteX2-625" y="connsiteY2-626"/>
                </a:cxn>
                <a:cxn ang="0">
                  <a:pos x="connsiteX3-627" y="connsiteY3-628"/>
                </a:cxn>
                <a:cxn ang="0">
                  <a:pos x="connsiteX4-629" y="connsiteY4-630"/>
                </a:cxn>
                <a:cxn ang="0">
                  <a:pos x="connsiteX5-631" y="connsiteY5-632"/>
                </a:cxn>
                <a:cxn ang="0">
                  <a:pos x="connsiteX6-633" y="connsiteY6-634"/>
                </a:cxn>
                <a:cxn ang="0">
                  <a:pos x="connsiteX7-635" y="connsiteY7-636"/>
                </a:cxn>
                <a:cxn ang="0">
                  <a:pos x="connsiteX8-637" y="connsiteY8-638"/>
                </a:cxn>
                <a:cxn ang="0">
                  <a:pos x="connsiteX9-639" y="connsiteY9-64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椭圆 20"/>
          <p:cNvSpPr>
            <a:spLocks noChangeAspect="1"/>
          </p:cNvSpPr>
          <p:nvPr/>
        </p:nvSpPr>
        <p:spPr>
          <a:xfrm>
            <a:off x="3376718" y="1682998"/>
            <a:ext cx="376178" cy="3761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76718" y="2399094"/>
            <a:ext cx="376178" cy="3761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376718" y="3115190"/>
            <a:ext cx="376178" cy="376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3870327" y="149524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70326" y="173319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3870328" y="225743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70327" y="249537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870329" y="295949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70328" y="319744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3376718" y="3811083"/>
            <a:ext cx="376178" cy="3761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3870329" y="365539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70328" y="389333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4483817" y="1358900"/>
          <a:ext cx="4867275" cy="324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Freeform 209"/>
          <p:cNvSpPr>
            <a:spLocks noEditPoints="1"/>
          </p:cNvSpPr>
          <p:nvPr/>
        </p:nvSpPr>
        <p:spPr bwMode="auto">
          <a:xfrm>
            <a:off x="605942" y="1443059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5628" y="1349746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Freeform 209"/>
          <p:cNvSpPr>
            <a:spLocks noEditPoints="1"/>
          </p:cNvSpPr>
          <p:nvPr/>
        </p:nvSpPr>
        <p:spPr bwMode="auto">
          <a:xfrm>
            <a:off x="605942" y="1996910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95628" y="1903597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8" name="Freeform 209"/>
          <p:cNvSpPr>
            <a:spLocks noEditPoints="1"/>
          </p:cNvSpPr>
          <p:nvPr/>
        </p:nvSpPr>
        <p:spPr bwMode="auto">
          <a:xfrm>
            <a:off x="605942" y="2550761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95628" y="2457448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0" name="Freeform 209"/>
          <p:cNvSpPr>
            <a:spLocks noEditPoints="1"/>
          </p:cNvSpPr>
          <p:nvPr/>
        </p:nvSpPr>
        <p:spPr bwMode="auto">
          <a:xfrm>
            <a:off x="605942" y="3104612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095628" y="3011299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2" name="Freeform 209"/>
          <p:cNvSpPr>
            <a:spLocks noEditPoints="1"/>
          </p:cNvSpPr>
          <p:nvPr/>
        </p:nvSpPr>
        <p:spPr bwMode="auto">
          <a:xfrm>
            <a:off x="605942" y="3658463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095628" y="3565150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4" name="Freeform 209"/>
          <p:cNvSpPr>
            <a:spLocks noEditPoints="1"/>
          </p:cNvSpPr>
          <p:nvPr/>
        </p:nvSpPr>
        <p:spPr bwMode="auto">
          <a:xfrm>
            <a:off x="605942" y="4212315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095628" y="4119002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6505110" y="2666871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TWO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8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预期目标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4073446" y="1275908"/>
            <a:ext cx="997108" cy="997106"/>
            <a:chOff x="5750189" y="1150432"/>
            <a:chExt cx="1160973" cy="1160973"/>
          </a:xfrm>
        </p:grpSpPr>
        <p:sp>
          <p:nvSpPr>
            <p:cNvPr id="2" name="椭圆 1"/>
            <p:cNvSpPr/>
            <p:nvPr/>
          </p:nvSpPr>
          <p:spPr>
            <a:xfrm>
              <a:off x="5750189" y="1150432"/>
              <a:ext cx="1160973" cy="116097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5851049" y="1247818"/>
              <a:ext cx="959252" cy="966200"/>
              <a:chOff x="5826288" y="1275413"/>
              <a:chExt cx="959252" cy="9662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5975638" y="1424763"/>
                <a:ext cx="667500" cy="667500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" name="直线连接符 3"/>
              <p:cNvCxnSpPr/>
              <p:nvPr/>
            </p:nvCxnSpPr>
            <p:spPr>
              <a:xfrm flipV="1">
                <a:off x="6311691" y="12754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线连接符 15"/>
              <p:cNvCxnSpPr/>
              <p:nvPr/>
            </p:nvCxnSpPr>
            <p:spPr>
              <a:xfrm flipV="1">
                <a:off x="6309388" y="19429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 rot="5400000" flipV="1">
                <a:off x="5975638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 rot="5400000" flipV="1">
                <a:off x="6636190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660400" y="-8430"/>
          <a:ext cx="8140700" cy="499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文本框 33"/>
          <p:cNvSpPr txBox="1"/>
          <p:nvPr/>
        </p:nvSpPr>
        <p:spPr>
          <a:xfrm>
            <a:off x="867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35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04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72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6816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4713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4796" y="2897759"/>
            <a:ext cx="349697" cy="3496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1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8187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72694" y="2897759"/>
            <a:ext cx="349697" cy="3496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2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56085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02611" y="2897759"/>
            <a:ext cx="349697" cy="3496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3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86002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630" y="3469038"/>
            <a:ext cx="2275977" cy="72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4796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72694" y="1333806"/>
            <a:ext cx="2271103" cy="1231263"/>
          </a:xfrm>
          <a:prstGeom prst="rect">
            <a:avLst/>
          </a:prstGeom>
          <a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402611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3123627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38143" y="1739179"/>
            <a:ext cx="8490547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4874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4874" y="2172035"/>
            <a:ext cx="4018873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ts val="960"/>
              </a:lnSpc>
            </a:pPr>
            <a:endParaRPr kumimoji="1" lang="zh-CN" altLang="en-US" sz="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20253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20253" y="2172035"/>
            <a:ext cx="4018873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1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FC767"/>
      </a:accent1>
      <a:accent2>
        <a:srgbClr val="4FA5E3"/>
      </a:accent2>
      <a:accent3>
        <a:srgbClr val="5D6B7C"/>
      </a:accent3>
      <a:accent4>
        <a:srgbClr val="FCA54A"/>
      </a:accent4>
      <a:accent5>
        <a:srgbClr val="EA4357"/>
      </a:accent5>
      <a:accent6>
        <a:srgbClr val="51515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3759</Words>
  <Application>WPS 演示</Application>
  <PresentationFormat>全屏显示(16:9)</PresentationFormat>
  <Paragraphs>322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微软雅黑</vt:lpstr>
      <vt:lpstr>Arial Black</vt:lpstr>
      <vt:lpstr>Arial</vt:lpstr>
      <vt:lpstr>Century Gothic</vt:lpstr>
      <vt:lpstr>Arial Unicode MS</vt:lpstr>
      <vt:lpstr>黑体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2</cp:revision>
  <dcterms:created xsi:type="dcterms:W3CDTF">2015-08-05T10:00:00Z</dcterms:created>
  <dcterms:modified xsi:type="dcterms:W3CDTF">2024-04-14T18:04:51Z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A81B7BAC76744CF89FD2004AC28DD225_13</vt:lpwstr>
  </property>
</Properties>
</file>