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83" r:id="rId20"/>
    <p:sldId id="279" r:id="rId21"/>
    <p:sldId id="285" r:id="rId22"/>
  </p:sldIdLst>
  <p:sldSz cx="9144000" cy="5143500" type="screen16x9"/>
  <p:notesSz cx="6858000" cy="9144000"/>
  <p:custDataLst>
    <p:tags r:id="rId27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48"/>
  </p:normalViewPr>
  <p:slideViewPr>
    <p:cSldViewPr snapToGrid="0" snapToObjects="1" showGuides="1">
      <p:cViewPr varScale="1">
        <p:scale>
          <a:sx n="150" d="100"/>
          <a:sy n="150" d="100"/>
        </p:scale>
        <p:origin x="15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4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4D790B-1266-4A44-B88E-357C9B2F2F65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DDB4EE1-6ED8-D448-ACEA-1C0B27859B8D}">
      <dgm:prSet phldrT="[文本]" custT="1"/>
      <dgm:spPr>
        <a:solidFill>
          <a:schemeClr val="accent4"/>
        </a:solidFill>
        <a:ln>
          <a:noFill/>
        </a:ln>
      </dgm:spPr>
      <dgm:t>
        <a:bodyPr/>
        <a:lstStyle/>
        <a:p>
          <a:r>
            <a:rPr lang="en-US" altLang="zh-CN" sz="1000" dirty="0"/>
            <a:t>TITLE HERE</a:t>
          </a:r>
          <a:endParaRPr lang="zh-CN" altLang="en-US" sz="1000" dirty="0"/>
        </a:p>
      </dgm:t>
    </dgm:pt>
    <dgm:pt modelId="{4234ABA6-6EFC-9D40-8C64-7034CB61EFDC}" cxnId="{2F749833-060F-6644-A554-A0010F3DBDEB}" type="parTrans">
      <dgm:prSet/>
      <dgm:spPr/>
      <dgm:t>
        <a:bodyPr/>
        <a:lstStyle/>
        <a:p>
          <a:endParaRPr lang="zh-CN" altLang="en-US" sz="1000"/>
        </a:p>
      </dgm:t>
    </dgm:pt>
    <dgm:pt modelId="{8951C523-D984-544F-95CB-C8EC105D4221}" cxnId="{2F749833-060F-6644-A554-A0010F3DBDEB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71D5CEED-92A9-F14B-B824-D72ACA4C73C4}">
      <dgm:prSet phldrT="[文本]" custT="1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US" altLang="zh-CN" sz="1000" dirty="0"/>
            <a:t>TITLE HERE</a:t>
          </a:r>
          <a:endParaRPr lang="zh-CN" altLang="en-US" sz="1000" dirty="0"/>
        </a:p>
      </dgm:t>
    </dgm:pt>
    <dgm:pt modelId="{0A1ECE8B-8D48-8142-80AB-2B4CB8661D94}" cxnId="{6852EC98-0980-5E4A-91D8-F9DE7DF9093D}" type="parTrans">
      <dgm:prSet/>
      <dgm:spPr/>
      <dgm:t>
        <a:bodyPr/>
        <a:lstStyle/>
        <a:p>
          <a:endParaRPr lang="zh-CN" altLang="en-US" sz="1000"/>
        </a:p>
      </dgm:t>
    </dgm:pt>
    <dgm:pt modelId="{1306D2DD-B2AC-7B49-A420-75921FFEEE50}" cxnId="{6852EC98-0980-5E4A-91D8-F9DE7DF9093D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2C854A96-6F01-6A4D-A9C6-5E24DF471EB9}">
      <dgm:prSet phldrT="[文本]"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altLang="zh-CN" sz="1000" dirty="0"/>
            <a:t>TITLE HERE</a:t>
          </a:r>
          <a:endParaRPr lang="zh-CN" altLang="en-US" sz="1000" dirty="0"/>
        </a:p>
      </dgm:t>
    </dgm:pt>
    <dgm:pt modelId="{DF05B633-932C-0C46-A54B-7E4683D32E4A}" cxnId="{A4C74F79-9593-5244-8EE1-CCDB40BBBB84}" type="parTrans">
      <dgm:prSet/>
      <dgm:spPr/>
      <dgm:t>
        <a:bodyPr/>
        <a:lstStyle/>
        <a:p>
          <a:endParaRPr lang="zh-CN" altLang="en-US" sz="1000"/>
        </a:p>
      </dgm:t>
    </dgm:pt>
    <dgm:pt modelId="{22DF6C7E-14A2-F74B-A2F6-72BBCBB49B22}" cxnId="{A4C74F79-9593-5244-8EE1-CCDB40BBBB84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77FDA478-C137-A648-AAAC-DE753E4145DF}">
      <dgm:prSet phldrT="[文本]" custT="1"/>
      <dgm:spPr>
        <a:solidFill>
          <a:schemeClr val="accent4"/>
        </a:solidFill>
        <a:ln>
          <a:noFill/>
        </a:ln>
      </dgm:spPr>
      <dgm:t>
        <a:bodyPr/>
        <a:lstStyle/>
        <a:p>
          <a:r>
            <a:rPr lang="en-US" altLang="zh-CN" sz="1000" dirty="0"/>
            <a:t>TITLE HERE</a:t>
          </a:r>
          <a:endParaRPr lang="zh-CN" altLang="en-US" sz="1000" dirty="0"/>
        </a:p>
      </dgm:t>
    </dgm:pt>
    <dgm:pt modelId="{EF86FF78-5015-5D42-9400-B9CDAFDC29DA}" cxnId="{B3E8BD66-1D3E-3545-B91A-B9ACDC2BBF1E}" type="parTrans">
      <dgm:prSet/>
      <dgm:spPr/>
      <dgm:t>
        <a:bodyPr/>
        <a:lstStyle/>
        <a:p>
          <a:endParaRPr lang="zh-CN" altLang="en-US" sz="1000"/>
        </a:p>
      </dgm:t>
    </dgm:pt>
    <dgm:pt modelId="{6414F4A1-EB30-6F4D-99D5-635B59F7E3EE}" cxnId="{B3E8BD66-1D3E-3545-B91A-B9ACDC2BBF1E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D0D8FD88-F1C5-0242-84D8-997A17D100C2}">
      <dgm:prSet phldrT="[文本]" custT="1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US" altLang="zh-CN" sz="1000" dirty="0"/>
            <a:t>TITLE HERE</a:t>
          </a:r>
          <a:endParaRPr lang="zh-CN" altLang="en-US" sz="1000" dirty="0"/>
        </a:p>
      </dgm:t>
    </dgm:pt>
    <dgm:pt modelId="{62B4C9B5-5345-7E41-93EA-A0C76298EFDD}" cxnId="{76471D3B-A456-0D41-B136-72321A7E5869}" type="parTrans">
      <dgm:prSet/>
      <dgm:spPr/>
      <dgm:t>
        <a:bodyPr/>
        <a:lstStyle/>
        <a:p>
          <a:endParaRPr lang="zh-CN" altLang="en-US" sz="1000"/>
        </a:p>
      </dgm:t>
    </dgm:pt>
    <dgm:pt modelId="{31E79A76-A9C4-694D-95B4-3B48E79CD191}" cxnId="{76471D3B-A456-0D41-B136-72321A7E5869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12917BA5-FE19-B146-BDAD-C9C3C9CBB453}">
      <dgm:prSet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altLang="zh-CN" sz="1000" dirty="0"/>
            <a:t>TITLE</a:t>
          </a:r>
          <a:r>
            <a:rPr lang="zh-CN" altLang="en-US" sz="1000" dirty="0"/>
            <a:t> </a:t>
          </a:r>
          <a:r>
            <a:rPr lang="en-US" altLang="zh-CN" sz="1000" dirty="0"/>
            <a:t>HERE</a:t>
          </a:r>
          <a:endParaRPr lang="zh-CN" altLang="en-US" sz="1000" dirty="0"/>
        </a:p>
      </dgm:t>
    </dgm:pt>
    <dgm:pt modelId="{E371152A-7D3B-BE46-BDF7-47094F85DCCE}" cxnId="{6E1D31B1-956C-FA44-8A91-0334828ACD9B}" type="parTrans">
      <dgm:prSet/>
      <dgm:spPr/>
      <dgm:t>
        <a:bodyPr/>
        <a:lstStyle/>
        <a:p>
          <a:endParaRPr lang="zh-CN" altLang="en-US" sz="1000"/>
        </a:p>
      </dgm:t>
    </dgm:pt>
    <dgm:pt modelId="{D1BD116C-ECBE-9E47-BF67-AAA5002049D6}" cxnId="{6E1D31B1-956C-FA44-8A91-0334828ACD9B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979CD179-9987-5B45-BE4E-610BA8A376E3}" type="pres">
      <dgm:prSet presAssocID="{D74D790B-1266-4A44-B88E-357C9B2F2F65}" presName="cycle" presStyleCnt="0">
        <dgm:presLayoutVars>
          <dgm:dir/>
          <dgm:resizeHandles val="exact"/>
        </dgm:presLayoutVars>
      </dgm:prSet>
      <dgm:spPr/>
    </dgm:pt>
    <dgm:pt modelId="{0144C04C-9845-4C43-A2D0-140FF74F52A4}" type="pres">
      <dgm:prSet presAssocID="{EDDB4EE1-6ED8-D448-ACEA-1C0B27859B8D}" presName="node" presStyleLbl="node1" presStyleIdx="0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</dgm:pt>
    <dgm:pt modelId="{E7F099A4-54E9-3044-999D-4FAD10CCFA95}" type="pres">
      <dgm:prSet presAssocID="{EDDB4EE1-6ED8-D448-ACEA-1C0B27859B8D}" presName="spNode" presStyleCnt="0"/>
      <dgm:spPr/>
    </dgm:pt>
    <dgm:pt modelId="{29FB60EE-4168-DA4E-B71C-9457B3116157}" type="pres">
      <dgm:prSet presAssocID="{8951C523-D984-544F-95CB-C8EC105D4221}" presName="sibTrans" presStyleLbl="sibTrans1D1" presStyleIdx="0" presStyleCnt="6"/>
      <dgm:spPr/>
    </dgm:pt>
    <dgm:pt modelId="{C15A0360-37CF-F74B-89BF-C3C528B9C027}" type="pres">
      <dgm:prSet presAssocID="{71D5CEED-92A9-F14B-B824-D72ACA4C73C4}" presName="node" presStyleLbl="node1" presStyleIdx="1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</dgm:pt>
    <dgm:pt modelId="{410D259E-D567-7D41-91A0-3D883C206ECB}" type="pres">
      <dgm:prSet presAssocID="{71D5CEED-92A9-F14B-B824-D72ACA4C73C4}" presName="spNode" presStyleCnt="0"/>
      <dgm:spPr/>
    </dgm:pt>
    <dgm:pt modelId="{FEF823C5-B22A-1C4B-A596-E18B3FE2C9EE}" type="pres">
      <dgm:prSet presAssocID="{1306D2DD-B2AC-7B49-A420-75921FFEEE50}" presName="sibTrans" presStyleLbl="sibTrans1D1" presStyleIdx="1" presStyleCnt="6"/>
      <dgm:spPr/>
    </dgm:pt>
    <dgm:pt modelId="{B0B7B056-2961-5F40-B144-EB9D478BA87E}" type="pres">
      <dgm:prSet presAssocID="{2C854A96-6F01-6A4D-A9C6-5E24DF471EB9}" presName="node" presStyleLbl="node1" presStyleIdx="2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</dgm:pt>
    <dgm:pt modelId="{EE62626D-59FC-054F-B91D-DFA9D0E5978F}" type="pres">
      <dgm:prSet presAssocID="{2C854A96-6F01-6A4D-A9C6-5E24DF471EB9}" presName="spNode" presStyleCnt="0"/>
      <dgm:spPr/>
    </dgm:pt>
    <dgm:pt modelId="{650C69C6-468E-6346-AD2E-39A0C6ECF7F2}" type="pres">
      <dgm:prSet presAssocID="{22DF6C7E-14A2-F74B-A2F6-72BBCBB49B22}" presName="sibTrans" presStyleLbl="sibTrans1D1" presStyleIdx="2" presStyleCnt="6"/>
      <dgm:spPr/>
    </dgm:pt>
    <dgm:pt modelId="{9FC6F4F5-E671-FA49-975D-BFF463485065}" type="pres">
      <dgm:prSet presAssocID="{77FDA478-C137-A648-AAAC-DE753E4145DF}" presName="node" presStyleLbl="node1" presStyleIdx="3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</dgm:pt>
    <dgm:pt modelId="{E4E845C1-6DD2-D045-BDC2-680FC367A9CD}" type="pres">
      <dgm:prSet presAssocID="{77FDA478-C137-A648-AAAC-DE753E4145DF}" presName="spNode" presStyleCnt="0"/>
      <dgm:spPr/>
    </dgm:pt>
    <dgm:pt modelId="{C271258D-E01B-E942-B6F3-37EE2673C1E8}" type="pres">
      <dgm:prSet presAssocID="{6414F4A1-EB30-6F4D-99D5-635B59F7E3EE}" presName="sibTrans" presStyleLbl="sibTrans1D1" presStyleIdx="3" presStyleCnt="6"/>
      <dgm:spPr/>
    </dgm:pt>
    <dgm:pt modelId="{BFDF2B8F-8A54-6844-BBA7-6772783151A9}" type="pres">
      <dgm:prSet presAssocID="{D0D8FD88-F1C5-0242-84D8-997A17D100C2}" presName="node" presStyleLbl="node1" presStyleIdx="4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</dgm:pt>
    <dgm:pt modelId="{D4B20EE9-F0DC-684E-B88B-88CDB1108D08}" type="pres">
      <dgm:prSet presAssocID="{D0D8FD88-F1C5-0242-84D8-997A17D100C2}" presName="spNode" presStyleCnt="0"/>
      <dgm:spPr/>
    </dgm:pt>
    <dgm:pt modelId="{60E95C61-1FC7-F34F-AB5C-7494672CA6F1}" type="pres">
      <dgm:prSet presAssocID="{31E79A76-A9C4-694D-95B4-3B48E79CD191}" presName="sibTrans" presStyleLbl="sibTrans1D1" presStyleIdx="4" presStyleCnt="6"/>
      <dgm:spPr/>
    </dgm:pt>
    <dgm:pt modelId="{7CAD5C23-7B81-5748-8346-01B9FFC002EB}" type="pres">
      <dgm:prSet presAssocID="{12917BA5-FE19-B146-BDAD-C9C3C9CBB453}" presName="node" presStyleLbl="node1" presStyleIdx="5" presStyleCnt="6" custScaleX="103375" custScaleY="125777">
        <dgm:presLayoutVars>
          <dgm:bulletEnabled val="1"/>
        </dgm:presLayoutVars>
      </dgm:prSet>
      <dgm:spPr>
        <a:prstGeom prst="hexagon">
          <a:avLst/>
        </a:prstGeom>
      </dgm:spPr>
    </dgm:pt>
    <dgm:pt modelId="{DC66FA27-AC38-8443-BB96-E96595862DD5}" type="pres">
      <dgm:prSet presAssocID="{12917BA5-FE19-B146-BDAD-C9C3C9CBB453}" presName="spNode" presStyleCnt="0"/>
      <dgm:spPr/>
    </dgm:pt>
    <dgm:pt modelId="{2ED2B905-A5AB-F14D-A08D-9B4F467DEE26}" type="pres">
      <dgm:prSet presAssocID="{D1BD116C-ECBE-9E47-BF67-AAA5002049D6}" presName="sibTrans" presStyleLbl="sibTrans1D1" presStyleIdx="5" presStyleCnt="6"/>
      <dgm:spPr/>
    </dgm:pt>
  </dgm:ptLst>
  <dgm:cxnLst>
    <dgm:cxn modelId="{CDBF3306-5B37-FC43-BDC6-7E82893541C9}" type="presOf" srcId="{D0D8FD88-F1C5-0242-84D8-997A17D100C2}" destId="{BFDF2B8F-8A54-6844-BBA7-6772783151A9}" srcOrd="0" destOrd="0" presId="urn:microsoft.com/office/officeart/2005/8/layout/cycle5"/>
    <dgm:cxn modelId="{2F749833-060F-6644-A554-A0010F3DBDEB}" srcId="{D74D790B-1266-4A44-B88E-357C9B2F2F65}" destId="{EDDB4EE1-6ED8-D448-ACEA-1C0B27859B8D}" srcOrd="0" destOrd="0" parTransId="{4234ABA6-6EFC-9D40-8C64-7034CB61EFDC}" sibTransId="{8951C523-D984-544F-95CB-C8EC105D4221}"/>
    <dgm:cxn modelId="{76471D3B-A456-0D41-B136-72321A7E5869}" srcId="{D74D790B-1266-4A44-B88E-357C9B2F2F65}" destId="{D0D8FD88-F1C5-0242-84D8-997A17D100C2}" srcOrd="4" destOrd="0" parTransId="{62B4C9B5-5345-7E41-93EA-A0C76298EFDD}" sibTransId="{31E79A76-A9C4-694D-95B4-3B48E79CD191}"/>
    <dgm:cxn modelId="{F055D15D-DB96-ED4B-A85D-DD5E2173F9CD}" type="presOf" srcId="{EDDB4EE1-6ED8-D448-ACEA-1C0B27859B8D}" destId="{0144C04C-9845-4C43-A2D0-140FF74F52A4}" srcOrd="0" destOrd="0" presId="urn:microsoft.com/office/officeart/2005/8/layout/cycle5"/>
    <dgm:cxn modelId="{B3E8BD66-1D3E-3545-B91A-B9ACDC2BBF1E}" srcId="{D74D790B-1266-4A44-B88E-357C9B2F2F65}" destId="{77FDA478-C137-A648-AAAC-DE753E4145DF}" srcOrd="3" destOrd="0" parTransId="{EF86FF78-5015-5D42-9400-B9CDAFDC29DA}" sibTransId="{6414F4A1-EB30-6F4D-99D5-635B59F7E3EE}"/>
    <dgm:cxn modelId="{C30A616C-D53A-5A47-BE7B-692A8A44B74A}" type="presOf" srcId="{1306D2DD-B2AC-7B49-A420-75921FFEEE50}" destId="{FEF823C5-B22A-1C4B-A596-E18B3FE2C9EE}" srcOrd="0" destOrd="0" presId="urn:microsoft.com/office/officeart/2005/8/layout/cycle5"/>
    <dgm:cxn modelId="{56E5B453-320E-6E44-9179-950BCCA241B3}" type="presOf" srcId="{12917BA5-FE19-B146-BDAD-C9C3C9CBB453}" destId="{7CAD5C23-7B81-5748-8346-01B9FFC002EB}" srcOrd="0" destOrd="0" presId="urn:microsoft.com/office/officeart/2005/8/layout/cycle5"/>
    <dgm:cxn modelId="{A4C74F79-9593-5244-8EE1-CCDB40BBBB84}" srcId="{D74D790B-1266-4A44-B88E-357C9B2F2F65}" destId="{2C854A96-6F01-6A4D-A9C6-5E24DF471EB9}" srcOrd="2" destOrd="0" parTransId="{DF05B633-932C-0C46-A54B-7E4683D32E4A}" sibTransId="{22DF6C7E-14A2-F74B-A2F6-72BBCBB49B22}"/>
    <dgm:cxn modelId="{6852EC98-0980-5E4A-91D8-F9DE7DF9093D}" srcId="{D74D790B-1266-4A44-B88E-357C9B2F2F65}" destId="{71D5CEED-92A9-F14B-B824-D72ACA4C73C4}" srcOrd="1" destOrd="0" parTransId="{0A1ECE8B-8D48-8142-80AB-2B4CB8661D94}" sibTransId="{1306D2DD-B2AC-7B49-A420-75921FFEEE50}"/>
    <dgm:cxn modelId="{F96B3499-D305-C54D-8439-9B86AC661FCA}" type="presOf" srcId="{77FDA478-C137-A648-AAAC-DE753E4145DF}" destId="{9FC6F4F5-E671-FA49-975D-BFF463485065}" srcOrd="0" destOrd="0" presId="urn:microsoft.com/office/officeart/2005/8/layout/cycle5"/>
    <dgm:cxn modelId="{AAAF7FA0-480A-A941-A35F-716D3C67F6E5}" type="presOf" srcId="{D74D790B-1266-4A44-B88E-357C9B2F2F65}" destId="{979CD179-9987-5B45-BE4E-610BA8A376E3}" srcOrd="0" destOrd="0" presId="urn:microsoft.com/office/officeart/2005/8/layout/cycle5"/>
    <dgm:cxn modelId="{C2DF36A3-77DC-3E42-BDE7-3EB5D1FBF664}" type="presOf" srcId="{8951C523-D984-544F-95CB-C8EC105D4221}" destId="{29FB60EE-4168-DA4E-B71C-9457B3116157}" srcOrd="0" destOrd="0" presId="urn:microsoft.com/office/officeart/2005/8/layout/cycle5"/>
    <dgm:cxn modelId="{6E1D31B1-956C-FA44-8A91-0334828ACD9B}" srcId="{D74D790B-1266-4A44-B88E-357C9B2F2F65}" destId="{12917BA5-FE19-B146-BDAD-C9C3C9CBB453}" srcOrd="5" destOrd="0" parTransId="{E371152A-7D3B-BE46-BDF7-47094F85DCCE}" sibTransId="{D1BD116C-ECBE-9E47-BF67-AAA5002049D6}"/>
    <dgm:cxn modelId="{35B41FB8-6F29-4D49-8B43-5906EE710563}" type="presOf" srcId="{6414F4A1-EB30-6F4D-99D5-635B59F7E3EE}" destId="{C271258D-E01B-E942-B6F3-37EE2673C1E8}" srcOrd="0" destOrd="0" presId="urn:microsoft.com/office/officeart/2005/8/layout/cycle5"/>
    <dgm:cxn modelId="{D276E0B9-A1EE-BA42-8827-35C30A27928A}" type="presOf" srcId="{31E79A76-A9C4-694D-95B4-3B48E79CD191}" destId="{60E95C61-1FC7-F34F-AB5C-7494672CA6F1}" srcOrd="0" destOrd="0" presId="urn:microsoft.com/office/officeart/2005/8/layout/cycle5"/>
    <dgm:cxn modelId="{D0C665D7-4850-D946-895F-6D9422ABF637}" type="presOf" srcId="{D1BD116C-ECBE-9E47-BF67-AAA5002049D6}" destId="{2ED2B905-A5AB-F14D-A08D-9B4F467DEE26}" srcOrd="0" destOrd="0" presId="urn:microsoft.com/office/officeart/2005/8/layout/cycle5"/>
    <dgm:cxn modelId="{097D1FDA-F7D5-7D4C-AFF1-2F8C5A00FCC1}" type="presOf" srcId="{22DF6C7E-14A2-F74B-A2F6-72BBCBB49B22}" destId="{650C69C6-468E-6346-AD2E-39A0C6ECF7F2}" srcOrd="0" destOrd="0" presId="urn:microsoft.com/office/officeart/2005/8/layout/cycle5"/>
    <dgm:cxn modelId="{2F88F3F2-ECC7-DA40-9A1F-7761B7086181}" type="presOf" srcId="{2C854A96-6F01-6A4D-A9C6-5E24DF471EB9}" destId="{B0B7B056-2961-5F40-B144-EB9D478BA87E}" srcOrd="0" destOrd="0" presId="urn:microsoft.com/office/officeart/2005/8/layout/cycle5"/>
    <dgm:cxn modelId="{EB1126F6-AE7C-3248-AA26-45D865924384}" type="presOf" srcId="{71D5CEED-92A9-F14B-B824-D72ACA4C73C4}" destId="{C15A0360-37CF-F74B-89BF-C3C528B9C027}" srcOrd="0" destOrd="0" presId="urn:microsoft.com/office/officeart/2005/8/layout/cycle5"/>
    <dgm:cxn modelId="{E5B78B5B-B650-1947-B653-8ECF8ED649BA}" type="presParOf" srcId="{979CD179-9987-5B45-BE4E-610BA8A376E3}" destId="{0144C04C-9845-4C43-A2D0-140FF74F52A4}" srcOrd="0" destOrd="0" presId="urn:microsoft.com/office/officeart/2005/8/layout/cycle5"/>
    <dgm:cxn modelId="{1BF0DFD2-21A3-7E4C-8BFB-7CDD22195CAC}" type="presParOf" srcId="{979CD179-9987-5B45-BE4E-610BA8A376E3}" destId="{E7F099A4-54E9-3044-999D-4FAD10CCFA95}" srcOrd="1" destOrd="0" presId="urn:microsoft.com/office/officeart/2005/8/layout/cycle5"/>
    <dgm:cxn modelId="{BD4F9F16-712E-424F-A04C-976028F91661}" type="presParOf" srcId="{979CD179-9987-5B45-BE4E-610BA8A376E3}" destId="{29FB60EE-4168-DA4E-B71C-9457B3116157}" srcOrd="2" destOrd="0" presId="urn:microsoft.com/office/officeart/2005/8/layout/cycle5"/>
    <dgm:cxn modelId="{E7B14493-795D-9741-9470-19D9F121D0C0}" type="presParOf" srcId="{979CD179-9987-5B45-BE4E-610BA8A376E3}" destId="{C15A0360-37CF-F74B-89BF-C3C528B9C027}" srcOrd="3" destOrd="0" presId="urn:microsoft.com/office/officeart/2005/8/layout/cycle5"/>
    <dgm:cxn modelId="{224EAFE5-DAA5-4540-8E40-38D120070F70}" type="presParOf" srcId="{979CD179-9987-5B45-BE4E-610BA8A376E3}" destId="{410D259E-D567-7D41-91A0-3D883C206ECB}" srcOrd="4" destOrd="0" presId="urn:microsoft.com/office/officeart/2005/8/layout/cycle5"/>
    <dgm:cxn modelId="{713F680E-5A6F-7448-A07A-176F68F8A4D4}" type="presParOf" srcId="{979CD179-9987-5B45-BE4E-610BA8A376E3}" destId="{FEF823C5-B22A-1C4B-A596-E18B3FE2C9EE}" srcOrd="5" destOrd="0" presId="urn:microsoft.com/office/officeart/2005/8/layout/cycle5"/>
    <dgm:cxn modelId="{B4441348-5EB3-C94C-87C5-06106FE9DDAB}" type="presParOf" srcId="{979CD179-9987-5B45-BE4E-610BA8A376E3}" destId="{B0B7B056-2961-5F40-B144-EB9D478BA87E}" srcOrd="6" destOrd="0" presId="urn:microsoft.com/office/officeart/2005/8/layout/cycle5"/>
    <dgm:cxn modelId="{EA6AD16F-2D31-4548-B2C8-1F989557251F}" type="presParOf" srcId="{979CD179-9987-5B45-BE4E-610BA8A376E3}" destId="{EE62626D-59FC-054F-B91D-DFA9D0E5978F}" srcOrd="7" destOrd="0" presId="urn:microsoft.com/office/officeart/2005/8/layout/cycle5"/>
    <dgm:cxn modelId="{BB7045C4-130A-7E40-A22C-A591A1E53B33}" type="presParOf" srcId="{979CD179-9987-5B45-BE4E-610BA8A376E3}" destId="{650C69C6-468E-6346-AD2E-39A0C6ECF7F2}" srcOrd="8" destOrd="0" presId="urn:microsoft.com/office/officeart/2005/8/layout/cycle5"/>
    <dgm:cxn modelId="{AAFDD76E-6627-D944-B8D8-F26285DF5029}" type="presParOf" srcId="{979CD179-9987-5B45-BE4E-610BA8A376E3}" destId="{9FC6F4F5-E671-FA49-975D-BFF463485065}" srcOrd="9" destOrd="0" presId="urn:microsoft.com/office/officeart/2005/8/layout/cycle5"/>
    <dgm:cxn modelId="{237A0AC2-E1A5-A44F-8EC5-2E757E4795B5}" type="presParOf" srcId="{979CD179-9987-5B45-BE4E-610BA8A376E3}" destId="{E4E845C1-6DD2-D045-BDC2-680FC367A9CD}" srcOrd="10" destOrd="0" presId="urn:microsoft.com/office/officeart/2005/8/layout/cycle5"/>
    <dgm:cxn modelId="{575D3087-4CA6-084B-BB96-6E9823E75C96}" type="presParOf" srcId="{979CD179-9987-5B45-BE4E-610BA8A376E3}" destId="{C271258D-E01B-E942-B6F3-37EE2673C1E8}" srcOrd="11" destOrd="0" presId="urn:microsoft.com/office/officeart/2005/8/layout/cycle5"/>
    <dgm:cxn modelId="{E87CB1F9-FD95-6E42-8F52-22A95CC766F5}" type="presParOf" srcId="{979CD179-9987-5B45-BE4E-610BA8A376E3}" destId="{BFDF2B8F-8A54-6844-BBA7-6772783151A9}" srcOrd="12" destOrd="0" presId="urn:microsoft.com/office/officeart/2005/8/layout/cycle5"/>
    <dgm:cxn modelId="{F1014D3C-9CC2-684C-A7F2-F792CD51D830}" type="presParOf" srcId="{979CD179-9987-5B45-BE4E-610BA8A376E3}" destId="{D4B20EE9-F0DC-684E-B88B-88CDB1108D08}" srcOrd="13" destOrd="0" presId="urn:microsoft.com/office/officeart/2005/8/layout/cycle5"/>
    <dgm:cxn modelId="{CDC33757-EC25-8341-BFAC-01689D274E61}" type="presParOf" srcId="{979CD179-9987-5B45-BE4E-610BA8A376E3}" destId="{60E95C61-1FC7-F34F-AB5C-7494672CA6F1}" srcOrd="14" destOrd="0" presId="urn:microsoft.com/office/officeart/2005/8/layout/cycle5"/>
    <dgm:cxn modelId="{D139DE16-1E32-F149-A097-DC851BC165C5}" type="presParOf" srcId="{979CD179-9987-5B45-BE4E-610BA8A376E3}" destId="{7CAD5C23-7B81-5748-8346-01B9FFC002EB}" srcOrd="15" destOrd="0" presId="urn:microsoft.com/office/officeart/2005/8/layout/cycle5"/>
    <dgm:cxn modelId="{C6F6ED76-F742-B242-A24E-0EFB14BBA68D}" type="presParOf" srcId="{979CD179-9987-5B45-BE4E-610BA8A376E3}" destId="{DC66FA27-AC38-8443-BB96-E96595862DD5}" srcOrd="16" destOrd="0" presId="urn:microsoft.com/office/officeart/2005/8/layout/cycle5"/>
    <dgm:cxn modelId="{E800775C-BE91-6A48-A814-6DC600D3C1DB}" type="presParOf" srcId="{979CD179-9987-5B45-BE4E-610BA8A376E3}" destId="{2ED2B905-A5AB-F14D-A08D-9B4F467DEE26}" srcOrd="17" destOrd="0" presId="urn:microsoft.com/office/officeart/2005/8/layout/cycle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ED6765-06D0-4144-9349-E286EF04BE8D}" type="doc">
      <dgm:prSet loTypeId="urn:microsoft.com/office/officeart/2005/8/layout/venn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10685EC-39EA-C84F-8A35-26E7AB3F5637}">
      <dgm:prSet phldrT="[文本]" custT="1"/>
      <dgm:spPr>
        <a:solidFill>
          <a:schemeClr val="accent1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>
              <a:solidFill>
                <a:schemeClr val="bg1"/>
              </a:solidFill>
            </a:rPr>
            <a:t>PART ONE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41FFAF9D-87CC-2C44-99A0-523353D5A130}" cxnId="{B989D8F9-B3E5-0C4B-94D8-9CAC2457DEBB}" type="parTrans">
      <dgm:prSet/>
      <dgm:spPr/>
      <dgm:t>
        <a:bodyPr/>
        <a:lstStyle/>
        <a:p>
          <a:endParaRPr lang="zh-CN" altLang="en-US"/>
        </a:p>
      </dgm:t>
    </dgm:pt>
    <dgm:pt modelId="{3B7F71A6-AD2B-2B49-8A3D-A99A116F30FF}" cxnId="{B989D8F9-B3E5-0C4B-94D8-9CAC2457DEBB}" type="sibTrans">
      <dgm:prSet/>
      <dgm:spPr/>
      <dgm:t>
        <a:bodyPr/>
        <a:lstStyle/>
        <a:p>
          <a:endParaRPr lang="zh-CN" altLang="en-US"/>
        </a:p>
      </dgm:t>
    </dgm:pt>
    <dgm:pt modelId="{F45C9E72-7A04-F04C-9E93-00C146716449}">
      <dgm:prSet phldrT="[文本]" custT="1"/>
      <dgm:spPr>
        <a:solidFill>
          <a:schemeClr val="accent2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>
              <a:solidFill>
                <a:schemeClr val="bg1"/>
              </a:solidFill>
            </a:rPr>
            <a:t>PART TWO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E49B166A-6D6E-0C4D-8404-8732CB8B2B5E}" cxnId="{760BD82D-F0F4-4F4D-BA65-533D50E0B720}" type="parTrans">
      <dgm:prSet/>
      <dgm:spPr/>
      <dgm:t>
        <a:bodyPr/>
        <a:lstStyle/>
        <a:p>
          <a:endParaRPr lang="zh-CN" altLang="en-US"/>
        </a:p>
      </dgm:t>
    </dgm:pt>
    <dgm:pt modelId="{AD50BEDB-0751-4244-9FEA-DDFD9B34B499}" cxnId="{760BD82D-F0F4-4F4D-BA65-533D50E0B720}" type="sibTrans">
      <dgm:prSet/>
      <dgm:spPr/>
      <dgm:t>
        <a:bodyPr/>
        <a:lstStyle/>
        <a:p>
          <a:endParaRPr lang="zh-CN" altLang="en-US"/>
        </a:p>
      </dgm:t>
    </dgm:pt>
    <dgm:pt modelId="{59114A6C-166C-D241-8E08-BD571E397A63}">
      <dgm:prSet phldrT="[文本]" custT="1"/>
      <dgm:spPr>
        <a:solidFill>
          <a:schemeClr val="accent4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>
              <a:solidFill>
                <a:schemeClr val="bg1"/>
              </a:solidFill>
            </a:rPr>
            <a:t>PART THREE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2168B75B-016E-7847-A173-0D02C0505477}" cxnId="{69979EF7-2202-5148-BFB4-961EB35C11E2}" type="parTrans">
      <dgm:prSet/>
      <dgm:spPr/>
      <dgm:t>
        <a:bodyPr/>
        <a:lstStyle/>
        <a:p>
          <a:endParaRPr lang="zh-CN" altLang="en-US"/>
        </a:p>
      </dgm:t>
    </dgm:pt>
    <dgm:pt modelId="{3968A188-3C08-7749-BD28-0537E03536EC}" cxnId="{69979EF7-2202-5148-BFB4-961EB35C11E2}" type="sibTrans">
      <dgm:prSet/>
      <dgm:spPr/>
      <dgm:t>
        <a:bodyPr/>
        <a:lstStyle/>
        <a:p>
          <a:endParaRPr lang="zh-CN" altLang="en-US"/>
        </a:p>
      </dgm:t>
    </dgm:pt>
    <dgm:pt modelId="{A2682DDE-2B95-1E45-A60B-68DA66E9BFF2}">
      <dgm:prSet phldrT="[文本]" custT="1"/>
      <dgm:spPr>
        <a:solidFill>
          <a:schemeClr val="accent5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>
              <a:solidFill>
                <a:schemeClr val="bg1"/>
              </a:solidFill>
            </a:rPr>
            <a:t>PART FOUR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7B299D8B-641C-9045-8088-0E8C66171A0C}" cxnId="{90DE4AE0-A03D-9341-91E0-3C92A33E6318}" type="parTrans">
      <dgm:prSet/>
      <dgm:spPr/>
      <dgm:t>
        <a:bodyPr/>
        <a:lstStyle/>
        <a:p>
          <a:endParaRPr lang="zh-CN" altLang="en-US"/>
        </a:p>
      </dgm:t>
    </dgm:pt>
    <dgm:pt modelId="{86541D7F-E3DB-5F4C-ACD3-23704BDCB1E9}" cxnId="{90DE4AE0-A03D-9341-91E0-3C92A33E6318}" type="sibTrans">
      <dgm:prSet/>
      <dgm:spPr/>
      <dgm:t>
        <a:bodyPr/>
        <a:lstStyle/>
        <a:p>
          <a:endParaRPr lang="zh-CN" altLang="en-US"/>
        </a:p>
      </dgm:t>
    </dgm:pt>
    <dgm:pt modelId="{6AA2ED55-DBF9-F747-9EB2-96AA707BEFCD}" type="pres">
      <dgm:prSet presAssocID="{2DED6765-06D0-4144-9349-E286EF04BE8D}" presName="Name0" presStyleCnt="0">
        <dgm:presLayoutVars>
          <dgm:dir/>
          <dgm:resizeHandles val="exact"/>
        </dgm:presLayoutVars>
      </dgm:prSet>
      <dgm:spPr/>
    </dgm:pt>
    <dgm:pt modelId="{AA277901-B184-3745-B03E-E8A600FAE241}" type="pres">
      <dgm:prSet presAssocID="{B10685EC-39EA-C84F-8A35-26E7AB3F5637}" presName="Name5" presStyleLbl="vennNode1" presStyleIdx="0" presStyleCnt="4">
        <dgm:presLayoutVars>
          <dgm:bulletEnabled val="1"/>
        </dgm:presLayoutVars>
      </dgm:prSet>
      <dgm:spPr/>
    </dgm:pt>
    <dgm:pt modelId="{755EE9A5-5485-724A-BD63-E73D516F3AD7}" type="pres">
      <dgm:prSet presAssocID="{3B7F71A6-AD2B-2B49-8A3D-A99A116F30FF}" presName="space" presStyleCnt="0"/>
      <dgm:spPr/>
    </dgm:pt>
    <dgm:pt modelId="{65D88AA4-B9BE-D94E-BFA8-CFA73CD801E0}" type="pres">
      <dgm:prSet presAssocID="{F45C9E72-7A04-F04C-9E93-00C146716449}" presName="Name5" presStyleLbl="vennNode1" presStyleIdx="1" presStyleCnt="4">
        <dgm:presLayoutVars>
          <dgm:bulletEnabled val="1"/>
        </dgm:presLayoutVars>
      </dgm:prSet>
      <dgm:spPr/>
    </dgm:pt>
    <dgm:pt modelId="{7EE3B245-7BC1-0C40-849A-C2FCE7DD05C3}" type="pres">
      <dgm:prSet presAssocID="{AD50BEDB-0751-4244-9FEA-DDFD9B34B499}" presName="space" presStyleCnt="0"/>
      <dgm:spPr/>
    </dgm:pt>
    <dgm:pt modelId="{01887467-0B0D-9A4A-A58D-63DCF51D6B50}" type="pres">
      <dgm:prSet presAssocID="{59114A6C-166C-D241-8E08-BD571E397A63}" presName="Name5" presStyleLbl="vennNode1" presStyleIdx="2" presStyleCnt="4">
        <dgm:presLayoutVars>
          <dgm:bulletEnabled val="1"/>
        </dgm:presLayoutVars>
      </dgm:prSet>
      <dgm:spPr/>
    </dgm:pt>
    <dgm:pt modelId="{5D9F5E7C-1F6E-8D40-91F8-C7716589B960}" type="pres">
      <dgm:prSet presAssocID="{3968A188-3C08-7749-BD28-0537E03536EC}" presName="space" presStyleCnt="0"/>
      <dgm:spPr/>
    </dgm:pt>
    <dgm:pt modelId="{3E9DBD2A-A616-F043-8C83-4EB4170F4942}" type="pres">
      <dgm:prSet presAssocID="{A2682DDE-2B95-1E45-A60B-68DA66E9BFF2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25395427-3724-304E-8984-365EF12D60C2}" type="presOf" srcId="{2DED6765-06D0-4144-9349-E286EF04BE8D}" destId="{6AA2ED55-DBF9-F747-9EB2-96AA707BEFCD}" srcOrd="0" destOrd="0" presId="urn:microsoft.com/office/officeart/2005/8/layout/venn3"/>
    <dgm:cxn modelId="{760BD82D-F0F4-4F4D-BA65-533D50E0B720}" srcId="{2DED6765-06D0-4144-9349-E286EF04BE8D}" destId="{F45C9E72-7A04-F04C-9E93-00C146716449}" srcOrd="1" destOrd="0" parTransId="{E49B166A-6D6E-0C4D-8404-8732CB8B2B5E}" sibTransId="{AD50BEDB-0751-4244-9FEA-DDFD9B34B499}"/>
    <dgm:cxn modelId="{6935C438-7EB4-DD48-8300-38359292AAFA}" type="presOf" srcId="{B10685EC-39EA-C84F-8A35-26E7AB3F5637}" destId="{AA277901-B184-3745-B03E-E8A600FAE241}" srcOrd="0" destOrd="0" presId="urn:microsoft.com/office/officeart/2005/8/layout/venn3"/>
    <dgm:cxn modelId="{87ECAB67-AB37-7442-9037-8A52D1C3A632}" type="presOf" srcId="{A2682DDE-2B95-1E45-A60B-68DA66E9BFF2}" destId="{3E9DBD2A-A616-F043-8C83-4EB4170F4942}" srcOrd="0" destOrd="0" presId="urn:microsoft.com/office/officeart/2005/8/layout/venn3"/>
    <dgm:cxn modelId="{46088B8E-AD54-D648-9B9E-0FF4B3FFFDE9}" type="presOf" srcId="{59114A6C-166C-D241-8E08-BD571E397A63}" destId="{01887467-0B0D-9A4A-A58D-63DCF51D6B50}" srcOrd="0" destOrd="0" presId="urn:microsoft.com/office/officeart/2005/8/layout/venn3"/>
    <dgm:cxn modelId="{35C6AD93-7D08-FB47-8068-20F69757DB8D}" type="presOf" srcId="{F45C9E72-7A04-F04C-9E93-00C146716449}" destId="{65D88AA4-B9BE-D94E-BFA8-CFA73CD801E0}" srcOrd="0" destOrd="0" presId="urn:microsoft.com/office/officeart/2005/8/layout/venn3"/>
    <dgm:cxn modelId="{90DE4AE0-A03D-9341-91E0-3C92A33E6318}" srcId="{2DED6765-06D0-4144-9349-E286EF04BE8D}" destId="{A2682DDE-2B95-1E45-A60B-68DA66E9BFF2}" srcOrd="3" destOrd="0" parTransId="{7B299D8B-641C-9045-8088-0E8C66171A0C}" sibTransId="{86541D7F-E3DB-5F4C-ACD3-23704BDCB1E9}"/>
    <dgm:cxn modelId="{69979EF7-2202-5148-BFB4-961EB35C11E2}" srcId="{2DED6765-06D0-4144-9349-E286EF04BE8D}" destId="{59114A6C-166C-D241-8E08-BD571E397A63}" srcOrd="2" destOrd="0" parTransId="{2168B75B-016E-7847-A173-0D02C0505477}" sibTransId="{3968A188-3C08-7749-BD28-0537E03536EC}"/>
    <dgm:cxn modelId="{B989D8F9-B3E5-0C4B-94D8-9CAC2457DEBB}" srcId="{2DED6765-06D0-4144-9349-E286EF04BE8D}" destId="{B10685EC-39EA-C84F-8A35-26E7AB3F5637}" srcOrd="0" destOrd="0" parTransId="{41FFAF9D-87CC-2C44-99A0-523353D5A130}" sibTransId="{3B7F71A6-AD2B-2B49-8A3D-A99A116F30FF}"/>
    <dgm:cxn modelId="{892E4BE7-3D7D-AC4B-BA2D-E424C6B30434}" type="presParOf" srcId="{6AA2ED55-DBF9-F747-9EB2-96AA707BEFCD}" destId="{AA277901-B184-3745-B03E-E8A600FAE241}" srcOrd="0" destOrd="0" presId="urn:microsoft.com/office/officeart/2005/8/layout/venn3"/>
    <dgm:cxn modelId="{34078A33-60F5-824F-A0B6-91B97F438624}" type="presParOf" srcId="{6AA2ED55-DBF9-F747-9EB2-96AA707BEFCD}" destId="{755EE9A5-5485-724A-BD63-E73D516F3AD7}" srcOrd="1" destOrd="0" presId="urn:microsoft.com/office/officeart/2005/8/layout/venn3"/>
    <dgm:cxn modelId="{C5A61591-A326-5E48-8B82-CE0E65C192E7}" type="presParOf" srcId="{6AA2ED55-DBF9-F747-9EB2-96AA707BEFCD}" destId="{65D88AA4-B9BE-D94E-BFA8-CFA73CD801E0}" srcOrd="2" destOrd="0" presId="urn:microsoft.com/office/officeart/2005/8/layout/venn3"/>
    <dgm:cxn modelId="{71B09A4A-55D4-D74E-81C9-B0706DCA31E5}" type="presParOf" srcId="{6AA2ED55-DBF9-F747-9EB2-96AA707BEFCD}" destId="{7EE3B245-7BC1-0C40-849A-C2FCE7DD05C3}" srcOrd="3" destOrd="0" presId="urn:microsoft.com/office/officeart/2005/8/layout/venn3"/>
    <dgm:cxn modelId="{387CA23E-94E4-034B-B6E1-0FA566A340BE}" type="presParOf" srcId="{6AA2ED55-DBF9-F747-9EB2-96AA707BEFCD}" destId="{01887467-0B0D-9A4A-A58D-63DCF51D6B50}" srcOrd="4" destOrd="0" presId="urn:microsoft.com/office/officeart/2005/8/layout/venn3"/>
    <dgm:cxn modelId="{6719CC62-5B6C-794F-9BDD-C13575D7EC23}" type="presParOf" srcId="{6AA2ED55-DBF9-F747-9EB2-96AA707BEFCD}" destId="{5D9F5E7C-1F6E-8D40-91F8-C7716589B960}" srcOrd="5" destOrd="0" presId="urn:microsoft.com/office/officeart/2005/8/layout/venn3"/>
    <dgm:cxn modelId="{D266FC05-60D9-6648-BCD3-23A8B2090193}" type="presParOf" srcId="{6AA2ED55-DBF9-F747-9EB2-96AA707BEFCD}" destId="{3E9DBD2A-A616-F043-8C83-4EB4170F4942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4867275" cy="3244850"/>
        <a:chOff x="0" y="0"/>
        <a:chExt cx="4867275" cy="3244850"/>
      </a:xfrm>
    </dsp:grpSpPr>
    <dsp:sp modelId="{0144C04C-9845-4C43-A2D0-140FF74F52A4}">
      <dsp:nvSpPr>
        <dsp:cNvPr id="3" name="六边形 2"/>
        <dsp:cNvSpPr/>
      </dsp:nvSpPr>
      <dsp:spPr bwMode="white">
        <a:xfrm>
          <a:off x="1996274" y="0"/>
          <a:ext cx="874727" cy="568573"/>
        </a:xfrm>
        <a:prstGeom prst="hexagon">
          <a:avLst/>
        </a:prstGeom>
        <a:solidFill>
          <a:schemeClr val="accent4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 HERE</a:t>
          </a:r>
          <a:endParaRPr lang="zh-CN" altLang="en-US" sz="1000" dirty="0"/>
        </a:p>
      </dsp:txBody>
      <dsp:txXfrm>
        <a:off x="1996274" y="0"/>
        <a:ext cx="874727" cy="568573"/>
      </dsp:txXfrm>
    </dsp:sp>
    <dsp:sp modelId="{29FB60EE-4168-DA4E-B71C-9457B3116157}">
      <dsp:nvSpPr>
        <dsp:cNvPr id="4" name="弧形 3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17650499"/>
            <a:gd name="adj2" fmla="val 1856807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C15A0360-37CF-F74B-89BF-C3C528B9C027}">
      <dsp:nvSpPr>
        <dsp:cNvPr id="5" name="六边形 4"/>
        <dsp:cNvSpPr/>
      </dsp:nvSpPr>
      <dsp:spPr bwMode="white">
        <a:xfrm>
          <a:off x="3155136" y="669069"/>
          <a:ext cx="874727" cy="568573"/>
        </a:xfrm>
        <a:prstGeom prst="hexagon">
          <a:avLst/>
        </a:prstGeom>
        <a:solidFill>
          <a:schemeClr val="accent2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 HERE</a:t>
          </a:r>
          <a:endParaRPr lang="zh-CN" altLang="en-US" sz="1000" dirty="0"/>
        </a:p>
      </dsp:txBody>
      <dsp:txXfrm>
        <a:off x="3155136" y="669069"/>
        <a:ext cx="874727" cy="568573"/>
      </dsp:txXfrm>
    </dsp:sp>
    <dsp:sp modelId="{FEF823C5-B22A-1C4B-A596-E18B3FE2C9EE}">
      <dsp:nvSpPr>
        <dsp:cNvPr id="6" name="弧形 5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20998390"/>
            <a:gd name="adj2" fmla="val 601609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B0B7B056-2961-5F40-B144-EB9D478BA87E}">
      <dsp:nvSpPr>
        <dsp:cNvPr id="7" name="六边形 6"/>
        <dsp:cNvSpPr/>
      </dsp:nvSpPr>
      <dsp:spPr bwMode="white">
        <a:xfrm>
          <a:off x="3155136" y="2007208"/>
          <a:ext cx="874727" cy="568573"/>
        </a:xfrm>
        <a:prstGeom prst="hexagon">
          <a:avLst/>
        </a:prstGeom>
        <a:solidFill>
          <a:schemeClr val="accent1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 HERE</a:t>
          </a:r>
          <a:endParaRPr lang="zh-CN" altLang="en-US" sz="1000" dirty="0"/>
        </a:p>
      </dsp:txBody>
      <dsp:txXfrm>
        <a:off x="3155136" y="2007208"/>
        <a:ext cx="874727" cy="568573"/>
      </dsp:txXfrm>
    </dsp:sp>
    <dsp:sp modelId="{650C69C6-468E-6346-AD2E-39A0C6ECF7F2}">
      <dsp:nvSpPr>
        <dsp:cNvPr id="8" name="弧形 7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3031929"/>
            <a:gd name="adj2" fmla="val 394950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9FC6F4F5-E671-FA49-975D-BFF463485065}">
      <dsp:nvSpPr>
        <dsp:cNvPr id="9" name="六边形 8"/>
        <dsp:cNvSpPr/>
      </dsp:nvSpPr>
      <dsp:spPr bwMode="white">
        <a:xfrm>
          <a:off x="1996274" y="2676277"/>
          <a:ext cx="874727" cy="568573"/>
        </a:xfrm>
        <a:prstGeom prst="hexagon">
          <a:avLst/>
        </a:prstGeom>
        <a:solidFill>
          <a:schemeClr val="accent4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 HERE</a:t>
          </a:r>
          <a:endParaRPr lang="zh-CN" altLang="en-US" sz="1000" dirty="0"/>
        </a:p>
      </dsp:txBody>
      <dsp:txXfrm>
        <a:off x="1996274" y="2676277"/>
        <a:ext cx="874727" cy="568573"/>
      </dsp:txXfrm>
    </dsp:sp>
    <dsp:sp modelId="{C271258D-E01B-E942-B6F3-37EE2673C1E8}">
      <dsp:nvSpPr>
        <dsp:cNvPr id="10" name="弧形 9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6850499"/>
            <a:gd name="adj2" fmla="val 776807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BFDF2B8F-8A54-6844-BBA7-6772783151A9}">
      <dsp:nvSpPr>
        <dsp:cNvPr id="11" name="六边形 10"/>
        <dsp:cNvSpPr/>
      </dsp:nvSpPr>
      <dsp:spPr bwMode="white">
        <a:xfrm>
          <a:off x="837412" y="2007208"/>
          <a:ext cx="874727" cy="568573"/>
        </a:xfrm>
        <a:prstGeom prst="hexagon">
          <a:avLst/>
        </a:prstGeom>
        <a:solidFill>
          <a:schemeClr val="accent2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 HERE</a:t>
          </a:r>
          <a:endParaRPr lang="zh-CN" altLang="en-US" sz="1000" dirty="0"/>
        </a:p>
      </dsp:txBody>
      <dsp:txXfrm>
        <a:off x="837412" y="2007208"/>
        <a:ext cx="874727" cy="568573"/>
      </dsp:txXfrm>
    </dsp:sp>
    <dsp:sp modelId="{60E95C61-1FC7-F34F-AB5C-7494672CA6F1}">
      <dsp:nvSpPr>
        <dsp:cNvPr id="12" name="弧形 11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10198390"/>
            <a:gd name="adj2" fmla="val 11401609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7CAD5C23-7B81-5748-8346-01B9FFC002EB}">
      <dsp:nvSpPr>
        <dsp:cNvPr id="13" name="六边形 12"/>
        <dsp:cNvSpPr/>
      </dsp:nvSpPr>
      <dsp:spPr bwMode="white">
        <a:xfrm>
          <a:off x="837412" y="669069"/>
          <a:ext cx="874727" cy="568573"/>
        </a:xfrm>
        <a:prstGeom prst="hexagon">
          <a:avLst/>
        </a:prstGeom>
        <a:solidFill>
          <a:schemeClr val="accent1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</a:t>
          </a:r>
          <a:r>
            <a:rPr lang="zh-CN" altLang="en-US" sz="1000" dirty="0"/>
            <a:t> </a:t>
          </a:r>
          <a:r>
            <a:rPr lang="en-US" altLang="zh-CN" sz="1000" dirty="0"/>
            <a:t>HERE</a:t>
          </a:r>
          <a:endParaRPr lang="zh-CN" altLang="en-US" sz="1000" dirty="0"/>
        </a:p>
      </dsp:txBody>
      <dsp:txXfrm>
        <a:off x="837412" y="669069"/>
        <a:ext cx="874727" cy="568573"/>
      </dsp:txXfrm>
    </dsp:sp>
    <dsp:sp modelId="{2ED2B905-A5AB-F14D-A08D-9B4F467DEE26}">
      <dsp:nvSpPr>
        <dsp:cNvPr id="14" name="弧形 13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13831929"/>
            <a:gd name="adj2" fmla="val 1474950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77901-B184-3745-B03E-E8A600FAE241}">
      <dsp:nvSpPr>
        <dsp:cNvPr id="0" name=""/>
        <dsp:cNvSpPr/>
      </dsp:nvSpPr>
      <dsp:spPr>
        <a:xfrm>
          <a:off x="2384" y="1302499"/>
          <a:ext cx="2392920" cy="2392920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690" tIns="30480" rIns="131690" bIns="30480" numCol="1" spcCol="1270" anchor="ctr" anchorCtr="0">
          <a:noAutofit/>
        </a:bodyPr>
        <a:lstStyle/>
        <a:p>
          <a:pPr marL="0" lvl="0" indent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bg1"/>
              </a:solidFill>
            </a:rPr>
            <a:t>PART ONE</a:t>
          </a:r>
          <a:endParaRPr lang="zh-CN" altLang="en-US" sz="2400" b="1" kern="1200" dirty="0">
            <a:solidFill>
              <a:schemeClr val="bg1"/>
            </a:solidFill>
          </a:endParaRPr>
        </a:p>
      </dsp:txBody>
      <dsp:txXfrm>
        <a:off x="352819" y="1652934"/>
        <a:ext cx="1692050" cy="1692050"/>
      </dsp:txXfrm>
    </dsp:sp>
    <dsp:sp modelId="{65D88AA4-B9BE-D94E-BFA8-CFA73CD801E0}">
      <dsp:nvSpPr>
        <dsp:cNvPr id="0" name=""/>
        <dsp:cNvSpPr/>
      </dsp:nvSpPr>
      <dsp:spPr>
        <a:xfrm>
          <a:off x="1916721" y="1302499"/>
          <a:ext cx="2392920" cy="2392920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690" tIns="30480" rIns="131690" bIns="30480" numCol="1" spcCol="1270" anchor="ctr" anchorCtr="0">
          <a:noAutofit/>
        </a:bodyPr>
        <a:lstStyle/>
        <a:p>
          <a:pPr marL="0" lvl="0" indent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bg1"/>
              </a:solidFill>
            </a:rPr>
            <a:t>PART TWO</a:t>
          </a:r>
          <a:endParaRPr lang="zh-CN" altLang="en-US" sz="2400" b="1" kern="1200" dirty="0">
            <a:solidFill>
              <a:schemeClr val="bg1"/>
            </a:solidFill>
          </a:endParaRPr>
        </a:p>
      </dsp:txBody>
      <dsp:txXfrm>
        <a:off x="2267156" y="1652934"/>
        <a:ext cx="1692050" cy="1692050"/>
      </dsp:txXfrm>
    </dsp:sp>
    <dsp:sp modelId="{01887467-0B0D-9A4A-A58D-63DCF51D6B50}">
      <dsp:nvSpPr>
        <dsp:cNvPr id="0" name=""/>
        <dsp:cNvSpPr/>
      </dsp:nvSpPr>
      <dsp:spPr>
        <a:xfrm>
          <a:off x="3831057" y="1302499"/>
          <a:ext cx="2392920" cy="2392920"/>
        </a:xfrm>
        <a:prstGeom prst="ellipse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690" tIns="30480" rIns="131690" bIns="30480" numCol="1" spcCol="1270" anchor="ctr" anchorCtr="0">
          <a:noAutofit/>
        </a:bodyPr>
        <a:lstStyle/>
        <a:p>
          <a:pPr marL="0" lvl="0" indent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bg1"/>
              </a:solidFill>
            </a:rPr>
            <a:t>PART THREE</a:t>
          </a:r>
          <a:endParaRPr lang="zh-CN" altLang="en-US" sz="2400" b="1" kern="1200" dirty="0">
            <a:solidFill>
              <a:schemeClr val="bg1"/>
            </a:solidFill>
          </a:endParaRPr>
        </a:p>
      </dsp:txBody>
      <dsp:txXfrm>
        <a:off x="4181492" y="1652934"/>
        <a:ext cx="1692050" cy="1692050"/>
      </dsp:txXfrm>
    </dsp:sp>
    <dsp:sp modelId="{3E9DBD2A-A616-F043-8C83-4EB4170F4942}">
      <dsp:nvSpPr>
        <dsp:cNvPr id="0" name=""/>
        <dsp:cNvSpPr/>
      </dsp:nvSpPr>
      <dsp:spPr>
        <a:xfrm>
          <a:off x="5745394" y="1302499"/>
          <a:ext cx="2392920" cy="2392920"/>
        </a:xfrm>
        <a:prstGeom prst="ellipse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690" tIns="30480" rIns="131690" bIns="30480" numCol="1" spcCol="1270" anchor="ctr" anchorCtr="0">
          <a:noAutofit/>
        </a:bodyPr>
        <a:lstStyle/>
        <a:p>
          <a:pPr marL="0" lvl="0" indent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bg1"/>
              </a:solidFill>
            </a:rPr>
            <a:t>PART FOUR</a:t>
          </a:r>
          <a:endParaRPr lang="zh-CN" altLang="en-US" sz="2400" b="1" kern="1200" dirty="0">
            <a:solidFill>
              <a:schemeClr val="bg1"/>
            </a:solidFill>
          </a:endParaRPr>
        </a:p>
      </dsp:txBody>
      <dsp:txXfrm>
        <a:off x="6095829" y="1652934"/>
        <a:ext cx="1692050" cy="1692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sz="quarter" idx="10" hasCustomPrompt="1"/>
          </p:nvPr>
        </p:nvSpPr>
        <p:spPr>
          <a:xfrm>
            <a:off x="6615113" y="4414837"/>
            <a:ext cx="2228850" cy="585787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200" baseline="0"/>
            </a:lvl1pPr>
          </a:lstStyle>
          <a:p>
            <a:r>
              <a:rPr kumimoji="1" lang="en-US" altLang="zh-CN" dirty="0"/>
              <a:t>COMPANY</a:t>
            </a:r>
            <a:r>
              <a:rPr kumimoji="1" lang="zh-CN" altLang="en-US" dirty="0"/>
              <a:t> </a:t>
            </a:r>
            <a:r>
              <a:rPr kumimoji="1" lang="en-US" altLang="zh-CN" dirty="0"/>
              <a:t>LOGO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模糊IMG_2247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0"/>
            <a:ext cx="9144000" cy="9524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2821782" y="161884"/>
            <a:ext cx="3500437" cy="46676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pPr lvl="0"/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TEXT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2821782" y="582238"/>
            <a:ext cx="3500437" cy="31637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模糊IMG_2247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6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microsoft.com/office/2007/relationships/hdphoto" Target="../media/image4.wdp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-271463" y="1468895"/>
            <a:ext cx="9658352" cy="2009068"/>
          </a:xfrm>
          <a:prstGeom prst="roundRect">
            <a:avLst>
              <a:gd name="adj" fmla="val 444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063938" y="206194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项目策划</a:t>
            </a:r>
            <a:endParaRPr kumimoji="1" lang="zh-CN" altLang="en-US" sz="4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63938" y="1598404"/>
            <a:ext cx="33041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BUSINESS</a:t>
            </a:r>
            <a:r>
              <a:rPr kumimoji="1" lang="zh-CN" altLang="en-US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PLAN</a:t>
            </a:r>
            <a:endParaRPr kumimoji="1" lang="zh-CN" altLang="en-US" sz="3000" b="1" dirty="0">
              <a:solidFill>
                <a:schemeClr val="bg1"/>
              </a:solidFill>
              <a:latin typeface="+mj-lt"/>
              <a:cs typeface="Arial Black" panose="020B0A04020102020204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14884" y="2927115"/>
            <a:ext cx="1102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PRESENTED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BY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grpSp>
        <p:nvGrpSpPr>
          <p:cNvPr id="11" name="组 10"/>
          <p:cNvGrpSpPr/>
          <p:nvPr/>
        </p:nvGrpSpPr>
        <p:grpSpPr>
          <a:xfrm>
            <a:off x="7415938" y="2180978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12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9" name="椭圆 18"/>
          <p:cNvSpPr/>
          <p:nvPr/>
        </p:nvSpPr>
        <p:spPr>
          <a:xfrm>
            <a:off x="818932" y="438229"/>
            <a:ext cx="3955312" cy="3955312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152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3242930" y="2794336"/>
            <a:ext cx="2658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THREE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56339" y="324983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开发内容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2" name="组 11"/>
          <p:cNvGrpSpPr/>
          <p:nvPr/>
        </p:nvGrpSpPr>
        <p:grpSpPr>
          <a:xfrm>
            <a:off x="4114986" y="1430748"/>
            <a:ext cx="915334" cy="685130"/>
            <a:chOff x="6018213" y="1143000"/>
            <a:chExt cx="530225" cy="396875"/>
          </a:xfrm>
          <a:solidFill>
            <a:schemeClr val="bg1"/>
          </a:solidFill>
        </p:grpSpPr>
        <p:sp>
          <p:nvSpPr>
            <p:cNvPr id="13" name="Freeform 149"/>
            <p:cNvSpPr/>
            <p:nvPr/>
          </p:nvSpPr>
          <p:spPr bwMode="auto">
            <a:xfrm>
              <a:off x="6094413" y="1314450"/>
              <a:ext cx="269875" cy="25400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4" y="14"/>
                </a:cxn>
                <a:cxn ang="0">
                  <a:pos x="8" y="16"/>
                </a:cxn>
                <a:cxn ang="0">
                  <a:pos x="162" y="16"/>
                </a:cxn>
                <a:cxn ang="0">
                  <a:pos x="162" y="16"/>
                </a:cxn>
                <a:cxn ang="0">
                  <a:pos x="166" y="14"/>
                </a:cxn>
                <a:cxn ang="0">
                  <a:pos x="168" y="12"/>
                </a:cxn>
                <a:cxn ang="0">
                  <a:pos x="170" y="10"/>
                </a:cxn>
                <a:cxn ang="0">
                  <a:pos x="170" y="8"/>
                </a:cxn>
                <a:cxn ang="0">
                  <a:pos x="170" y="8"/>
                </a:cxn>
                <a:cxn ang="0">
                  <a:pos x="170" y="4"/>
                </a:cxn>
                <a:cxn ang="0">
                  <a:pos x="168" y="2"/>
                </a:cxn>
                <a:cxn ang="0">
                  <a:pos x="166" y="0"/>
                </a:cxn>
                <a:cxn ang="0">
                  <a:pos x="162" y="0"/>
                </a:cxn>
                <a:cxn ang="0">
                  <a:pos x="162" y="0"/>
                </a:cxn>
              </a:cxnLst>
              <a:rect l="0" t="0" r="r" b="b"/>
              <a:pathLst>
                <a:path w="170" h="16">
                  <a:moveTo>
                    <a:pt x="162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6" y="14"/>
                  </a:lnTo>
                  <a:lnTo>
                    <a:pt x="168" y="12"/>
                  </a:lnTo>
                  <a:lnTo>
                    <a:pt x="170" y="10"/>
                  </a:lnTo>
                  <a:lnTo>
                    <a:pt x="170" y="8"/>
                  </a:lnTo>
                  <a:lnTo>
                    <a:pt x="170" y="8"/>
                  </a:lnTo>
                  <a:lnTo>
                    <a:pt x="170" y="4"/>
                  </a:lnTo>
                  <a:lnTo>
                    <a:pt x="168" y="2"/>
                  </a:lnTo>
                  <a:lnTo>
                    <a:pt x="166" y="0"/>
                  </a:lnTo>
                  <a:lnTo>
                    <a:pt x="162" y="0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50"/>
            <p:cNvSpPr/>
            <p:nvPr/>
          </p:nvSpPr>
          <p:spPr bwMode="auto">
            <a:xfrm>
              <a:off x="6094413" y="1384300"/>
              <a:ext cx="269875" cy="25400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162" y="16"/>
                </a:cxn>
                <a:cxn ang="0">
                  <a:pos x="162" y="16"/>
                </a:cxn>
                <a:cxn ang="0">
                  <a:pos x="166" y="16"/>
                </a:cxn>
                <a:cxn ang="0">
                  <a:pos x="168" y="14"/>
                </a:cxn>
                <a:cxn ang="0">
                  <a:pos x="170" y="12"/>
                </a:cxn>
                <a:cxn ang="0">
                  <a:pos x="170" y="8"/>
                </a:cxn>
                <a:cxn ang="0">
                  <a:pos x="170" y="8"/>
                </a:cxn>
                <a:cxn ang="0">
                  <a:pos x="170" y="6"/>
                </a:cxn>
                <a:cxn ang="0">
                  <a:pos x="168" y="2"/>
                </a:cxn>
                <a:cxn ang="0">
                  <a:pos x="166" y="2"/>
                </a:cxn>
                <a:cxn ang="0">
                  <a:pos x="162" y="0"/>
                </a:cxn>
                <a:cxn ang="0">
                  <a:pos x="162" y="0"/>
                </a:cxn>
              </a:cxnLst>
              <a:rect l="0" t="0" r="r" b="b"/>
              <a:pathLst>
                <a:path w="170" h="16">
                  <a:moveTo>
                    <a:pt x="162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6" y="16"/>
                  </a:lnTo>
                  <a:lnTo>
                    <a:pt x="168" y="14"/>
                  </a:lnTo>
                  <a:lnTo>
                    <a:pt x="170" y="12"/>
                  </a:lnTo>
                  <a:lnTo>
                    <a:pt x="170" y="8"/>
                  </a:lnTo>
                  <a:lnTo>
                    <a:pt x="170" y="8"/>
                  </a:lnTo>
                  <a:lnTo>
                    <a:pt x="170" y="6"/>
                  </a:lnTo>
                  <a:lnTo>
                    <a:pt x="168" y="2"/>
                  </a:lnTo>
                  <a:lnTo>
                    <a:pt x="166" y="2"/>
                  </a:lnTo>
                  <a:lnTo>
                    <a:pt x="162" y="0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51"/>
            <p:cNvSpPr>
              <a:spLocks noEditPoints="1"/>
            </p:cNvSpPr>
            <p:nvPr/>
          </p:nvSpPr>
          <p:spPr bwMode="auto">
            <a:xfrm>
              <a:off x="6018213" y="1219200"/>
              <a:ext cx="428625" cy="320675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0" y="14"/>
                </a:cxn>
                <a:cxn ang="0">
                  <a:pos x="0" y="156"/>
                </a:cxn>
                <a:cxn ang="0">
                  <a:pos x="0" y="164"/>
                </a:cxn>
                <a:cxn ang="0">
                  <a:pos x="12" y="176"/>
                </a:cxn>
                <a:cxn ang="0">
                  <a:pos x="178" y="176"/>
                </a:cxn>
                <a:cxn ang="0">
                  <a:pos x="204" y="196"/>
                </a:cxn>
                <a:cxn ang="0">
                  <a:pos x="208" y="198"/>
                </a:cxn>
                <a:cxn ang="0">
                  <a:pos x="208" y="198"/>
                </a:cxn>
                <a:cxn ang="0">
                  <a:pos x="218" y="202"/>
                </a:cxn>
                <a:cxn ang="0">
                  <a:pos x="224" y="202"/>
                </a:cxn>
                <a:cxn ang="0">
                  <a:pos x="228" y="198"/>
                </a:cxn>
                <a:cxn ang="0">
                  <a:pos x="230" y="186"/>
                </a:cxn>
                <a:cxn ang="0">
                  <a:pos x="250" y="176"/>
                </a:cxn>
                <a:cxn ang="0">
                  <a:pos x="258" y="176"/>
                </a:cxn>
                <a:cxn ang="0">
                  <a:pos x="270" y="164"/>
                </a:cxn>
                <a:cxn ang="0">
                  <a:pos x="270" y="136"/>
                </a:cxn>
                <a:cxn ang="0">
                  <a:pos x="270" y="22"/>
                </a:cxn>
                <a:cxn ang="0">
                  <a:pos x="270" y="14"/>
                </a:cxn>
                <a:cxn ang="0">
                  <a:pos x="258" y="2"/>
                </a:cxn>
                <a:cxn ang="0">
                  <a:pos x="250" y="0"/>
                </a:cxn>
                <a:cxn ang="0">
                  <a:pos x="254" y="156"/>
                </a:cxn>
                <a:cxn ang="0">
                  <a:pos x="250" y="160"/>
                </a:cxn>
                <a:cxn ang="0">
                  <a:pos x="220" y="160"/>
                </a:cxn>
                <a:cxn ang="0">
                  <a:pos x="214" y="164"/>
                </a:cxn>
                <a:cxn ang="0">
                  <a:pos x="212" y="166"/>
                </a:cxn>
                <a:cxn ang="0">
                  <a:pos x="214" y="184"/>
                </a:cxn>
                <a:cxn ang="0">
                  <a:pos x="186" y="162"/>
                </a:cxn>
                <a:cxn ang="0">
                  <a:pos x="20" y="160"/>
                </a:cxn>
                <a:cxn ang="0">
                  <a:pos x="16" y="160"/>
                </a:cxn>
                <a:cxn ang="0">
                  <a:pos x="16" y="22"/>
                </a:cxn>
                <a:cxn ang="0">
                  <a:pos x="16" y="18"/>
                </a:cxn>
                <a:cxn ang="0">
                  <a:pos x="250" y="16"/>
                </a:cxn>
                <a:cxn ang="0">
                  <a:pos x="254" y="18"/>
                </a:cxn>
                <a:cxn ang="0">
                  <a:pos x="254" y="156"/>
                </a:cxn>
              </a:cxnLst>
              <a:rect l="0" t="0" r="r" b="b"/>
              <a:pathLst>
                <a:path w="270" h="202">
                  <a:moveTo>
                    <a:pt x="250" y="0"/>
                  </a:moveTo>
                  <a:lnTo>
                    <a:pt x="96" y="0"/>
                  </a:lnTo>
                  <a:lnTo>
                    <a:pt x="8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2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6" y="170"/>
                  </a:lnTo>
                  <a:lnTo>
                    <a:pt x="12" y="176"/>
                  </a:lnTo>
                  <a:lnTo>
                    <a:pt x="20" y="176"/>
                  </a:lnTo>
                  <a:lnTo>
                    <a:pt x="178" y="176"/>
                  </a:lnTo>
                  <a:lnTo>
                    <a:pt x="204" y="196"/>
                  </a:lnTo>
                  <a:lnTo>
                    <a:pt x="204" y="196"/>
                  </a:lnTo>
                  <a:lnTo>
                    <a:pt x="208" y="198"/>
                  </a:lnTo>
                  <a:lnTo>
                    <a:pt x="208" y="198"/>
                  </a:lnTo>
                  <a:lnTo>
                    <a:pt x="208" y="198"/>
                  </a:lnTo>
                  <a:lnTo>
                    <a:pt x="208" y="198"/>
                  </a:lnTo>
                  <a:lnTo>
                    <a:pt x="212" y="202"/>
                  </a:lnTo>
                  <a:lnTo>
                    <a:pt x="218" y="202"/>
                  </a:lnTo>
                  <a:lnTo>
                    <a:pt x="218" y="202"/>
                  </a:lnTo>
                  <a:lnTo>
                    <a:pt x="224" y="202"/>
                  </a:lnTo>
                  <a:lnTo>
                    <a:pt x="224" y="202"/>
                  </a:lnTo>
                  <a:lnTo>
                    <a:pt x="228" y="198"/>
                  </a:lnTo>
                  <a:lnTo>
                    <a:pt x="230" y="192"/>
                  </a:lnTo>
                  <a:lnTo>
                    <a:pt x="230" y="186"/>
                  </a:lnTo>
                  <a:lnTo>
                    <a:pt x="230" y="176"/>
                  </a:lnTo>
                  <a:lnTo>
                    <a:pt x="250" y="176"/>
                  </a:lnTo>
                  <a:lnTo>
                    <a:pt x="250" y="176"/>
                  </a:lnTo>
                  <a:lnTo>
                    <a:pt x="258" y="176"/>
                  </a:lnTo>
                  <a:lnTo>
                    <a:pt x="264" y="170"/>
                  </a:lnTo>
                  <a:lnTo>
                    <a:pt x="270" y="164"/>
                  </a:lnTo>
                  <a:lnTo>
                    <a:pt x="270" y="156"/>
                  </a:lnTo>
                  <a:lnTo>
                    <a:pt x="270" y="136"/>
                  </a:lnTo>
                  <a:lnTo>
                    <a:pt x="270" y="120"/>
                  </a:lnTo>
                  <a:lnTo>
                    <a:pt x="270" y="22"/>
                  </a:lnTo>
                  <a:lnTo>
                    <a:pt x="270" y="22"/>
                  </a:lnTo>
                  <a:lnTo>
                    <a:pt x="270" y="14"/>
                  </a:lnTo>
                  <a:lnTo>
                    <a:pt x="264" y="6"/>
                  </a:lnTo>
                  <a:lnTo>
                    <a:pt x="258" y="2"/>
                  </a:lnTo>
                  <a:lnTo>
                    <a:pt x="250" y="0"/>
                  </a:lnTo>
                  <a:lnTo>
                    <a:pt x="250" y="0"/>
                  </a:lnTo>
                  <a:close/>
                  <a:moveTo>
                    <a:pt x="254" y="156"/>
                  </a:moveTo>
                  <a:lnTo>
                    <a:pt x="254" y="156"/>
                  </a:lnTo>
                  <a:lnTo>
                    <a:pt x="254" y="160"/>
                  </a:lnTo>
                  <a:lnTo>
                    <a:pt x="250" y="160"/>
                  </a:lnTo>
                  <a:lnTo>
                    <a:pt x="220" y="160"/>
                  </a:lnTo>
                  <a:lnTo>
                    <a:pt x="220" y="160"/>
                  </a:lnTo>
                  <a:lnTo>
                    <a:pt x="218" y="162"/>
                  </a:lnTo>
                  <a:lnTo>
                    <a:pt x="214" y="164"/>
                  </a:lnTo>
                  <a:lnTo>
                    <a:pt x="214" y="164"/>
                  </a:lnTo>
                  <a:lnTo>
                    <a:pt x="212" y="166"/>
                  </a:lnTo>
                  <a:lnTo>
                    <a:pt x="212" y="170"/>
                  </a:lnTo>
                  <a:lnTo>
                    <a:pt x="214" y="184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82" y="160"/>
                  </a:lnTo>
                  <a:lnTo>
                    <a:pt x="20" y="160"/>
                  </a:lnTo>
                  <a:lnTo>
                    <a:pt x="20" y="160"/>
                  </a:lnTo>
                  <a:lnTo>
                    <a:pt x="16" y="160"/>
                  </a:lnTo>
                  <a:lnTo>
                    <a:pt x="16" y="156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18"/>
                  </a:lnTo>
                  <a:lnTo>
                    <a:pt x="20" y="16"/>
                  </a:lnTo>
                  <a:lnTo>
                    <a:pt x="250" y="16"/>
                  </a:lnTo>
                  <a:lnTo>
                    <a:pt x="250" y="16"/>
                  </a:lnTo>
                  <a:lnTo>
                    <a:pt x="254" y="18"/>
                  </a:lnTo>
                  <a:lnTo>
                    <a:pt x="254" y="22"/>
                  </a:lnTo>
                  <a:lnTo>
                    <a:pt x="254" y="15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52"/>
            <p:cNvSpPr/>
            <p:nvPr/>
          </p:nvSpPr>
          <p:spPr bwMode="auto">
            <a:xfrm>
              <a:off x="6135688" y="1143000"/>
              <a:ext cx="412750" cy="298450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4" y="0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38"/>
                </a:cxn>
                <a:cxn ang="0">
                  <a:pos x="16" y="38"/>
                </a:cxn>
                <a:cxn ang="0">
                  <a:pos x="16" y="22"/>
                </a:cxn>
                <a:cxn ang="0">
                  <a:pos x="16" y="22"/>
                </a:cxn>
                <a:cxn ang="0">
                  <a:pos x="18" y="18"/>
                </a:cxn>
                <a:cxn ang="0">
                  <a:pos x="24" y="16"/>
                </a:cxn>
                <a:cxn ang="0">
                  <a:pos x="238" y="16"/>
                </a:cxn>
                <a:cxn ang="0">
                  <a:pos x="238" y="16"/>
                </a:cxn>
                <a:cxn ang="0">
                  <a:pos x="242" y="18"/>
                </a:cxn>
                <a:cxn ang="0">
                  <a:pos x="244" y="22"/>
                </a:cxn>
                <a:cxn ang="0">
                  <a:pos x="244" y="166"/>
                </a:cxn>
                <a:cxn ang="0">
                  <a:pos x="244" y="166"/>
                </a:cxn>
                <a:cxn ang="0">
                  <a:pos x="242" y="170"/>
                </a:cxn>
                <a:cxn ang="0">
                  <a:pos x="238" y="172"/>
                </a:cxn>
                <a:cxn ang="0">
                  <a:pos x="208" y="172"/>
                </a:cxn>
                <a:cxn ang="0">
                  <a:pos x="208" y="188"/>
                </a:cxn>
                <a:cxn ang="0">
                  <a:pos x="238" y="188"/>
                </a:cxn>
                <a:cxn ang="0">
                  <a:pos x="238" y="188"/>
                </a:cxn>
                <a:cxn ang="0">
                  <a:pos x="246" y="188"/>
                </a:cxn>
                <a:cxn ang="0">
                  <a:pos x="254" y="182"/>
                </a:cxn>
                <a:cxn ang="0">
                  <a:pos x="260" y="176"/>
                </a:cxn>
                <a:cxn ang="0">
                  <a:pos x="260" y="166"/>
                </a:cxn>
                <a:cxn ang="0">
                  <a:pos x="260" y="22"/>
                </a:cxn>
                <a:cxn ang="0">
                  <a:pos x="260" y="22"/>
                </a:cxn>
                <a:cxn ang="0">
                  <a:pos x="260" y="12"/>
                </a:cxn>
                <a:cxn ang="0">
                  <a:pos x="254" y="6"/>
                </a:cxn>
                <a:cxn ang="0">
                  <a:pos x="246" y="0"/>
                </a:cxn>
                <a:cxn ang="0">
                  <a:pos x="238" y="0"/>
                </a:cxn>
                <a:cxn ang="0">
                  <a:pos x="238" y="0"/>
                </a:cxn>
              </a:cxnLst>
              <a:rect l="0" t="0" r="r" b="b"/>
              <a:pathLst>
                <a:path w="260" h="188">
                  <a:moveTo>
                    <a:pt x="238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14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38"/>
                  </a:lnTo>
                  <a:lnTo>
                    <a:pt x="16" y="3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24" y="16"/>
                  </a:lnTo>
                  <a:lnTo>
                    <a:pt x="238" y="16"/>
                  </a:lnTo>
                  <a:lnTo>
                    <a:pt x="238" y="16"/>
                  </a:lnTo>
                  <a:lnTo>
                    <a:pt x="242" y="18"/>
                  </a:lnTo>
                  <a:lnTo>
                    <a:pt x="244" y="22"/>
                  </a:lnTo>
                  <a:lnTo>
                    <a:pt x="244" y="166"/>
                  </a:lnTo>
                  <a:lnTo>
                    <a:pt x="244" y="166"/>
                  </a:lnTo>
                  <a:lnTo>
                    <a:pt x="242" y="170"/>
                  </a:lnTo>
                  <a:lnTo>
                    <a:pt x="238" y="172"/>
                  </a:lnTo>
                  <a:lnTo>
                    <a:pt x="208" y="172"/>
                  </a:lnTo>
                  <a:lnTo>
                    <a:pt x="208" y="188"/>
                  </a:lnTo>
                  <a:lnTo>
                    <a:pt x="238" y="188"/>
                  </a:lnTo>
                  <a:lnTo>
                    <a:pt x="238" y="188"/>
                  </a:lnTo>
                  <a:lnTo>
                    <a:pt x="246" y="188"/>
                  </a:lnTo>
                  <a:lnTo>
                    <a:pt x="254" y="182"/>
                  </a:lnTo>
                  <a:lnTo>
                    <a:pt x="260" y="176"/>
                  </a:lnTo>
                  <a:lnTo>
                    <a:pt x="260" y="166"/>
                  </a:lnTo>
                  <a:lnTo>
                    <a:pt x="260" y="22"/>
                  </a:lnTo>
                  <a:lnTo>
                    <a:pt x="260" y="22"/>
                  </a:lnTo>
                  <a:lnTo>
                    <a:pt x="260" y="12"/>
                  </a:lnTo>
                  <a:lnTo>
                    <a:pt x="254" y="6"/>
                  </a:lnTo>
                  <a:lnTo>
                    <a:pt x="246" y="0"/>
                  </a:lnTo>
                  <a:lnTo>
                    <a:pt x="238" y="0"/>
                  </a:lnTo>
                  <a:lnTo>
                    <a:pt x="23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7275" y="19633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80983" y="1394634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7275" y="1394635"/>
            <a:ext cx="2165605" cy="113125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flipH="1">
            <a:off x="773324" y="1498584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6" name="文本框 5"/>
          <p:cNvSpPr txBox="1"/>
          <p:nvPr/>
        </p:nvSpPr>
        <p:spPr>
          <a:xfrm flipH="1">
            <a:off x="261063" y="1711336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80983" y="196333"/>
            <a:ext cx="2165605" cy="113125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 flipH="1">
            <a:off x="3007032" y="300282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9" name="文本框 8"/>
          <p:cNvSpPr txBox="1"/>
          <p:nvPr/>
        </p:nvSpPr>
        <p:spPr>
          <a:xfrm flipH="1">
            <a:off x="2494771" y="513034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21797" y="19633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55505" y="1394634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grpSp>
        <p:nvGrpSpPr>
          <p:cNvPr id="12" name="组 11"/>
          <p:cNvGrpSpPr/>
          <p:nvPr/>
        </p:nvGrpSpPr>
        <p:grpSpPr>
          <a:xfrm>
            <a:off x="4621797" y="1394635"/>
            <a:ext cx="2165605" cy="1131255"/>
            <a:chOff x="175497" y="1532197"/>
            <a:chExt cx="2490719" cy="1301084"/>
          </a:xfrm>
          <a:solidFill>
            <a:schemeClr val="accent2"/>
          </a:solidFill>
        </p:grpSpPr>
        <p:sp>
          <p:nvSpPr>
            <p:cNvPr id="13" name="矩形 12"/>
            <p:cNvSpPr/>
            <p:nvPr/>
          </p:nvSpPr>
          <p:spPr>
            <a:xfrm>
              <a:off x="175497" y="1532197"/>
              <a:ext cx="2490719" cy="130108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 flipH="1">
              <a:off x="895532" y="1651751"/>
              <a:ext cx="1041195" cy="27699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OUR</a:t>
              </a:r>
              <a:r>
                <a:rPr kumimoji="1" lang="zh-CN" altLang="en-US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 </a:t>
              </a:r>
              <a:r>
                <a:rPr kumimoji="1" lang="en-US" altLang="zh-CN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OBJECTS</a:t>
              </a:r>
              <a:endPara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 flipH="1">
              <a:off x="306368" y="1896443"/>
              <a:ext cx="2219520" cy="7079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点击此处添加文本信息。建议正文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10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号字，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1.3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倍字间距</a:t>
              </a:r>
              <a:r>
                <a:rPr kumimoji="1" lang="zh-CN" altLang="en-US" sz="8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。</a:t>
              </a:r>
              <a:endParaRPr kumimoji="1" lang="zh-CN" altLang="en-US" sz="8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endParaRPr>
            </a:p>
            <a:p>
              <a:endParaRPr kumimoji="1" lang="zh-CN" altLang="en-US" sz="8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6" name="组 15"/>
          <p:cNvGrpSpPr/>
          <p:nvPr/>
        </p:nvGrpSpPr>
        <p:grpSpPr>
          <a:xfrm>
            <a:off x="6855505" y="196333"/>
            <a:ext cx="2165605" cy="1131255"/>
            <a:chOff x="327897" y="1684597"/>
            <a:chExt cx="2490719" cy="1301084"/>
          </a:xfrm>
          <a:solidFill>
            <a:schemeClr val="accent4"/>
          </a:solidFill>
        </p:grpSpPr>
        <p:sp>
          <p:nvSpPr>
            <p:cNvPr id="17" name="矩形 16"/>
            <p:cNvSpPr/>
            <p:nvPr/>
          </p:nvSpPr>
          <p:spPr>
            <a:xfrm>
              <a:off x="327897" y="1684597"/>
              <a:ext cx="2490719" cy="130108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 flipH="1">
              <a:off x="1047932" y="1804151"/>
              <a:ext cx="1041195" cy="27699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OUR</a:t>
              </a:r>
              <a:r>
                <a:rPr kumimoji="1" lang="zh-CN" altLang="en-US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 </a:t>
              </a:r>
              <a:r>
                <a:rPr kumimoji="1" lang="en-US" altLang="zh-CN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OBJECTS</a:t>
              </a:r>
              <a:endPara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 flipH="1">
              <a:off x="458768" y="2048843"/>
              <a:ext cx="2219520" cy="7079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点击此处添加文本信息。建议正文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10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号字，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1.3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倍字间距。</a:t>
              </a:r>
              <a:endPara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endParaRPr>
            </a:p>
            <a:p>
              <a:endParaRPr kumimoji="1" lang="zh-CN" altLang="en-US" sz="8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140059" y="2592400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73767" y="379070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40059" y="3790702"/>
            <a:ext cx="2165605" cy="113125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 flipH="1">
            <a:off x="766107" y="3894650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24" name="文本框 23"/>
          <p:cNvSpPr txBox="1"/>
          <p:nvPr/>
        </p:nvSpPr>
        <p:spPr>
          <a:xfrm flipH="1">
            <a:off x="253847" y="4107402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373767" y="2592400"/>
            <a:ext cx="2165605" cy="113125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 flipH="1">
            <a:off x="2999815" y="2696348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27" name="文本框 26"/>
          <p:cNvSpPr txBox="1"/>
          <p:nvPr/>
        </p:nvSpPr>
        <p:spPr>
          <a:xfrm flipH="1">
            <a:off x="2487555" y="2909100"/>
            <a:ext cx="1929806" cy="472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614581" y="2592400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848289" y="379070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614581" y="3790702"/>
            <a:ext cx="2165605" cy="113125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 flipH="1">
            <a:off x="5240629" y="3894650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32" name="文本框 31"/>
          <p:cNvSpPr txBox="1"/>
          <p:nvPr/>
        </p:nvSpPr>
        <p:spPr>
          <a:xfrm flipH="1">
            <a:off x="4728369" y="4107402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848289" y="2592400"/>
            <a:ext cx="2165605" cy="113125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 flipH="1">
            <a:off x="7474337" y="2696348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35" name="文本框 34"/>
          <p:cNvSpPr txBox="1"/>
          <p:nvPr/>
        </p:nvSpPr>
        <p:spPr>
          <a:xfrm flipH="1">
            <a:off x="6962077" y="2909100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cxnSp>
        <p:nvCxnSpPr>
          <p:cNvPr id="10" name="直线连接符 9"/>
          <p:cNvCxnSpPr/>
          <p:nvPr/>
        </p:nvCxnSpPr>
        <p:spPr>
          <a:xfrm>
            <a:off x="0" y="2331278"/>
            <a:ext cx="9144000" cy="0"/>
          </a:xfrm>
          <a:prstGeom prst="line">
            <a:avLst/>
          </a:prstGeom>
          <a:ln w="12700" cmpd="sng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/>
          <p:nvPr/>
        </p:nvCxnSpPr>
        <p:spPr>
          <a:xfrm>
            <a:off x="4572000" y="3398235"/>
            <a:ext cx="0" cy="1263459"/>
          </a:xfrm>
          <a:prstGeom prst="line">
            <a:avLst/>
          </a:prstGeom>
          <a:ln w="12700" cmpd="sng">
            <a:solidFill>
              <a:srgbClr val="FFFF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4927961" y="3621519"/>
            <a:ext cx="2756546" cy="87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59494" y="3621519"/>
            <a:ext cx="2756546" cy="87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173010" y="1537581"/>
            <a:ext cx="1438818" cy="14388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0" name="组 19"/>
          <p:cNvGrpSpPr/>
          <p:nvPr/>
        </p:nvGrpSpPr>
        <p:grpSpPr>
          <a:xfrm>
            <a:off x="2480076" y="2014620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27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4" name="椭圆 33"/>
          <p:cNvSpPr/>
          <p:nvPr/>
        </p:nvSpPr>
        <p:spPr>
          <a:xfrm>
            <a:off x="454051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3888823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5604636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7347555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111" y="257948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96945" y="1349310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111" y="1349310"/>
            <a:ext cx="2037752" cy="10302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flipH="1">
            <a:off x="984198" y="1443981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6" name="文本框 5"/>
          <p:cNvSpPr txBox="1"/>
          <p:nvPr/>
        </p:nvSpPr>
        <p:spPr>
          <a:xfrm flipH="1">
            <a:off x="502182" y="1637747"/>
            <a:ext cx="18158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496945" y="257948"/>
            <a:ext cx="2037752" cy="103029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 flipH="1">
            <a:off x="3086032" y="352619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9" name="文本框 8"/>
          <p:cNvSpPr txBox="1"/>
          <p:nvPr/>
        </p:nvSpPr>
        <p:spPr>
          <a:xfrm flipH="1">
            <a:off x="2604016" y="546385"/>
            <a:ext cx="18158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05466" y="257948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707301" y="1349310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05466" y="1349310"/>
            <a:ext cx="2037752" cy="10302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 flipH="1">
            <a:off x="5194553" y="1443981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14" name="文本框 13"/>
          <p:cNvSpPr txBox="1"/>
          <p:nvPr/>
        </p:nvSpPr>
        <p:spPr>
          <a:xfrm flipH="1">
            <a:off x="4712537" y="1637747"/>
            <a:ext cx="18158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707301" y="257948"/>
            <a:ext cx="2037752" cy="103029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 flipH="1">
            <a:off x="7296388" y="352619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17" name="文本框 16"/>
          <p:cNvSpPr txBox="1"/>
          <p:nvPr/>
        </p:nvSpPr>
        <p:spPr>
          <a:xfrm flipH="1">
            <a:off x="6814372" y="546385"/>
            <a:ext cx="18158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cxnSp>
        <p:nvCxnSpPr>
          <p:cNvPr id="18" name="直线连接符 17"/>
          <p:cNvCxnSpPr/>
          <p:nvPr/>
        </p:nvCxnSpPr>
        <p:spPr>
          <a:xfrm>
            <a:off x="-24900" y="2631691"/>
            <a:ext cx="9168900" cy="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09584" y="2774010"/>
            <a:ext cx="1188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dirty="0">
                <a:solidFill>
                  <a:schemeClr val="bg1"/>
                </a:solidFill>
                <a:cs typeface="Arial Black" panose="020B0A04020102020204"/>
              </a:rPr>
              <a:t>TEXT</a:t>
            </a:r>
            <a:r>
              <a:rPr kumimoji="1" lang="zh-CN" altLang="en-US" dirty="0">
                <a:solidFill>
                  <a:schemeClr val="bg1"/>
                </a:solidFill>
                <a:cs typeface="Arial Black" panose="020B0A04020102020204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cs typeface="Arial Black" panose="020B0A04020102020204"/>
              </a:rPr>
              <a:t>HERE</a:t>
            </a:r>
            <a:endParaRPr kumimoji="1" lang="zh-CN" altLang="en-US" dirty="0">
              <a:solidFill>
                <a:schemeClr val="bg1"/>
              </a:solidFill>
              <a:cs typeface="Arial Black" panose="020B0A04020102020204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09584" y="3329144"/>
            <a:ext cx="413958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594831" y="3329144"/>
            <a:ext cx="413958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3242930" y="2794336"/>
            <a:ext cx="2658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FOUR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56342" y="324983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人员需求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1" name="组 10"/>
          <p:cNvGrpSpPr/>
          <p:nvPr/>
        </p:nvGrpSpPr>
        <p:grpSpPr>
          <a:xfrm>
            <a:off x="4159656" y="1532091"/>
            <a:ext cx="824687" cy="484740"/>
            <a:chOff x="3902075" y="4498975"/>
            <a:chExt cx="831850" cy="488950"/>
          </a:xfrm>
          <a:noFill/>
        </p:grpSpPr>
        <p:sp>
          <p:nvSpPr>
            <p:cNvPr id="17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1045027" y="1415175"/>
            <a:ext cx="456120" cy="456120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11" name="椭圆 10"/>
          <p:cNvSpPr/>
          <p:nvPr/>
        </p:nvSpPr>
        <p:spPr>
          <a:xfrm>
            <a:off x="1045028" y="2345070"/>
            <a:ext cx="456120" cy="456120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1045028" y="3274964"/>
            <a:ext cx="456120" cy="456120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1045027" y="4204859"/>
            <a:ext cx="456120" cy="456120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  <p:cxnSp>
        <p:nvCxnSpPr>
          <p:cNvPr id="18" name="直接连接符 12"/>
          <p:cNvCxnSpPr>
            <a:stCxn id="10" idx="6"/>
          </p:cNvCxnSpPr>
          <p:nvPr/>
        </p:nvCxnSpPr>
        <p:spPr>
          <a:xfrm>
            <a:off x="1501147" y="1643235"/>
            <a:ext cx="6008637" cy="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3"/>
          <p:cNvCxnSpPr>
            <a:stCxn id="11" idx="6"/>
          </p:cNvCxnSpPr>
          <p:nvPr/>
        </p:nvCxnSpPr>
        <p:spPr>
          <a:xfrm>
            <a:off x="1501148" y="2573130"/>
            <a:ext cx="600863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7"/>
          <p:cNvCxnSpPr>
            <a:stCxn id="12" idx="6"/>
          </p:cNvCxnSpPr>
          <p:nvPr/>
        </p:nvCxnSpPr>
        <p:spPr>
          <a:xfrm>
            <a:off x="1501148" y="3503024"/>
            <a:ext cx="6008636" cy="1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0"/>
          <p:cNvCxnSpPr>
            <a:stCxn id="13" idx="6"/>
          </p:cNvCxnSpPr>
          <p:nvPr/>
        </p:nvCxnSpPr>
        <p:spPr>
          <a:xfrm>
            <a:off x="1501147" y="4432919"/>
            <a:ext cx="6008637" cy="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2092642" y="1489347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092642" y="2419241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092642" y="3349136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092642" y="4279031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7509780" y="1275555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7509783" y="2216146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7509782" y="3135345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7509781" y="4054544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sp>
        <p:nvSpPr>
          <p:cNvPr id="21" name="Freeform 6"/>
          <p:cNvSpPr/>
          <p:nvPr/>
        </p:nvSpPr>
        <p:spPr bwMode="auto">
          <a:xfrm>
            <a:off x="4084608" y="2173433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Freeform 7"/>
          <p:cNvSpPr/>
          <p:nvPr/>
        </p:nvSpPr>
        <p:spPr bwMode="auto">
          <a:xfrm>
            <a:off x="4084608" y="1558546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Freeform 8"/>
          <p:cNvSpPr/>
          <p:nvPr/>
        </p:nvSpPr>
        <p:spPr bwMode="auto">
          <a:xfrm>
            <a:off x="3814711" y="1558546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Freeform 6"/>
          <p:cNvSpPr/>
          <p:nvPr/>
        </p:nvSpPr>
        <p:spPr bwMode="auto">
          <a:xfrm>
            <a:off x="4084608" y="3765609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Freeform 7"/>
          <p:cNvSpPr/>
          <p:nvPr/>
        </p:nvSpPr>
        <p:spPr bwMode="auto">
          <a:xfrm>
            <a:off x="4084608" y="3150722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" name="Freeform 8"/>
          <p:cNvSpPr/>
          <p:nvPr/>
        </p:nvSpPr>
        <p:spPr bwMode="auto">
          <a:xfrm>
            <a:off x="3814711" y="3150722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文本框 8"/>
          <p:cNvSpPr txBox="1"/>
          <p:nvPr/>
        </p:nvSpPr>
        <p:spPr>
          <a:xfrm>
            <a:off x="4220305" y="1594781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文本框 8"/>
          <p:cNvSpPr txBox="1"/>
          <p:nvPr/>
        </p:nvSpPr>
        <p:spPr>
          <a:xfrm>
            <a:off x="4204758" y="3197129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Freeform 6"/>
          <p:cNvSpPr/>
          <p:nvPr/>
        </p:nvSpPr>
        <p:spPr bwMode="auto">
          <a:xfrm>
            <a:off x="1241191" y="2163590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7" name="Freeform 7"/>
          <p:cNvSpPr/>
          <p:nvPr/>
        </p:nvSpPr>
        <p:spPr bwMode="auto">
          <a:xfrm>
            <a:off x="1241191" y="1548703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reeform 8"/>
          <p:cNvSpPr/>
          <p:nvPr/>
        </p:nvSpPr>
        <p:spPr bwMode="auto">
          <a:xfrm>
            <a:off x="971294" y="1548703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reeform 6"/>
          <p:cNvSpPr/>
          <p:nvPr/>
        </p:nvSpPr>
        <p:spPr bwMode="auto">
          <a:xfrm>
            <a:off x="1241191" y="3765609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reeform 7"/>
          <p:cNvSpPr/>
          <p:nvPr/>
        </p:nvSpPr>
        <p:spPr bwMode="auto">
          <a:xfrm>
            <a:off x="1241191" y="3150722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2" name="Freeform 8"/>
          <p:cNvSpPr/>
          <p:nvPr/>
        </p:nvSpPr>
        <p:spPr bwMode="auto">
          <a:xfrm>
            <a:off x="971294" y="3150722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4" name="文本框 8"/>
          <p:cNvSpPr txBox="1"/>
          <p:nvPr/>
        </p:nvSpPr>
        <p:spPr>
          <a:xfrm>
            <a:off x="1422075" y="1594781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文本框 8"/>
          <p:cNvSpPr txBox="1"/>
          <p:nvPr/>
        </p:nvSpPr>
        <p:spPr>
          <a:xfrm>
            <a:off x="1422075" y="3188843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6" name="Freeform 6"/>
          <p:cNvSpPr/>
          <p:nvPr/>
        </p:nvSpPr>
        <p:spPr bwMode="auto">
          <a:xfrm>
            <a:off x="6867291" y="2163590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reeform 7"/>
          <p:cNvSpPr/>
          <p:nvPr/>
        </p:nvSpPr>
        <p:spPr bwMode="auto">
          <a:xfrm>
            <a:off x="6867291" y="1548703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reeform 8"/>
          <p:cNvSpPr/>
          <p:nvPr/>
        </p:nvSpPr>
        <p:spPr bwMode="auto">
          <a:xfrm>
            <a:off x="6597394" y="1548703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reeform 6"/>
          <p:cNvSpPr/>
          <p:nvPr/>
        </p:nvSpPr>
        <p:spPr bwMode="auto">
          <a:xfrm>
            <a:off x="6867291" y="3765609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reeform 7"/>
          <p:cNvSpPr/>
          <p:nvPr/>
        </p:nvSpPr>
        <p:spPr bwMode="auto">
          <a:xfrm>
            <a:off x="6867291" y="3150722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reeform 8"/>
          <p:cNvSpPr/>
          <p:nvPr/>
        </p:nvSpPr>
        <p:spPr bwMode="auto">
          <a:xfrm>
            <a:off x="6597394" y="3150722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4" name="文本框 8"/>
          <p:cNvSpPr txBox="1"/>
          <p:nvPr/>
        </p:nvSpPr>
        <p:spPr>
          <a:xfrm>
            <a:off x="7048175" y="1594781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文本框 8"/>
          <p:cNvSpPr txBox="1"/>
          <p:nvPr/>
        </p:nvSpPr>
        <p:spPr>
          <a:xfrm>
            <a:off x="7048175" y="3188843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3372646" y="1568152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3372646" y="3151195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6238511" y="1551214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6238511" y="3150722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7" name="椭圆 66"/>
          <p:cNvSpPr/>
          <p:nvPr/>
        </p:nvSpPr>
        <p:spPr>
          <a:xfrm>
            <a:off x="603473" y="1538978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8" name="椭圆 67"/>
          <p:cNvSpPr/>
          <p:nvPr/>
        </p:nvSpPr>
        <p:spPr>
          <a:xfrm>
            <a:off x="597413" y="3160446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grpSp>
        <p:nvGrpSpPr>
          <p:cNvPr id="39" name="组 38"/>
          <p:cNvGrpSpPr/>
          <p:nvPr/>
        </p:nvGrpSpPr>
        <p:grpSpPr>
          <a:xfrm>
            <a:off x="2780130" y="1399768"/>
            <a:ext cx="3583741" cy="3103208"/>
            <a:chOff x="2724079" y="1043685"/>
            <a:chExt cx="3583741" cy="3103208"/>
          </a:xfrm>
        </p:grpSpPr>
        <p:grpSp>
          <p:nvGrpSpPr>
            <p:cNvPr id="43" name="组 42"/>
            <p:cNvGrpSpPr/>
            <p:nvPr/>
          </p:nvGrpSpPr>
          <p:grpSpPr>
            <a:xfrm>
              <a:off x="3317472" y="1043685"/>
              <a:ext cx="2396954" cy="1072428"/>
              <a:chOff x="3286088" y="1061323"/>
              <a:chExt cx="2396954" cy="1072428"/>
            </a:xfrm>
          </p:grpSpPr>
          <p:sp>
            <p:nvSpPr>
              <p:cNvPr id="61" name="六边形 60"/>
              <p:cNvSpPr/>
              <p:nvPr/>
            </p:nvSpPr>
            <p:spPr>
              <a:xfrm rot="1799508">
                <a:off x="4439027" y="1061324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62" name="六边形 61"/>
              <p:cNvSpPr/>
              <p:nvPr/>
            </p:nvSpPr>
            <p:spPr>
              <a:xfrm rot="1799508">
                <a:off x="3286088" y="1061323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grpSp>
          <p:nvGrpSpPr>
            <p:cNvPr id="49" name="组 48"/>
            <p:cNvGrpSpPr/>
            <p:nvPr/>
          </p:nvGrpSpPr>
          <p:grpSpPr>
            <a:xfrm>
              <a:off x="2724079" y="2060311"/>
              <a:ext cx="3583741" cy="1072433"/>
              <a:chOff x="2724079" y="2060313"/>
              <a:chExt cx="3583741" cy="1072433"/>
            </a:xfrm>
          </p:grpSpPr>
          <p:sp>
            <p:nvSpPr>
              <p:cNvPr id="59" name="六边形 58"/>
              <p:cNvSpPr/>
              <p:nvPr/>
            </p:nvSpPr>
            <p:spPr>
              <a:xfrm rot="1799508">
                <a:off x="2724079" y="2060313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60" name="六边形 59"/>
              <p:cNvSpPr/>
              <p:nvPr/>
            </p:nvSpPr>
            <p:spPr>
              <a:xfrm rot="1799508">
                <a:off x="5063805" y="2060319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grpSp>
          <p:nvGrpSpPr>
            <p:cNvPr id="53" name="组 52"/>
            <p:cNvGrpSpPr/>
            <p:nvPr/>
          </p:nvGrpSpPr>
          <p:grpSpPr>
            <a:xfrm>
              <a:off x="3317472" y="3074463"/>
              <a:ext cx="2396954" cy="1072430"/>
              <a:chOff x="3286088" y="3039187"/>
              <a:chExt cx="2396954" cy="1072430"/>
            </a:xfrm>
          </p:grpSpPr>
          <p:sp>
            <p:nvSpPr>
              <p:cNvPr id="57" name="六边形 56"/>
              <p:cNvSpPr/>
              <p:nvPr/>
            </p:nvSpPr>
            <p:spPr>
              <a:xfrm rot="1799508">
                <a:off x="3286088" y="3039187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58" name="六边形 57"/>
              <p:cNvSpPr/>
              <p:nvPr/>
            </p:nvSpPr>
            <p:spPr>
              <a:xfrm rot="1799508">
                <a:off x="4439027" y="3039190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56" name="六边形 55"/>
            <p:cNvSpPr/>
            <p:nvPr/>
          </p:nvSpPr>
          <p:spPr>
            <a:xfrm rot="1799508">
              <a:off x="3893942" y="2060314"/>
              <a:ext cx="1244015" cy="1072427"/>
            </a:xfrm>
            <a:prstGeom prst="hexagon">
              <a:avLst>
                <a:gd name="adj" fmla="val 28919"/>
                <a:gd name="vf" fmla="val 115470"/>
              </a:avLst>
            </a:prstGeom>
            <a:noFill/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69" name="文本框 68"/>
          <p:cNvSpPr txBox="1"/>
          <p:nvPr/>
        </p:nvSpPr>
        <p:spPr>
          <a:xfrm>
            <a:off x="5678185" y="1418168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2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2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2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2"/>
              </a:solidFill>
              <a:cs typeface="Arial Black" panose="020B0A04020102020204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805361" y="1662860"/>
            <a:ext cx="19746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6262759" y="244580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4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4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4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4"/>
              </a:solidFill>
              <a:cs typeface="Arial Black" panose="020B0A04020102020204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6389935" y="2690499"/>
            <a:ext cx="18549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6033662" y="345094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1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1"/>
              </a:solidFill>
              <a:cs typeface="Arial Black" panose="020B0A04020102020204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5805361" y="3695639"/>
            <a:ext cx="197465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 flipH="1">
            <a:off x="2178347" y="1418168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1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1"/>
              </a:solidFill>
              <a:cs typeface="Arial Black" panose="020B0A04020102020204"/>
            </a:endParaRPr>
          </a:p>
        </p:txBody>
      </p:sp>
      <p:sp>
        <p:nvSpPr>
          <p:cNvPr id="76" name="文本框 75"/>
          <p:cNvSpPr txBox="1"/>
          <p:nvPr/>
        </p:nvSpPr>
        <p:spPr>
          <a:xfrm flipH="1">
            <a:off x="1567928" y="1662860"/>
            <a:ext cx="19296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7" name="文本框 76"/>
          <p:cNvSpPr txBox="1"/>
          <p:nvPr/>
        </p:nvSpPr>
        <p:spPr>
          <a:xfrm flipH="1">
            <a:off x="1593773" y="244580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4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4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4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4"/>
              </a:solidFill>
              <a:cs typeface="Arial Black" panose="020B0A04020102020204"/>
            </a:endParaRPr>
          </a:p>
        </p:txBody>
      </p:sp>
      <p:sp>
        <p:nvSpPr>
          <p:cNvPr id="78" name="文本框 77"/>
          <p:cNvSpPr txBox="1"/>
          <p:nvPr/>
        </p:nvSpPr>
        <p:spPr>
          <a:xfrm flipH="1">
            <a:off x="983354" y="2690499"/>
            <a:ext cx="195034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79" name="文本框 78"/>
          <p:cNvSpPr txBox="1"/>
          <p:nvPr/>
        </p:nvSpPr>
        <p:spPr>
          <a:xfrm flipH="1">
            <a:off x="1837258" y="345094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2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2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2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2"/>
              </a:solidFill>
              <a:cs typeface="Arial Black" panose="020B0A04020102020204"/>
            </a:endParaRPr>
          </a:p>
        </p:txBody>
      </p:sp>
      <p:sp>
        <p:nvSpPr>
          <p:cNvPr id="80" name="文本框 79"/>
          <p:cNvSpPr txBox="1"/>
          <p:nvPr/>
        </p:nvSpPr>
        <p:spPr>
          <a:xfrm flipH="1">
            <a:off x="1567928" y="3695639"/>
            <a:ext cx="18342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81" name="文本框 80"/>
          <p:cNvSpPr txBox="1"/>
          <p:nvPr/>
        </p:nvSpPr>
        <p:spPr>
          <a:xfrm flipH="1">
            <a:off x="4047660" y="2787547"/>
            <a:ext cx="1048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TEXT</a:t>
            </a:r>
            <a:r>
              <a:rPr kumimoji="1" lang="zh-CN" altLang="en-US" sz="1200" b="1" dirty="0">
                <a:solidFill>
                  <a:schemeClr val="accent1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HERE</a:t>
            </a:r>
            <a:endParaRPr kumimoji="1" lang="zh-CN" altLang="en-US" sz="1200" b="1" dirty="0">
              <a:solidFill>
                <a:schemeClr val="accent1"/>
              </a:solidFill>
              <a:cs typeface="Arial Black" panose="020B0A040201020202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六边形 3"/>
          <p:cNvSpPr/>
          <p:nvPr/>
        </p:nvSpPr>
        <p:spPr>
          <a:xfrm rot="1800000">
            <a:off x="3286418" y="1827127"/>
            <a:ext cx="2643206" cy="2278625"/>
          </a:xfrm>
          <a:prstGeom prst="hexagon">
            <a:avLst>
              <a:gd name="adj" fmla="val 28663"/>
              <a:gd name="vf" fmla="val 115470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TextBox 45"/>
          <p:cNvSpPr txBox="1"/>
          <p:nvPr/>
        </p:nvSpPr>
        <p:spPr>
          <a:xfrm>
            <a:off x="714648" y="1626741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4648" y="1318964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TextBox 47"/>
          <p:cNvSpPr txBox="1"/>
          <p:nvPr/>
        </p:nvSpPr>
        <p:spPr>
          <a:xfrm>
            <a:off x="714648" y="2769607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4648" y="2461830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TextBox 49"/>
          <p:cNvSpPr txBox="1"/>
          <p:nvPr/>
        </p:nvSpPr>
        <p:spPr>
          <a:xfrm>
            <a:off x="714648" y="3912473"/>
            <a:ext cx="1928826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14648" y="3604696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TextBox 51"/>
          <p:cNvSpPr txBox="1"/>
          <p:nvPr/>
        </p:nvSpPr>
        <p:spPr>
          <a:xfrm>
            <a:off x="6501126" y="1626741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01126" y="1318964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TextBox 53"/>
          <p:cNvSpPr txBox="1"/>
          <p:nvPr/>
        </p:nvSpPr>
        <p:spPr>
          <a:xfrm>
            <a:off x="6501126" y="2769607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01126" y="2461830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TextBox 88"/>
          <p:cNvSpPr txBox="1"/>
          <p:nvPr/>
        </p:nvSpPr>
        <p:spPr>
          <a:xfrm>
            <a:off x="6501126" y="3912473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01126" y="3604696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7" name="组合 4"/>
          <p:cNvGrpSpPr/>
          <p:nvPr/>
        </p:nvGrpSpPr>
        <p:grpSpPr>
          <a:xfrm>
            <a:off x="3566799" y="3565712"/>
            <a:ext cx="925769" cy="798077"/>
            <a:chOff x="3495061" y="3306330"/>
            <a:chExt cx="925769" cy="798077"/>
          </a:xfrm>
        </p:grpSpPr>
        <p:sp>
          <p:nvSpPr>
            <p:cNvPr id="18" name="六边形 17"/>
            <p:cNvSpPr/>
            <p:nvPr/>
          </p:nvSpPr>
          <p:spPr>
            <a:xfrm rot="1800000">
              <a:off x="3495061" y="3306330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9" name="Freeform 10"/>
            <p:cNvSpPr/>
            <p:nvPr/>
          </p:nvSpPr>
          <p:spPr bwMode="auto">
            <a:xfrm>
              <a:off x="3794259" y="3561341"/>
              <a:ext cx="306636" cy="288053"/>
            </a:xfrm>
            <a:custGeom>
              <a:avLst/>
              <a:gdLst>
                <a:gd name="T0" fmla="*/ 40 w 128"/>
                <a:gd name="T1" fmla="*/ 120 h 120"/>
                <a:gd name="T2" fmla="*/ 12 w 128"/>
                <a:gd name="T3" fmla="*/ 108 h 120"/>
                <a:gd name="T4" fmla="*/ 0 w 128"/>
                <a:gd name="T5" fmla="*/ 80 h 120"/>
                <a:gd name="T6" fmla="*/ 12 w 128"/>
                <a:gd name="T7" fmla="*/ 52 h 120"/>
                <a:gd name="T8" fmla="*/ 58 w 128"/>
                <a:gd name="T9" fmla="*/ 2 h 120"/>
                <a:gd name="T10" fmla="*/ 64 w 128"/>
                <a:gd name="T11" fmla="*/ 8 h 120"/>
                <a:gd name="T12" fmla="*/ 17 w 128"/>
                <a:gd name="T13" fmla="*/ 57 h 120"/>
                <a:gd name="T14" fmla="*/ 8 w 128"/>
                <a:gd name="T15" fmla="*/ 80 h 120"/>
                <a:gd name="T16" fmla="*/ 17 w 128"/>
                <a:gd name="T17" fmla="*/ 103 h 120"/>
                <a:gd name="T18" fmla="*/ 40 w 128"/>
                <a:gd name="T19" fmla="*/ 112 h 120"/>
                <a:gd name="T20" fmla="*/ 63 w 128"/>
                <a:gd name="T21" fmla="*/ 103 h 120"/>
                <a:gd name="T22" fmla="*/ 113 w 128"/>
                <a:gd name="T23" fmla="*/ 49 h 120"/>
                <a:gd name="T24" fmla="*/ 120 w 128"/>
                <a:gd name="T25" fmla="*/ 32 h 120"/>
                <a:gd name="T26" fmla="*/ 113 w 128"/>
                <a:gd name="T27" fmla="*/ 15 h 120"/>
                <a:gd name="T28" fmla="*/ 96 w 128"/>
                <a:gd name="T29" fmla="*/ 8 h 120"/>
                <a:gd name="T30" fmla="*/ 79 w 128"/>
                <a:gd name="T31" fmla="*/ 15 h 120"/>
                <a:gd name="T32" fmla="*/ 29 w 128"/>
                <a:gd name="T33" fmla="*/ 69 h 120"/>
                <a:gd name="T34" fmla="*/ 29 w 128"/>
                <a:gd name="T35" fmla="*/ 91 h 120"/>
                <a:gd name="T36" fmla="*/ 40 w 128"/>
                <a:gd name="T37" fmla="*/ 96 h 120"/>
                <a:gd name="T38" fmla="*/ 40 w 128"/>
                <a:gd name="T39" fmla="*/ 96 h 120"/>
                <a:gd name="T40" fmla="*/ 51 w 128"/>
                <a:gd name="T41" fmla="*/ 91 h 120"/>
                <a:gd name="T42" fmla="*/ 100 w 128"/>
                <a:gd name="T43" fmla="*/ 41 h 120"/>
                <a:gd name="T44" fmla="*/ 105 w 128"/>
                <a:gd name="T45" fmla="*/ 47 h 120"/>
                <a:gd name="T46" fmla="*/ 57 w 128"/>
                <a:gd name="T47" fmla="*/ 97 h 120"/>
                <a:gd name="T48" fmla="*/ 40 w 128"/>
                <a:gd name="T49" fmla="*/ 104 h 120"/>
                <a:gd name="T50" fmla="*/ 40 w 128"/>
                <a:gd name="T51" fmla="*/ 104 h 120"/>
                <a:gd name="T52" fmla="*/ 23 w 128"/>
                <a:gd name="T53" fmla="*/ 97 h 120"/>
                <a:gd name="T54" fmla="*/ 23 w 128"/>
                <a:gd name="T55" fmla="*/ 63 h 120"/>
                <a:gd name="T56" fmla="*/ 73 w 128"/>
                <a:gd name="T57" fmla="*/ 9 h 120"/>
                <a:gd name="T58" fmla="*/ 96 w 128"/>
                <a:gd name="T59" fmla="*/ 0 h 120"/>
                <a:gd name="T60" fmla="*/ 119 w 128"/>
                <a:gd name="T61" fmla="*/ 9 h 120"/>
                <a:gd name="T62" fmla="*/ 128 w 128"/>
                <a:gd name="T63" fmla="*/ 32 h 120"/>
                <a:gd name="T64" fmla="*/ 119 w 128"/>
                <a:gd name="T65" fmla="*/ 55 h 120"/>
                <a:gd name="T66" fmla="*/ 68 w 128"/>
                <a:gd name="T67" fmla="*/ 108 h 120"/>
                <a:gd name="T68" fmla="*/ 40 w 128"/>
                <a:gd name="T69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8" h="120">
                  <a:moveTo>
                    <a:pt x="40" y="120"/>
                  </a:moveTo>
                  <a:cubicBezTo>
                    <a:pt x="29" y="120"/>
                    <a:pt x="19" y="116"/>
                    <a:pt x="12" y="108"/>
                  </a:cubicBezTo>
                  <a:cubicBezTo>
                    <a:pt x="4" y="101"/>
                    <a:pt x="0" y="91"/>
                    <a:pt x="0" y="80"/>
                  </a:cubicBezTo>
                  <a:cubicBezTo>
                    <a:pt x="0" y="69"/>
                    <a:pt x="4" y="59"/>
                    <a:pt x="12" y="5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17" y="57"/>
                    <a:pt x="17" y="57"/>
                    <a:pt x="17" y="57"/>
                  </a:cubicBezTo>
                  <a:cubicBezTo>
                    <a:pt x="11" y="63"/>
                    <a:pt x="8" y="71"/>
                    <a:pt x="8" y="80"/>
                  </a:cubicBezTo>
                  <a:cubicBezTo>
                    <a:pt x="8" y="89"/>
                    <a:pt x="11" y="97"/>
                    <a:pt x="17" y="103"/>
                  </a:cubicBezTo>
                  <a:cubicBezTo>
                    <a:pt x="23" y="109"/>
                    <a:pt x="31" y="112"/>
                    <a:pt x="40" y="112"/>
                  </a:cubicBezTo>
                  <a:cubicBezTo>
                    <a:pt x="49" y="112"/>
                    <a:pt x="57" y="109"/>
                    <a:pt x="63" y="103"/>
                  </a:cubicBezTo>
                  <a:cubicBezTo>
                    <a:pt x="113" y="49"/>
                    <a:pt x="113" y="49"/>
                    <a:pt x="113" y="49"/>
                  </a:cubicBezTo>
                  <a:cubicBezTo>
                    <a:pt x="118" y="44"/>
                    <a:pt x="120" y="38"/>
                    <a:pt x="120" y="32"/>
                  </a:cubicBezTo>
                  <a:cubicBezTo>
                    <a:pt x="120" y="26"/>
                    <a:pt x="118" y="20"/>
                    <a:pt x="113" y="15"/>
                  </a:cubicBezTo>
                  <a:cubicBezTo>
                    <a:pt x="108" y="10"/>
                    <a:pt x="102" y="8"/>
                    <a:pt x="96" y="8"/>
                  </a:cubicBezTo>
                  <a:cubicBezTo>
                    <a:pt x="90" y="8"/>
                    <a:pt x="84" y="10"/>
                    <a:pt x="79" y="15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2" y="75"/>
                    <a:pt x="22" y="85"/>
                    <a:pt x="29" y="91"/>
                  </a:cubicBezTo>
                  <a:cubicBezTo>
                    <a:pt x="32" y="94"/>
                    <a:pt x="36" y="96"/>
                    <a:pt x="4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4" y="96"/>
                    <a:pt x="48" y="94"/>
                    <a:pt x="51" y="9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5" y="47"/>
                    <a:pt x="105" y="47"/>
                    <a:pt x="105" y="47"/>
                  </a:cubicBezTo>
                  <a:cubicBezTo>
                    <a:pt x="57" y="97"/>
                    <a:pt x="57" y="97"/>
                    <a:pt x="57" y="97"/>
                  </a:cubicBezTo>
                  <a:cubicBezTo>
                    <a:pt x="52" y="102"/>
                    <a:pt x="46" y="104"/>
                    <a:pt x="40" y="104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34" y="104"/>
                    <a:pt x="28" y="102"/>
                    <a:pt x="23" y="97"/>
                  </a:cubicBezTo>
                  <a:cubicBezTo>
                    <a:pt x="14" y="88"/>
                    <a:pt x="14" y="72"/>
                    <a:pt x="23" y="63"/>
                  </a:cubicBezTo>
                  <a:cubicBezTo>
                    <a:pt x="73" y="9"/>
                    <a:pt x="73" y="9"/>
                    <a:pt x="73" y="9"/>
                  </a:cubicBezTo>
                  <a:cubicBezTo>
                    <a:pt x="79" y="3"/>
                    <a:pt x="87" y="0"/>
                    <a:pt x="96" y="0"/>
                  </a:cubicBezTo>
                  <a:cubicBezTo>
                    <a:pt x="105" y="0"/>
                    <a:pt x="113" y="3"/>
                    <a:pt x="119" y="9"/>
                  </a:cubicBezTo>
                  <a:cubicBezTo>
                    <a:pt x="125" y="15"/>
                    <a:pt x="128" y="23"/>
                    <a:pt x="128" y="32"/>
                  </a:cubicBezTo>
                  <a:cubicBezTo>
                    <a:pt x="128" y="41"/>
                    <a:pt x="125" y="49"/>
                    <a:pt x="119" y="55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1" y="116"/>
                    <a:pt x="51" y="120"/>
                    <a:pt x="40" y="12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20" name="组合 2"/>
          <p:cNvGrpSpPr/>
          <p:nvPr/>
        </p:nvGrpSpPr>
        <p:grpSpPr>
          <a:xfrm>
            <a:off x="5281312" y="2565580"/>
            <a:ext cx="925769" cy="798077"/>
            <a:chOff x="5209574" y="2306198"/>
            <a:chExt cx="925769" cy="798077"/>
          </a:xfrm>
        </p:grpSpPr>
        <p:sp>
          <p:nvSpPr>
            <p:cNvPr id="21" name="六边形 20"/>
            <p:cNvSpPr/>
            <p:nvPr/>
          </p:nvSpPr>
          <p:spPr>
            <a:xfrm rot="1800000">
              <a:off x="5209574" y="2306198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22" name="组合 95"/>
            <p:cNvGrpSpPr/>
            <p:nvPr/>
          </p:nvGrpSpPr>
          <p:grpSpPr>
            <a:xfrm>
              <a:off x="5519140" y="2569571"/>
              <a:ext cx="306636" cy="271327"/>
              <a:chOff x="3889375" y="3302000"/>
              <a:chExt cx="261938" cy="231776"/>
            </a:xfrm>
            <a:solidFill>
              <a:schemeClr val="bg1"/>
            </a:solidFill>
          </p:grpSpPr>
          <p:sp>
            <p:nvSpPr>
              <p:cNvPr id="23" name="Freeform 11"/>
              <p:cNvSpPr/>
              <p:nvPr/>
            </p:nvSpPr>
            <p:spPr bwMode="auto">
              <a:xfrm>
                <a:off x="3956050" y="3354388"/>
                <a:ext cx="57150" cy="98425"/>
              </a:xfrm>
              <a:custGeom>
                <a:avLst/>
                <a:gdLst>
                  <a:gd name="T0" fmla="*/ 36 w 36"/>
                  <a:gd name="T1" fmla="*/ 62 h 62"/>
                  <a:gd name="T2" fmla="*/ 10 w 36"/>
                  <a:gd name="T3" fmla="*/ 62 h 62"/>
                  <a:gd name="T4" fmla="*/ 10 w 36"/>
                  <a:gd name="T5" fmla="*/ 52 h 62"/>
                  <a:gd name="T6" fmla="*/ 25 w 36"/>
                  <a:gd name="T7" fmla="*/ 52 h 62"/>
                  <a:gd name="T8" fmla="*/ 25 w 36"/>
                  <a:gd name="T9" fmla="*/ 10 h 62"/>
                  <a:gd name="T10" fmla="*/ 0 w 36"/>
                  <a:gd name="T11" fmla="*/ 10 h 62"/>
                  <a:gd name="T12" fmla="*/ 0 w 36"/>
                  <a:gd name="T13" fmla="*/ 0 h 62"/>
                  <a:gd name="T14" fmla="*/ 36 w 36"/>
                  <a:gd name="T15" fmla="*/ 0 h 62"/>
                  <a:gd name="T16" fmla="*/ 36 w 36"/>
                  <a:gd name="T17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62">
                    <a:moveTo>
                      <a:pt x="36" y="62"/>
                    </a:moveTo>
                    <a:lnTo>
                      <a:pt x="10" y="62"/>
                    </a:lnTo>
                    <a:lnTo>
                      <a:pt x="10" y="52"/>
                    </a:lnTo>
                    <a:lnTo>
                      <a:pt x="25" y="52"/>
                    </a:lnTo>
                    <a:lnTo>
                      <a:pt x="25" y="10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36" y="0"/>
                    </a:lnTo>
                    <a:lnTo>
                      <a:pt x="36" y="6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4" name="Freeform 12"/>
              <p:cNvSpPr/>
              <p:nvPr/>
            </p:nvSpPr>
            <p:spPr bwMode="auto">
              <a:xfrm>
                <a:off x="4002088" y="3302000"/>
                <a:ext cx="149225" cy="203200"/>
              </a:xfrm>
              <a:custGeom>
                <a:avLst/>
                <a:gdLst>
                  <a:gd name="T0" fmla="*/ 94 w 94"/>
                  <a:gd name="T1" fmla="*/ 128 h 128"/>
                  <a:gd name="T2" fmla="*/ 0 w 94"/>
                  <a:gd name="T3" fmla="*/ 95 h 128"/>
                  <a:gd name="T4" fmla="*/ 3 w 94"/>
                  <a:gd name="T5" fmla="*/ 85 h 128"/>
                  <a:gd name="T6" fmla="*/ 84 w 94"/>
                  <a:gd name="T7" fmla="*/ 113 h 128"/>
                  <a:gd name="T8" fmla="*/ 84 w 94"/>
                  <a:gd name="T9" fmla="*/ 15 h 128"/>
                  <a:gd name="T10" fmla="*/ 3 w 94"/>
                  <a:gd name="T11" fmla="*/ 43 h 128"/>
                  <a:gd name="T12" fmla="*/ 0 w 94"/>
                  <a:gd name="T13" fmla="*/ 33 h 128"/>
                  <a:gd name="T14" fmla="*/ 94 w 94"/>
                  <a:gd name="T15" fmla="*/ 0 h 128"/>
                  <a:gd name="T16" fmla="*/ 94 w 94"/>
                  <a:gd name="T17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" h="128">
                    <a:moveTo>
                      <a:pt x="94" y="128"/>
                    </a:moveTo>
                    <a:lnTo>
                      <a:pt x="0" y="95"/>
                    </a:lnTo>
                    <a:lnTo>
                      <a:pt x="3" y="85"/>
                    </a:lnTo>
                    <a:lnTo>
                      <a:pt x="84" y="113"/>
                    </a:lnTo>
                    <a:lnTo>
                      <a:pt x="84" y="15"/>
                    </a:lnTo>
                    <a:lnTo>
                      <a:pt x="3" y="43"/>
                    </a:lnTo>
                    <a:lnTo>
                      <a:pt x="0" y="33"/>
                    </a:lnTo>
                    <a:lnTo>
                      <a:pt x="94" y="0"/>
                    </a:lnTo>
                    <a:lnTo>
                      <a:pt x="94" y="12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5" name="Freeform 13"/>
              <p:cNvSpPr/>
              <p:nvPr/>
            </p:nvSpPr>
            <p:spPr bwMode="auto">
              <a:xfrm>
                <a:off x="4035425" y="3352800"/>
                <a:ext cx="77787" cy="42863"/>
              </a:xfrm>
              <a:custGeom>
                <a:avLst/>
                <a:gdLst>
                  <a:gd name="T0" fmla="*/ 2 w 49"/>
                  <a:gd name="T1" fmla="*/ 27 h 27"/>
                  <a:gd name="T2" fmla="*/ 0 w 49"/>
                  <a:gd name="T3" fmla="*/ 17 h 27"/>
                  <a:gd name="T4" fmla="*/ 46 w 49"/>
                  <a:gd name="T5" fmla="*/ 0 h 27"/>
                  <a:gd name="T6" fmla="*/ 49 w 49"/>
                  <a:gd name="T7" fmla="*/ 9 h 27"/>
                  <a:gd name="T8" fmla="*/ 2 w 49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7">
                    <a:moveTo>
                      <a:pt x="2" y="27"/>
                    </a:moveTo>
                    <a:lnTo>
                      <a:pt x="0" y="17"/>
                    </a:lnTo>
                    <a:lnTo>
                      <a:pt x="46" y="0"/>
                    </a:lnTo>
                    <a:lnTo>
                      <a:pt x="49" y="9"/>
                    </a:lnTo>
                    <a:lnTo>
                      <a:pt x="2" y="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6" name="Freeform 14"/>
              <p:cNvSpPr>
                <a:spLocks noEditPoints="1"/>
              </p:cNvSpPr>
              <p:nvPr/>
            </p:nvSpPr>
            <p:spPr bwMode="auto">
              <a:xfrm>
                <a:off x="3889375" y="3354388"/>
                <a:ext cx="49212" cy="98425"/>
              </a:xfrm>
              <a:custGeom>
                <a:avLst/>
                <a:gdLst>
                  <a:gd name="T0" fmla="*/ 31 w 31"/>
                  <a:gd name="T1" fmla="*/ 62 h 62"/>
                  <a:gd name="T2" fmla="*/ 0 w 31"/>
                  <a:gd name="T3" fmla="*/ 62 h 62"/>
                  <a:gd name="T4" fmla="*/ 0 w 31"/>
                  <a:gd name="T5" fmla="*/ 0 h 62"/>
                  <a:gd name="T6" fmla="*/ 31 w 31"/>
                  <a:gd name="T7" fmla="*/ 0 h 62"/>
                  <a:gd name="T8" fmla="*/ 31 w 31"/>
                  <a:gd name="T9" fmla="*/ 62 h 62"/>
                  <a:gd name="T10" fmla="*/ 11 w 31"/>
                  <a:gd name="T11" fmla="*/ 52 h 62"/>
                  <a:gd name="T12" fmla="*/ 21 w 31"/>
                  <a:gd name="T13" fmla="*/ 52 h 62"/>
                  <a:gd name="T14" fmla="*/ 21 w 31"/>
                  <a:gd name="T15" fmla="*/ 10 h 62"/>
                  <a:gd name="T16" fmla="*/ 11 w 31"/>
                  <a:gd name="T17" fmla="*/ 10 h 62"/>
                  <a:gd name="T18" fmla="*/ 11 w 31"/>
                  <a:gd name="T19" fmla="*/ 5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" h="62">
                    <a:moveTo>
                      <a:pt x="31" y="62"/>
                    </a:moveTo>
                    <a:lnTo>
                      <a:pt x="0" y="62"/>
                    </a:lnTo>
                    <a:lnTo>
                      <a:pt x="0" y="0"/>
                    </a:lnTo>
                    <a:lnTo>
                      <a:pt x="31" y="0"/>
                    </a:lnTo>
                    <a:lnTo>
                      <a:pt x="31" y="62"/>
                    </a:lnTo>
                    <a:close/>
                    <a:moveTo>
                      <a:pt x="11" y="52"/>
                    </a:moveTo>
                    <a:lnTo>
                      <a:pt x="21" y="52"/>
                    </a:lnTo>
                    <a:lnTo>
                      <a:pt x="21" y="10"/>
                    </a:lnTo>
                    <a:lnTo>
                      <a:pt x="11" y="10"/>
                    </a:lnTo>
                    <a:lnTo>
                      <a:pt x="11" y="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7" name="Freeform 15"/>
              <p:cNvSpPr/>
              <p:nvPr/>
            </p:nvSpPr>
            <p:spPr bwMode="auto">
              <a:xfrm>
                <a:off x="3922713" y="3468688"/>
                <a:ext cx="80962" cy="65088"/>
              </a:xfrm>
              <a:custGeom>
                <a:avLst/>
                <a:gdLst>
                  <a:gd name="T0" fmla="*/ 16 w 40"/>
                  <a:gd name="T1" fmla="*/ 32 h 32"/>
                  <a:gd name="T2" fmla="*/ 0 w 40"/>
                  <a:gd name="T3" fmla="*/ 16 h 32"/>
                  <a:gd name="T4" fmla="*/ 0 w 40"/>
                  <a:gd name="T5" fmla="*/ 0 h 32"/>
                  <a:gd name="T6" fmla="*/ 8 w 40"/>
                  <a:gd name="T7" fmla="*/ 0 h 32"/>
                  <a:gd name="T8" fmla="*/ 8 w 40"/>
                  <a:gd name="T9" fmla="*/ 16 h 32"/>
                  <a:gd name="T10" fmla="*/ 16 w 40"/>
                  <a:gd name="T11" fmla="*/ 24 h 32"/>
                  <a:gd name="T12" fmla="*/ 24 w 40"/>
                  <a:gd name="T13" fmla="*/ 16 h 32"/>
                  <a:gd name="T14" fmla="*/ 24 w 40"/>
                  <a:gd name="T15" fmla="*/ 0 h 32"/>
                  <a:gd name="T16" fmla="*/ 40 w 40"/>
                  <a:gd name="T17" fmla="*/ 0 h 32"/>
                  <a:gd name="T18" fmla="*/ 40 w 40"/>
                  <a:gd name="T19" fmla="*/ 8 h 32"/>
                  <a:gd name="T20" fmla="*/ 32 w 40"/>
                  <a:gd name="T21" fmla="*/ 8 h 32"/>
                  <a:gd name="T22" fmla="*/ 32 w 40"/>
                  <a:gd name="T23" fmla="*/ 16 h 32"/>
                  <a:gd name="T24" fmla="*/ 16 w 40"/>
                  <a:gd name="T25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2" y="16"/>
                      <a:pt x="32" y="16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28" name="组合 5"/>
          <p:cNvGrpSpPr/>
          <p:nvPr/>
        </p:nvGrpSpPr>
        <p:grpSpPr>
          <a:xfrm>
            <a:off x="2995293" y="2565579"/>
            <a:ext cx="925769" cy="798077"/>
            <a:chOff x="2923555" y="2306197"/>
            <a:chExt cx="925769" cy="798077"/>
          </a:xfrm>
        </p:grpSpPr>
        <p:sp>
          <p:nvSpPr>
            <p:cNvPr id="29" name="六边形 28"/>
            <p:cNvSpPr/>
            <p:nvPr/>
          </p:nvSpPr>
          <p:spPr>
            <a:xfrm rot="1800000">
              <a:off x="2923555" y="2306197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30" name="组合 103"/>
            <p:cNvGrpSpPr/>
            <p:nvPr/>
          </p:nvGrpSpPr>
          <p:grpSpPr>
            <a:xfrm>
              <a:off x="3242413" y="2552847"/>
              <a:ext cx="288052" cy="304777"/>
              <a:chOff x="5908675" y="1281113"/>
              <a:chExt cx="246063" cy="260350"/>
            </a:xfrm>
            <a:solidFill>
              <a:schemeClr val="bg1"/>
            </a:solidFill>
          </p:grpSpPr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6024563" y="1320800"/>
                <a:ext cx="15875" cy="16351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2" name="Freeform 6"/>
              <p:cNvSpPr/>
              <p:nvPr/>
            </p:nvSpPr>
            <p:spPr bwMode="auto">
              <a:xfrm>
                <a:off x="5908675" y="1501775"/>
                <a:ext cx="131762" cy="39688"/>
              </a:xfrm>
              <a:custGeom>
                <a:avLst/>
                <a:gdLst>
                  <a:gd name="T0" fmla="*/ 64 w 64"/>
                  <a:gd name="T1" fmla="*/ 20 h 20"/>
                  <a:gd name="T2" fmla="*/ 56 w 64"/>
                  <a:gd name="T3" fmla="*/ 20 h 20"/>
                  <a:gd name="T4" fmla="*/ 44 w 64"/>
                  <a:gd name="T5" fmla="*/ 8 h 20"/>
                  <a:gd name="T6" fmla="*/ 0 w 64"/>
                  <a:gd name="T7" fmla="*/ 8 h 20"/>
                  <a:gd name="T8" fmla="*/ 0 w 64"/>
                  <a:gd name="T9" fmla="*/ 0 h 20"/>
                  <a:gd name="T10" fmla="*/ 44 w 64"/>
                  <a:gd name="T11" fmla="*/ 0 h 20"/>
                  <a:gd name="T12" fmla="*/ 64 w 64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20">
                    <a:moveTo>
                      <a:pt x="64" y="20"/>
                    </a:moveTo>
                    <a:cubicBezTo>
                      <a:pt x="56" y="20"/>
                      <a:pt x="56" y="20"/>
                      <a:pt x="56" y="20"/>
                    </a:cubicBezTo>
                    <a:cubicBezTo>
                      <a:pt x="56" y="13"/>
                      <a:pt x="51" y="8"/>
                      <a:pt x="44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5" y="0"/>
                      <a:pt x="64" y="9"/>
                      <a:pt x="64" y="2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3" name="Freeform 7"/>
              <p:cNvSpPr/>
              <p:nvPr/>
            </p:nvSpPr>
            <p:spPr bwMode="auto">
              <a:xfrm>
                <a:off x="6024563" y="1501775"/>
                <a:ext cx="130175" cy="39688"/>
              </a:xfrm>
              <a:custGeom>
                <a:avLst/>
                <a:gdLst>
                  <a:gd name="T0" fmla="*/ 8 w 64"/>
                  <a:gd name="T1" fmla="*/ 20 h 20"/>
                  <a:gd name="T2" fmla="*/ 0 w 64"/>
                  <a:gd name="T3" fmla="*/ 20 h 20"/>
                  <a:gd name="T4" fmla="*/ 20 w 64"/>
                  <a:gd name="T5" fmla="*/ 0 h 20"/>
                  <a:gd name="T6" fmla="*/ 64 w 64"/>
                  <a:gd name="T7" fmla="*/ 0 h 20"/>
                  <a:gd name="T8" fmla="*/ 64 w 64"/>
                  <a:gd name="T9" fmla="*/ 8 h 20"/>
                  <a:gd name="T10" fmla="*/ 20 w 64"/>
                  <a:gd name="T11" fmla="*/ 8 h 20"/>
                  <a:gd name="T12" fmla="*/ 8 w 64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20">
                    <a:moveTo>
                      <a:pt x="8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64" y="8"/>
                      <a:pt x="64" y="8"/>
                      <a:pt x="64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13" y="8"/>
                      <a:pt x="8" y="13"/>
                      <a:pt x="8" y="2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4" name="Freeform 8"/>
              <p:cNvSpPr/>
              <p:nvPr/>
            </p:nvSpPr>
            <p:spPr bwMode="auto">
              <a:xfrm>
                <a:off x="5908675" y="1281113"/>
                <a:ext cx="131762" cy="203200"/>
              </a:xfrm>
              <a:custGeom>
                <a:avLst/>
                <a:gdLst>
                  <a:gd name="T0" fmla="*/ 48 w 64"/>
                  <a:gd name="T1" fmla="*/ 100 h 100"/>
                  <a:gd name="T2" fmla="*/ 0 w 64"/>
                  <a:gd name="T3" fmla="*/ 100 h 100"/>
                  <a:gd name="T4" fmla="*/ 0 w 64"/>
                  <a:gd name="T5" fmla="*/ 0 h 100"/>
                  <a:gd name="T6" fmla="*/ 44 w 64"/>
                  <a:gd name="T7" fmla="*/ 0 h 100"/>
                  <a:gd name="T8" fmla="*/ 64 w 64"/>
                  <a:gd name="T9" fmla="*/ 20 h 100"/>
                  <a:gd name="T10" fmla="*/ 56 w 64"/>
                  <a:gd name="T11" fmla="*/ 20 h 100"/>
                  <a:gd name="T12" fmla="*/ 44 w 64"/>
                  <a:gd name="T13" fmla="*/ 8 h 100"/>
                  <a:gd name="T14" fmla="*/ 8 w 64"/>
                  <a:gd name="T15" fmla="*/ 8 h 100"/>
                  <a:gd name="T16" fmla="*/ 8 w 64"/>
                  <a:gd name="T17" fmla="*/ 92 h 100"/>
                  <a:gd name="T18" fmla="*/ 48 w 64"/>
                  <a:gd name="T19" fmla="*/ 92 h 100"/>
                  <a:gd name="T20" fmla="*/ 48 w 64"/>
                  <a:gd name="T21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100">
                    <a:moveTo>
                      <a:pt x="48" y="100"/>
                    </a:moveTo>
                    <a:cubicBezTo>
                      <a:pt x="0" y="100"/>
                      <a:pt x="0" y="100"/>
                      <a:pt x="0" y="1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5" y="0"/>
                      <a:pt x="64" y="9"/>
                      <a:pt x="64" y="20"/>
                    </a:cubicBezTo>
                    <a:cubicBezTo>
                      <a:pt x="56" y="20"/>
                      <a:pt x="56" y="20"/>
                      <a:pt x="56" y="20"/>
                    </a:cubicBezTo>
                    <a:cubicBezTo>
                      <a:pt x="56" y="13"/>
                      <a:pt x="51" y="8"/>
                      <a:pt x="44" y="8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8" y="92"/>
                      <a:pt x="8" y="92"/>
                      <a:pt x="8" y="92"/>
                    </a:cubicBezTo>
                    <a:cubicBezTo>
                      <a:pt x="48" y="92"/>
                      <a:pt x="48" y="92"/>
                      <a:pt x="48" y="92"/>
                    </a:cubicBezTo>
                    <a:lnTo>
                      <a:pt x="48" y="1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5" name="Freeform 9"/>
              <p:cNvSpPr/>
              <p:nvPr/>
            </p:nvSpPr>
            <p:spPr bwMode="auto">
              <a:xfrm>
                <a:off x="6024563" y="1281113"/>
                <a:ext cx="130175" cy="203200"/>
              </a:xfrm>
              <a:custGeom>
                <a:avLst/>
                <a:gdLst>
                  <a:gd name="T0" fmla="*/ 64 w 64"/>
                  <a:gd name="T1" fmla="*/ 100 h 100"/>
                  <a:gd name="T2" fmla="*/ 16 w 64"/>
                  <a:gd name="T3" fmla="*/ 100 h 100"/>
                  <a:gd name="T4" fmla="*/ 16 w 64"/>
                  <a:gd name="T5" fmla="*/ 92 h 100"/>
                  <a:gd name="T6" fmla="*/ 56 w 64"/>
                  <a:gd name="T7" fmla="*/ 92 h 100"/>
                  <a:gd name="T8" fmla="*/ 56 w 64"/>
                  <a:gd name="T9" fmla="*/ 8 h 100"/>
                  <a:gd name="T10" fmla="*/ 20 w 64"/>
                  <a:gd name="T11" fmla="*/ 8 h 100"/>
                  <a:gd name="T12" fmla="*/ 8 w 64"/>
                  <a:gd name="T13" fmla="*/ 20 h 100"/>
                  <a:gd name="T14" fmla="*/ 0 w 64"/>
                  <a:gd name="T15" fmla="*/ 20 h 100"/>
                  <a:gd name="T16" fmla="*/ 20 w 64"/>
                  <a:gd name="T17" fmla="*/ 0 h 100"/>
                  <a:gd name="T18" fmla="*/ 64 w 64"/>
                  <a:gd name="T19" fmla="*/ 0 h 100"/>
                  <a:gd name="T20" fmla="*/ 64 w 64"/>
                  <a:gd name="T21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100">
                    <a:moveTo>
                      <a:pt x="64" y="100"/>
                    </a:moveTo>
                    <a:cubicBezTo>
                      <a:pt x="16" y="100"/>
                      <a:pt x="16" y="100"/>
                      <a:pt x="16" y="100"/>
                    </a:cubicBezTo>
                    <a:cubicBezTo>
                      <a:pt x="16" y="92"/>
                      <a:pt x="16" y="92"/>
                      <a:pt x="16" y="92"/>
                    </a:cubicBezTo>
                    <a:cubicBezTo>
                      <a:pt x="56" y="92"/>
                      <a:pt x="56" y="92"/>
                      <a:pt x="56" y="92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13" y="8"/>
                      <a:pt x="8" y="13"/>
                      <a:pt x="8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64" y="0"/>
                      <a:pt x="64" y="0"/>
                      <a:pt x="64" y="0"/>
                    </a:cubicBezTo>
                    <a:lnTo>
                      <a:pt x="64" y="1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36" name="组合 1"/>
          <p:cNvGrpSpPr/>
          <p:nvPr/>
        </p:nvGrpSpPr>
        <p:grpSpPr>
          <a:xfrm>
            <a:off x="4709806" y="1576481"/>
            <a:ext cx="925769" cy="798077"/>
            <a:chOff x="4638068" y="1317099"/>
            <a:chExt cx="925769" cy="798077"/>
          </a:xfrm>
        </p:grpSpPr>
        <p:sp>
          <p:nvSpPr>
            <p:cNvPr id="37" name="六边形 36"/>
            <p:cNvSpPr/>
            <p:nvPr/>
          </p:nvSpPr>
          <p:spPr>
            <a:xfrm rot="1800000">
              <a:off x="4638068" y="1317099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38" name="组合 111"/>
            <p:cNvGrpSpPr/>
            <p:nvPr/>
          </p:nvGrpSpPr>
          <p:grpSpPr>
            <a:xfrm>
              <a:off x="4950422" y="1529083"/>
              <a:ext cx="301060" cy="301061"/>
              <a:chOff x="5903913" y="4632325"/>
              <a:chExt cx="257175" cy="257176"/>
            </a:xfrm>
            <a:solidFill>
              <a:schemeClr val="bg1"/>
            </a:solidFill>
          </p:grpSpPr>
          <p:sp>
            <p:nvSpPr>
              <p:cNvPr id="39" name="Freeform 16"/>
              <p:cNvSpPr/>
              <p:nvPr/>
            </p:nvSpPr>
            <p:spPr bwMode="auto">
              <a:xfrm>
                <a:off x="5934075" y="4783138"/>
                <a:ext cx="195262" cy="106363"/>
              </a:xfrm>
              <a:custGeom>
                <a:avLst/>
                <a:gdLst>
                  <a:gd name="T0" fmla="*/ 123 w 123"/>
                  <a:gd name="T1" fmla="*/ 67 h 67"/>
                  <a:gd name="T2" fmla="*/ 0 w 123"/>
                  <a:gd name="T3" fmla="*/ 67 h 67"/>
                  <a:gd name="T4" fmla="*/ 0 w 123"/>
                  <a:gd name="T5" fmla="*/ 0 h 67"/>
                  <a:gd name="T6" fmla="*/ 10 w 123"/>
                  <a:gd name="T7" fmla="*/ 0 h 67"/>
                  <a:gd name="T8" fmla="*/ 10 w 123"/>
                  <a:gd name="T9" fmla="*/ 57 h 67"/>
                  <a:gd name="T10" fmla="*/ 113 w 123"/>
                  <a:gd name="T11" fmla="*/ 57 h 67"/>
                  <a:gd name="T12" fmla="*/ 113 w 123"/>
                  <a:gd name="T13" fmla="*/ 0 h 67"/>
                  <a:gd name="T14" fmla="*/ 123 w 123"/>
                  <a:gd name="T15" fmla="*/ 0 h 67"/>
                  <a:gd name="T16" fmla="*/ 123 w 123"/>
                  <a:gd name="T17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3" h="67">
                    <a:moveTo>
                      <a:pt x="123" y="67"/>
                    </a:moveTo>
                    <a:lnTo>
                      <a:pt x="0" y="67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10" y="57"/>
                    </a:lnTo>
                    <a:lnTo>
                      <a:pt x="113" y="57"/>
                    </a:lnTo>
                    <a:lnTo>
                      <a:pt x="113" y="0"/>
                    </a:lnTo>
                    <a:lnTo>
                      <a:pt x="123" y="0"/>
                    </a:lnTo>
                    <a:lnTo>
                      <a:pt x="123" y="6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0" name="Freeform 17"/>
              <p:cNvSpPr/>
              <p:nvPr/>
            </p:nvSpPr>
            <p:spPr bwMode="auto">
              <a:xfrm>
                <a:off x="5903913" y="4632325"/>
                <a:ext cx="257175" cy="149225"/>
              </a:xfrm>
              <a:custGeom>
                <a:avLst/>
                <a:gdLst>
                  <a:gd name="T0" fmla="*/ 154 w 162"/>
                  <a:gd name="T1" fmla="*/ 94 h 94"/>
                  <a:gd name="T2" fmla="*/ 81 w 162"/>
                  <a:gd name="T3" fmla="*/ 15 h 94"/>
                  <a:gd name="T4" fmla="*/ 7 w 162"/>
                  <a:gd name="T5" fmla="*/ 94 h 94"/>
                  <a:gd name="T6" fmla="*/ 0 w 162"/>
                  <a:gd name="T7" fmla="*/ 86 h 94"/>
                  <a:gd name="T8" fmla="*/ 81 w 162"/>
                  <a:gd name="T9" fmla="*/ 0 h 94"/>
                  <a:gd name="T10" fmla="*/ 162 w 162"/>
                  <a:gd name="T11" fmla="*/ 86 h 94"/>
                  <a:gd name="T12" fmla="*/ 154 w 162"/>
                  <a:gd name="T13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2" h="94">
                    <a:moveTo>
                      <a:pt x="154" y="94"/>
                    </a:moveTo>
                    <a:lnTo>
                      <a:pt x="81" y="15"/>
                    </a:lnTo>
                    <a:lnTo>
                      <a:pt x="7" y="94"/>
                    </a:lnTo>
                    <a:lnTo>
                      <a:pt x="0" y="86"/>
                    </a:lnTo>
                    <a:lnTo>
                      <a:pt x="81" y="0"/>
                    </a:lnTo>
                    <a:lnTo>
                      <a:pt x="162" y="86"/>
                    </a:lnTo>
                    <a:lnTo>
                      <a:pt x="154" y="9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1" name="Freeform 18"/>
              <p:cNvSpPr/>
              <p:nvPr/>
            </p:nvSpPr>
            <p:spPr bwMode="auto">
              <a:xfrm>
                <a:off x="5999163" y="4783138"/>
                <a:ext cx="65087" cy="73025"/>
              </a:xfrm>
              <a:custGeom>
                <a:avLst/>
                <a:gdLst>
                  <a:gd name="T0" fmla="*/ 41 w 41"/>
                  <a:gd name="T1" fmla="*/ 46 h 46"/>
                  <a:gd name="T2" fmla="*/ 31 w 41"/>
                  <a:gd name="T3" fmla="*/ 46 h 46"/>
                  <a:gd name="T4" fmla="*/ 31 w 41"/>
                  <a:gd name="T5" fmla="*/ 10 h 46"/>
                  <a:gd name="T6" fmla="*/ 10 w 41"/>
                  <a:gd name="T7" fmla="*/ 10 h 46"/>
                  <a:gd name="T8" fmla="*/ 10 w 41"/>
                  <a:gd name="T9" fmla="*/ 46 h 46"/>
                  <a:gd name="T10" fmla="*/ 0 w 41"/>
                  <a:gd name="T11" fmla="*/ 46 h 46"/>
                  <a:gd name="T12" fmla="*/ 0 w 41"/>
                  <a:gd name="T13" fmla="*/ 0 h 46"/>
                  <a:gd name="T14" fmla="*/ 41 w 41"/>
                  <a:gd name="T15" fmla="*/ 0 h 46"/>
                  <a:gd name="T16" fmla="*/ 41 w 41"/>
                  <a:gd name="T1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46">
                    <a:moveTo>
                      <a:pt x="41" y="46"/>
                    </a:moveTo>
                    <a:lnTo>
                      <a:pt x="31" y="46"/>
                    </a:lnTo>
                    <a:lnTo>
                      <a:pt x="31" y="10"/>
                    </a:lnTo>
                    <a:lnTo>
                      <a:pt x="10" y="10"/>
                    </a:lnTo>
                    <a:lnTo>
                      <a:pt x="10" y="46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41" y="0"/>
                    </a:lnTo>
                    <a:lnTo>
                      <a:pt x="41" y="4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2" name="Freeform 19"/>
              <p:cNvSpPr>
                <a:spLocks noEditPoints="1"/>
              </p:cNvSpPr>
              <p:nvPr/>
            </p:nvSpPr>
            <p:spPr bwMode="auto">
              <a:xfrm>
                <a:off x="5999163" y="4702175"/>
                <a:ext cx="65087" cy="65088"/>
              </a:xfrm>
              <a:custGeom>
                <a:avLst/>
                <a:gdLst>
                  <a:gd name="T0" fmla="*/ 16 w 32"/>
                  <a:gd name="T1" fmla="*/ 32 h 32"/>
                  <a:gd name="T2" fmla="*/ 0 w 32"/>
                  <a:gd name="T3" fmla="*/ 16 h 32"/>
                  <a:gd name="T4" fmla="*/ 16 w 32"/>
                  <a:gd name="T5" fmla="*/ 0 h 32"/>
                  <a:gd name="T6" fmla="*/ 32 w 32"/>
                  <a:gd name="T7" fmla="*/ 16 h 32"/>
                  <a:gd name="T8" fmla="*/ 16 w 32"/>
                  <a:gd name="T9" fmla="*/ 32 h 32"/>
                  <a:gd name="T10" fmla="*/ 16 w 32"/>
                  <a:gd name="T11" fmla="*/ 8 h 32"/>
                  <a:gd name="T12" fmla="*/ 8 w 32"/>
                  <a:gd name="T13" fmla="*/ 16 h 32"/>
                  <a:gd name="T14" fmla="*/ 16 w 32"/>
                  <a:gd name="T15" fmla="*/ 24 h 32"/>
                  <a:gd name="T16" fmla="*/ 24 w 32"/>
                  <a:gd name="T17" fmla="*/ 16 h 32"/>
                  <a:gd name="T18" fmla="*/ 16 w 32"/>
                  <a:gd name="T1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25" y="0"/>
                      <a:pt x="32" y="7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  <a:moveTo>
                      <a:pt x="16" y="8"/>
                    </a:moveTo>
                    <a:cubicBezTo>
                      <a:pt x="12" y="8"/>
                      <a:pt x="8" y="12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12"/>
                      <a:pt x="20" y="8"/>
                      <a:pt x="16" y="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43" name="组合 3"/>
          <p:cNvGrpSpPr/>
          <p:nvPr/>
        </p:nvGrpSpPr>
        <p:grpSpPr>
          <a:xfrm>
            <a:off x="4709806" y="3565712"/>
            <a:ext cx="925769" cy="798077"/>
            <a:chOff x="4638068" y="3306330"/>
            <a:chExt cx="925769" cy="798077"/>
          </a:xfrm>
        </p:grpSpPr>
        <p:sp>
          <p:nvSpPr>
            <p:cNvPr id="44" name="六边形 43"/>
            <p:cNvSpPr/>
            <p:nvPr/>
          </p:nvSpPr>
          <p:spPr>
            <a:xfrm rot="1800000">
              <a:off x="4638068" y="3306330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45" name="组合 138"/>
            <p:cNvGrpSpPr/>
            <p:nvPr/>
          </p:nvGrpSpPr>
          <p:grpSpPr>
            <a:xfrm>
              <a:off x="4955659" y="3539163"/>
              <a:ext cx="290586" cy="332411"/>
              <a:chOff x="10856093" y="315913"/>
              <a:chExt cx="419100" cy="479425"/>
            </a:xfrm>
            <a:solidFill>
              <a:schemeClr val="bg1"/>
            </a:solidFill>
          </p:grpSpPr>
          <p:sp>
            <p:nvSpPr>
              <p:cNvPr id="46" name="Freeform 7"/>
              <p:cNvSpPr>
                <a:spLocks noEditPoints="1"/>
              </p:cNvSpPr>
              <p:nvPr/>
            </p:nvSpPr>
            <p:spPr bwMode="auto">
              <a:xfrm>
                <a:off x="10856093" y="315913"/>
                <a:ext cx="330200" cy="419100"/>
              </a:xfrm>
              <a:custGeom>
                <a:avLst/>
                <a:gdLst>
                  <a:gd name="T0" fmla="*/ 208 w 208"/>
                  <a:gd name="T1" fmla="*/ 264 h 264"/>
                  <a:gd name="T2" fmla="*/ 0 w 208"/>
                  <a:gd name="T3" fmla="*/ 264 h 264"/>
                  <a:gd name="T4" fmla="*/ 0 w 208"/>
                  <a:gd name="T5" fmla="*/ 0 h 264"/>
                  <a:gd name="T6" fmla="*/ 208 w 208"/>
                  <a:gd name="T7" fmla="*/ 0 h 264"/>
                  <a:gd name="T8" fmla="*/ 208 w 208"/>
                  <a:gd name="T9" fmla="*/ 264 h 264"/>
                  <a:gd name="T10" fmla="*/ 19 w 208"/>
                  <a:gd name="T11" fmla="*/ 245 h 264"/>
                  <a:gd name="T12" fmla="*/ 189 w 208"/>
                  <a:gd name="T13" fmla="*/ 245 h 264"/>
                  <a:gd name="T14" fmla="*/ 189 w 208"/>
                  <a:gd name="T15" fmla="*/ 18 h 264"/>
                  <a:gd name="T16" fmla="*/ 19 w 208"/>
                  <a:gd name="T17" fmla="*/ 18 h 264"/>
                  <a:gd name="T18" fmla="*/ 19 w 208"/>
                  <a:gd name="T19" fmla="*/ 245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8" h="264">
                    <a:moveTo>
                      <a:pt x="208" y="264"/>
                    </a:moveTo>
                    <a:lnTo>
                      <a:pt x="0" y="264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264"/>
                    </a:lnTo>
                    <a:close/>
                    <a:moveTo>
                      <a:pt x="19" y="245"/>
                    </a:moveTo>
                    <a:lnTo>
                      <a:pt x="189" y="245"/>
                    </a:lnTo>
                    <a:lnTo>
                      <a:pt x="189" y="18"/>
                    </a:lnTo>
                    <a:lnTo>
                      <a:pt x="19" y="18"/>
                    </a:lnTo>
                    <a:lnTo>
                      <a:pt x="19" y="24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7" name="Rectangle 8"/>
              <p:cNvSpPr>
                <a:spLocks noChangeArrowheads="1"/>
              </p:cNvSpPr>
              <p:nvPr/>
            </p:nvSpPr>
            <p:spPr bwMode="auto">
              <a:xfrm>
                <a:off x="10930706" y="495301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8" name="Rectangle 9"/>
              <p:cNvSpPr>
                <a:spLocks noChangeArrowheads="1"/>
              </p:cNvSpPr>
              <p:nvPr/>
            </p:nvSpPr>
            <p:spPr bwMode="auto">
              <a:xfrm>
                <a:off x="10930706" y="555626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9" name="Rectangle 10"/>
              <p:cNvSpPr>
                <a:spLocks noChangeArrowheads="1"/>
              </p:cNvSpPr>
              <p:nvPr/>
            </p:nvSpPr>
            <p:spPr bwMode="auto">
              <a:xfrm>
                <a:off x="10930706" y="615951"/>
                <a:ext cx="179388" cy="2857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0" name="Rectangle 11"/>
              <p:cNvSpPr>
                <a:spLocks noChangeArrowheads="1"/>
              </p:cNvSpPr>
              <p:nvPr/>
            </p:nvSpPr>
            <p:spPr bwMode="auto">
              <a:xfrm>
                <a:off x="10930706" y="434975"/>
                <a:ext cx="904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1" name="Freeform 12"/>
              <p:cNvSpPr/>
              <p:nvPr/>
            </p:nvSpPr>
            <p:spPr bwMode="auto">
              <a:xfrm>
                <a:off x="10960868" y="374650"/>
                <a:ext cx="314325" cy="420688"/>
              </a:xfrm>
              <a:custGeom>
                <a:avLst/>
                <a:gdLst>
                  <a:gd name="T0" fmla="*/ 198 w 198"/>
                  <a:gd name="T1" fmla="*/ 265 h 265"/>
                  <a:gd name="T2" fmla="*/ 0 w 198"/>
                  <a:gd name="T3" fmla="*/ 265 h 265"/>
                  <a:gd name="T4" fmla="*/ 0 w 198"/>
                  <a:gd name="T5" fmla="*/ 246 h 265"/>
                  <a:gd name="T6" fmla="*/ 179 w 198"/>
                  <a:gd name="T7" fmla="*/ 246 h 265"/>
                  <a:gd name="T8" fmla="*/ 179 w 198"/>
                  <a:gd name="T9" fmla="*/ 19 h 265"/>
                  <a:gd name="T10" fmla="*/ 160 w 198"/>
                  <a:gd name="T11" fmla="*/ 19 h 265"/>
                  <a:gd name="T12" fmla="*/ 160 w 198"/>
                  <a:gd name="T13" fmla="*/ 0 h 265"/>
                  <a:gd name="T14" fmla="*/ 198 w 198"/>
                  <a:gd name="T15" fmla="*/ 0 h 265"/>
                  <a:gd name="T16" fmla="*/ 198 w 198"/>
                  <a:gd name="T17" fmla="*/ 265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8" h="265">
                    <a:moveTo>
                      <a:pt x="198" y="265"/>
                    </a:moveTo>
                    <a:lnTo>
                      <a:pt x="0" y="265"/>
                    </a:lnTo>
                    <a:lnTo>
                      <a:pt x="0" y="246"/>
                    </a:lnTo>
                    <a:lnTo>
                      <a:pt x="179" y="246"/>
                    </a:lnTo>
                    <a:lnTo>
                      <a:pt x="179" y="19"/>
                    </a:lnTo>
                    <a:lnTo>
                      <a:pt x="160" y="19"/>
                    </a:lnTo>
                    <a:lnTo>
                      <a:pt x="160" y="0"/>
                    </a:lnTo>
                    <a:lnTo>
                      <a:pt x="198" y="0"/>
                    </a:lnTo>
                    <a:lnTo>
                      <a:pt x="198" y="2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52" name="组合 6"/>
          <p:cNvGrpSpPr/>
          <p:nvPr/>
        </p:nvGrpSpPr>
        <p:grpSpPr>
          <a:xfrm>
            <a:off x="3566799" y="1576481"/>
            <a:ext cx="925769" cy="798077"/>
            <a:chOff x="3495061" y="1317099"/>
            <a:chExt cx="925769" cy="798077"/>
          </a:xfrm>
        </p:grpSpPr>
        <p:sp>
          <p:nvSpPr>
            <p:cNvPr id="53" name="六边形 52"/>
            <p:cNvSpPr/>
            <p:nvPr/>
          </p:nvSpPr>
          <p:spPr>
            <a:xfrm rot="1800000">
              <a:off x="3495061" y="1317099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54" name="组合 123"/>
            <p:cNvGrpSpPr/>
            <p:nvPr/>
          </p:nvGrpSpPr>
          <p:grpSpPr>
            <a:xfrm>
              <a:off x="3797292" y="1491630"/>
              <a:ext cx="306656" cy="310856"/>
              <a:chOff x="9363075" y="4967288"/>
              <a:chExt cx="463551" cy="469900"/>
            </a:xfrm>
            <a:solidFill>
              <a:schemeClr val="bg1"/>
            </a:solidFill>
          </p:grpSpPr>
          <p:sp>
            <p:nvSpPr>
              <p:cNvPr id="55" name="Freeform 22"/>
              <p:cNvSpPr/>
              <p:nvPr/>
            </p:nvSpPr>
            <p:spPr bwMode="auto">
              <a:xfrm>
                <a:off x="9371013" y="5280025"/>
                <a:ext cx="158750" cy="150813"/>
              </a:xfrm>
              <a:custGeom>
                <a:avLst/>
                <a:gdLst>
                  <a:gd name="T0" fmla="*/ 14 w 100"/>
                  <a:gd name="T1" fmla="*/ 95 h 95"/>
                  <a:gd name="T2" fmla="*/ 0 w 100"/>
                  <a:gd name="T3" fmla="*/ 80 h 95"/>
                  <a:gd name="T4" fmla="*/ 85 w 100"/>
                  <a:gd name="T5" fmla="*/ 0 h 95"/>
                  <a:gd name="T6" fmla="*/ 100 w 100"/>
                  <a:gd name="T7" fmla="*/ 14 h 95"/>
                  <a:gd name="T8" fmla="*/ 14 w 100"/>
                  <a:gd name="T9" fmla="*/ 9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" h="95">
                    <a:moveTo>
                      <a:pt x="14" y="95"/>
                    </a:moveTo>
                    <a:lnTo>
                      <a:pt x="0" y="80"/>
                    </a:lnTo>
                    <a:lnTo>
                      <a:pt x="85" y="0"/>
                    </a:lnTo>
                    <a:lnTo>
                      <a:pt x="100" y="14"/>
                    </a:lnTo>
                    <a:lnTo>
                      <a:pt x="14" y="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6" name="Freeform 23"/>
              <p:cNvSpPr>
                <a:spLocks noEditPoints="1"/>
              </p:cNvSpPr>
              <p:nvPr/>
            </p:nvSpPr>
            <p:spPr bwMode="auto">
              <a:xfrm>
                <a:off x="9486900" y="5200650"/>
                <a:ext cx="120650" cy="120650"/>
              </a:xfrm>
              <a:custGeom>
                <a:avLst/>
                <a:gdLst>
                  <a:gd name="T0" fmla="*/ 16 w 32"/>
                  <a:gd name="T1" fmla="*/ 32 h 32"/>
                  <a:gd name="T2" fmla="*/ 0 w 32"/>
                  <a:gd name="T3" fmla="*/ 16 h 32"/>
                  <a:gd name="T4" fmla="*/ 16 w 32"/>
                  <a:gd name="T5" fmla="*/ 0 h 32"/>
                  <a:gd name="T6" fmla="*/ 32 w 32"/>
                  <a:gd name="T7" fmla="*/ 16 h 32"/>
                  <a:gd name="T8" fmla="*/ 16 w 32"/>
                  <a:gd name="T9" fmla="*/ 32 h 32"/>
                  <a:gd name="T10" fmla="*/ 16 w 32"/>
                  <a:gd name="T11" fmla="*/ 8 h 32"/>
                  <a:gd name="T12" fmla="*/ 8 w 32"/>
                  <a:gd name="T13" fmla="*/ 16 h 32"/>
                  <a:gd name="T14" fmla="*/ 16 w 32"/>
                  <a:gd name="T15" fmla="*/ 24 h 32"/>
                  <a:gd name="T16" fmla="*/ 24 w 32"/>
                  <a:gd name="T17" fmla="*/ 16 h 32"/>
                  <a:gd name="T18" fmla="*/ 16 w 32"/>
                  <a:gd name="T1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25" y="0"/>
                      <a:pt x="32" y="7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  <a:moveTo>
                      <a:pt x="16" y="8"/>
                    </a:moveTo>
                    <a:cubicBezTo>
                      <a:pt x="12" y="8"/>
                      <a:pt x="8" y="12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12"/>
                      <a:pt x="20" y="8"/>
                      <a:pt x="16" y="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7" name="Freeform 24"/>
              <p:cNvSpPr>
                <a:spLocks noEditPoints="1"/>
              </p:cNvSpPr>
              <p:nvPr/>
            </p:nvSpPr>
            <p:spPr bwMode="auto">
              <a:xfrm>
                <a:off x="9577388" y="4967288"/>
                <a:ext cx="249238" cy="249238"/>
              </a:xfrm>
              <a:custGeom>
                <a:avLst/>
                <a:gdLst>
                  <a:gd name="T0" fmla="*/ 32 w 66"/>
                  <a:gd name="T1" fmla="*/ 66 h 66"/>
                  <a:gd name="T2" fmla="*/ 9 w 66"/>
                  <a:gd name="T3" fmla="*/ 57 h 66"/>
                  <a:gd name="T4" fmla="*/ 0 w 66"/>
                  <a:gd name="T5" fmla="*/ 34 h 66"/>
                  <a:gd name="T6" fmla="*/ 9 w 66"/>
                  <a:gd name="T7" fmla="*/ 11 h 66"/>
                  <a:gd name="T8" fmla="*/ 20 w 66"/>
                  <a:gd name="T9" fmla="*/ 0 h 66"/>
                  <a:gd name="T10" fmla="*/ 66 w 66"/>
                  <a:gd name="T11" fmla="*/ 46 h 66"/>
                  <a:gd name="T12" fmla="*/ 55 w 66"/>
                  <a:gd name="T13" fmla="*/ 57 h 66"/>
                  <a:gd name="T14" fmla="*/ 32 w 66"/>
                  <a:gd name="T15" fmla="*/ 66 h 66"/>
                  <a:gd name="T16" fmla="*/ 20 w 66"/>
                  <a:gd name="T17" fmla="*/ 12 h 66"/>
                  <a:gd name="T18" fmla="*/ 15 w 66"/>
                  <a:gd name="T19" fmla="*/ 17 h 66"/>
                  <a:gd name="T20" fmla="*/ 8 w 66"/>
                  <a:gd name="T21" fmla="*/ 34 h 66"/>
                  <a:gd name="T22" fmla="*/ 15 w 66"/>
                  <a:gd name="T23" fmla="*/ 51 h 66"/>
                  <a:gd name="T24" fmla="*/ 32 w 66"/>
                  <a:gd name="T25" fmla="*/ 58 h 66"/>
                  <a:gd name="T26" fmla="*/ 49 w 66"/>
                  <a:gd name="T27" fmla="*/ 51 h 66"/>
                  <a:gd name="T28" fmla="*/ 54 w 66"/>
                  <a:gd name="T29" fmla="*/ 46 h 66"/>
                  <a:gd name="T30" fmla="*/ 20 w 66"/>
                  <a:gd name="T31" fmla="*/ 12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6" h="66">
                    <a:moveTo>
                      <a:pt x="32" y="66"/>
                    </a:moveTo>
                    <a:cubicBezTo>
                      <a:pt x="23" y="66"/>
                      <a:pt x="15" y="63"/>
                      <a:pt x="9" y="57"/>
                    </a:cubicBezTo>
                    <a:cubicBezTo>
                      <a:pt x="3" y="51"/>
                      <a:pt x="0" y="43"/>
                      <a:pt x="0" y="34"/>
                    </a:cubicBezTo>
                    <a:cubicBezTo>
                      <a:pt x="0" y="25"/>
                      <a:pt x="3" y="17"/>
                      <a:pt x="9" y="1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66" y="46"/>
                      <a:pt x="66" y="46"/>
                      <a:pt x="66" y="46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49" y="63"/>
                      <a:pt x="41" y="66"/>
                      <a:pt x="32" y="66"/>
                    </a:cubicBezTo>
                    <a:moveTo>
                      <a:pt x="20" y="12"/>
                    </a:moveTo>
                    <a:cubicBezTo>
                      <a:pt x="15" y="17"/>
                      <a:pt x="15" y="17"/>
                      <a:pt x="15" y="17"/>
                    </a:cubicBezTo>
                    <a:cubicBezTo>
                      <a:pt x="10" y="22"/>
                      <a:pt x="8" y="28"/>
                      <a:pt x="8" y="34"/>
                    </a:cubicBezTo>
                    <a:cubicBezTo>
                      <a:pt x="8" y="40"/>
                      <a:pt x="10" y="46"/>
                      <a:pt x="15" y="51"/>
                    </a:cubicBezTo>
                    <a:cubicBezTo>
                      <a:pt x="20" y="56"/>
                      <a:pt x="26" y="58"/>
                      <a:pt x="32" y="58"/>
                    </a:cubicBezTo>
                    <a:cubicBezTo>
                      <a:pt x="38" y="58"/>
                      <a:pt x="44" y="56"/>
                      <a:pt x="49" y="51"/>
                    </a:cubicBezTo>
                    <a:cubicBezTo>
                      <a:pt x="54" y="46"/>
                      <a:pt x="54" y="46"/>
                      <a:pt x="54" y="46"/>
                    </a:cubicBezTo>
                    <a:lnTo>
                      <a:pt x="20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8" name="Freeform 25"/>
              <p:cNvSpPr/>
              <p:nvPr/>
            </p:nvSpPr>
            <p:spPr bwMode="auto">
              <a:xfrm>
                <a:off x="9363075" y="5065713"/>
                <a:ext cx="365125" cy="371475"/>
              </a:xfrm>
              <a:custGeom>
                <a:avLst/>
                <a:gdLst>
                  <a:gd name="T0" fmla="*/ 0 w 230"/>
                  <a:gd name="T1" fmla="*/ 234 h 234"/>
                  <a:gd name="T2" fmla="*/ 22 w 230"/>
                  <a:gd name="T3" fmla="*/ 49 h 234"/>
                  <a:gd name="T4" fmla="*/ 112 w 230"/>
                  <a:gd name="T5" fmla="*/ 0 h 234"/>
                  <a:gd name="T6" fmla="*/ 121 w 230"/>
                  <a:gd name="T7" fmla="*/ 16 h 234"/>
                  <a:gd name="T8" fmla="*/ 41 w 230"/>
                  <a:gd name="T9" fmla="*/ 61 h 234"/>
                  <a:gd name="T10" fmla="*/ 24 w 230"/>
                  <a:gd name="T11" fmla="*/ 211 h 234"/>
                  <a:gd name="T12" fmla="*/ 185 w 230"/>
                  <a:gd name="T13" fmla="*/ 180 h 234"/>
                  <a:gd name="T14" fmla="*/ 211 w 230"/>
                  <a:gd name="T15" fmla="*/ 111 h 234"/>
                  <a:gd name="T16" fmla="*/ 230 w 230"/>
                  <a:gd name="T17" fmla="*/ 116 h 234"/>
                  <a:gd name="T18" fmla="*/ 199 w 230"/>
                  <a:gd name="T19" fmla="*/ 199 h 234"/>
                  <a:gd name="T20" fmla="*/ 0 w 230"/>
                  <a:gd name="T21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0" h="234">
                    <a:moveTo>
                      <a:pt x="0" y="234"/>
                    </a:moveTo>
                    <a:lnTo>
                      <a:pt x="22" y="49"/>
                    </a:lnTo>
                    <a:lnTo>
                      <a:pt x="112" y="0"/>
                    </a:lnTo>
                    <a:lnTo>
                      <a:pt x="121" y="16"/>
                    </a:lnTo>
                    <a:lnTo>
                      <a:pt x="41" y="61"/>
                    </a:lnTo>
                    <a:lnTo>
                      <a:pt x="24" y="211"/>
                    </a:lnTo>
                    <a:lnTo>
                      <a:pt x="185" y="180"/>
                    </a:lnTo>
                    <a:lnTo>
                      <a:pt x="211" y="111"/>
                    </a:lnTo>
                    <a:lnTo>
                      <a:pt x="230" y="116"/>
                    </a:lnTo>
                    <a:lnTo>
                      <a:pt x="199" y="199"/>
                    </a:lnTo>
                    <a:lnTo>
                      <a:pt x="0" y="23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-271463" y="1468895"/>
            <a:ext cx="9658352" cy="2009068"/>
          </a:xfrm>
          <a:prstGeom prst="roundRect">
            <a:avLst>
              <a:gd name="adj" fmla="val 444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063938" y="206194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感谢聆听</a:t>
            </a:r>
            <a:endParaRPr kumimoji="1" lang="zh-CN" altLang="en-US" sz="4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63938" y="1598404"/>
            <a:ext cx="25918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THANK</a:t>
            </a:r>
            <a:r>
              <a:rPr kumimoji="1" lang="zh-CN" altLang="en-US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YOU!</a:t>
            </a:r>
            <a:endParaRPr kumimoji="1" lang="zh-CN" altLang="en-US" sz="3000" b="1" dirty="0">
              <a:solidFill>
                <a:schemeClr val="bg1"/>
              </a:solidFill>
              <a:latin typeface="+mj-lt"/>
              <a:cs typeface="Arial Black" panose="020B0A04020102020204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14884" y="2927115"/>
            <a:ext cx="1102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PRESENTED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BY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grpSp>
        <p:nvGrpSpPr>
          <p:cNvPr id="11" name="组 10"/>
          <p:cNvGrpSpPr/>
          <p:nvPr/>
        </p:nvGrpSpPr>
        <p:grpSpPr>
          <a:xfrm>
            <a:off x="7415938" y="2180978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12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9" name="椭圆 18"/>
          <p:cNvSpPr/>
          <p:nvPr/>
        </p:nvSpPr>
        <p:spPr>
          <a:xfrm>
            <a:off x="818932" y="438229"/>
            <a:ext cx="3955312" cy="3955312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152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3393810" y="2794336"/>
            <a:ext cx="2356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ONE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487408" y="3249837"/>
            <a:ext cx="2169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市场分析 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5" name="组 34"/>
          <p:cNvGrpSpPr/>
          <p:nvPr/>
        </p:nvGrpSpPr>
        <p:grpSpPr>
          <a:xfrm>
            <a:off x="4014449" y="1309816"/>
            <a:ext cx="1115102" cy="936686"/>
            <a:chOff x="2127915" y="1569040"/>
            <a:chExt cx="635000" cy="533400"/>
          </a:xfrm>
        </p:grpSpPr>
        <p:sp>
          <p:nvSpPr>
            <p:cNvPr id="33" name="Freeform 108"/>
            <p:cNvSpPr/>
            <p:nvPr/>
          </p:nvSpPr>
          <p:spPr bwMode="auto">
            <a:xfrm>
              <a:off x="2127915" y="1569040"/>
              <a:ext cx="635000" cy="304800"/>
            </a:xfrm>
            <a:custGeom>
              <a:avLst/>
              <a:gdLst/>
              <a:ahLst/>
              <a:cxnLst>
                <a:cxn ang="0">
                  <a:pos x="16" y="192"/>
                </a:cxn>
                <a:cxn ang="0">
                  <a:pos x="26" y="188"/>
                </a:cxn>
                <a:cxn ang="0">
                  <a:pos x="32" y="178"/>
                </a:cxn>
                <a:cxn ang="0">
                  <a:pos x="110" y="142"/>
                </a:cxn>
                <a:cxn ang="0">
                  <a:pos x="120" y="144"/>
                </a:cxn>
                <a:cxn ang="0">
                  <a:pos x="126" y="144"/>
                </a:cxn>
                <a:cxn ang="0">
                  <a:pos x="134" y="136"/>
                </a:cxn>
                <a:cxn ang="0">
                  <a:pos x="136" y="128"/>
                </a:cxn>
                <a:cxn ang="0">
                  <a:pos x="194" y="80"/>
                </a:cxn>
                <a:cxn ang="0">
                  <a:pos x="200" y="80"/>
                </a:cxn>
                <a:cxn ang="0">
                  <a:pos x="206" y="78"/>
                </a:cxn>
                <a:cxn ang="0">
                  <a:pos x="264" y="112"/>
                </a:cxn>
                <a:cxn ang="0">
                  <a:pos x="264" y="112"/>
                </a:cxn>
                <a:cxn ang="0">
                  <a:pos x="268" y="124"/>
                </a:cxn>
                <a:cxn ang="0">
                  <a:pos x="280" y="128"/>
                </a:cxn>
                <a:cxn ang="0">
                  <a:pos x="286" y="128"/>
                </a:cxn>
                <a:cxn ang="0">
                  <a:pos x="294" y="120"/>
                </a:cxn>
                <a:cxn ang="0">
                  <a:pos x="296" y="112"/>
                </a:cxn>
                <a:cxn ang="0">
                  <a:pos x="378" y="32"/>
                </a:cxn>
                <a:cxn ang="0">
                  <a:pos x="384" y="32"/>
                </a:cxn>
                <a:cxn ang="0">
                  <a:pos x="390" y="32"/>
                </a:cxn>
                <a:cxn ang="0">
                  <a:pos x="398" y="24"/>
                </a:cxn>
                <a:cxn ang="0">
                  <a:pos x="400" y="16"/>
                </a:cxn>
                <a:cxn ang="0">
                  <a:pos x="394" y="6"/>
                </a:cxn>
                <a:cxn ang="0">
                  <a:pos x="384" y="0"/>
                </a:cxn>
                <a:cxn ang="0">
                  <a:pos x="376" y="2"/>
                </a:cxn>
                <a:cxn ang="0">
                  <a:pos x="368" y="10"/>
                </a:cxn>
                <a:cxn ang="0">
                  <a:pos x="368" y="16"/>
                </a:cxn>
                <a:cxn ang="0">
                  <a:pos x="284" y="98"/>
                </a:cxn>
                <a:cxn ang="0">
                  <a:pos x="280" y="96"/>
                </a:cxn>
                <a:cxn ang="0">
                  <a:pos x="272" y="100"/>
                </a:cxn>
                <a:cxn ang="0">
                  <a:pos x="216" y="66"/>
                </a:cxn>
                <a:cxn ang="0">
                  <a:pos x="216" y="64"/>
                </a:cxn>
                <a:cxn ang="0">
                  <a:pos x="210" y="54"/>
                </a:cxn>
                <a:cxn ang="0">
                  <a:pos x="200" y="48"/>
                </a:cxn>
                <a:cxn ang="0">
                  <a:pos x="192" y="50"/>
                </a:cxn>
                <a:cxn ang="0">
                  <a:pos x="184" y="58"/>
                </a:cxn>
                <a:cxn ang="0">
                  <a:pos x="184" y="64"/>
                </a:cxn>
                <a:cxn ang="0">
                  <a:pos x="126" y="114"/>
                </a:cxn>
                <a:cxn ang="0">
                  <a:pos x="120" y="112"/>
                </a:cxn>
                <a:cxn ang="0">
                  <a:pos x="114" y="114"/>
                </a:cxn>
                <a:cxn ang="0">
                  <a:pos x="104" y="122"/>
                </a:cxn>
                <a:cxn ang="0">
                  <a:pos x="24" y="164"/>
                </a:cxn>
                <a:cxn ang="0">
                  <a:pos x="20" y="162"/>
                </a:cxn>
                <a:cxn ang="0">
                  <a:pos x="16" y="160"/>
                </a:cxn>
                <a:cxn ang="0">
                  <a:pos x="4" y="166"/>
                </a:cxn>
                <a:cxn ang="0">
                  <a:pos x="0" y="176"/>
                </a:cxn>
                <a:cxn ang="0">
                  <a:pos x="0" y="184"/>
                </a:cxn>
                <a:cxn ang="0">
                  <a:pos x="8" y="192"/>
                </a:cxn>
                <a:cxn ang="0">
                  <a:pos x="16" y="192"/>
                </a:cxn>
              </a:cxnLst>
              <a:rect l="0" t="0" r="r" b="b"/>
              <a:pathLst>
                <a:path w="400" h="192">
                  <a:moveTo>
                    <a:pt x="16" y="192"/>
                  </a:moveTo>
                  <a:lnTo>
                    <a:pt x="16" y="192"/>
                  </a:lnTo>
                  <a:lnTo>
                    <a:pt x="22" y="192"/>
                  </a:lnTo>
                  <a:lnTo>
                    <a:pt x="26" y="188"/>
                  </a:lnTo>
                  <a:lnTo>
                    <a:pt x="30" y="184"/>
                  </a:lnTo>
                  <a:lnTo>
                    <a:pt x="32" y="178"/>
                  </a:lnTo>
                  <a:lnTo>
                    <a:pt x="110" y="142"/>
                  </a:lnTo>
                  <a:lnTo>
                    <a:pt x="110" y="142"/>
                  </a:lnTo>
                  <a:lnTo>
                    <a:pt x="114" y="144"/>
                  </a:lnTo>
                  <a:lnTo>
                    <a:pt x="120" y="144"/>
                  </a:lnTo>
                  <a:lnTo>
                    <a:pt x="120" y="144"/>
                  </a:lnTo>
                  <a:lnTo>
                    <a:pt x="126" y="144"/>
                  </a:lnTo>
                  <a:lnTo>
                    <a:pt x="130" y="140"/>
                  </a:lnTo>
                  <a:lnTo>
                    <a:pt x="134" y="136"/>
                  </a:lnTo>
                  <a:lnTo>
                    <a:pt x="136" y="128"/>
                  </a:lnTo>
                  <a:lnTo>
                    <a:pt x="136" y="128"/>
                  </a:lnTo>
                  <a:lnTo>
                    <a:pt x="134" y="126"/>
                  </a:lnTo>
                  <a:lnTo>
                    <a:pt x="194" y="80"/>
                  </a:lnTo>
                  <a:lnTo>
                    <a:pt x="194" y="80"/>
                  </a:lnTo>
                  <a:lnTo>
                    <a:pt x="200" y="80"/>
                  </a:lnTo>
                  <a:lnTo>
                    <a:pt x="200" y="80"/>
                  </a:lnTo>
                  <a:lnTo>
                    <a:pt x="206" y="78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20"/>
                  </a:lnTo>
                  <a:lnTo>
                    <a:pt x="268" y="124"/>
                  </a:lnTo>
                  <a:lnTo>
                    <a:pt x="272" y="128"/>
                  </a:lnTo>
                  <a:lnTo>
                    <a:pt x="280" y="128"/>
                  </a:lnTo>
                  <a:lnTo>
                    <a:pt x="280" y="128"/>
                  </a:lnTo>
                  <a:lnTo>
                    <a:pt x="286" y="128"/>
                  </a:lnTo>
                  <a:lnTo>
                    <a:pt x="290" y="124"/>
                  </a:lnTo>
                  <a:lnTo>
                    <a:pt x="294" y="120"/>
                  </a:lnTo>
                  <a:lnTo>
                    <a:pt x="296" y="112"/>
                  </a:lnTo>
                  <a:lnTo>
                    <a:pt x="296" y="112"/>
                  </a:lnTo>
                  <a:lnTo>
                    <a:pt x="294" y="110"/>
                  </a:lnTo>
                  <a:lnTo>
                    <a:pt x="378" y="32"/>
                  </a:lnTo>
                  <a:lnTo>
                    <a:pt x="378" y="32"/>
                  </a:lnTo>
                  <a:lnTo>
                    <a:pt x="384" y="32"/>
                  </a:lnTo>
                  <a:lnTo>
                    <a:pt x="384" y="32"/>
                  </a:lnTo>
                  <a:lnTo>
                    <a:pt x="390" y="32"/>
                  </a:lnTo>
                  <a:lnTo>
                    <a:pt x="394" y="28"/>
                  </a:lnTo>
                  <a:lnTo>
                    <a:pt x="398" y="24"/>
                  </a:lnTo>
                  <a:lnTo>
                    <a:pt x="400" y="16"/>
                  </a:lnTo>
                  <a:lnTo>
                    <a:pt x="400" y="16"/>
                  </a:lnTo>
                  <a:lnTo>
                    <a:pt x="398" y="10"/>
                  </a:lnTo>
                  <a:lnTo>
                    <a:pt x="394" y="6"/>
                  </a:lnTo>
                  <a:lnTo>
                    <a:pt x="390" y="2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76" y="2"/>
                  </a:lnTo>
                  <a:lnTo>
                    <a:pt x="372" y="6"/>
                  </a:lnTo>
                  <a:lnTo>
                    <a:pt x="368" y="10"/>
                  </a:lnTo>
                  <a:lnTo>
                    <a:pt x="368" y="16"/>
                  </a:lnTo>
                  <a:lnTo>
                    <a:pt x="368" y="16"/>
                  </a:lnTo>
                  <a:lnTo>
                    <a:pt x="368" y="20"/>
                  </a:lnTo>
                  <a:lnTo>
                    <a:pt x="284" y="98"/>
                  </a:lnTo>
                  <a:lnTo>
                    <a:pt x="284" y="98"/>
                  </a:lnTo>
                  <a:lnTo>
                    <a:pt x="280" y="96"/>
                  </a:lnTo>
                  <a:lnTo>
                    <a:pt x="280" y="96"/>
                  </a:lnTo>
                  <a:lnTo>
                    <a:pt x="272" y="100"/>
                  </a:lnTo>
                  <a:lnTo>
                    <a:pt x="216" y="66"/>
                  </a:lnTo>
                  <a:lnTo>
                    <a:pt x="216" y="66"/>
                  </a:lnTo>
                  <a:lnTo>
                    <a:pt x="216" y="64"/>
                  </a:lnTo>
                  <a:lnTo>
                    <a:pt x="216" y="64"/>
                  </a:lnTo>
                  <a:lnTo>
                    <a:pt x="214" y="58"/>
                  </a:lnTo>
                  <a:lnTo>
                    <a:pt x="210" y="54"/>
                  </a:lnTo>
                  <a:lnTo>
                    <a:pt x="206" y="50"/>
                  </a:lnTo>
                  <a:lnTo>
                    <a:pt x="200" y="48"/>
                  </a:lnTo>
                  <a:lnTo>
                    <a:pt x="200" y="48"/>
                  </a:lnTo>
                  <a:lnTo>
                    <a:pt x="192" y="50"/>
                  </a:lnTo>
                  <a:lnTo>
                    <a:pt x="188" y="54"/>
                  </a:lnTo>
                  <a:lnTo>
                    <a:pt x="184" y="58"/>
                  </a:lnTo>
                  <a:lnTo>
                    <a:pt x="184" y="64"/>
                  </a:lnTo>
                  <a:lnTo>
                    <a:pt x="184" y="64"/>
                  </a:lnTo>
                  <a:lnTo>
                    <a:pt x="184" y="68"/>
                  </a:lnTo>
                  <a:lnTo>
                    <a:pt x="126" y="114"/>
                  </a:lnTo>
                  <a:lnTo>
                    <a:pt x="126" y="114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4" y="114"/>
                  </a:lnTo>
                  <a:lnTo>
                    <a:pt x="108" y="118"/>
                  </a:lnTo>
                  <a:lnTo>
                    <a:pt x="104" y="122"/>
                  </a:lnTo>
                  <a:lnTo>
                    <a:pt x="104" y="128"/>
                  </a:lnTo>
                  <a:lnTo>
                    <a:pt x="24" y="164"/>
                  </a:lnTo>
                  <a:lnTo>
                    <a:pt x="24" y="164"/>
                  </a:lnTo>
                  <a:lnTo>
                    <a:pt x="20" y="162"/>
                  </a:lnTo>
                  <a:lnTo>
                    <a:pt x="16" y="160"/>
                  </a:lnTo>
                  <a:lnTo>
                    <a:pt x="16" y="160"/>
                  </a:lnTo>
                  <a:lnTo>
                    <a:pt x="8" y="162"/>
                  </a:lnTo>
                  <a:lnTo>
                    <a:pt x="4" y="166"/>
                  </a:lnTo>
                  <a:lnTo>
                    <a:pt x="0" y="170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0" y="184"/>
                  </a:lnTo>
                  <a:lnTo>
                    <a:pt x="4" y="188"/>
                  </a:lnTo>
                  <a:lnTo>
                    <a:pt x="8" y="192"/>
                  </a:lnTo>
                  <a:lnTo>
                    <a:pt x="16" y="192"/>
                  </a:lnTo>
                  <a:lnTo>
                    <a:pt x="16" y="19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/>
              <a:endParaRPr lang="zh-CN" altLang="en-US"/>
            </a:p>
          </p:txBody>
        </p:sp>
        <p:sp>
          <p:nvSpPr>
            <p:cNvPr id="34" name="Freeform 109"/>
            <p:cNvSpPr/>
            <p:nvPr/>
          </p:nvSpPr>
          <p:spPr bwMode="auto">
            <a:xfrm>
              <a:off x="2127915" y="1899240"/>
              <a:ext cx="635000" cy="203200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72" y="6"/>
                </a:cxn>
                <a:cxn ang="0">
                  <a:pos x="368" y="16"/>
                </a:cxn>
                <a:cxn ang="0">
                  <a:pos x="368" y="20"/>
                </a:cxn>
                <a:cxn ang="0">
                  <a:pos x="284" y="98"/>
                </a:cxn>
                <a:cxn ang="0">
                  <a:pos x="280" y="96"/>
                </a:cxn>
                <a:cxn ang="0">
                  <a:pos x="214" y="38"/>
                </a:cxn>
                <a:cxn ang="0">
                  <a:pos x="216" y="32"/>
                </a:cxn>
                <a:cxn ang="0">
                  <a:pos x="214" y="26"/>
                </a:cxn>
                <a:cxn ang="0">
                  <a:pos x="206" y="18"/>
                </a:cxn>
                <a:cxn ang="0">
                  <a:pos x="200" y="16"/>
                </a:cxn>
                <a:cxn ang="0">
                  <a:pos x="188" y="22"/>
                </a:cxn>
                <a:cxn ang="0">
                  <a:pos x="184" y="32"/>
                </a:cxn>
                <a:cxn ang="0">
                  <a:pos x="184" y="36"/>
                </a:cxn>
                <a:cxn ang="0">
                  <a:pos x="126" y="82"/>
                </a:cxn>
                <a:cxn ang="0">
                  <a:pos x="120" y="80"/>
                </a:cxn>
                <a:cxn ang="0">
                  <a:pos x="106" y="86"/>
                </a:cxn>
                <a:cxn ang="0">
                  <a:pos x="30" y="76"/>
                </a:cxn>
                <a:cxn ang="0">
                  <a:pos x="24" y="68"/>
                </a:cxn>
                <a:cxn ang="0">
                  <a:pos x="16" y="64"/>
                </a:cxn>
                <a:cxn ang="0">
                  <a:pos x="8" y="66"/>
                </a:cxn>
                <a:cxn ang="0">
                  <a:pos x="0" y="74"/>
                </a:cxn>
                <a:cxn ang="0">
                  <a:pos x="0" y="80"/>
                </a:cxn>
                <a:cxn ang="0">
                  <a:pos x="4" y="92"/>
                </a:cxn>
                <a:cxn ang="0">
                  <a:pos x="16" y="96"/>
                </a:cxn>
                <a:cxn ang="0">
                  <a:pos x="22" y="96"/>
                </a:cxn>
                <a:cxn ang="0">
                  <a:pos x="104" y="102"/>
                </a:cxn>
                <a:cxn ang="0">
                  <a:pos x="106" y="106"/>
                </a:cxn>
                <a:cxn ang="0">
                  <a:pos x="114" y="112"/>
                </a:cxn>
                <a:cxn ang="0">
                  <a:pos x="120" y="112"/>
                </a:cxn>
                <a:cxn ang="0">
                  <a:pos x="130" y="108"/>
                </a:cxn>
                <a:cxn ang="0">
                  <a:pos x="136" y="96"/>
                </a:cxn>
                <a:cxn ang="0">
                  <a:pos x="134" y="94"/>
                </a:cxn>
                <a:cxn ang="0">
                  <a:pos x="194" y="48"/>
                </a:cxn>
                <a:cxn ang="0">
                  <a:pos x="200" y="48"/>
                </a:cxn>
                <a:cxn ang="0">
                  <a:pos x="264" y="108"/>
                </a:cxn>
                <a:cxn ang="0">
                  <a:pos x="264" y="112"/>
                </a:cxn>
                <a:cxn ang="0">
                  <a:pos x="264" y="120"/>
                </a:cxn>
                <a:cxn ang="0">
                  <a:pos x="272" y="128"/>
                </a:cxn>
                <a:cxn ang="0">
                  <a:pos x="280" y="128"/>
                </a:cxn>
                <a:cxn ang="0">
                  <a:pos x="290" y="124"/>
                </a:cxn>
                <a:cxn ang="0">
                  <a:pos x="296" y="112"/>
                </a:cxn>
                <a:cxn ang="0">
                  <a:pos x="294" y="110"/>
                </a:cxn>
                <a:cxn ang="0">
                  <a:pos x="378" y="32"/>
                </a:cxn>
                <a:cxn ang="0">
                  <a:pos x="384" y="32"/>
                </a:cxn>
                <a:cxn ang="0">
                  <a:pos x="394" y="28"/>
                </a:cxn>
                <a:cxn ang="0">
                  <a:pos x="400" y="16"/>
                </a:cxn>
                <a:cxn ang="0">
                  <a:pos x="398" y="10"/>
                </a:cxn>
                <a:cxn ang="0">
                  <a:pos x="390" y="2"/>
                </a:cxn>
                <a:cxn ang="0">
                  <a:pos x="384" y="0"/>
                </a:cxn>
              </a:cxnLst>
              <a:rect l="0" t="0" r="r" b="b"/>
              <a:pathLst>
                <a:path w="400" h="128">
                  <a:moveTo>
                    <a:pt x="384" y="0"/>
                  </a:moveTo>
                  <a:lnTo>
                    <a:pt x="384" y="0"/>
                  </a:lnTo>
                  <a:lnTo>
                    <a:pt x="376" y="2"/>
                  </a:lnTo>
                  <a:lnTo>
                    <a:pt x="372" y="6"/>
                  </a:lnTo>
                  <a:lnTo>
                    <a:pt x="368" y="10"/>
                  </a:lnTo>
                  <a:lnTo>
                    <a:pt x="368" y="16"/>
                  </a:lnTo>
                  <a:lnTo>
                    <a:pt x="368" y="16"/>
                  </a:lnTo>
                  <a:lnTo>
                    <a:pt x="368" y="20"/>
                  </a:lnTo>
                  <a:lnTo>
                    <a:pt x="284" y="98"/>
                  </a:lnTo>
                  <a:lnTo>
                    <a:pt x="284" y="98"/>
                  </a:lnTo>
                  <a:lnTo>
                    <a:pt x="280" y="96"/>
                  </a:lnTo>
                  <a:lnTo>
                    <a:pt x="280" y="96"/>
                  </a:lnTo>
                  <a:lnTo>
                    <a:pt x="276" y="98"/>
                  </a:lnTo>
                  <a:lnTo>
                    <a:pt x="214" y="38"/>
                  </a:lnTo>
                  <a:lnTo>
                    <a:pt x="214" y="38"/>
                  </a:lnTo>
                  <a:lnTo>
                    <a:pt x="216" y="32"/>
                  </a:lnTo>
                  <a:lnTo>
                    <a:pt x="216" y="32"/>
                  </a:lnTo>
                  <a:lnTo>
                    <a:pt x="214" y="26"/>
                  </a:lnTo>
                  <a:lnTo>
                    <a:pt x="210" y="22"/>
                  </a:lnTo>
                  <a:lnTo>
                    <a:pt x="206" y="18"/>
                  </a:lnTo>
                  <a:lnTo>
                    <a:pt x="200" y="16"/>
                  </a:lnTo>
                  <a:lnTo>
                    <a:pt x="200" y="16"/>
                  </a:lnTo>
                  <a:lnTo>
                    <a:pt x="192" y="18"/>
                  </a:lnTo>
                  <a:lnTo>
                    <a:pt x="188" y="22"/>
                  </a:lnTo>
                  <a:lnTo>
                    <a:pt x="184" y="26"/>
                  </a:lnTo>
                  <a:lnTo>
                    <a:pt x="184" y="32"/>
                  </a:lnTo>
                  <a:lnTo>
                    <a:pt x="184" y="32"/>
                  </a:lnTo>
                  <a:lnTo>
                    <a:pt x="184" y="36"/>
                  </a:lnTo>
                  <a:lnTo>
                    <a:pt x="126" y="82"/>
                  </a:lnTo>
                  <a:lnTo>
                    <a:pt x="126" y="82"/>
                  </a:lnTo>
                  <a:lnTo>
                    <a:pt x="120" y="80"/>
                  </a:lnTo>
                  <a:lnTo>
                    <a:pt x="120" y="80"/>
                  </a:lnTo>
                  <a:lnTo>
                    <a:pt x="112" y="82"/>
                  </a:lnTo>
                  <a:lnTo>
                    <a:pt x="106" y="86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28" y="72"/>
                  </a:lnTo>
                  <a:lnTo>
                    <a:pt x="24" y="68"/>
                  </a:lnTo>
                  <a:lnTo>
                    <a:pt x="20" y="66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8" y="66"/>
                  </a:lnTo>
                  <a:lnTo>
                    <a:pt x="4" y="70"/>
                  </a:lnTo>
                  <a:lnTo>
                    <a:pt x="0" y="74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8"/>
                  </a:lnTo>
                  <a:lnTo>
                    <a:pt x="4" y="92"/>
                  </a:lnTo>
                  <a:lnTo>
                    <a:pt x="8" y="96"/>
                  </a:lnTo>
                  <a:lnTo>
                    <a:pt x="16" y="96"/>
                  </a:lnTo>
                  <a:lnTo>
                    <a:pt x="16" y="96"/>
                  </a:lnTo>
                  <a:lnTo>
                    <a:pt x="22" y="96"/>
                  </a:lnTo>
                  <a:lnTo>
                    <a:pt x="28" y="90"/>
                  </a:lnTo>
                  <a:lnTo>
                    <a:pt x="104" y="102"/>
                  </a:lnTo>
                  <a:lnTo>
                    <a:pt x="104" y="102"/>
                  </a:lnTo>
                  <a:lnTo>
                    <a:pt x="106" y="106"/>
                  </a:lnTo>
                  <a:lnTo>
                    <a:pt x="110" y="110"/>
                  </a:lnTo>
                  <a:lnTo>
                    <a:pt x="114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26" y="112"/>
                  </a:lnTo>
                  <a:lnTo>
                    <a:pt x="130" y="108"/>
                  </a:lnTo>
                  <a:lnTo>
                    <a:pt x="134" y="104"/>
                  </a:lnTo>
                  <a:lnTo>
                    <a:pt x="136" y="96"/>
                  </a:lnTo>
                  <a:lnTo>
                    <a:pt x="136" y="96"/>
                  </a:lnTo>
                  <a:lnTo>
                    <a:pt x="134" y="94"/>
                  </a:lnTo>
                  <a:lnTo>
                    <a:pt x="194" y="48"/>
                  </a:lnTo>
                  <a:lnTo>
                    <a:pt x="194" y="48"/>
                  </a:lnTo>
                  <a:lnTo>
                    <a:pt x="200" y="48"/>
                  </a:lnTo>
                  <a:lnTo>
                    <a:pt x="200" y="48"/>
                  </a:lnTo>
                  <a:lnTo>
                    <a:pt x="204" y="48"/>
                  </a:lnTo>
                  <a:lnTo>
                    <a:pt x="264" y="108"/>
                  </a:lnTo>
                  <a:lnTo>
                    <a:pt x="264" y="108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20"/>
                  </a:lnTo>
                  <a:lnTo>
                    <a:pt x="268" y="124"/>
                  </a:lnTo>
                  <a:lnTo>
                    <a:pt x="272" y="128"/>
                  </a:lnTo>
                  <a:lnTo>
                    <a:pt x="280" y="128"/>
                  </a:lnTo>
                  <a:lnTo>
                    <a:pt x="280" y="128"/>
                  </a:lnTo>
                  <a:lnTo>
                    <a:pt x="286" y="128"/>
                  </a:lnTo>
                  <a:lnTo>
                    <a:pt x="290" y="124"/>
                  </a:lnTo>
                  <a:lnTo>
                    <a:pt x="294" y="120"/>
                  </a:lnTo>
                  <a:lnTo>
                    <a:pt x="296" y="112"/>
                  </a:lnTo>
                  <a:lnTo>
                    <a:pt x="296" y="112"/>
                  </a:lnTo>
                  <a:lnTo>
                    <a:pt x="294" y="110"/>
                  </a:lnTo>
                  <a:lnTo>
                    <a:pt x="378" y="32"/>
                  </a:lnTo>
                  <a:lnTo>
                    <a:pt x="378" y="32"/>
                  </a:lnTo>
                  <a:lnTo>
                    <a:pt x="384" y="32"/>
                  </a:lnTo>
                  <a:lnTo>
                    <a:pt x="384" y="32"/>
                  </a:lnTo>
                  <a:lnTo>
                    <a:pt x="390" y="32"/>
                  </a:lnTo>
                  <a:lnTo>
                    <a:pt x="394" y="28"/>
                  </a:lnTo>
                  <a:lnTo>
                    <a:pt x="398" y="24"/>
                  </a:lnTo>
                  <a:lnTo>
                    <a:pt x="400" y="16"/>
                  </a:lnTo>
                  <a:lnTo>
                    <a:pt x="400" y="16"/>
                  </a:lnTo>
                  <a:lnTo>
                    <a:pt x="398" y="10"/>
                  </a:lnTo>
                  <a:lnTo>
                    <a:pt x="394" y="6"/>
                  </a:lnTo>
                  <a:lnTo>
                    <a:pt x="390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15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38143" y="1300650"/>
            <a:ext cx="2896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CLICK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HERE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TO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ADD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TITLE</a:t>
            </a:r>
            <a:endParaRPr kumimoji="1" lang="zh-CN" altLang="en-US" sz="2000" b="1" dirty="0">
              <a:solidFill>
                <a:schemeClr val="accent2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cxnSp>
        <p:nvCxnSpPr>
          <p:cNvPr id="5" name="直线连接符 4"/>
          <p:cNvCxnSpPr/>
          <p:nvPr/>
        </p:nvCxnSpPr>
        <p:spPr>
          <a:xfrm>
            <a:off x="338143" y="1739179"/>
            <a:ext cx="4424591" cy="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338143" y="1847972"/>
            <a:ext cx="85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2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TEXT</a:t>
            </a:r>
            <a:r>
              <a:rPr kumimoji="1" lang="zh-CN" altLang="en-US" sz="12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HERE</a:t>
            </a:r>
            <a:endParaRPr kumimoji="1" lang="zh-CN" altLang="en-US" sz="12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8143" y="2092664"/>
            <a:ext cx="4424591" cy="2273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kumimoji="1" lang="en-US" altLang="zh-CN" sz="100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kumimoji="1" lang="en-US" altLang="zh-CN" sz="100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kumimoji="1" lang="en-US" altLang="zh-CN" sz="100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 descr="IMG_2247.JP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982" y="1739179"/>
            <a:ext cx="3622762" cy="24128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grpSp>
        <p:nvGrpSpPr>
          <p:cNvPr id="4" name="组 3"/>
          <p:cNvGrpSpPr/>
          <p:nvPr/>
        </p:nvGrpSpPr>
        <p:grpSpPr>
          <a:xfrm>
            <a:off x="622300" y="1583061"/>
            <a:ext cx="2568117" cy="2545847"/>
            <a:chOff x="836142" y="2356202"/>
            <a:chExt cx="2354275" cy="2333859"/>
          </a:xfrm>
        </p:grpSpPr>
        <p:sp>
          <p:nvSpPr>
            <p:cNvPr id="5" name="Freeform 5"/>
            <p:cNvSpPr/>
            <p:nvPr/>
          </p:nvSpPr>
          <p:spPr bwMode="auto">
            <a:xfrm>
              <a:off x="1627280" y="2824505"/>
              <a:ext cx="537208" cy="381533"/>
            </a:xfrm>
            <a:custGeom>
              <a:avLst/>
              <a:gdLst>
                <a:gd name="T0" fmla="*/ 9 w 55"/>
                <a:gd name="T1" fmla="*/ 0 h 39"/>
                <a:gd name="T2" fmla="*/ 33 w 55"/>
                <a:gd name="T3" fmla="*/ 13 h 39"/>
                <a:gd name="T4" fmla="*/ 54 w 55"/>
                <a:gd name="T5" fmla="*/ 33 h 39"/>
                <a:gd name="T6" fmla="*/ 36 w 55"/>
                <a:gd name="T7" fmla="*/ 39 h 39"/>
                <a:gd name="T8" fmla="*/ 9 w 55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9">
                  <a:moveTo>
                    <a:pt x="9" y="0"/>
                  </a:moveTo>
                  <a:cubicBezTo>
                    <a:pt x="9" y="12"/>
                    <a:pt x="24" y="11"/>
                    <a:pt x="33" y="13"/>
                  </a:cubicBezTo>
                  <a:cubicBezTo>
                    <a:pt x="55" y="18"/>
                    <a:pt x="54" y="33"/>
                    <a:pt x="54" y="33"/>
                  </a:cubicBezTo>
                  <a:cubicBezTo>
                    <a:pt x="54" y="33"/>
                    <a:pt x="47" y="39"/>
                    <a:pt x="36" y="39"/>
                  </a:cubicBezTo>
                  <a:cubicBezTo>
                    <a:pt x="23" y="39"/>
                    <a:pt x="0" y="23"/>
                    <a:pt x="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2350790" y="2922759"/>
              <a:ext cx="507860" cy="468303"/>
            </a:xfrm>
            <a:custGeom>
              <a:avLst/>
              <a:gdLst>
                <a:gd name="T0" fmla="*/ 42 w 52"/>
                <a:gd name="T1" fmla="*/ 0 h 48"/>
                <a:gd name="T2" fmla="*/ 45 w 52"/>
                <a:gd name="T3" fmla="*/ 31 h 48"/>
                <a:gd name="T4" fmla="*/ 6 w 52"/>
                <a:gd name="T5" fmla="*/ 45 h 48"/>
                <a:gd name="T6" fmla="*/ 5 w 52"/>
                <a:gd name="T7" fmla="*/ 26 h 48"/>
                <a:gd name="T8" fmla="*/ 42 w 52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48">
                  <a:moveTo>
                    <a:pt x="42" y="0"/>
                  </a:moveTo>
                  <a:cubicBezTo>
                    <a:pt x="42" y="0"/>
                    <a:pt x="52" y="20"/>
                    <a:pt x="45" y="31"/>
                  </a:cubicBezTo>
                  <a:cubicBezTo>
                    <a:pt x="34" y="48"/>
                    <a:pt x="23" y="41"/>
                    <a:pt x="6" y="45"/>
                  </a:cubicBezTo>
                  <a:cubicBezTo>
                    <a:pt x="6" y="45"/>
                    <a:pt x="0" y="35"/>
                    <a:pt x="5" y="26"/>
                  </a:cubicBezTo>
                  <a:cubicBezTo>
                    <a:pt x="14" y="10"/>
                    <a:pt x="39" y="15"/>
                    <a:pt x="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1969256" y="2356202"/>
              <a:ext cx="303695" cy="410882"/>
            </a:xfrm>
            <a:custGeom>
              <a:avLst/>
              <a:gdLst>
                <a:gd name="T0" fmla="*/ 14 w 31"/>
                <a:gd name="T1" fmla="*/ 42 h 42"/>
                <a:gd name="T2" fmla="*/ 29 w 31"/>
                <a:gd name="T3" fmla="*/ 22 h 42"/>
                <a:gd name="T4" fmla="*/ 30 w 31"/>
                <a:gd name="T5" fmla="*/ 0 h 42"/>
                <a:gd name="T6" fmla="*/ 10 w 31"/>
                <a:gd name="T7" fmla="*/ 13 h 42"/>
                <a:gd name="T8" fmla="*/ 14 w 31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2">
                  <a:moveTo>
                    <a:pt x="14" y="42"/>
                  </a:moveTo>
                  <a:cubicBezTo>
                    <a:pt x="26" y="42"/>
                    <a:pt x="31" y="33"/>
                    <a:pt x="29" y="22"/>
                  </a:cubicBezTo>
                  <a:cubicBezTo>
                    <a:pt x="28" y="13"/>
                    <a:pt x="25" y="8"/>
                    <a:pt x="30" y="0"/>
                  </a:cubicBezTo>
                  <a:cubicBezTo>
                    <a:pt x="30" y="0"/>
                    <a:pt x="16" y="2"/>
                    <a:pt x="10" y="13"/>
                  </a:cubicBezTo>
                  <a:cubicBezTo>
                    <a:pt x="0" y="31"/>
                    <a:pt x="14" y="42"/>
                    <a:pt x="14" y="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2380138" y="3791736"/>
              <a:ext cx="234789" cy="23478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Oval 16"/>
            <p:cNvSpPr>
              <a:spLocks noChangeArrowheads="1"/>
            </p:cNvSpPr>
            <p:nvPr/>
          </p:nvSpPr>
          <p:spPr bwMode="auto">
            <a:xfrm>
              <a:off x="2027954" y="3772595"/>
              <a:ext cx="322835" cy="3215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Oval 17"/>
            <p:cNvSpPr>
              <a:spLocks noChangeArrowheads="1"/>
            </p:cNvSpPr>
            <p:nvPr/>
          </p:nvSpPr>
          <p:spPr bwMode="auto">
            <a:xfrm>
              <a:off x="2233395" y="3743247"/>
              <a:ext cx="195232" cy="185025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Oval 18"/>
            <p:cNvSpPr>
              <a:spLocks noChangeArrowheads="1"/>
            </p:cNvSpPr>
            <p:nvPr/>
          </p:nvSpPr>
          <p:spPr bwMode="auto">
            <a:xfrm>
              <a:off x="2243603" y="3782803"/>
              <a:ext cx="185024" cy="18502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2243603" y="3879782"/>
              <a:ext cx="195232" cy="19523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1960325" y="3889990"/>
              <a:ext cx="185024" cy="19523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832722" y="3821084"/>
              <a:ext cx="224581" cy="22458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Oval 22"/>
            <p:cNvSpPr>
              <a:spLocks noChangeArrowheads="1"/>
            </p:cNvSpPr>
            <p:nvPr/>
          </p:nvSpPr>
          <p:spPr bwMode="auto">
            <a:xfrm>
              <a:off x="1960325" y="3733039"/>
              <a:ext cx="185024" cy="17609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Oval 23"/>
            <p:cNvSpPr>
              <a:spLocks noChangeArrowheads="1"/>
            </p:cNvSpPr>
            <p:nvPr/>
          </p:nvSpPr>
          <p:spPr bwMode="auto">
            <a:xfrm>
              <a:off x="1744675" y="3919339"/>
              <a:ext cx="176092" cy="17481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4"/>
            <p:cNvSpPr/>
            <p:nvPr/>
          </p:nvSpPr>
          <p:spPr bwMode="auto">
            <a:xfrm>
              <a:off x="1051791" y="3703690"/>
              <a:ext cx="2138626" cy="585698"/>
            </a:xfrm>
            <a:custGeom>
              <a:avLst/>
              <a:gdLst>
                <a:gd name="T0" fmla="*/ 14 w 219"/>
                <a:gd name="T1" fmla="*/ 60 h 60"/>
                <a:gd name="T2" fmla="*/ 129 w 219"/>
                <a:gd name="T3" fmla="*/ 60 h 60"/>
                <a:gd name="T4" fmla="*/ 209 w 219"/>
                <a:gd name="T5" fmla="*/ 27 h 60"/>
                <a:gd name="T6" fmla="*/ 216 w 219"/>
                <a:gd name="T7" fmla="*/ 10 h 60"/>
                <a:gd name="T8" fmla="*/ 198 w 219"/>
                <a:gd name="T9" fmla="*/ 3 h 60"/>
                <a:gd name="T10" fmla="*/ 124 w 219"/>
                <a:gd name="T11" fmla="*/ 34 h 60"/>
                <a:gd name="T12" fmla="*/ 14 w 219"/>
                <a:gd name="T13" fmla="*/ 34 h 60"/>
                <a:gd name="T14" fmla="*/ 0 w 219"/>
                <a:gd name="T15" fmla="*/ 47 h 60"/>
                <a:gd name="T16" fmla="*/ 14 w 219"/>
                <a:gd name="T1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60">
                  <a:moveTo>
                    <a:pt x="14" y="60"/>
                  </a:moveTo>
                  <a:cubicBezTo>
                    <a:pt x="129" y="60"/>
                    <a:pt x="129" y="60"/>
                    <a:pt x="129" y="60"/>
                  </a:cubicBezTo>
                  <a:cubicBezTo>
                    <a:pt x="209" y="27"/>
                    <a:pt x="209" y="27"/>
                    <a:pt x="209" y="27"/>
                  </a:cubicBezTo>
                  <a:cubicBezTo>
                    <a:pt x="215" y="25"/>
                    <a:pt x="219" y="17"/>
                    <a:pt x="216" y="10"/>
                  </a:cubicBezTo>
                  <a:cubicBezTo>
                    <a:pt x="213" y="3"/>
                    <a:pt x="205" y="0"/>
                    <a:pt x="198" y="3"/>
                  </a:cubicBezTo>
                  <a:cubicBezTo>
                    <a:pt x="124" y="34"/>
                    <a:pt x="124" y="34"/>
                    <a:pt x="124" y="34"/>
                  </a:cubicBezTo>
                  <a:cubicBezTo>
                    <a:pt x="14" y="34"/>
                    <a:pt x="14" y="34"/>
                    <a:pt x="14" y="34"/>
                  </a:cubicBezTo>
                  <a:cubicBezTo>
                    <a:pt x="6" y="34"/>
                    <a:pt x="0" y="40"/>
                    <a:pt x="0" y="47"/>
                  </a:cubicBezTo>
                  <a:cubicBezTo>
                    <a:pt x="0" y="54"/>
                    <a:pt x="6" y="60"/>
                    <a:pt x="14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5"/>
            <p:cNvSpPr/>
            <p:nvPr/>
          </p:nvSpPr>
          <p:spPr bwMode="auto">
            <a:xfrm>
              <a:off x="1060723" y="3674341"/>
              <a:ext cx="948090" cy="586974"/>
            </a:xfrm>
            <a:custGeom>
              <a:avLst/>
              <a:gdLst>
                <a:gd name="T0" fmla="*/ 15 w 97"/>
                <a:gd name="T1" fmla="*/ 60 h 60"/>
                <a:gd name="T2" fmla="*/ 20 w 97"/>
                <a:gd name="T3" fmla="*/ 59 h 60"/>
                <a:gd name="T4" fmla="*/ 88 w 97"/>
                <a:gd name="T5" fmla="*/ 27 h 60"/>
                <a:gd name="T6" fmla="*/ 94 w 97"/>
                <a:gd name="T7" fmla="*/ 9 h 60"/>
                <a:gd name="T8" fmla="*/ 76 w 97"/>
                <a:gd name="T9" fmla="*/ 3 h 60"/>
                <a:gd name="T10" fmla="*/ 10 w 97"/>
                <a:gd name="T11" fmla="*/ 35 h 60"/>
                <a:gd name="T12" fmla="*/ 3 w 97"/>
                <a:gd name="T13" fmla="*/ 52 h 60"/>
                <a:gd name="T14" fmla="*/ 15 w 97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60">
                  <a:moveTo>
                    <a:pt x="15" y="60"/>
                  </a:moveTo>
                  <a:cubicBezTo>
                    <a:pt x="17" y="60"/>
                    <a:pt x="19" y="60"/>
                    <a:pt x="20" y="59"/>
                  </a:cubicBezTo>
                  <a:cubicBezTo>
                    <a:pt x="46" y="49"/>
                    <a:pt x="87" y="28"/>
                    <a:pt x="88" y="27"/>
                  </a:cubicBezTo>
                  <a:cubicBezTo>
                    <a:pt x="95" y="24"/>
                    <a:pt x="97" y="16"/>
                    <a:pt x="94" y="9"/>
                  </a:cubicBezTo>
                  <a:cubicBezTo>
                    <a:pt x="91" y="2"/>
                    <a:pt x="83" y="0"/>
                    <a:pt x="76" y="3"/>
                  </a:cubicBezTo>
                  <a:cubicBezTo>
                    <a:pt x="76" y="3"/>
                    <a:pt x="34" y="25"/>
                    <a:pt x="10" y="35"/>
                  </a:cubicBezTo>
                  <a:cubicBezTo>
                    <a:pt x="3" y="38"/>
                    <a:pt x="0" y="45"/>
                    <a:pt x="3" y="52"/>
                  </a:cubicBezTo>
                  <a:cubicBezTo>
                    <a:pt x="5" y="57"/>
                    <a:pt x="10" y="60"/>
                    <a:pt x="15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6"/>
            <p:cNvSpPr/>
            <p:nvPr/>
          </p:nvSpPr>
          <p:spPr bwMode="auto">
            <a:xfrm>
              <a:off x="836142" y="3948687"/>
              <a:ext cx="987647" cy="741374"/>
            </a:xfrm>
            <a:custGeom>
              <a:avLst/>
              <a:gdLst>
                <a:gd name="T0" fmla="*/ 48 w 101"/>
                <a:gd name="T1" fmla="*/ 3 h 76"/>
                <a:gd name="T2" fmla="*/ 22 w 101"/>
                <a:gd name="T3" fmla="*/ 18 h 76"/>
                <a:gd name="T4" fmla="*/ 0 w 101"/>
                <a:gd name="T5" fmla="*/ 50 h 76"/>
                <a:gd name="T6" fmla="*/ 49 w 101"/>
                <a:gd name="T7" fmla="*/ 76 h 76"/>
                <a:gd name="T8" fmla="*/ 75 w 101"/>
                <a:gd name="T9" fmla="*/ 32 h 76"/>
                <a:gd name="T10" fmla="*/ 84 w 101"/>
                <a:gd name="T11" fmla="*/ 20 h 76"/>
                <a:gd name="T12" fmla="*/ 65 w 101"/>
                <a:gd name="T13" fmla="*/ 22 h 76"/>
                <a:gd name="T14" fmla="*/ 48 w 101"/>
                <a:gd name="T15" fmla="*/ 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76">
                  <a:moveTo>
                    <a:pt x="48" y="3"/>
                  </a:moveTo>
                  <a:cubicBezTo>
                    <a:pt x="48" y="3"/>
                    <a:pt x="36" y="0"/>
                    <a:pt x="22" y="18"/>
                  </a:cubicBezTo>
                  <a:cubicBezTo>
                    <a:pt x="15" y="26"/>
                    <a:pt x="7" y="38"/>
                    <a:pt x="0" y="50"/>
                  </a:cubicBezTo>
                  <a:cubicBezTo>
                    <a:pt x="18" y="66"/>
                    <a:pt x="49" y="76"/>
                    <a:pt x="49" y="76"/>
                  </a:cubicBezTo>
                  <a:cubicBezTo>
                    <a:pt x="75" y="32"/>
                    <a:pt x="75" y="32"/>
                    <a:pt x="75" y="32"/>
                  </a:cubicBezTo>
                  <a:cubicBezTo>
                    <a:pt x="75" y="32"/>
                    <a:pt x="101" y="20"/>
                    <a:pt x="84" y="20"/>
                  </a:cubicBezTo>
                  <a:cubicBezTo>
                    <a:pt x="77" y="20"/>
                    <a:pt x="59" y="22"/>
                    <a:pt x="65" y="22"/>
                  </a:cubicBezTo>
                  <a:cubicBezTo>
                    <a:pt x="75" y="22"/>
                    <a:pt x="72" y="3"/>
                    <a:pt x="48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28"/>
            <p:cNvSpPr/>
            <p:nvPr/>
          </p:nvSpPr>
          <p:spPr>
            <a:xfrm>
              <a:off x="1908007" y="2496564"/>
              <a:ext cx="854940" cy="1324519"/>
            </a:xfrm>
            <a:custGeom>
              <a:avLst/>
              <a:gdLst>
                <a:gd name="connsiteX0" fmla="*/ 384175 w 1063625"/>
                <a:gd name="connsiteY0" fmla="*/ 1076325 h 1092200"/>
                <a:gd name="connsiteX1" fmla="*/ 409575 w 1063625"/>
                <a:gd name="connsiteY1" fmla="*/ 276225 h 1092200"/>
                <a:gd name="connsiteX2" fmla="*/ 0 w 1063625"/>
                <a:gd name="connsiteY2" fmla="*/ 127000 h 1092200"/>
                <a:gd name="connsiteX3" fmla="*/ 390525 w 1063625"/>
                <a:gd name="connsiteY3" fmla="*/ 231775 h 1092200"/>
                <a:gd name="connsiteX4" fmla="*/ 317500 w 1063625"/>
                <a:gd name="connsiteY4" fmla="*/ 0 h 1092200"/>
                <a:gd name="connsiteX5" fmla="*/ 527050 w 1063625"/>
                <a:gd name="connsiteY5" fmla="*/ 571500 h 1092200"/>
                <a:gd name="connsiteX6" fmla="*/ 1063625 w 1063625"/>
                <a:gd name="connsiteY6" fmla="*/ 114300 h 1092200"/>
                <a:gd name="connsiteX7" fmla="*/ 536575 w 1063625"/>
                <a:gd name="connsiteY7" fmla="*/ 631825 h 1092200"/>
                <a:gd name="connsiteX8" fmla="*/ 476250 w 1063625"/>
                <a:gd name="connsiteY8" fmla="*/ 1092200 h 1092200"/>
                <a:gd name="connsiteX9" fmla="*/ 384175 w 1063625"/>
                <a:gd name="connsiteY9" fmla="*/ 1076325 h 1092200"/>
                <a:gd name="connsiteX0-1" fmla="*/ 384175 w 1063625"/>
                <a:gd name="connsiteY0-2" fmla="*/ 1631950 h 1647825"/>
                <a:gd name="connsiteX1-3" fmla="*/ 409575 w 1063625"/>
                <a:gd name="connsiteY1-4" fmla="*/ 831850 h 1647825"/>
                <a:gd name="connsiteX2-5" fmla="*/ 0 w 1063625"/>
                <a:gd name="connsiteY2-6" fmla="*/ 682625 h 1647825"/>
                <a:gd name="connsiteX3-7" fmla="*/ 390525 w 1063625"/>
                <a:gd name="connsiteY3-8" fmla="*/ 787400 h 1647825"/>
                <a:gd name="connsiteX4-9" fmla="*/ 292100 w 1063625"/>
                <a:gd name="connsiteY4-10" fmla="*/ 0 h 1647825"/>
                <a:gd name="connsiteX5-11" fmla="*/ 527050 w 1063625"/>
                <a:gd name="connsiteY5-12" fmla="*/ 1127125 h 1647825"/>
                <a:gd name="connsiteX6-13" fmla="*/ 1063625 w 1063625"/>
                <a:gd name="connsiteY6-14" fmla="*/ 669925 h 1647825"/>
                <a:gd name="connsiteX7-15" fmla="*/ 536575 w 1063625"/>
                <a:gd name="connsiteY7-16" fmla="*/ 1187450 h 1647825"/>
                <a:gd name="connsiteX8-17" fmla="*/ 476250 w 1063625"/>
                <a:gd name="connsiteY8-18" fmla="*/ 1647825 h 1647825"/>
                <a:gd name="connsiteX9-19" fmla="*/ 384175 w 1063625"/>
                <a:gd name="connsiteY9-20" fmla="*/ 1631950 h 1647825"/>
                <a:gd name="connsiteX0-21" fmla="*/ 384175 w 1063625"/>
                <a:gd name="connsiteY0-22" fmla="*/ 1631950 h 1647825"/>
                <a:gd name="connsiteX1-23" fmla="*/ 409575 w 1063625"/>
                <a:gd name="connsiteY1-24" fmla="*/ 831850 h 1647825"/>
                <a:gd name="connsiteX2-25" fmla="*/ 0 w 1063625"/>
                <a:gd name="connsiteY2-26" fmla="*/ 682625 h 1647825"/>
                <a:gd name="connsiteX3-27" fmla="*/ 390525 w 1063625"/>
                <a:gd name="connsiteY3-28" fmla="*/ 787400 h 1647825"/>
                <a:gd name="connsiteX4-29" fmla="*/ 292100 w 1063625"/>
                <a:gd name="connsiteY4-30" fmla="*/ 0 h 1647825"/>
                <a:gd name="connsiteX5-31" fmla="*/ 527050 w 1063625"/>
                <a:gd name="connsiteY5-32" fmla="*/ 1127125 h 1647825"/>
                <a:gd name="connsiteX6-33" fmla="*/ 1063625 w 1063625"/>
                <a:gd name="connsiteY6-34" fmla="*/ 669925 h 1647825"/>
                <a:gd name="connsiteX7-35" fmla="*/ 536575 w 1063625"/>
                <a:gd name="connsiteY7-36" fmla="*/ 1187450 h 1647825"/>
                <a:gd name="connsiteX8-37" fmla="*/ 476250 w 1063625"/>
                <a:gd name="connsiteY8-38" fmla="*/ 1647825 h 1647825"/>
                <a:gd name="connsiteX9-39" fmla="*/ 384175 w 1063625"/>
                <a:gd name="connsiteY9-40" fmla="*/ 1631950 h 1647825"/>
                <a:gd name="connsiteX0-41" fmla="*/ 384175 w 1063625"/>
                <a:gd name="connsiteY0-42" fmla="*/ 1631950 h 1647825"/>
                <a:gd name="connsiteX1-43" fmla="*/ 409575 w 1063625"/>
                <a:gd name="connsiteY1-44" fmla="*/ 831850 h 1647825"/>
                <a:gd name="connsiteX2-45" fmla="*/ 0 w 1063625"/>
                <a:gd name="connsiteY2-46" fmla="*/ 682625 h 1647825"/>
                <a:gd name="connsiteX3-47" fmla="*/ 390525 w 1063625"/>
                <a:gd name="connsiteY3-48" fmla="*/ 787400 h 1647825"/>
                <a:gd name="connsiteX4-49" fmla="*/ 292100 w 1063625"/>
                <a:gd name="connsiteY4-50" fmla="*/ 0 h 1647825"/>
                <a:gd name="connsiteX5-51" fmla="*/ 527050 w 1063625"/>
                <a:gd name="connsiteY5-52" fmla="*/ 1127125 h 1647825"/>
                <a:gd name="connsiteX6-53" fmla="*/ 1063625 w 1063625"/>
                <a:gd name="connsiteY6-54" fmla="*/ 669925 h 1647825"/>
                <a:gd name="connsiteX7-55" fmla="*/ 536575 w 1063625"/>
                <a:gd name="connsiteY7-56" fmla="*/ 1187450 h 1647825"/>
                <a:gd name="connsiteX8-57" fmla="*/ 476250 w 1063625"/>
                <a:gd name="connsiteY8-58" fmla="*/ 1647825 h 1647825"/>
                <a:gd name="connsiteX9-59" fmla="*/ 384175 w 1063625"/>
                <a:gd name="connsiteY9-60" fmla="*/ 1631950 h 1647825"/>
                <a:gd name="connsiteX0-61" fmla="*/ 384175 w 1063625"/>
                <a:gd name="connsiteY0-62" fmla="*/ 1631950 h 1647825"/>
                <a:gd name="connsiteX1-63" fmla="*/ 409575 w 1063625"/>
                <a:gd name="connsiteY1-64" fmla="*/ 831850 h 1647825"/>
                <a:gd name="connsiteX2-65" fmla="*/ 0 w 1063625"/>
                <a:gd name="connsiteY2-66" fmla="*/ 682625 h 1647825"/>
                <a:gd name="connsiteX3-67" fmla="*/ 390525 w 1063625"/>
                <a:gd name="connsiteY3-68" fmla="*/ 787400 h 1647825"/>
                <a:gd name="connsiteX4-69" fmla="*/ 292100 w 1063625"/>
                <a:gd name="connsiteY4-70" fmla="*/ 0 h 1647825"/>
                <a:gd name="connsiteX5-71" fmla="*/ 527050 w 1063625"/>
                <a:gd name="connsiteY5-72" fmla="*/ 1127125 h 1647825"/>
                <a:gd name="connsiteX6-73" fmla="*/ 1063625 w 1063625"/>
                <a:gd name="connsiteY6-74" fmla="*/ 669925 h 1647825"/>
                <a:gd name="connsiteX7-75" fmla="*/ 536575 w 1063625"/>
                <a:gd name="connsiteY7-76" fmla="*/ 1187450 h 1647825"/>
                <a:gd name="connsiteX8-77" fmla="*/ 476250 w 1063625"/>
                <a:gd name="connsiteY8-78" fmla="*/ 1647825 h 1647825"/>
                <a:gd name="connsiteX9-79" fmla="*/ 384175 w 1063625"/>
                <a:gd name="connsiteY9-80" fmla="*/ 1631950 h 1647825"/>
                <a:gd name="connsiteX0-81" fmla="*/ 384175 w 1063625"/>
                <a:gd name="connsiteY0-82" fmla="*/ 1631950 h 1647825"/>
                <a:gd name="connsiteX1-83" fmla="*/ 409575 w 1063625"/>
                <a:gd name="connsiteY1-84" fmla="*/ 831850 h 1647825"/>
                <a:gd name="connsiteX2-85" fmla="*/ 0 w 1063625"/>
                <a:gd name="connsiteY2-86" fmla="*/ 682625 h 1647825"/>
                <a:gd name="connsiteX3-87" fmla="*/ 390525 w 1063625"/>
                <a:gd name="connsiteY3-88" fmla="*/ 787400 h 1647825"/>
                <a:gd name="connsiteX4-89" fmla="*/ 292100 w 1063625"/>
                <a:gd name="connsiteY4-90" fmla="*/ 0 h 1647825"/>
                <a:gd name="connsiteX5-91" fmla="*/ 527050 w 1063625"/>
                <a:gd name="connsiteY5-92" fmla="*/ 1127125 h 1647825"/>
                <a:gd name="connsiteX6-93" fmla="*/ 1063625 w 1063625"/>
                <a:gd name="connsiteY6-94" fmla="*/ 669925 h 1647825"/>
                <a:gd name="connsiteX7-95" fmla="*/ 536575 w 1063625"/>
                <a:gd name="connsiteY7-96" fmla="*/ 1187450 h 1647825"/>
                <a:gd name="connsiteX8-97" fmla="*/ 476250 w 1063625"/>
                <a:gd name="connsiteY8-98" fmla="*/ 1647825 h 1647825"/>
                <a:gd name="connsiteX9-99" fmla="*/ 384175 w 1063625"/>
                <a:gd name="connsiteY9-100" fmla="*/ 1631950 h 1647825"/>
                <a:gd name="connsiteX0-101" fmla="*/ 384175 w 1063625"/>
                <a:gd name="connsiteY0-102" fmla="*/ 1631950 h 1647825"/>
                <a:gd name="connsiteX1-103" fmla="*/ 409575 w 1063625"/>
                <a:gd name="connsiteY1-104" fmla="*/ 831850 h 1647825"/>
                <a:gd name="connsiteX2-105" fmla="*/ 0 w 1063625"/>
                <a:gd name="connsiteY2-106" fmla="*/ 682625 h 1647825"/>
                <a:gd name="connsiteX3-107" fmla="*/ 390525 w 1063625"/>
                <a:gd name="connsiteY3-108" fmla="*/ 787400 h 1647825"/>
                <a:gd name="connsiteX4-109" fmla="*/ 292100 w 1063625"/>
                <a:gd name="connsiteY4-110" fmla="*/ 0 h 1647825"/>
                <a:gd name="connsiteX5-111" fmla="*/ 527050 w 1063625"/>
                <a:gd name="connsiteY5-112" fmla="*/ 1127125 h 1647825"/>
                <a:gd name="connsiteX6-113" fmla="*/ 1063625 w 1063625"/>
                <a:gd name="connsiteY6-114" fmla="*/ 669925 h 1647825"/>
                <a:gd name="connsiteX7-115" fmla="*/ 536575 w 1063625"/>
                <a:gd name="connsiteY7-116" fmla="*/ 1187450 h 1647825"/>
                <a:gd name="connsiteX8-117" fmla="*/ 476250 w 1063625"/>
                <a:gd name="connsiteY8-118" fmla="*/ 1647825 h 1647825"/>
                <a:gd name="connsiteX9-119" fmla="*/ 384175 w 1063625"/>
                <a:gd name="connsiteY9-120" fmla="*/ 1631950 h 1647825"/>
                <a:gd name="connsiteX0-121" fmla="*/ 384175 w 1063625"/>
                <a:gd name="connsiteY0-122" fmla="*/ 1631950 h 1647825"/>
                <a:gd name="connsiteX1-123" fmla="*/ 409575 w 1063625"/>
                <a:gd name="connsiteY1-124" fmla="*/ 831850 h 1647825"/>
                <a:gd name="connsiteX2-125" fmla="*/ 0 w 1063625"/>
                <a:gd name="connsiteY2-126" fmla="*/ 682625 h 1647825"/>
                <a:gd name="connsiteX3-127" fmla="*/ 390525 w 1063625"/>
                <a:gd name="connsiteY3-128" fmla="*/ 787400 h 1647825"/>
                <a:gd name="connsiteX4-129" fmla="*/ 292100 w 1063625"/>
                <a:gd name="connsiteY4-130" fmla="*/ 0 h 1647825"/>
                <a:gd name="connsiteX5-131" fmla="*/ 527050 w 1063625"/>
                <a:gd name="connsiteY5-132" fmla="*/ 1127125 h 1647825"/>
                <a:gd name="connsiteX6-133" fmla="*/ 1063625 w 1063625"/>
                <a:gd name="connsiteY6-134" fmla="*/ 669925 h 1647825"/>
                <a:gd name="connsiteX7-135" fmla="*/ 536575 w 1063625"/>
                <a:gd name="connsiteY7-136" fmla="*/ 1187450 h 1647825"/>
                <a:gd name="connsiteX8-137" fmla="*/ 476250 w 1063625"/>
                <a:gd name="connsiteY8-138" fmla="*/ 1647825 h 1647825"/>
                <a:gd name="connsiteX9-139" fmla="*/ 384175 w 1063625"/>
                <a:gd name="connsiteY9-140" fmla="*/ 1631950 h 1647825"/>
                <a:gd name="connsiteX0-141" fmla="*/ 384175 w 1063625"/>
                <a:gd name="connsiteY0-142" fmla="*/ 1631950 h 1647825"/>
                <a:gd name="connsiteX1-143" fmla="*/ 409575 w 1063625"/>
                <a:gd name="connsiteY1-144" fmla="*/ 831850 h 1647825"/>
                <a:gd name="connsiteX2-145" fmla="*/ 0 w 1063625"/>
                <a:gd name="connsiteY2-146" fmla="*/ 682625 h 1647825"/>
                <a:gd name="connsiteX3-147" fmla="*/ 390525 w 1063625"/>
                <a:gd name="connsiteY3-148" fmla="*/ 787400 h 1647825"/>
                <a:gd name="connsiteX4-149" fmla="*/ 292100 w 1063625"/>
                <a:gd name="connsiteY4-150" fmla="*/ 0 h 1647825"/>
                <a:gd name="connsiteX5-151" fmla="*/ 527050 w 1063625"/>
                <a:gd name="connsiteY5-152" fmla="*/ 1127125 h 1647825"/>
                <a:gd name="connsiteX6-153" fmla="*/ 1063625 w 1063625"/>
                <a:gd name="connsiteY6-154" fmla="*/ 669925 h 1647825"/>
                <a:gd name="connsiteX7-155" fmla="*/ 536575 w 1063625"/>
                <a:gd name="connsiteY7-156" fmla="*/ 1187450 h 1647825"/>
                <a:gd name="connsiteX8-157" fmla="*/ 476250 w 1063625"/>
                <a:gd name="connsiteY8-158" fmla="*/ 1647825 h 1647825"/>
                <a:gd name="connsiteX9-159" fmla="*/ 384175 w 1063625"/>
                <a:gd name="connsiteY9-160" fmla="*/ 1631950 h 1647825"/>
                <a:gd name="connsiteX0-161" fmla="*/ 384175 w 1063625"/>
                <a:gd name="connsiteY0-162" fmla="*/ 1631950 h 1647825"/>
                <a:gd name="connsiteX1-163" fmla="*/ 409575 w 1063625"/>
                <a:gd name="connsiteY1-164" fmla="*/ 831850 h 1647825"/>
                <a:gd name="connsiteX2-165" fmla="*/ 0 w 1063625"/>
                <a:gd name="connsiteY2-166" fmla="*/ 682625 h 1647825"/>
                <a:gd name="connsiteX3-167" fmla="*/ 390525 w 1063625"/>
                <a:gd name="connsiteY3-168" fmla="*/ 787400 h 1647825"/>
                <a:gd name="connsiteX4-169" fmla="*/ 292100 w 1063625"/>
                <a:gd name="connsiteY4-170" fmla="*/ 0 h 1647825"/>
                <a:gd name="connsiteX5-171" fmla="*/ 527050 w 1063625"/>
                <a:gd name="connsiteY5-172" fmla="*/ 1127125 h 1647825"/>
                <a:gd name="connsiteX6-173" fmla="*/ 1063625 w 1063625"/>
                <a:gd name="connsiteY6-174" fmla="*/ 669925 h 1647825"/>
                <a:gd name="connsiteX7-175" fmla="*/ 536575 w 1063625"/>
                <a:gd name="connsiteY7-176" fmla="*/ 1187450 h 1647825"/>
                <a:gd name="connsiteX8-177" fmla="*/ 476250 w 1063625"/>
                <a:gd name="connsiteY8-178" fmla="*/ 1647825 h 1647825"/>
                <a:gd name="connsiteX9-179" fmla="*/ 384175 w 1063625"/>
                <a:gd name="connsiteY9-180" fmla="*/ 1631950 h 1647825"/>
                <a:gd name="connsiteX0-181" fmla="*/ 384175 w 1063625"/>
                <a:gd name="connsiteY0-182" fmla="*/ 1631950 h 1647825"/>
                <a:gd name="connsiteX1-183" fmla="*/ 409575 w 1063625"/>
                <a:gd name="connsiteY1-184" fmla="*/ 831850 h 1647825"/>
                <a:gd name="connsiteX2-185" fmla="*/ 0 w 1063625"/>
                <a:gd name="connsiteY2-186" fmla="*/ 682625 h 1647825"/>
                <a:gd name="connsiteX3-187" fmla="*/ 390525 w 1063625"/>
                <a:gd name="connsiteY3-188" fmla="*/ 787400 h 1647825"/>
                <a:gd name="connsiteX4-189" fmla="*/ 292100 w 1063625"/>
                <a:gd name="connsiteY4-190" fmla="*/ 0 h 1647825"/>
                <a:gd name="connsiteX5-191" fmla="*/ 527050 w 1063625"/>
                <a:gd name="connsiteY5-192" fmla="*/ 1127125 h 1647825"/>
                <a:gd name="connsiteX6-193" fmla="*/ 1063625 w 1063625"/>
                <a:gd name="connsiteY6-194" fmla="*/ 669925 h 1647825"/>
                <a:gd name="connsiteX7-195" fmla="*/ 536575 w 1063625"/>
                <a:gd name="connsiteY7-196" fmla="*/ 1187450 h 1647825"/>
                <a:gd name="connsiteX8-197" fmla="*/ 476250 w 1063625"/>
                <a:gd name="connsiteY8-198" fmla="*/ 1647825 h 1647825"/>
                <a:gd name="connsiteX9-199" fmla="*/ 384175 w 1063625"/>
                <a:gd name="connsiteY9-200" fmla="*/ 1631950 h 1647825"/>
                <a:gd name="connsiteX0-201" fmla="*/ 384175 w 1063625"/>
                <a:gd name="connsiteY0-202" fmla="*/ 1631950 h 1647825"/>
                <a:gd name="connsiteX1-203" fmla="*/ 409575 w 1063625"/>
                <a:gd name="connsiteY1-204" fmla="*/ 831850 h 1647825"/>
                <a:gd name="connsiteX2-205" fmla="*/ 0 w 1063625"/>
                <a:gd name="connsiteY2-206" fmla="*/ 682625 h 1647825"/>
                <a:gd name="connsiteX3-207" fmla="*/ 390525 w 1063625"/>
                <a:gd name="connsiteY3-208" fmla="*/ 787400 h 1647825"/>
                <a:gd name="connsiteX4-209" fmla="*/ 292100 w 1063625"/>
                <a:gd name="connsiteY4-210" fmla="*/ 0 h 1647825"/>
                <a:gd name="connsiteX5-211" fmla="*/ 527050 w 1063625"/>
                <a:gd name="connsiteY5-212" fmla="*/ 1127125 h 1647825"/>
                <a:gd name="connsiteX6-213" fmla="*/ 1063625 w 1063625"/>
                <a:gd name="connsiteY6-214" fmla="*/ 669925 h 1647825"/>
                <a:gd name="connsiteX7-215" fmla="*/ 536575 w 1063625"/>
                <a:gd name="connsiteY7-216" fmla="*/ 1187450 h 1647825"/>
                <a:gd name="connsiteX8-217" fmla="*/ 476250 w 1063625"/>
                <a:gd name="connsiteY8-218" fmla="*/ 1647825 h 1647825"/>
                <a:gd name="connsiteX9-219" fmla="*/ 384175 w 1063625"/>
                <a:gd name="connsiteY9-220" fmla="*/ 1631950 h 1647825"/>
                <a:gd name="connsiteX0-221" fmla="*/ 384175 w 1063625"/>
                <a:gd name="connsiteY0-222" fmla="*/ 1631950 h 1647825"/>
                <a:gd name="connsiteX1-223" fmla="*/ 409575 w 1063625"/>
                <a:gd name="connsiteY1-224" fmla="*/ 831850 h 1647825"/>
                <a:gd name="connsiteX2-225" fmla="*/ 0 w 1063625"/>
                <a:gd name="connsiteY2-226" fmla="*/ 682625 h 1647825"/>
                <a:gd name="connsiteX3-227" fmla="*/ 390525 w 1063625"/>
                <a:gd name="connsiteY3-228" fmla="*/ 787400 h 1647825"/>
                <a:gd name="connsiteX4-229" fmla="*/ 292100 w 1063625"/>
                <a:gd name="connsiteY4-230" fmla="*/ 0 h 1647825"/>
                <a:gd name="connsiteX5-231" fmla="*/ 527050 w 1063625"/>
                <a:gd name="connsiteY5-232" fmla="*/ 1127125 h 1647825"/>
                <a:gd name="connsiteX6-233" fmla="*/ 1063625 w 1063625"/>
                <a:gd name="connsiteY6-234" fmla="*/ 669925 h 1647825"/>
                <a:gd name="connsiteX7-235" fmla="*/ 536575 w 1063625"/>
                <a:gd name="connsiteY7-236" fmla="*/ 1187450 h 1647825"/>
                <a:gd name="connsiteX8-237" fmla="*/ 476250 w 1063625"/>
                <a:gd name="connsiteY8-238" fmla="*/ 1647825 h 1647825"/>
                <a:gd name="connsiteX9-239" fmla="*/ 384175 w 1063625"/>
                <a:gd name="connsiteY9-240" fmla="*/ 1631950 h 1647825"/>
                <a:gd name="connsiteX0-241" fmla="*/ 384175 w 1063625"/>
                <a:gd name="connsiteY0-242" fmla="*/ 1631950 h 1647825"/>
                <a:gd name="connsiteX1-243" fmla="*/ 409575 w 1063625"/>
                <a:gd name="connsiteY1-244" fmla="*/ 831850 h 1647825"/>
                <a:gd name="connsiteX2-245" fmla="*/ 0 w 1063625"/>
                <a:gd name="connsiteY2-246" fmla="*/ 682625 h 1647825"/>
                <a:gd name="connsiteX3-247" fmla="*/ 390525 w 1063625"/>
                <a:gd name="connsiteY3-248" fmla="*/ 787400 h 1647825"/>
                <a:gd name="connsiteX4-249" fmla="*/ 292100 w 1063625"/>
                <a:gd name="connsiteY4-250" fmla="*/ 0 h 1647825"/>
                <a:gd name="connsiteX5-251" fmla="*/ 527050 w 1063625"/>
                <a:gd name="connsiteY5-252" fmla="*/ 1127125 h 1647825"/>
                <a:gd name="connsiteX6-253" fmla="*/ 1063625 w 1063625"/>
                <a:gd name="connsiteY6-254" fmla="*/ 669925 h 1647825"/>
                <a:gd name="connsiteX7-255" fmla="*/ 536575 w 1063625"/>
                <a:gd name="connsiteY7-256" fmla="*/ 1187450 h 1647825"/>
                <a:gd name="connsiteX8-257" fmla="*/ 476250 w 1063625"/>
                <a:gd name="connsiteY8-258" fmla="*/ 1647825 h 1647825"/>
                <a:gd name="connsiteX9-259" fmla="*/ 384175 w 1063625"/>
                <a:gd name="connsiteY9-260" fmla="*/ 1631950 h 1647825"/>
                <a:gd name="connsiteX0-261" fmla="*/ 384175 w 1063625"/>
                <a:gd name="connsiteY0-262" fmla="*/ 1631950 h 1647825"/>
                <a:gd name="connsiteX1-263" fmla="*/ 409575 w 1063625"/>
                <a:gd name="connsiteY1-264" fmla="*/ 831850 h 1647825"/>
                <a:gd name="connsiteX2-265" fmla="*/ 0 w 1063625"/>
                <a:gd name="connsiteY2-266" fmla="*/ 682625 h 1647825"/>
                <a:gd name="connsiteX3-267" fmla="*/ 390525 w 1063625"/>
                <a:gd name="connsiteY3-268" fmla="*/ 794543 h 1647825"/>
                <a:gd name="connsiteX4-269" fmla="*/ 292100 w 1063625"/>
                <a:gd name="connsiteY4-270" fmla="*/ 0 h 1647825"/>
                <a:gd name="connsiteX5-271" fmla="*/ 527050 w 1063625"/>
                <a:gd name="connsiteY5-272" fmla="*/ 1127125 h 1647825"/>
                <a:gd name="connsiteX6-273" fmla="*/ 1063625 w 1063625"/>
                <a:gd name="connsiteY6-274" fmla="*/ 669925 h 1647825"/>
                <a:gd name="connsiteX7-275" fmla="*/ 536575 w 1063625"/>
                <a:gd name="connsiteY7-276" fmla="*/ 1187450 h 1647825"/>
                <a:gd name="connsiteX8-277" fmla="*/ 476250 w 1063625"/>
                <a:gd name="connsiteY8-278" fmla="*/ 1647825 h 1647825"/>
                <a:gd name="connsiteX9-279" fmla="*/ 384175 w 1063625"/>
                <a:gd name="connsiteY9-280" fmla="*/ 1631950 h 1647825"/>
                <a:gd name="connsiteX0-281" fmla="*/ 384175 w 1063625"/>
                <a:gd name="connsiteY0-282" fmla="*/ 1631950 h 1647825"/>
                <a:gd name="connsiteX1-283" fmla="*/ 409575 w 1063625"/>
                <a:gd name="connsiteY1-284" fmla="*/ 831850 h 1647825"/>
                <a:gd name="connsiteX2-285" fmla="*/ 0 w 1063625"/>
                <a:gd name="connsiteY2-286" fmla="*/ 682625 h 1647825"/>
                <a:gd name="connsiteX3-287" fmla="*/ 390525 w 1063625"/>
                <a:gd name="connsiteY3-288" fmla="*/ 794543 h 1647825"/>
                <a:gd name="connsiteX4-289" fmla="*/ 292100 w 1063625"/>
                <a:gd name="connsiteY4-290" fmla="*/ 0 h 1647825"/>
                <a:gd name="connsiteX5-291" fmla="*/ 527050 w 1063625"/>
                <a:gd name="connsiteY5-292" fmla="*/ 1127125 h 1647825"/>
                <a:gd name="connsiteX6-293" fmla="*/ 1063625 w 1063625"/>
                <a:gd name="connsiteY6-294" fmla="*/ 669925 h 1647825"/>
                <a:gd name="connsiteX7-295" fmla="*/ 536575 w 1063625"/>
                <a:gd name="connsiteY7-296" fmla="*/ 1187450 h 1647825"/>
                <a:gd name="connsiteX8-297" fmla="*/ 476250 w 1063625"/>
                <a:gd name="connsiteY8-298" fmla="*/ 1647825 h 1647825"/>
                <a:gd name="connsiteX9-299" fmla="*/ 384175 w 1063625"/>
                <a:gd name="connsiteY9-300" fmla="*/ 1631950 h 1647825"/>
                <a:gd name="connsiteX0-301" fmla="*/ 384175 w 1063625"/>
                <a:gd name="connsiteY0-302" fmla="*/ 1631950 h 1647825"/>
                <a:gd name="connsiteX1-303" fmla="*/ 409575 w 1063625"/>
                <a:gd name="connsiteY1-304" fmla="*/ 831850 h 1647825"/>
                <a:gd name="connsiteX2-305" fmla="*/ 0 w 1063625"/>
                <a:gd name="connsiteY2-306" fmla="*/ 682625 h 1647825"/>
                <a:gd name="connsiteX3-307" fmla="*/ 390525 w 1063625"/>
                <a:gd name="connsiteY3-308" fmla="*/ 794543 h 1647825"/>
                <a:gd name="connsiteX4-309" fmla="*/ 292100 w 1063625"/>
                <a:gd name="connsiteY4-310" fmla="*/ 0 h 1647825"/>
                <a:gd name="connsiteX5-311" fmla="*/ 527050 w 1063625"/>
                <a:gd name="connsiteY5-312" fmla="*/ 1127125 h 1647825"/>
                <a:gd name="connsiteX6-313" fmla="*/ 1063625 w 1063625"/>
                <a:gd name="connsiteY6-314" fmla="*/ 669925 h 1647825"/>
                <a:gd name="connsiteX7-315" fmla="*/ 536575 w 1063625"/>
                <a:gd name="connsiteY7-316" fmla="*/ 1187450 h 1647825"/>
                <a:gd name="connsiteX8-317" fmla="*/ 476250 w 1063625"/>
                <a:gd name="connsiteY8-318" fmla="*/ 1647825 h 1647825"/>
                <a:gd name="connsiteX9-319" fmla="*/ 384175 w 1063625"/>
                <a:gd name="connsiteY9-320" fmla="*/ 1631950 h 1647825"/>
                <a:gd name="connsiteX0-321" fmla="*/ 384175 w 1063625"/>
                <a:gd name="connsiteY0-322" fmla="*/ 1631950 h 1647825"/>
                <a:gd name="connsiteX1-323" fmla="*/ 409575 w 1063625"/>
                <a:gd name="connsiteY1-324" fmla="*/ 831850 h 1647825"/>
                <a:gd name="connsiteX2-325" fmla="*/ 0 w 1063625"/>
                <a:gd name="connsiteY2-326" fmla="*/ 682625 h 1647825"/>
                <a:gd name="connsiteX3-327" fmla="*/ 390525 w 1063625"/>
                <a:gd name="connsiteY3-328" fmla="*/ 794543 h 1647825"/>
                <a:gd name="connsiteX4-329" fmla="*/ 292100 w 1063625"/>
                <a:gd name="connsiteY4-330" fmla="*/ 0 h 1647825"/>
                <a:gd name="connsiteX5-331" fmla="*/ 527050 w 1063625"/>
                <a:gd name="connsiteY5-332" fmla="*/ 1127125 h 1647825"/>
                <a:gd name="connsiteX6-333" fmla="*/ 1063625 w 1063625"/>
                <a:gd name="connsiteY6-334" fmla="*/ 669925 h 1647825"/>
                <a:gd name="connsiteX7-335" fmla="*/ 536575 w 1063625"/>
                <a:gd name="connsiteY7-336" fmla="*/ 1187450 h 1647825"/>
                <a:gd name="connsiteX8-337" fmla="*/ 476250 w 1063625"/>
                <a:gd name="connsiteY8-338" fmla="*/ 1647825 h 1647825"/>
                <a:gd name="connsiteX9-339" fmla="*/ 384175 w 1063625"/>
                <a:gd name="connsiteY9-340" fmla="*/ 1631950 h 1647825"/>
                <a:gd name="connsiteX0-341" fmla="*/ 384175 w 1063625"/>
                <a:gd name="connsiteY0-342" fmla="*/ 1631950 h 1647825"/>
                <a:gd name="connsiteX1-343" fmla="*/ 409575 w 1063625"/>
                <a:gd name="connsiteY1-344" fmla="*/ 831850 h 1647825"/>
                <a:gd name="connsiteX2-345" fmla="*/ 0 w 1063625"/>
                <a:gd name="connsiteY2-346" fmla="*/ 682625 h 1647825"/>
                <a:gd name="connsiteX3-347" fmla="*/ 390525 w 1063625"/>
                <a:gd name="connsiteY3-348" fmla="*/ 794543 h 1647825"/>
                <a:gd name="connsiteX4-349" fmla="*/ 292100 w 1063625"/>
                <a:gd name="connsiteY4-350" fmla="*/ 0 h 1647825"/>
                <a:gd name="connsiteX5-351" fmla="*/ 527050 w 1063625"/>
                <a:gd name="connsiteY5-352" fmla="*/ 1127125 h 1647825"/>
                <a:gd name="connsiteX6-353" fmla="*/ 1063625 w 1063625"/>
                <a:gd name="connsiteY6-354" fmla="*/ 669925 h 1647825"/>
                <a:gd name="connsiteX7-355" fmla="*/ 536575 w 1063625"/>
                <a:gd name="connsiteY7-356" fmla="*/ 1187450 h 1647825"/>
                <a:gd name="connsiteX8-357" fmla="*/ 476250 w 1063625"/>
                <a:gd name="connsiteY8-358" fmla="*/ 1647825 h 1647825"/>
                <a:gd name="connsiteX9-359" fmla="*/ 384175 w 1063625"/>
                <a:gd name="connsiteY9-360" fmla="*/ 1631950 h 1647825"/>
                <a:gd name="connsiteX0-361" fmla="*/ 384175 w 1063625"/>
                <a:gd name="connsiteY0-362" fmla="*/ 1631950 h 1647825"/>
                <a:gd name="connsiteX1-363" fmla="*/ 409575 w 1063625"/>
                <a:gd name="connsiteY1-364" fmla="*/ 831850 h 1647825"/>
                <a:gd name="connsiteX2-365" fmla="*/ 0 w 1063625"/>
                <a:gd name="connsiteY2-366" fmla="*/ 682625 h 1647825"/>
                <a:gd name="connsiteX3-367" fmla="*/ 390525 w 1063625"/>
                <a:gd name="connsiteY3-368" fmla="*/ 794543 h 1647825"/>
                <a:gd name="connsiteX4-369" fmla="*/ 292100 w 1063625"/>
                <a:gd name="connsiteY4-370" fmla="*/ 0 h 1647825"/>
                <a:gd name="connsiteX5-371" fmla="*/ 527050 w 1063625"/>
                <a:gd name="connsiteY5-372" fmla="*/ 1127125 h 1647825"/>
                <a:gd name="connsiteX6-373" fmla="*/ 1063625 w 1063625"/>
                <a:gd name="connsiteY6-374" fmla="*/ 669925 h 1647825"/>
                <a:gd name="connsiteX7-375" fmla="*/ 536575 w 1063625"/>
                <a:gd name="connsiteY7-376" fmla="*/ 1187450 h 1647825"/>
                <a:gd name="connsiteX8-377" fmla="*/ 476250 w 1063625"/>
                <a:gd name="connsiteY8-378" fmla="*/ 1647825 h 1647825"/>
                <a:gd name="connsiteX9-379" fmla="*/ 384175 w 1063625"/>
                <a:gd name="connsiteY9-380" fmla="*/ 1631950 h 1647825"/>
                <a:gd name="connsiteX0-381" fmla="*/ 384175 w 1063625"/>
                <a:gd name="connsiteY0-382" fmla="*/ 1631950 h 1647825"/>
                <a:gd name="connsiteX1-383" fmla="*/ 409575 w 1063625"/>
                <a:gd name="connsiteY1-384" fmla="*/ 831850 h 1647825"/>
                <a:gd name="connsiteX2-385" fmla="*/ 0 w 1063625"/>
                <a:gd name="connsiteY2-386" fmla="*/ 682625 h 1647825"/>
                <a:gd name="connsiteX3-387" fmla="*/ 390525 w 1063625"/>
                <a:gd name="connsiteY3-388" fmla="*/ 794543 h 1647825"/>
                <a:gd name="connsiteX4-389" fmla="*/ 292100 w 1063625"/>
                <a:gd name="connsiteY4-390" fmla="*/ 0 h 1647825"/>
                <a:gd name="connsiteX5-391" fmla="*/ 527050 w 1063625"/>
                <a:gd name="connsiteY5-392" fmla="*/ 1127125 h 1647825"/>
                <a:gd name="connsiteX6-393" fmla="*/ 1063625 w 1063625"/>
                <a:gd name="connsiteY6-394" fmla="*/ 669925 h 1647825"/>
                <a:gd name="connsiteX7-395" fmla="*/ 536575 w 1063625"/>
                <a:gd name="connsiteY7-396" fmla="*/ 1187450 h 1647825"/>
                <a:gd name="connsiteX8-397" fmla="*/ 476250 w 1063625"/>
                <a:gd name="connsiteY8-398" fmla="*/ 1647825 h 1647825"/>
                <a:gd name="connsiteX9-399" fmla="*/ 384175 w 1063625"/>
                <a:gd name="connsiteY9-400" fmla="*/ 1631950 h 1647825"/>
                <a:gd name="connsiteX0-401" fmla="*/ 384175 w 1063625"/>
                <a:gd name="connsiteY0-402" fmla="*/ 1631950 h 1647825"/>
                <a:gd name="connsiteX1-403" fmla="*/ 409575 w 1063625"/>
                <a:gd name="connsiteY1-404" fmla="*/ 831850 h 1647825"/>
                <a:gd name="connsiteX2-405" fmla="*/ 0 w 1063625"/>
                <a:gd name="connsiteY2-406" fmla="*/ 682625 h 1647825"/>
                <a:gd name="connsiteX3-407" fmla="*/ 390525 w 1063625"/>
                <a:gd name="connsiteY3-408" fmla="*/ 794543 h 1647825"/>
                <a:gd name="connsiteX4-409" fmla="*/ 292100 w 1063625"/>
                <a:gd name="connsiteY4-410" fmla="*/ 0 h 1647825"/>
                <a:gd name="connsiteX5-411" fmla="*/ 527050 w 1063625"/>
                <a:gd name="connsiteY5-412" fmla="*/ 1127125 h 1647825"/>
                <a:gd name="connsiteX6-413" fmla="*/ 1063625 w 1063625"/>
                <a:gd name="connsiteY6-414" fmla="*/ 669925 h 1647825"/>
                <a:gd name="connsiteX7-415" fmla="*/ 536575 w 1063625"/>
                <a:gd name="connsiteY7-416" fmla="*/ 1187450 h 1647825"/>
                <a:gd name="connsiteX8-417" fmla="*/ 476250 w 1063625"/>
                <a:gd name="connsiteY8-418" fmla="*/ 1647825 h 1647825"/>
                <a:gd name="connsiteX9-419" fmla="*/ 384175 w 1063625"/>
                <a:gd name="connsiteY9-420" fmla="*/ 1631950 h 1647825"/>
                <a:gd name="connsiteX0-421" fmla="*/ 384175 w 1063625"/>
                <a:gd name="connsiteY0-422" fmla="*/ 1631950 h 1647825"/>
                <a:gd name="connsiteX1-423" fmla="*/ 409575 w 1063625"/>
                <a:gd name="connsiteY1-424" fmla="*/ 831850 h 1647825"/>
                <a:gd name="connsiteX2-425" fmla="*/ 0 w 1063625"/>
                <a:gd name="connsiteY2-426" fmla="*/ 682625 h 1647825"/>
                <a:gd name="connsiteX3-427" fmla="*/ 390525 w 1063625"/>
                <a:gd name="connsiteY3-428" fmla="*/ 794543 h 1647825"/>
                <a:gd name="connsiteX4-429" fmla="*/ 292100 w 1063625"/>
                <a:gd name="connsiteY4-430" fmla="*/ 0 h 1647825"/>
                <a:gd name="connsiteX5-431" fmla="*/ 527050 w 1063625"/>
                <a:gd name="connsiteY5-432" fmla="*/ 1127125 h 1647825"/>
                <a:gd name="connsiteX6-433" fmla="*/ 1063625 w 1063625"/>
                <a:gd name="connsiteY6-434" fmla="*/ 669925 h 1647825"/>
                <a:gd name="connsiteX7-435" fmla="*/ 536575 w 1063625"/>
                <a:gd name="connsiteY7-436" fmla="*/ 1187450 h 1647825"/>
                <a:gd name="connsiteX8-437" fmla="*/ 476250 w 1063625"/>
                <a:gd name="connsiteY8-438" fmla="*/ 1647825 h 1647825"/>
                <a:gd name="connsiteX9-439" fmla="*/ 384175 w 1063625"/>
                <a:gd name="connsiteY9-440" fmla="*/ 1631950 h 1647825"/>
                <a:gd name="connsiteX0-441" fmla="*/ 384175 w 1063625"/>
                <a:gd name="connsiteY0-442" fmla="*/ 1631950 h 1647825"/>
                <a:gd name="connsiteX1-443" fmla="*/ 409575 w 1063625"/>
                <a:gd name="connsiteY1-444" fmla="*/ 831850 h 1647825"/>
                <a:gd name="connsiteX2-445" fmla="*/ 0 w 1063625"/>
                <a:gd name="connsiteY2-446" fmla="*/ 682625 h 1647825"/>
                <a:gd name="connsiteX3-447" fmla="*/ 390525 w 1063625"/>
                <a:gd name="connsiteY3-448" fmla="*/ 794543 h 1647825"/>
                <a:gd name="connsiteX4-449" fmla="*/ 292100 w 1063625"/>
                <a:gd name="connsiteY4-450" fmla="*/ 0 h 1647825"/>
                <a:gd name="connsiteX5-451" fmla="*/ 527050 w 1063625"/>
                <a:gd name="connsiteY5-452" fmla="*/ 1127125 h 1647825"/>
                <a:gd name="connsiteX6-453" fmla="*/ 1063625 w 1063625"/>
                <a:gd name="connsiteY6-454" fmla="*/ 669925 h 1647825"/>
                <a:gd name="connsiteX7-455" fmla="*/ 536575 w 1063625"/>
                <a:gd name="connsiteY7-456" fmla="*/ 1187450 h 1647825"/>
                <a:gd name="connsiteX8-457" fmla="*/ 476250 w 1063625"/>
                <a:gd name="connsiteY8-458" fmla="*/ 1647825 h 1647825"/>
                <a:gd name="connsiteX9-459" fmla="*/ 384175 w 1063625"/>
                <a:gd name="connsiteY9-460" fmla="*/ 1631950 h 1647825"/>
                <a:gd name="connsiteX0-461" fmla="*/ 384175 w 1063625"/>
                <a:gd name="connsiteY0-462" fmla="*/ 1631950 h 1647825"/>
                <a:gd name="connsiteX1-463" fmla="*/ 409575 w 1063625"/>
                <a:gd name="connsiteY1-464" fmla="*/ 831850 h 1647825"/>
                <a:gd name="connsiteX2-465" fmla="*/ 0 w 1063625"/>
                <a:gd name="connsiteY2-466" fmla="*/ 682625 h 1647825"/>
                <a:gd name="connsiteX3-467" fmla="*/ 390525 w 1063625"/>
                <a:gd name="connsiteY3-468" fmla="*/ 794543 h 1647825"/>
                <a:gd name="connsiteX4-469" fmla="*/ 292100 w 1063625"/>
                <a:gd name="connsiteY4-470" fmla="*/ 0 h 1647825"/>
                <a:gd name="connsiteX5-471" fmla="*/ 527050 w 1063625"/>
                <a:gd name="connsiteY5-472" fmla="*/ 1127125 h 1647825"/>
                <a:gd name="connsiteX6-473" fmla="*/ 1063625 w 1063625"/>
                <a:gd name="connsiteY6-474" fmla="*/ 669925 h 1647825"/>
                <a:gd name="connsiteX7-475" fmla="*/ 536575 w 1063625"/>
                <a:gd name="connsiteY7-476" fmla="*/ 1187450 h 1647825"/>
                <a:gd name="connsiteX8-477" fmla="*/ 476250 w 1063625"/>
                <a:gd name="connsiteY8-478" fmla="*/ 1647825 h 1647825"/>
                <a:gd name="connsiteX9-479" fmla="*/ 384175 w 1063625"/>
                <a:gd name="connsiteY9-480" fmla="*/ 1631950 h 1647825"/>
                <a:gd name="connsiteX0-481" fmla="*/ 384175 w 1063625"/>
                <a:gd name="connsiteY0-482" fmla="*/ 1631950 h 1647825"/>
                <a:gd name="connsiteX1-483" fmla="*/ 409575 w 1063625"/>
                <a:gd name="connsiteY1-484" fmla="*/ 831850 h 1647825"/>
                <a:gd name="connsiteX2-485" fmla="*/ 0 w 1063625"/>
                <a:gd name="connsiteY2-486" fmla="*/ 682625 h 1647825"/>
                <a:gd name="connsiteX3-487" fmla="*/ 390525 w 1063625"/>
                <a:gd name="connsiteY3-488" fmla="*/ 794543 h 1647825"/>
                <a:gd name="connsiteX4-489" fmla="*/ 292100 w 1063625"/>
                <a:gd name="connsiteY4-490" fmla="*/ 0 h 1647825"/>
                <a:gd name="connsiteX5-491" fmla="*/ 527050 w 1063625"/>
                <a:gd name="connsiteY5-492" fmla="*/ 1127125 h 1647825"/>
                <a:gd name="connsiteX6-493" fmla="*/ 1063625 w 1063625"/>
                <a:gd name="connsiteY6-494" fmla="*/ 669925 h 1647825"/>
                <a:gd name="connsiteX7-495" fmla="*/ 536575 w 1063625"/>
                <a:gd name="connsiteY7-496" fmla="*/ 1187450 h 1647825"/>
                <a:gd name="connsiteX8-497" fmla="*/ 476250 w 1063625"/>
                <a:gd name="connsiteY8-498" fmla="*/ 1647825 h 1647825"/>
                <a:gd name="connsiteX9-499" fmla="*/ 384175 w 1063625"/>
                <a:gd name="connsiteY9-500" fmla="*/ 1631950 h 1647825"/>
                <a:gd name="connsiteX0-501" fmla="*/ 384175 w 1063625"/>
                <a:gd name="connsiteY0-502" fmla="*/ 1631950 h 1647825"/>
                <a:gd name="connsiteX1-503" fmla="*/ 409575 w 1063625"/>
                <a:gd name="connsiteY1-504" fmla="*/ 831850 h 1647825"/>
                <a:gd name="connsiteX2-505" fmla="*/ 0 w 1063625"/>
                <a:gd name="connsiteY2-506" fmla="*/ 682625 h 1647825"/>
                <a:gd name="connsiteX3-507" fmla="*/ 390525 w 1063625"/>
                <a:gd name="connsiteY3-508" fmla="*/ 794543 h 1647825"/>
                <a:gd name="connsiteX4-509" fmla="*/ 292100 w 1063625"/>
                <a:gd name="connsiteY4-510" fmla="*/ 0 h 1647825"/>
                <a:gd name="connsiteX5-511" fmla="*/ 527050 w 1063625"/>
                <a:gd name="connsiteY5-512" fmla="*/ 1127125 h 1647825"/>
                <a:gd name="connsiteX6-513" fmla="*/ 1063625 w 1063625"/>
                <a:gd name="connsiteY6-514" fmla="*/ 669925 h 1647825"/>
                <a:gd name="connsiteX7-515" fmla="*/ 536575 w 1063625"/>
                <a:gd name="connsiteY7-516" fmla="*/ 1187450 h 1647825"/>
                <a:gd name="connsiteX8-517" fmla="*/ 476250 w 1063625"/>
                <a:gd name="connsiteY8-518" fmla="*/ 1647825 h 1647825"/>
                <a:gd name="connsiteX9-519" fmla="*/ 384175 w 1063625"/>
                <a:gd name="connsiteY9-520" fmla="*/ 1631950 h 1647825"/>
                <a:gd name="connsiteX0-521" fmla="*/ 384175 w 1063625"/>
                <a:gd name="connsiteY0-522" fmla="*/ 1631950 h 1647825"/>
                <a:gd name="connsiteX1-523" fmla="*/ 409575 w 1063625"/>
                <a:gd name="connsiteY1-524" fmla="*/ 831850 h 1647825"/>
                <a:gd name="connsiteX2-525" fmla="*/ 0 w 1063625"/>
                <a:gd name="connsiteY2-526" fmla="*/ 682625 h 1647825"/>
                <a:gd name="connsiteX3-527" fmla="*/ 390525 w 1063625"/>
                <a:gd name="connsiteY3-528" fmla="*/ 794543 h 1647825"/>
                <a:gd name="connsiteX4-529" fmla="*/ 292100 w 1063625"/>
                <a:gd name="connsiteY4-530" fmla="*/ 0 h 1647825"/>
                <a:gd name="connsiteX5-531" fmla="*/ 527050 w 1063625"/>
                <a:gd name="connsiteY5-532" fmla="*/ 1127125 h 1647825"/>
                <a:gd name="connsiteX6-533" fmla="*/ 1063625 w 1063625"/>
                <a:gd name="connsiteY6-534" fmla="*/ 669925 h 1647825"/>
                <a:gd name="connsiteX7-535" fmla="*/ 536575 w 1063625"/>
                <a:gd name="connsiteY7-536" fmla="*/ 1187450 h 1647825"/>
                <a:gd name="connsiteX8-537" fmla="*/ 476250 w 1063625"/>
                <a:gd name="connsiteY8-538" fmla="*/ 1647825 h 1647825"/>
                <a:gd name="connsiteX9-539" fmla="*/ 384175 w 1063625"/>
                <a:gd name="connsiteY9-540" fmla="*/ 1631950 h 1647825"/>
                <a:gd name="connsiteX0-541" fmla="*/ 384175 w 1063625"/>
                <a:gd name="connsiteY0-542" fmla="*/ 1631950 h 1647825"/>
                <a:gd name="connsiteX1-543" fmla="*/ 409575 w 1063625"/>
                <a:gd name="connsiteY1-544" fmla="*/ 831850 h 1647825"/>
                <a:gd name="connsiteX2-545" fmla="*/ 0 w 1063625"/>
                <a:gd name="connsiteY2-546" fmla="*/ 682625 h 1647825"/>
                <a:gd name="connsiteX3-547" fmla="*/ 390525 w 1063625"/>
                <a:gd name="connsiteY3-548" fmla="*/ 794543 h 1647825"/>
                <a:gd name="connsiteX4-549" fmla="*/ 292100 w 1063625"/>
                <a:gd name="connsiteY4-550" fmla="*/ 0 h 1647825"/>
                <a:gd name="connsiteX5-551" fmla="*/ 527050 w 1063625"/>
                <a:gd name="connsiteY5-552" fmla="*/ 1127125 h 1647825"/>
                <a:gd name="connsiteX6-553" fmla="*/ 1063625 w 1063625"/>
                <a:gd name="connsiteY6-554" fmla="*/ 669925 h 1647825"/>
                <a:gd name="connsiteX7-555" fmla="*/ 536575 w 1063625"/>
                <a:gd name="connsiteY7-556" fmla="*/ 1187450 h 1647825"/>
                <a:gd name="connsiteX8-557" fmla="*/ 476250 w 1063625"/>
                <a:gd name="connsiteY8-558" fmla="*/ 1647825 h 1647825"/>
                <a:gd name="connsiteX9-559" fmla="*/ 384175 w 1063625"/>
                <a:gd name="connsiteY9-560" fmla="*/ 1631950 h 1647825"/>
                <a:gd name="connsiteX0-561" fmla="*/ 384175 w 1063625"/>
                <a:gd name="connsiteY0-562" fmla="*/ 1631950 h 1647825"/>
                <a:gd name="connsiteX1-563" fmla="*/ 409575 w 1063625"/>
                <a:gd name="connsiteY1-564" fmla="*/ 831850 h 1647825"/>
                <a:gd name="connsiteX2-565" fmla="*/ 0 w 1063625"/>
                <a:gd name="connsiteY2-566" fmla="*/ 682625 h 1647825"/>
                <a:gd name="connsiteX3-567" fmla="*/ 390525 w 1063625"/>
                <a:gd name="connsiteY3-568" fmla="*/ 794543 h 1647825"/>
                <a:gd name="connsiteX4-569" fmla="*/ 292100 w 1063625"/>
                <a:gd name="connsiteY4-570" fmla="*/ 0 h 1647825"/>
                <a:gd name="connsiteX5-571" fmla="*/ 527050 w 1063625"/>
                <a:gd name="connsiteY5-572" fmla="*/ 1127125 h 1647825"/>
                <a:gd name="connsiteX6-573" fmla="*/ 1063625 w 1063625"/>
                <a:gd name="connsiteY6-574" fmla="*/ 669925 h 1647825"/>
                <a:gd name="connsiteX7-575" fmla="*/ 536575 w 1063625"/>
                <a:gd name="connsiteY7-576" fmla="*/ 1187450 h 1647825"/>
                <a:gd name="connsiteX8-577" fmla="*/ 476250 w 1063625"/>
                <a:gd name="connsiteY8-578" fmla="*/ 1647825 h 1647825"/>
                <a:gd name="connsiteX9-579" fmla="*/ 384175 w 1063625"/>
                <a:gd name="connsiteY9-580" fmla="*/ 1631950 h 1647825"/>
                <a:gd name="connsiteX0-581" fmla="*/ 384175 w 1063625"/>
                <a:gd name="connsiteY0-582" fmla="*/ 1631950 h 1647825"/>
                <a:gd name="connsiteX1-583" fmla="*/ 409575 w 1063625"/>
                <a:gd name="connsiteY1-584" fmla="*/ 831850 h 1647825"/>
                <a:gd name="connsiteX2-585" fmla="*/ 0 w 1063625"/>
                <a:gd name="connsiteY2-586" fmla="*/ 682625 h 1647825"/>
                <a:gd name="connsiteX3-587" fmla="*/ 390525 w 1063625"/>
                <a:gd name="connsiteY3-588" fmla="*/ 794543 h 1647825"/>
                <a:gd name="connsiteX4-589" fmla="*/ 292100 w 1063625"/>
                <a:gd name="connsiteY4-590" fmla="*/ 0 h 1647825"/>
                <a:gd name="connsiteX5-591" fmla="*/ 527050 w 1063625"/>
                <a:gd name="connsiteY5-592" fmla="*/ 1127125 h 1647825"/>
                <a:gd name="connsiteX6-593" fmla="*/ 1063625 w 1063625"/>
                <a:gd name="connsiteY6-594" fmla="*/ 669925 h 1647825"/>
                <a:gd name="connsiteX7-595" fmla="*/ 536575 w 1063625"/>
                <a:gd name="connsiteY7-596" fmla="*/ 1187450 h 1647825"/>
                <a:gd name="connsiteX8-597" fmla="*/ 476250 w 1063625"/>
                <a:gd name="connsiteY8-598" fmla="*/ 1647825 h 1647825"/>
                <a:gd name="connsiteX9-599" fmla="*/ 384175 w 1063625"/>
                <a:gd name="connsiteY9-600" fmla="*/ 1631950 h 1647825"/>
                <a:gd name="connsiteX0-601" fmla="*/ 384175 w 1063625"/>
                <a:gd name="connsiteY0-602" fmla="*/ 1631950 h 1647825"/>
                <a:gd name="connsiteX1-603" fmla="*/ 409575 w 1063625"/>
                <a:gd name="connsiteY1-604" fmla="*/ 831850 h 1647825"/>
                <a:gd name="connsiteX2-605" fmla="*/ 0 w 1063625"/>
                <a:gd name="connsiteY2-606" fmla="*/ 682625 h 1647825"/>
                <a:gd name="connsiteX3-607" fmla="*/ 390525 w 1063625"/>
                <a:gd name="connsiteY3-608" fmla="*/ 794543 h 1647825"/>
                <a:gd name="connsiteX4-609" fmla="*/ 292100 w 1063625"/>
                <a:gd name="connsiteY4-610" fmla="*/ 0 h 1647825"/>
                <a:gd name="connsiteX5-611" fmla="*/ 527050 w 1063625"/>
                <a:gd name="connsiteY5-612" fmla="*/ 1127125 h 1647825"/>
                <a:gd name="connsiteX6-613" fmla="*/ 1063625 w 1063625"/>
                <a:gd name="connsiteY6-614" fmla="*/ 669925 h 1647825"/>
                <a:gd name="connsiteX7-615" fmla="*/ 536575 w 1063625"/>
                <a:gd name="connsiteY7-616" fmla="*/ 1187450 h 1647825"/>
                <a:gd name="connsiteX8-617" fmla="*/ 476250 w 1063625"/>
                <a:gd name="connsiteY8-618" fmla="*/ 1647825 h 1647825"/>
                <a:gd name="connsiteX9-619" fmla="*/ 384175 w 1063625"/>
                <a:gd name="connsiteY9-620" fmla="*/ 1631950 h 1647825"/>
                <a:gd name="connsiteX0-621" fmla="*/ 384175 w 1063625"/>
                <a:gd name="connsiteY0-622" fmla="*/ 1631950 h 1647825"/>
                <a:gd name="connsiteX1-623" fmla="*/ 409575 w 1063625"/>
                <a:gd name="connsiteY1-624" fmla="*/ 831850 h 1647825"/>
                <a:gd name="connsiteX2-625" fmla="*/ 0 w 1063625"/>
                <a:gd name="connsiteY2-626" fmla="*/ 682625 h 1647825"/>
                <a:gd name="connsiteX3-627" fmla="*/ 390525 w 1063625"/>
                <a:gd name="connsiteY3-628" fmla="*/ 794543 h 1647825"/>
                <a:gd name="connsiteX4-629" fmla="*/ 292100 w 1063625"/>
                <a:gd name="connsiteY4-630" fmla="*/ 0 h 1647825"/>
                <a:gd name="connsiteX5-631" fmla="*/ 527050 w 1063625"/>
                <a:gd name="connsiteY5-632" fmla="*/ 1127125 h 1647825"/>
                <a:gd name="connsiteX6-633" fmla="*/ 1063625 w 1063625"/>
                <a:gd name="connsiteY6-634" fmla="*/ 669925 h 1647825"/>
                <a:gd name="connsiteX7-635" fmla="*/ 536575 w 1063625"/>
                <a:gd name="connsiteY7-636" fmla="*/ 1187450 h 1647825"/>
                <a:gd name="connsiteX8-637" fmla="*/ 476250 w 1063625"/>
                <a:gd name="connsiteY8-638" fmla="*/ 1647825 h 1647825"/>
                <a:gd name="connsiteX9-639" fmla="*/ 384175 w 1063625"/>
                <a:gd name="connsiteY9-640" fmla="*/ 1631950 h 1647825"/>
              </a:gdLst>
              <a:ahLst/>
              <a:cxnLst>
                <a:cxn ang="0">
                  <a:pos x="connsiteX0-621" y="connsiteY0-622"/>
                </a:cxn>
                <a:cxn ang="0">
                  <a:pos x="connsiteX1-623" y="connsiteY1-624"/>
                </a:cxn>
                <a:cxn ang="0">
                  <a:pos x="connsiteX2-625" y="connsiteY2-626"/>
                </a:cxn>
                <a:cxn ang="0">
                  <a:pos x="connsiteX3-627" y="connsiteY3-628"/>
                </a:cxn>
                <a:cxn ang="0">
                  <a:pos x="connsiteX4-629" y="connsiteY4-630"/>
                </a:cxn>
                <a:cxn ang="0">
                  <a:pos x="connsiteX5-631" y="connsiteY5-632"/>
                </a:cxn>
                <a:cxn ang="0">
                  <a:pos x="connsiteX6-633" y="connsiteY6-634"/>
                </a:cxn>
                <a:cxn ang="0">
                  <a:pos x="connsiteX7-635" y="connsiteY7-636"/>
                </a:cxn>
                <a:cxn ang="0">
                  <a:pos x="connsiteX8-637" y="connsiteY8-638"/>
                </a:cxn>
                <a:cxn ang="0">
                  <a:pos x="connsiteX9-639" y="connsiteY9-640"/>
                </a:cxn>
              </a:cxnLst>
              <a:rect l="l" t="t" r="r" b="b"/>
              <a:pathLst>
                <a:path w="1063625" h="1647825">
                  <a:moveTo>
                    <a:pt x="384175" y="1631950"/>
                  </a:moveTo>
                  <a:cubicBezTo>
                    <a:pt x="602192" y="1296194"/>
                    <a:pt x="453495" y="1046163"/>
                    <a:pt x="409575" y="831850"/>
                  </a:cubicBezTo>
                  <a:cubicBezTo>
                    <a:pt x="184150" y="823383"/>
                    <a:pt x="111125" y="767292"/>
                    <a:pt x="0" y="682625"/>
                  </a:cubicBezTo>
                  <a:cubicBezTo>
                    <a:pt x="174625" y="774700"/>
                    <a:pt x="273050" y="797718"/>
                    <a:pt x="390525" y="794543"/>
                  </a:cubicBezTo>
                  <a:cubicBezTo>
                    <a:pt x="300567" y="601926"/>
                    <a:pt x="159808" y="350573"/>
                    <a:pt x="292100" y="0"/>
                  </a:cubicBezTo>
                  <a:cubicBezTo>
                    <a:pt x="148167" y="509058"/>
                    <a:pt x="470958" y="732367"/>
                    <a:pt x="527050" y="1127125"/>
                  </a:cubicBezTo>
                  <a:cubicBezTo>
                    <a:pt x="734483" y="903288"/>
                    <a:pt x="932393" y="969962"/>
                    <a:pt x="1063625" y="669925"/>
                  </a:cubicBezTo>
                  <a:cubicBezTo>
                    <a:pt x="1011767" y="932920"/>
                    <a:pt x="624153" y="1012560"/>
                    <a:pt x="536575" y="1187450"/>
                  </a:cubicBezTo>
                  <a:cubicBezTo>
                    <a:pt x="580761" y="1359958"/>
                    <a:pt x="513027" y="1515798"/>
                    <a:pt x="476250" y="1647825"/>
                  </a:cubicBezTo>
                  <a:lnTo>
                    <a:pt x="384175" y="16319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椭圆 20"/>
          <p:cNvSpPr>
            <a:spLocks noChangeAspect="1"/>
          </p:cNvSpPr>
          <p:nvPr/>
        </p:nvSpPr>
        <p:spPr>
          <a:xfrm>
            <a:off x="3376718" y="1682998"/>
            <a:ext cx="376178" cy="3761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</a:rPr>
              <a:t>1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椭圆 21"/>
          <p:cNvSpPr>
            <a:spLocks noChangeAspect="1"/>
          </p:cNvSpPr>
          <p:nvPr/>
        </p:nvSpPr>
        <p:spPr>
          <a:xfrm>
            <a:off x="3376718" y="2399094"/>
            <a:ext cx="376178" cy="3761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</a:rPr>
              <a:t>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3" name="椭圆 22"/>
          <p:cNvSpPr>
            <a:spLocks noChangeAspect="1"/>
          </p:cNvSpPr>
          <p:nvPr/>
        </p:nvSpPr>
        <p:spPr>
          <a:xfrm>
            <a:off x="3376718" y="3115190"/>
            <a:ext cx="376178" cy="37617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</a:rPr>
              <a:t>3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4" name="文本框 8"/>
          <p:cNvSpPr txBox="1"/>
          <p:nvPr/>
        </p:nvSpPr>
        <p:spPr>
          <a:xfrm>
            <a:off x="3870327" y="1495248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870326" y="1733192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26" name="文本框 8"/>
          <p:cNvSpPr txBox="1"/>
          <p:nvPr/>
        </p:nvSpPr>
        <p:spPr>
          <a:xfrm>
            <a:off x="3870328" y="2257431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870327" y="2495375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28" name="文本框 8"/>
          <p:cNvSpPr txBox="1"/>
          <p:nvPr/>
        </p:nvSpPr>
        <p:spPr>
          <a:xfrm>
            <a:off x="3870329" y="2959498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870328" y="3197442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30" name="椭圆 29"/>
          <p:cNvSpPr>
            <a:spLocks noChangeAspect="1"/>
          </p:cNvSpPr>
          <p:nvPr/>
        </p:nvSpPr>
        <p:spPr>
          <a:xfrm>
            <a:off x="3376718" y="3811083"/>
            <a:ext cx="376178" cy="37617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</a:rPr>
              <a:t>4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31" name="文本框 8"/>
          <p:cNvSpPr txBox="1"/>
          <p:nvPr/>
        </p:nvSpPr>
        <p:spPr>
          <a:xfrm>
            <a:off x="3870329" y="3655391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870328" y="3893335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graphicFrame>
        <p:nvGraphicFramePr>
          <p:cNvPr id="33" name="图表 32"/>
          <p:cNvGraphicFramePr/>
          <p:nvPr/>
        </p:nvGraphicFramePr>
        <p:xfrm>
          <a:off x="4483817" y="1358900"/>
          <a:ext cx="4867275" cy="324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4" name="Freeform 209"/>
          <p:cNvSpPr>
            <a:spLocks noEditPoints="1"/>
          </p:cNvSpPr>
          <p:nvPr/>
        </p:nvSpPr>
        <p:spPr bwMode="auto">
          <a:xfrm>
            <a:off x="605942" y="1443059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1095628" y="1349746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6" name="Freeform 209"/>
          <p:cNvSpPr>
            <a:spLocks noEditPoints="1"/>
          </p:cNvSpPr>
          <p:nvPr/>
        </p:nvSpPr>
        <p:spPr bwMode="auto">
          <a:xfrm>
            <a:off x="605942" y="1996910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1095628" y="1903597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8" name="Freeform 209"/>
          <p:cNvSpPr>
            <a:spLocks noEditPoints="1"/>
          </p:cNvSpPr>
          <p:nvPr/>
        </p:nvSpPr>
        <p:spPr bwMode="auto">
          <a:xfrm>
            <a:off x="605942" y="2550761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文本框 38"/>
          <p:cNvSpPr txBox="1"/>
          <p:nvPr/>
        </p:nvSpPr>
        <p:spPr>
          <a:xfrm>
            <a:off x="1095628" y="2457448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40" name="Freeform 209"/>
          <p:cNvSpPr>
            <a:spLocks noEditPoints="1"/>
          </p:cNvSpPr>
          <p:nvPr/>
        </p:nvSpPr>
        <p:spPr bwMode="auto">
          <a:xfrm>
            <a:off x="605942" y="3104612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文本框 40"/>
          <p:cNvSpPr txBox="1"/>
          <p:nvPr/>
        </p:nvSpPr>
        <p:spPr>
          <a:xfrm>
            <a:off x="1095628" y="3011299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42" name="Freeform 209"/>
          <p:cNvSpPr>
            <a:spLocks noEditPoints="1"/>
          </p:cNvSpPr>
          <p:nvPr/>
        </p:nvSpPr>
        <p:spPr bwMode="auto">
          <a:xfrm>
            <a:off x="605942" y="3658463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1095628" y="3565150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44" name="Freeform 209"/>
          <p:cNvSpPr>
            <a:spLocks noEditPoints="1"/>
          </p:cNvSpPr>
          <p:nvPr/>
        </p:nvSpPr>
        <p:spPr bwMode="auto">
          <a:xfrm>
            <a:off x="605942" y="4212315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1095628" y="4119002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grpSp>
        <p:nvGrpSpPr>
          <p:cNvPr id="47" name="组 46"/>
          <p:cNvGrpSpPr/>
          <p:nvPr/>
        </p:nvGrpSpPr>
        <p:grpSpPr>
          <a:xfrm>
            <a:off x="6505110" y="2666871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48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3393810" y="2794336"/>
            <a:ext cx="2356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TWO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56338" y="324983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预期目标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6" name="组 5"/>
          <p:cNvGrpSpPr/>
          <p:nvPr/>
        </p:nvGrpSpPr>
        <p:grpSpPr>
          <a:xfrm>
            <a:off x="4073446" y="1275908"/>
            <a:ext cx="997108" cy="997106"/>
            <a:chOff x="5750189" y="1150432"/>
            <a:chExt cx="1160973" cy="1160973"/>
          </a:xfrm>
        </p:grpSpPr>
        <p:sp>
          <p:nvSpPr>
            <p:cNvPr id="2" name="椭圆 1"/>
            <p:cNvSpPr/>
            <p:nvPr/>
          </p:nvSpPr>
          <p:spPr>
            <a:xfrm>
              <a:off x="5750189" y="1150432"/>
              <a:ext cx="1160973" cy="116097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5" name="组 4"/>
            <p:cNvGrpSpPr/>
            <p:nvPr/>
          </p:nvGrpSpPr>
          <p:grpSpPr>
            <a:xfrm>
              <a:off x="5851049" y="1247818"/>
              <a:ext cx="959252" cy="966200"/>
              <a:chOff x="5826288" y="1275413"/>
              <a:chExt cx="959252" cy="966200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5975638" y="1424763"/>
                <a:ext cx="667500" cy="667500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4" name="直线连接符 3"/>
              <p:cNvCxnSpPr/>
              <p:nvPr/>
            </p:nvCxnSpPr>
            <p:spPr>
              <a:xfrm flipV="1">
                <a:off x="6311691" y="1275413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线连接符 15"/>
              <p:cNvCxnSpPr/>
              <p:nvPr/>
            </p:nvCxnSpPr>
            <p:spPr>
              <a:xfrm flipV="1">
                <a:off x="6309388" y="1942913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线连接符 16"/>
              <p:cNvCxnSpPr/>
              <p:nvPr/>
            </p:nvCxnSpPr>
            <p:spPr>
              <a:xfrm rot="5400000" flipV="1">
                <a:off x="5975638" y="1625111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线连接符 19"/>
              <p:cNvCxnSpPr/>
              <p:nvPr/>
            </p:nvCxnSpPr>
            <p:spPr>
              <a:xfrm rot="5400000" flipV="1">
                <a:off x="6636190" y="1625111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graphicFrame>
        <p:nvGraphicFramePr>
          <p:cNvPr id="33" name="图表 32"/>
          <p:cNvGraphicFramePr/>
          <p:nvPr/>
        </p:nvGraphicFramePr>
        <p:xfrm>
          <a:off x="660400" y="-8430"/>
          <a:ext cx="8140700" cy="4997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4" name="文本框 33"/>
          <p:cNvSpPr txBox="1"/>
          <p:nvPr/>
        </p:nvSpPr>
        <p:spPr>
          <a:xfrm>
            <a:off x="8670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8355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8040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67725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26816" y="3469038"/>
            <a:ext cx="2275977" cy="731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倍字间距。</a:t>
            </a:r>
            <a:endParaRPr lang="zh-CN" altLang="en-US" sz="1000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14713" y="3469038"/>
            <a:ext cx="2275977" cy="731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倍字间距。</a:t>
            </a:r>
            <a:endParaRPr lang="zh-CN" altLang="en-US" sz="1000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84796" y="2897759"/>
            <a:ext cx="349697" cy="34969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rgbClr val="FFFFFF"/>
                </a:solidFill>
              </a:rPr>
              <a:t>1</a:t>
            </a:r>
            <a:endParaRPr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8187" y="2816102"/>
            <a:ext cx="161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FFFF"/>
                </a:solidFill>
              </a:rPr>
              <a:t>TITLE</a:t>
            </a:r>
            <a:r>
              <a:rPr lang="zh-CN" altLang="en-US" sz="2400" b="1" dirty="0">
                <a:solidFill>
                  <a:srgbClr val="FFFFFF"/>
                </a:solidFill>
              </a:rPr>
              <a:t> </a:t>
            </a:r>
            <a:r>
              <a:rPr lang="en-US" altLang="zh-CN" sz="2400" b="1" dirty="0">
                <a:solidFill>
                  <a:srgbClr val="FFFFFF"/>
                </a:solidFill>
              </a:rPr>
              <a:t>HERE</a:t>
            </a:r>
            <a:endParaRPr lang="zh-CN" altLang="en-US" sz="2400" b="1" dirty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3472694" y="2897759"/>
            <a:ext cx="349697" cy="34969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rgbClr val="FFFFFF"/>
                </a:solidFill>
              </a:rPr>
              <a:t>2</a:t>
            </a:r>
            <a:endParaRPr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856085" y="2816102"/>
            <a:ext cx="161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FFFF"/>
                </a:solidFill>
              </a:rPr>
              <a:t>TITLE</a:t>
            </a:r>
            <a:r>
              <a:rPr lang="zh-CN" altLang="en-US" sz="2400" b="1" dirty="0">
                <a:solidFill>
                  <a:srgbClr val="FFFFFF"/>
                </a:solidFill>
              </a:rPr>
              <a:t> </a:t>
            </a:r>
            <a:r>
              <a:rPr lang="en-US" altLang="zh-CN" sz="2400" b="1" dirty="0">
                <a:solidFill>
                  <a:srgbClr val="FFFFFF"/>
                </a:solidFill>
              </a:rPr>
              <a:t>HERE</a:t>
            </a:r>
            <a:endParaRPr lang="zh-CN" altLang="en-US" sz="2400" b="1" dirty="0">
              <a:solidFill>
                <a:srgbClr val="FFFFFF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402611" y="2897759"/>
            <a:ext cx="349697" cy="34969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rgbClr val="FFFFFF"/>
                </a:solidFill>
              </a:rPr>
              <a:t>3</a:t>
            </a:r>
            <a:endParaRPr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86002" y="2816102"/>
            <a:ext cx="161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FFFF"/>
                </a:solidFill>
              </a:rPr>
              <a:t>TITLE</a:t>
            </a:r>
            <a:r>
              <a:rPr lang="zh-CN" altLang="en-US" sz="2400" b="1" dirty="0">
                <a:solidFill>
                  <a:srgbClr val="FFFFFF"/>
                </a:solidFill>
              </a:rPr>
              <a:t> </a:t>
            </a:r>
            <a:r>
              <a:rPr lang="en-US" altLang="zh-CN" sz="2400" b="1" dirty="0">
                <a:solidFill>
                  <a:srgbClr val="FFFFFF"/>
                </a:solidFill>
              </a:rPr>
              <a:t>HERE</a:t>
            </a:r>
            <a:endParaRPr lang="zh-CN" altLang="en-US" sz="2400" b="1" dirty="0">
              <a:solidFill>
                <a:srgbClr val="FFFFFF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44630" y="3469038"/>
            <a:ext cx="2275977" cy="725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倍字间距。</a:t>
            </a:r>
            <a:endParaRPr lang="zh-CN" altLang="en-US" sz="1000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84796" y="1333806"/>
            <a:ext cx="2271103" cy="1231263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3472694" y="1333806"/>
            <a:ext cx="2271103" cy="1231263"/>
          </a:xfrm>
          <a:prstGeom prst="rect">
            <a:avLst/>
          </a:prstGeom>
          <a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6402611" y="1333806"/>
            <a:ext cx="2271103" cy="1231263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3123627" y="1300650"/>
            <a:ext cx="2896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CLICK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HERE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TO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ADD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TITLE</a:t>
            </a:r>
            <a:endParaRPr kumimoji="1" lang="zh-CN" altLang="en-US" sz="2000" b="1" dirty="0">
              <a:solidFill>
                <a:schemeClr val="accent2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cxnSp>
        <p:nvCxnSpPr>
          <p:cNvPr id="22" name="直线连接符 21"/>
          <p:cNvCxnSpPr/>
          <p:nvPr/>
        </p:nvCxnSpPr>
        <p:spPr>
          <a:xfrm>
            <a:off x="338143" y="1739179"/>
            <a:ext cx="8490547" cy="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404874" y="1927343"/>
            <a:ext cx="85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1200" dirty="0">
                <a:solidFill>
                  <a:schemeClr val="bg1"/>
                </a:solidFill>
                <a:cs typeface="Arial Black" panose="020B0A04020102020204"/>
              </a:rPr>
              <a:t>TEXT</a:t>
            </a:r>
            <a:r>
              <a:rPr kumimoji="1" lang="zh-CN" altLang="en-US" sz="1200" dirty="0">
                <a:solidFill>
                  <a:schemeClr val="bg1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chemeClr val="bg1"/>
                </a:solidFill>
                <a:cs typeface="Arial Black" panose="020B0A04020102020204"/>
              </a:rPr>
              <a:t>HERE</a:t>
            </a:r>
            <a:endParaRPr kumimoji="1" lang="zh-CN" altLang="en-US" sz="1200" dirty="0">
              <a:solidFill>
                <a:schemeClr val="bg1"/>
              </a:solidFill>
              <a:cs typeface="Arial Black" panose="020B0A04020102020204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04874" y="2172035"/>
            <a:ext cx="4018873" cy="2621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ts val="960"/>
              </a:lnSpc>
            </a:pPr>
            <a:endParaRPr kumimoji="1" lang="zh-CN" altLang="en-US" sz="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720253" y="1927343"/>
            <a:ext cx="85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1200" dirty="0">
                <a:solidFill>
                  <a:schemeClr val="bg1"/>
                </a:solidFill>
                <a:cs typeface="Arial Black" panose="020B0A04020102020204"/>
              </a:rPr>
              <a:t>TEXT</a:t>
            </a:r>
            <a:r>
              <a:rPr kumimoji="1" lang="zh-CN" altLang="en-US" sz="1200" dirty="0">
                <a:solidFill>
                  <a:schemeClr val="bg1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chemeClr val="bg1"/>
                </a:solidFill>
                <a:cs typeface="Arial Black" panose="020B0A04020102020204"/>
              </a:rPr>
              <a:t>HERE</a:t>
            </a:r>
            <a:endParaRPr kumimoji="1" lang="zh-CN" altLang="en-US" sz="1200" dirty="0">
              <a:solidFill>
                <a:schemeClr val="bg1"/>
              </a:solidFill>
              <a:cs typeface="Arial Black" panose="020B0A04020102020204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720253" y="2172035"/>
            <a:ext cx="4018873" cy="2273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自定义 15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8FC767"/>
      </a:accent1>
      <a:accent2>
        <a:srgbClr val="4FA5E3"/>
      </a:accent2>
      <a:accent3>
        <a:srgbClr val="5D6B7C"/>
      </a:accent3>
      <a:accent4>
        <a:srgbClr val="FCA54A"/>
      </a:accent4>
      <a:accent5>
        <a:srgbClr val="EA4357"/>
      </a:accent5>
      <a:accent6>
        <a:srgbClr val="515151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3759</Words>
  <Application>WPS 演示</Application>
  <PresentationFormat>全屏显示(16:9)</PresentationFormat>
  <Paragraphs>322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宋体</vt:lpstr>
      <vt:lpstr>Wingdings</vt:lpstr>
      <vt:lpstr>Calibri</vt:lpstr>
      <vt:lpstr>微软雅黑</vt:lpstr>
      <vt:lpstr>Arial Black</vt:lpstr>
      <vt:lpstr>Arial</vt:lpstr>
      <vt:lpstr>Century Gothic</vt:lpstr>
      <vt:lpstr>Arial Unicode MS</vt:lpstr>
      <vt:lpstr>黑体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2</cp:revision>
  <dcterms:created xsi:type="dcterms:W3CDTF">2015-08-05T10:00:00Z</dcterms:created>
  <dcterms:modified xsi:type="dcterms:W3CDTF">2024-04-14T18:04:51Z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A81B7BAC76744CF89FD2004AC28DD225_13</vt:lpwstr>
  </property>
</Properties>
</file>