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mp3" ContentType="audio/mp3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4"/>
  </p:notesMasterIdLst>
  <p:handoutMasterIdLst>
    <p:handoutMasterId r:id="rId27"/>
  </p:handoutMasterIdLst>
  <p:sldIdLst>
    <p:sldId id="4921" r:id="rId3"/>
    <p:sldId id="4915" r:id="rId5"/>
    <p:sldId id="4922" r:id="rId6"/>
    <p:sldId id="4858" r:id="rId7"/>
    <p:sldId id="4909" r:id="rId8"/>
    <p:sldId id="4664" r:id="rId9"/>
    <p:sldId id="4908" r:id="rId10"/>
    <p:sldId id="4923" r:id="rId11"/>
    <p:sldId id="4857" r:id="rId12"/>
    <p:sldId id="4911" r:id="rId13"/>
    <p:sldId id="4901" r:id="rId14"/>
    <p:sldId id="4912" r:id="rId15"/>
    <p:sldId id="4924" r:id="rId16"/>
    <p:sldId id="4716" r:id="rId17"/>
    <p:sldId id="4896" r:id="rId18"/>
    <p:sldId id="4856" r:id="rId19"/>
    <p:sldId id="4910" r:id="rId20"/>
    <p:sldId id="4925" r:id="rId21"/>
    <p:sldId id="4715" r:id="rId22"/>
    <p:sldId id="4893" r:id="rId23"/>
    <p:sldId id="4897" r:id="rId24"/>
    <p:sldId id="4926" r:id="rId25"/>
    <p:sldId id="4943" r:id="rId26"/>
  </p:sldIdLst>
  <p:sldSz cx="12858750" cy="7232650"/>
  <p:notesSz cx="6858000" cy="9144000"/>
  <p:custDataLst>
    <p:tags r:id="rId31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 userDrawn="1">
          <p15:clr>
            <a:srgbClr val="A4A3A4"/>
          </p15:clr>
        </p15:guide>
        <p15:guide id="2" pos="4050" userDrawn="1">
          <p15:clr>
            <a:srgbClr val="A4A3A4"/>
          </p15:clr>
        </p15:guide>
        <p15:guide id="3" pos="557" userDrawn="1">
          <p15:clr>
            <a:srgbClr val="A4A3A4"/>
          </p15:clr>
        </p15:guide>
        <p15:guide id="4" orient="horz" pos="4183" userDrawn="1">
          <p15:clr>
            <a:srgbClr val="A4A3A4"/>
          </p15:clr>
        </p15:guide>
        <p15:guide id="5" pos="7497" userDrawn="1">
          <p15:clr>
            <a:srgbClr val="A4A3A4"/>
          </p15:clr>
        </p15:guide>
        <p15:guide id="6" pos="690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355B"/>
    <a:srgbClr val="E46633"/>
    <a:srgbClr val="005088"/>
    <a:srgbClr val="FFB300"/>
    <a:srgbClr val="006AB5"/>
    <a:srgbClr val="169274"/>
    <a:srgbClr val="ADE4C3"/>
    <a:srgbClr val="329589"/>
    <a:srgbClr val="8DB04B"/>
    <a:srgbClr val="A472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42" autoAdjust="0"/>
    <p:restoredTop sz="84281" autoAdjust="0"/>
  </p:normalViewPr>
  <p:slideViewPr>
    <p:cSldViewPr>
      <p:cViewPr varScale="1">
        <p:scale>
          <a:sx n="108" d="100"/>
          <a:sy n="108" d="100"/>
        </p:scale>
        <p:origin x="426" y="138"/>
      </p:cViewPr>
      <p:guideLst>
        <p:guide orient="horz" pos="328"/>
        <p:guide pos="4050"/>
        <p:guide pos="557"/>
        <p:guide orient="horz" pos="4183"/>
        <p:guide pos="7497"/>
        <p:guide pos="6908"/>
      </p:guideLst>
    </p:cSldViewPr>
  </p:slideViewPr>
  <p:outlineViewPr>
    <p:cViewPr>
      <p:scale>
        <a:sx n="100" d="100"/>
        <a:sy n="100" d="100"/>
      </p:scale>
      <p:origin x="0" y="-10374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33" d="100"/>
        <a:sy n="33" d="100"/>
      </p:scale>
      <p:origin x="0" y="0"/>
    </p:cViewPr>
  </p:sorterViewPr>
  <p:notesViewPr>
    <p:cSldViewPr>
      <p:cViewPr varScale="1">
        <p:scale>
          <a:sx n="65" d="100"/>
          <a:sy n="65" d="100"/>
        </p:scale>
        <p:origin x="2796" y="5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1" Type="http://schemas.openxmlformats.org/officeDocument/2006/relationships/tags" Target="tags/tag24.xml"/><Relationship Id="rId30" Type="http://schemas.openxmlformats.org/officeDocument/2006/relationships/tableStyles" Target="tableStyles.xml"/><Relationship Id="rId3" Type="http://schemas.openxmlformats.org/officeDocument/2006/relationships/slide" Target="slides/slide1.xml"/><Relationship Id="rId29" Type="http://schemas.openxmlformats.org/officeDocument/2006/relationships/viewProps" Target="viewProps.xml"/><Relationship Id="rId28" Type="http://schemas.openxmlformats.org/officeDocument/2006/relationships/presProps" Target="presProps.xml"/><Relationship Id="rId27" Type="http://schemas.openxmlformats.org/officeDocument/2006/relationships/handoutMaster" Target="handoutMasters/handoutMaster1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630DBF-D010-4114-9DE3-41E342A27C18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D1D107-4CC9-43CA-8CA8-36E1DF70D5F2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  <a:endParaRPr lang="zh-CN" altLang="en-US" noProof="0"/>
          </a:p>
          <a:p>
            <a:pPr lvl="1"/>
            <a:r>
              <a:rPr lang="zh-CN" altLang="en-US" noProof="0"/>
              <a:t>第二级</a:t>
            </a:r>
            <a:endParaRPr lang="zh-CN" altLang="en-US" noProof="0"/>
          </a:p>
          <a:p>
            <a:pPr lvl="2"/>
            <a:r>
              <a:rPr lang="zh-CN" altLang="en-US" noProof="0"/>
              <a:t>第三级</a:t>
            </a:r>
            <a:endParaRPr lang="zh-CN" altLang="en-US" noProof="0"/>
          </a:p>
          <a:p>
            <a:pPr lvl="3"/>
            <a:r>
              <a:rPr lang="zh-CN" altLang="en-US" noProof="0"/>
              <a:t>第四级</a:t>
            </a:r>
            <a:endParaRPr lang="zh-CN" altLang="en-US" noProof="0"/>
          </a:p>
          <a:p>
            <a:pPr lvl="4"/>
            <a:r>
              <a:rPr lang="zh-CN" altLang="en-US" noProof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3765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7638" y="514350"/>
            <a:ext cx="4570412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685800" y="1143000"/>
            <a:ext cx="5486400" cy="30861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D1495A-DD81-44F4-9F54-1F39867BF2D9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686050" y="514350"/>
            <a:ext cx="4573588" cy="257175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A8AECE9-5176-4E57-B4C4-570EB4C2C33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</a:fld>
            <a:endParaRPr lang="en-GB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9937" name="幻灯片图像占位符 1"/>
          <p:cNvSpPr>
            <a:spLocks noGrp="1" noRot="1" noChangeAspect="1" noTextEdit="1"/>
          </p:cNvSpPr>
          <p:nvPr>
            <p:ph type="sldImg"/>
          </p:nvPr>
        </p:nvSpPr>
        <p:spPr>
          <a:ln>
            <a:solidFill>
              <a:srgbClr val="000000"/>
            </a:solidFill>
            <a:miter/>
          </a:ln>
        </p:spPr>
      </p:sp>
      <p:sp>
        <p:nvSpPr>
          <p:cNvPr id="39938" name="备注占位符 2"/>
          <p:cNvSpPr>
            <a:spLocks noGrp="1"/>
          </p:cNvSpPr>
          <p:nvPr>
            <p:ph type="body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p>
            <a:pPr lvl="0">
              <a:spcBef>
                <a:spcPct val="0"/>
              </a:spcBef>
            </a:pPr>
            <a:r>
              <a:rPr lang="zh-CN" altLang="en-US" dirty="0"/>
              <a:t>模板来自于 </a:t>
            </a:r>
            <a:r>
              <a:rPr lang="en-US" altLang="zh-CN" dirty="0"/>
              <a:t>https://www.pptying.com    【PPT</a:t>
            </a:r>
            <a:r>
              <a:rPr lang="zh-CN" altLang="en-US" dirty="0"/>
              <a:t>营</a:t>
            </a:r>
            <a:r>
              <a:rPr lang="en-US" altLang="zh-CN" dirty="0"/>
              <a:t>】</a:t>
            </a:r>
            <a:endParaRPr lang="zh-CN" altLang="en-US" dirty="0"/>
          </a:p>
        </p:txBody>
      </p:sp>
      <p:sp>
        <p:nvSpPr>
          <p:cNvPr id="39939" name="灯片编号占位符 3"/>
          <p:cNvSpPr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 w="9525">
            <a:noFill/>
          </a:ln>
        </p:spPr>
        <p:txBody>
          <a:bodyPr vert="horz" wrap="square" lIns="91440" tIns="45720" rIns="91440" bIns="45720" anchor="b"/>
          <a:p>
            <a:pPr lvl="0" algn="r" eaLnBrk="1" hangingPunct="1"/>
            <a:fld id="{9A0DB2DC-4C9A-4742-B13C-FB6460FD3503}" type="slidenum">
              <a:rPr lang="zh-CN" altLang="en-US" sz="1200">
                <a:solidFill>
                  <a:srgbClr val="000000"/>
                </a:solidFill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>
              <a:solidFill>
                <a:srgbClr val="000000"/>
              </a:solidFill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US" dirty="0"/>
              <a:t>My First Template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3EF2083-0386-4B43-BE3F-5071C6BB4FA7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C620A9-DA74-42BF-9043-257E1E636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85759F-E270-46AF-BBBD-F20907FA53AF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C620A9-DA74-42BF-9043-257E1E63600C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85759F-E270-46AF-BBBD-F20907FA53AF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.xml"/><Relationship Id="rId3" Type="http://schemas.openxmlformats.org/officeDocument/2006/relationships/image" Target="../media/image1.png"/><Relationship Id="rId2" Type="http://schemas.microsoft.com/office/2007/relationships/media" Target="../media/media1.mp3"/><Relationship Id="rId1" Type="http://schemas.openxmlformats.org/officeDocument/2006/relationships/audio" Target="../media/media1.mp3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image" Target="../media/image8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6.x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23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10.xml"/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2" Type="http://schemas.openxmlformats.org/officeDocument/2006/relationships/notesSlide" Target="../notesSlides/notesSlide2.xml"/><Relationship Id="rId11" Type="http://schemas.openxmlformats.org/officeDocument/2006/relationships/slideLayout" Target="../slideLayouts/slideLayout2.xml"/><Relationship Id="rId10" Type="http://schemas.openxmlformats.org/officeDocument/2006/relationships/tags" Target="../tags/tag11.xml"/><Relationship Id="rId1" Type="http://schemas.openxmlformats.org/officeDocument/2006/relationships/tags" Target="../tags/tag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1.xml"/><Relationship Id="rId2" Type="http://schemas.openxmlformats.org/officeDocument/2006/relationships/hyperlink" Target="https://www.pptying.com" TargetMode="External"/><Relationship Id="rId1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1.xml"/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7.jpeg"/><Relationship Id="rId1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680915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8680915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8680915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849120" y="-79760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6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6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8680915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D6532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9516675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9516675" y="1377533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9516675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9516675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8680915" y="-79760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9516675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9516675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10352437" y="2837470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10352437" y="235346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10352437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10352437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0352437" y="892211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10352437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10352437" y="-82404"/>
            <a:ext cx="835762" cy="974614"/>
          </a:xfrm>
          <a:custGeom>
            <a:avLst/>
            <a:gdLst>
              <a:gd name="T0" fmla="*/ 0 w 632"/>
              <a:gd name="T1" fmla="*/ 0 h 737"/>
              <a:gd name="T2" fmla="*/ 632 w 632"/>
              <a:gd name="T3" fmla="*/ 368 h 737"/>
              <a:gd name="T4" fmla="*/ 0 w 632"/>
              <a:gd name="T5" fmla="*/ 737 h 737"/>
              <a:gd name="T6" fmla="*/ 0 w 632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0" y="0"/>
                </a:moveTo>
                <a:lnTo>
                  <a:pt x="632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4861A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10352437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11188197" y="3325437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11188197" y="2837470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11188197" y="235346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10352437" y="429872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11188197" y="5270698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/>
          <p:nvPr/>
        </p:nvSpPr>
        <p:spPr bwMode="auto">
          <a:xfrm>
            <a:off x="11188197" y="4786697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>
            <a:off x="11188197" y="429872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"/>
          <p:cNvSpPr/>
          <p:nvPr/>
        </p:nvSpPr>
        <p:spPr bwMode="auto">
          <a:xfrm>
            <a:off x="11188197" y="6243990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6"/>
          <p:cNvSpPr/>
          <p:nvPr/>
        </p:nvSpPr>
        <p:spPr bwMode="auto">
          <a:xfrm>
            <a:off x="10352437" y="4786697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7"/>
          <p:cNvSpPr/>
          <p:nvPr/>
        </p:nvSpPr>
        <p:spPr bwMode="auto">
          <a:xfrm>
            <a:off x="11188197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/>
          <p:nvPr/>
        </p:nvSpPr>
        <p:spPr bwMode="auto">
          <a:xfrm>
            <a:off x="11188197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9"/>
          <p:cNvSpPr/>
          <p:nvPr/>
        </p:nvSpPr>
        <p:spPr bwMode="auto">
          <a:xfrm>
            <a:off x="11188197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4EB69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0"/>
          <p:cNvSpPr/>
          <p:nvPr/>
        </p:nvSpPr>
        <p:spPr bwMode="auto">
          <a:xfrm>
            <a:off x="11188197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1"/>
          <p:cNvSpPr/>
          <p:nvPr/>
        </p:nvSpPr>
        <p:spPr bwMode="auto">
          <a:xfrm>
            <a:off x="12023959" y="2837470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2"/>
          <p:cNvSpPr/>
          <p:nvPr/>
        </p:nvSpPr>
        <p:spPr bwMode="auto">
          <a:xfrm>
            <a:off x="12023959" y="2350825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8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8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3"/>
          <p:cNvSpPr/>
          <p:nvPr/>
        </p:nvSpPr>
        <p:spPr bwMode="auto">
          <a:xfrm>
            <a:off x="12023959" y="1865502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7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4"/>
          <p:cNvSpPr/>
          <p:nvPr/>
        </p:nvSpPr>
        <p:spPr bwMode="auto">
          <a:xfrm>
            <a:off x="12023959" y="4784053"/>
            <a:ext cx="831795" cy="974614"/>
          </a:xfrm>
          <a:custGeom>
            <a:avLst/>
            <a:gdLst>
              <a:gd name="T0" fmla="*/ 0 w 629"/>
              <a:gd name="T1" fmla="*/ 0 h 737"/>
              <a:gd name="T2" fmla="*/ 629 w 629"/>
              <a:gd name="T3" fmla="*/ 368 h 737"/>
              <a:gd name="T4" fmla="*/ 0 w 629"/>
              <a:gd name="T5" fmla="*/ 737 h 737"/>
              <a:gd name="T6" fmla="*/ 0 w 629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0" y="0"/>
                </a:moveTo>
                <a:lnTo>
                  <a:pt x="629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5"/>
          <p:cNvSpPr/>
          <p:nvPr/>
        </p:nvSpPr>
        <p:spPr bwMode="auto">
          <a:xfrm>
            <a:off x="12023959" y="4298728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7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7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6"/>
          <p:cNvSpPr/>
          <p:nvPr/>
        </p:nvSpPr>
        <p:spPr bwMode="auto">
          <a:xfrm>
            <a:off x="12023959" y="3810762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9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7"/>
          <p:cNvSpPr/>
          <p:nvPr/>
        </p:nvSpPr>
        <p:spPr bwMode="auto">
          <a:xfrm>
            <a:off x="12023959" y="5758665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8"/>
          <p:cNvSpPr/>
          <p:nvPr/>
        </p:nvSpPr>
        <p:spPr bwMode="auto">
          <a:xfrm>
            <a:off x="12023959" y="1377533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9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9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9"/>
          <p:cNvSpPr/>
          <p:nvPr/>
        </p:nvSpPr>
        <p:spPr bwMode="auto">
          <a:xfrm>
            <a:off x="12023959" y="404242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7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7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0" name="Freeform 50"/>
          <p:cNvSpPr/>
          <p:nvPr/>
        </p:nvSpPr>
        <p:spPr bwMode="auto">
          <a:xfrm>
            <a:off x="12023959" y="-82404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8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8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1"/>
          <p:cNvSpPr/>
          <p:nvPr/>
        </p:nvSpPr>
        <p:spPr bwMode="auto">
          <a:xfrm>
            <a:off x="12023959" y="-570372"/>
            <a:ext cx="831795" cy="974614"/>
          </a:xfrm>
          <a:custGeom>
            <a:avLst/>
            <a:gdLst>
              <a:gd name="T0" fmla="*/ 629 w 629"/>
              <a:gd name="T1" fmla="*/ 737 h 737"/>
              <a:gd name="T2" fmla="*/ 0 w 629"/>
              <a:gd name="T3" fmla="*/ 369 h 737"/>
              <a:gd name="T4" fmla="*/ 629 w 629"/>
              <a:gd name="T5" fmla="*/ 0 h 737"/>
              <a:gd name="T6" fmla="*/ 629 w 629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629" y="737"/>
                </a:moveTo>
                <a:lnTo>
                  <a:pt x="0" y="369"/>
                </a:lnTo>
                <a:lnTo>
                  <a:pt x="629" y="0"/>
                </a:lnTo>
                <a:lnTo>
                  <a:pt x="629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2"/>
          <p:cNvSpPr/>
          <p:nvPr/>
        </p:nvSpPr>
        <p:spPr bwMode="auto">
          <a:xfrm>
            <a:off x="11188197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6"/>
          <p:cNvSpPr/>
          <p:nvPr/>
        </p:nvSpPr>
        <p:spPr bwMode="auto">
          <a:xfrm>
            <a:off x="10348468" y="-82404"/>
            <a:ext cx="1684746" cy="1959807"/>
          </a:xfrm>
          <a:custGeom>
            <a:avLst/>
            <a:gdLst>
              <a:gd name="T0" fmla="*/ 0 w 1274"/>
              <a:gd name="T1" fmla="*/ 0 h 1482"/>
              <a:gd name="T2" fmla="*/ 0 w 1274"/>
              <a:gd name="T3" fmla="*/ 1482 h 1482"/>
              <a:gd name="T4" fmla="*/ 1274 w 1274"/>
              <a:gd name="T5" fmla="*/ 740 h 1482"/>
              <a:gd name="T6" fmla="*/ 0 w 1274"/>
              <a:gd name="T7" fmla="*/ 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" h="1482">
                <a:moveTo>
                  <a:pt x="0" y="0"/>
                </a:moveTo>
                <a:lnTo>
                  <a:pt x="0" y="1482"/>
                </a:lnTo>
                <a:lnTo>
                  <a:pt x="1274" y="740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4" name="矩形 259"/>
          <p:cNvSpPr>
            <a:spLocks noChangeArrowheads="1"/>
          </p:cNvSpPr>
          <p:nvPr/>
        </p:nvSpPr>
        <p:spPr bwMode="auto">
          <a:xfrm>
            <a:off x="1186740" y="4040735"/>
            <a:ext cx="6120682" cy="7632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2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JOB SUMMARY DATA REPORT PPT</a:t>
            </a:r>
            <a:endParaRPr lang="en-US" altLang="zh-CN" sz="2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None/>
            </a:pP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会议报告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座谈交流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工作总结 </a:t>
            </a:r>
            <a:r>
              <a:rPr lang="en-US" altLang="zh-CN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/ </a:t>
            </a:r>
            <a:r>
              <a:rPr lang="zh-CN" altLang="en-US" sz="1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工作汇报</a:t>
            </a:r>
            <a:endParaRPr lang="en-US" altLang="zh-CN" sz="1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5" name="矩形 259"/>
          <p:cNvSpPr>
            <a:spLocks noChangeArrowheads="1"/>
          </p:cNvSpPr>
          <p:nvPr/>
        </p:nvSpPr>
        <p:spPr bwMode="auto">
          <a:xfrm>
            <a:off x="1186741" y="3171454"/>
            <a:ext cx="6240215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6000" b="1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工</a:t>
            </a:r>
            <a:r>
              <a:rPr lang="zh-CN" altLang="en-US" sz="6000" b="1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作</a:t>
            </a:r>
            <a:r>
              <a:rPr lang="zh-CN" altLang="en-US" sz="6000" b="1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总</a:t>
            </a:r>
            <a:r>
              <a:rPr lang="zh-CN" altLang="en-US" sz="6000" b="1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结</a:t>
            </a:r>
            <a:r>
              <a:rPr lang="zh-CN" altLang="en-US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数据报告</a:t>
            </a:r>
            <a:r>
              <a:rPr lang="en-US" altLang="zh-CN" sz="40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PPT</a:t>
            </a:r>
            <a:endParaRPr lang="en-US" altLang="zh-CN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259"/>
          <p:cNvSpPr>
            <a:spLocks noChangeArrowheads="1"/>
          </p:cNvSpPr>
          <p:nvPr/>
        </p:nvSpPr>
        <p:spPr bwMode="auto">
          <a:xfrm>
            <a:off x="1186741" y="5485138"/>
            <a:ext cx="6120680" cy="288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108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汇报人：</a:t>
            </a:r>
            <a:endParaRPr lang="en-US" altLang="zh-CN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Could This Be Love">
            <a:hlinkClick r:id="" action="ppaction://media"/>
          </p:cNvPr>
          <p:cNvPicPr>
            <a:picLocks noChangeAspect="1"/>
          </p:cNvPicPr>
          <p:nvPr>
            <a:audioFile r:link="rId1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3" cstate="print"/>
          <a:stretch>
            <a:fillRect/>
          </a:stretch>
        </p:blipFill>
        <p:spPr>
          <a:xfrm>
            <a:off x="6124575" y="-1179972"/>
            <a:ext cx="609600" cy="609600"/>
          </a:xfrm>
          <a:prstGeom prst="rect">
            <a:avLst/>
          </a:prstGeom>
        </p:spPr>
      </p:pic>
    </p:spTree>
    <p:custDataLst>
      <p:tags r:id="rId4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0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1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000"/>
                            </p:stCondLst>
                            <p:childTnLst>
                              <p:par>
                                <p:cTn id="203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4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5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6" fill="hold">
                      <p:stCondLst>
                        <p:cond delay="indefinite"/>
                      </p:stCondLst>
                      <p:childTnLst>
                        <p:par>
                          <p:cTn id="207" fill="hold">
                            <p:stCondLst>
                              <p:cond delay="0"/>
                            </p:stCondLst>
                            <p:childTnLst>
                              <p:par>
                                <p:cTn id="20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4" dur="500" tmFilter="0,0; .5, 1; 1, 1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5" fill="hold">
                            <p:stCondLst>
                              <p:cond delay="3049"/>
                            </p:stCondLst>
                            <p:childTnLst>
                              <p:par>
                                <p:cTn id="216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17" dur="500" tmFilter="0, 0; .2, .5; .8, .5; 1, 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18" dur="250" autoRev="1" fill="hold"/>
                                        <p:tgtEl>
                                          <p:spTgt spid="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3549"/>
                            </p:stCondLst>
                            <p:childTnLst>
                              <p:par>
                                <p:cTn id="22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2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3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225" repeatCount="indefinite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64" grpId="0"/>
      <p:bldP spid="64" grpId="1"/>
      <p:bldP spid="65" grpId="0"/>
      <p:bldP spid="65" grpId="1"/>
      <p:bldP spid="6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180903" y="1960141"/>
            <a:ext cx="7897859" cy="2954013"/>
            <a:chOff x="3859486" y="1767172"/>
            <a:chExt cx="7489161" cy="2801149"/>
          </a:xfrm>
        </p:grpSpPr>
        <p:sp>
          <p:nvSpPr>
            <p:cNvPr id="40" name="TextBox 39"/>
            <p:cNvSpPr txBox="1"/>
            <p:nvPr/>
          </p:nvSpPr>
          <p:spPr>
            <a:xfrm>
              <a:off x="6845591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2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50%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134812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163858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0738802" y="4258170"/>
              <a:ext cx="609845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5479170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8749157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9392533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10078095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4360382" y="4258170"/>
              <a:ext cx="421358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4852536" y="4258170"/>
              <a:ext cx="515602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10%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1" name="Rectangle 50"/>
            <p:cNvSpPr/>
            <p:nvPr/>
          </p:nvSpPr>
          <p:spPr>
            <a:xfrm>
              <a:off x="4446089" y="18832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Rectangle 51"/>
            <p:cNvSpPr/>
            <p:nvPr/>
          </p:nvSpPr>
          <p:spPr>
            <a:xfrm>
              <a:off x="4446089" y="1883284"/>
              <a:ext cx="23774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3" name="Rectangle 52"/>
            <p:cNvSpPr/>
            <p:nvPr/>
          </p:nvSpPr>
          <p:spPr>
            <a:xfrm>
              <a:off x="4446089" y="23404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4446089" y="2340484"/>
              <a:ext cx="127253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4446089" y="27976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6" name="Rectangle 55"/>
            <p:cNvSpPr/>
            <p:nvPr/>
          </p:nvSpPr>
          <p:spPr>
            <a:xfrm>
              <a:off x="4446089" y="2797684"/>
              <a:ext cx="92582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7" name="Rectangle 56"/>
            <p:cNvSpPr/>
            <p:nvPr/>
          </p:nvSpPr>
          <p:spPr>
            <a:xfrm>
              <a:off x="4446089" y="32548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446089" y="3254884"/>
              <a:ext cx="202310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446089" y="3712084"/>
              <a:ext cx="6882616" cy="309490"/>
            </a:xfrm>
            <a:prstGeom prst="rect">
              <a:avLst/>
            </a:prstGeom>
            <a:solidFill>
              <a:schemeClr val="tx2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446089" y="3712084"/>
              <a:ext cx="1710689" cy="309490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6823528" y="1883284"/>
              <a:ext cx="1463039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5718628" y="2340484"/>
              <a:ext cx="16268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5371918" y="2796805"/>
              <a:ext cx="145161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6469198" y="3254884"/>
              <a:ext cx="147447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5" name="Rectangle 64"/>
            <p:cNvSpPr/>
            <p:nvPr/>
          </p:nvSpPr>
          <p:spPr>
            <a:xfrm>
              <a:off x="6156778" y="3712084"/>
              <a:ext cx="1329690" cy="30949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6" name="Rectangle 65"/>
            <p:cNvSpPr/>
            <p:nvPr/>
          </p:nvSpPr>
          <p:spPr>
            <a:xfrm>
              <a:off x="8286566" y="1883284"/>
              <a:ext cx="138176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Rectangle 66"/>
            <p:cNvSpPr/>
            <p:nvPr/>
          </p:nvSpPr>
          <p:spPr>
            <a:xfrm>
              <a:off x="7345498" y="2340484"/>
              <a:ext cx="3320853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8" name="Rectangle 67"/>
            <p:cNvSpPr/>
            <p:nvPr/>
          </p:nvSpPr>
          <p:spPr>
            <a:xfrm>
              <a:off x="6821623" y="2796805"/>
              <a:ext cx="2116455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9" name="Rectangle 68"/>
            <p:cNvSpPr/>
            <p:nvPr/>
          </p:nvSpPr>
          <p:spPr>
            <a:xfrm>
              <a:off x="7943668" y="3254884"/>
              <a:ext cx="1724661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Rectangle 69"/>
            <p:cNvSpPr/>
            <p:nvPr/>
          </p:nvSpPr>
          <p:spPr>
            <a:xfrm>
              <a:off x="7486468" y="3712084"/>
              <a:ext cx="1710689" cy="30949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71" name="Straight Connector 70"/>
            <p:cNvCxnSpPr/>
            <p:nvPr/>
          </p:nvCxnSpPr>
          <p:spPr>
            <a:xfrm>
              <a:off x="4446089" y="1767172"/>
              <a:ext cx="0" cy="2412945"/>
            </a:xfrm>
            <a:prstGeom prst="line">
              <a:avLst/>
            </a:prstGeom>
            <a:ln w="25400">
              <a:solidFill>
                <a:schemeClr val="bg1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Box 71"/>
            <p:cNvSpPr txBox="1"/>
            <p:nvPr/>
          </p:nvSpPr>
          <p:spPr>
            <a:xfrm>
              <a:off x="3859486" y="18533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2015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3859486" y="23105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2014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4" name="TextBox 73"/>
            <p:cNvSpPr txBox="1"/>
            <p:nvPr/>
          </p:nvSpPr>
          <p:spPr>
            <a:xfrm>
              <a:off x="3859486" y="2766884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2013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5" name="TextBox 74"/>
            <p:cNvSpPr txBox="1"/>
            <p:nvPr/>
          </p:nvSpPr>
          <p:spPr>
            <a:xfrm>
              <a:off x="3859486" y="3224963"/>
              <a:ext cx="552083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2012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6" name="TextBox 75"/>
            <p:cNvSpPr txBox="1"/>
            <p:nvPr/>
          </p:nvSpPr>
          <p:spPr>
            <a:xfrm>
              <a:off x="3865810" y="3682163"/>
              <a:ext cx="539436" cy="3101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2011</a:t>
              </a:r>
              <a:endParaRPr lang="en-GB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8" name="Oval 77"/>
          <p:cNvSpPr/>
          <p:nvPr/>
        </p:nvSpPr>
        <p:spPr>
          <a:xfrm>
            <a:off x="2746286" y="5383766"/>
            <a:ext cx="307256" cy="307256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3117517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676725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1" name="Oval 80"/>
          <p:cNvSpPr/>
          <p:nvPr/>
        </p:nvSpPr>
        <p:spPr>
          <a:xfrm>
            <a:off x="5227465" y="5383766"/>
            <a:ext cx="307256" cy="30725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5581493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3" name="Rectangle 82"/>
          <p:cNvSpPr/>
          <p:nvPr/>
        </p:nvSpPr>
        <p:spPr>
          <a:xfrm>
            <a:off x="5157904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4" name="Oval 83"/>
          <p:cNvSpPr/>
          <p:nvPr/>
        </p:nvSpPr>
        <p:spPr>
          <a:xfrm>
            <a:off x="7708643" y="5383766"/>
            <a:ext cx="307256" cy="307256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14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8045469" y="5342650"/>
            <a:ext cx="902811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86" name="Rectangle 85"/>
          <p:cNvSpPr/>
          <p:nvPr/>
        </p:nvSpPr>
        <p:spPr>
          <a:xfrm>
            <a:off x="7639082" y="5686168"/>
            <a:ext cx="2246678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8" name="组合 8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89" name="直接连接符 8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直接连接符 8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8" grpId="0" animBg="1"/>
      <p:bldP spid="79" grpId="0"/>
      <p:bldP spid="80" grpId="0"/>
      <p:bldP spid="81" grpId="0" animBg="1"/>
      <p:bldP spid="82" grpId="0"/>
      <p:bldP spid="83" grpId="0"/>
      <p:bldP spid="84" grpId="0" animBg="1"/>
      <p:bldP spid="85" grpId="0"/>
      <p:bldP spid="8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1" name="Group 120"/>
          <p:cNvGrpSpPr/>
          <p:nvPr/>
        </p:nvGrpSpPr>
        <p:grpSpPr>
          <a:xfrm rot="1203774">
            <a:off x="2291241" y="2945926"/>
            <a:ext cx="321407" cy="1549014"/>
            <a:chOff x="2971802" y="2190750"/>
            <a:chExt cx="228598" cy="1101725"/>
          </a:xfrm>
        </p:grpSpPr>
        <p:cxnSp>
          <p:nvCxnSpPr>
            <p:cNvPr id="122" name="Straight Connector 121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3" name="Straight Connector 122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0" name="Group 129"/>
          <p:cNvGrpSpPr/>
          <p:nvPr/>
        </p:nvGrpSpPr>
        <p:grpSpPr>
          <a:xfrm>
            <a:off x="2559075" y="2044995"/>
            <a:ext cx="1178502" cy="1178502"/>
            <a:chOff x="1657350" y="1428750"/>
            <a:chExt cx="838200" cy="838200"/>
          </a:xfrm>
        </p:grpSpPr>
        <p:sp>
          <p:nvSpPr>
            <p:cNvPr id="118" name="Rectangle 117"/>
            <p:cNvSpPr/>
            <p:nvPr/>
          </p:nvSpPr>
          <p:spPr>
            <a:xfrm>
              <a:off x="1657350" y="1428750"/>
              <a:ext cx="838200" cy="838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5" name="Freeform 52"/>
            <p:cNvSpPr>
              <a:spLocks noEditPoints="1"/>
            </p:cNvSpPr>
            <p:nvPr/>
          </p:nvSpPr>
          <p:spPr bwMode="auto">
            <a:xfrm>
              <a:off x="1890341" y="1647623"/>
              <a:ext cx="372219" cy="400455"/>
            </a:xfrm>
            <a:custGeom>
              <a:avLst/>
              <a:gdLst/>
              <a:ahLst/>
              <a:cxnLst>
                <a:cxn ang="0">
                  <a:pos x="67" y="67"/>
                </a:cxn>
                <a:cxn ang="0">
                  <a:pos x="61" y="72"/>
                </a:cxn>
                <a:cxn ang="0">
                  <a:pos x="5" y="72"/>
                </a:cxn>
                <a:cxn ang="0">
                  <a:pos x="0" y="67"/>
                </a:cxn>
                <a:cxn ang="0">
                  <a:pos x="0" y="16"/>
                </a:cxn>
                <a:cxn ang="0">
                  <a:pos x="5" y="11"/>
                </a:cxn>
                <a:cxn ang="0">
                  <a:pos x="10" y="11"/>
                </a:cxn>
                <a:cxn ang="0">
                  <a:pos x="10" y="7"/>
                </a:cxn>
                <a:cxn ang="0">
                  <a:pos x="16" y="0"/>
                </a:cxn>
                <a:cxn ang="0">
                  <a:pos x="19" y="0"/>
                </a:cxn>
                <a:cxn ang="0">
                  <a:pos x="25" y="7"/>
                </a:cxn>
                <a:cxn ang="0">
                  <a:pos x="25" y="11"/>
                </a:cxn>
                <a:cxn ang="0">
                  <a:pos x="41" y="11"/>
                </a:cxn>
                <a:cxn ang="0">
                  <a:pos x="41" y="7"/>
                </a:cxn>
                <a:cxn ang="0">
                  <a:pos x="47" y="0"/>
                </a:cxn>
                <a:cxn ang="0">
                  <a:pos x="50" y="0"/>
                </a:cxn>
                <a:cxn ang="0">
                  <a:pos x="56" y="7"/>
                </a:cxn>
                <a:cxn ang="0">
                  <a:pos x="56" y="11"/>
                </a:cxn>
                <a:cxn ang="0">
                  <a:pos x="61" y="11"/>
                </a:cxn>
                <a:cxn ang="0">
                  <a:pos x="67" y="16"/>
                </a:cxn>
                <a:cxn ang="0">
                  <a:pos x="67" y="67"/>
                </a:cxn>
                <a:cxn ang="0">
                  <a:pos x="61" y="67"/>
                </a:cxn>
                <a:cxn ang="0">
                  <a:pos x="61" y="26"/>
                </a:cxn>
                <a:cxn ang="0">
                  <a:pos x="5" y="26"/>
                </a:cxn>
                <a:cxn ang="0">
                  <a:pos x="5" y="67"/>
                </a:cxn>
                <a:cxn ang="0">
                  <a:pos x="61" y="67"/>
                </a:cxn>
                <a:cxn ang="0">
                  <a:pos x="20" y="7"/>
                </a:cxn>
                <a:cxn ang="0">
                  <a:pos x="19" y="5"/>
                </a:cxn>
                <a:cxn ang="0">
                  <a:pos x="16" y="5"/>
                </a:cxn>
                <a:cxn ang="0">
                  <a:pos x="15" y="7"/>
                </a:cxn>
                <a:cxn ang="0">
                  <a:pos x="15" y="18"/>
                </a:cxn>
                <a:cxn ang="0">
                  <a:pos x="16" y="20"/>
                </a:cxn>
                <a:cxn ang="0">
                  <a:pos x="19" y="20"/>
                </a:cxn>
                <a:cxn ang="0">
                  <a:pos x="20" y="18"/>
                </a:cxn>
                <a:cxn ang="0">
                  <a:pos x="20" y="7"/>
                </a:cxn>
                <a:cxn ang="0">
                  <a:pos x="51" y="7"/>
                </a:cxn>
                <a:cxn ang="0">
                  <a:pos x="50" y="5"/>
                </a:cxn>
                <a:cxn ang="0">
                  <a:pos x="47" y="5"/>
                </a:cxn>
                <a:cxn ang="0">
                  <a:pos x="46" y="7"/>
                </a:cxn>
                <a:cxn ang="0">
                  <a:pos x="46" y="18"/>
                </a:cxn>
                <a:cxn ang="0">
                  <a:pos x="47" y="20"/>
                </a:cxn>
                <a:cxn ang="0">
                  <a:pos x="50" y="20"/>
                </a:cxn>
                <a:cxn ang="0">
                  <a:pos x="51" y="18"/>
                </a:cxn>
                <a:cxn ang="0">
                  <a:pos x="51" y="7"/>
                </a:cxn>
              </a:cxnLst>
              <a:rect l="0" t="0" r="r" b="b"/>
              <a:pathLst>
                <a:path w="67" h="72">
                  <a:moveTo>
                    <a:pt x="67" y="67"/>
                  </a:moveTo>
                  <a:cubicBezTo>
                    <a:pt x="67" y="70"/>
                    <a:pt x="64" y="72"/>
                    <a:pt x="61" y="72"/>
                  </a:cubicBezTo>
                  <a:cubicBezTo>
                    <a:pt x="5" y="72"/>
                    <a:pt x="5" y="72"/>
                    <a:pt x="5" y="72"/>
                  </a:cubicBezTo>
                  <a:cubicBezTo>
                    <a:pt x="2" y="72"/>
                    <a:pt x="0" y="70"/>
                    <a:pt x="0" y="67"/>
                  </a:cubicBezTo>
                  <a:cubicBezTo>
                    <a:pt x="0" y="16"/>
                    <a:pt x="0" y="16"/>
                    <a:pt x="0" y="16"/>
                  </a:cubicBezTo>
                  <a:cubicBezTo>
                    <a:pt x="0" y="13"/>
                    <a:pt x="2" y="11"/>
                    <a:pt x="5" y="11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0" y="3"/>
                    <a:pt x="13" y="0"/>
                    <a:pt x="16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23" y="0"/>
                    <a:pt x="25" y="3"/>
                    <a:pt x="25" y="7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41" y="11"/>
                    <a:pt x="41" y="11"/>
                    <a:pt x="41" y="11"/>
                  </a:cubicBezTo>
                  <a:cubicBezTo>
                    <a:pt x="41" y="7"/>
                    <a:pt x="41" y="7"/>
                    <a:pt x="41" y="7"/>
                  </a:cubicBezTo>
                  <a:cubicBezTo>
                    <a:pt x="41" y="3"/>
                    <a:pt x="44" y="0"/>
                    <a:pt x="47" y="0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53" y="0"/>
                    <a:pt x="56" y="3"/>
                    <a:pt x="56" y="7"/>
                  </a:cubicBezTo>
                  <a:cubicBezTo>
                    <a:pt x="56" y="11"/>
                    <a:pt x="56" y="11"/>
                    <a:pt x="56" y="11"/>
                  </a:cubicBezTo>
                  <a:cubicBezTo>
                    <a:pt x="61" y="11"/>
                    <a:pt x="61" y="11"/>
                    <a:pt x="61" y="11"/>
                  </a:cubicBezTo>
                  <a:cubicBezTo>
                    <a:pt x="64" y="11"/>
                    <a:pt x="67" y="13"/>
                    <a:pt x="67" y="16"/>
                  </a:cubicBezTo>
                  <a:lnTo>
                    <a:pt x="67" y="67"/>
                  </a:lnTo>
                  <a:close/>
                  <a:moveTo>
                    <a:pt x="61" y="67"/>
                  </a:moveTo>
                  <a:cubicBezTo>
                    <a:pt x="61" y="26"/>
                    <a:pt x="61" y="26"/>
                    <a:pt x="61" y="26"/>
                  </a:cubicBezTo>
                  <a:cubicBezTo>
                    <a:pt x="5" y="26"/>
                    <a:pt x="5" y="26"/>
                    <a:pt x="5" y="26"/>
                  </a:cubicBezTo>
                  <a:cubicBezTo>
                    <a:pt x="5" y="67"/>
                    <a:pt x="5" y="67"/>
                    <a:pt x="5" y="67"/>
                  </a:cubicBezTo>
                  <a:lnTo>
                    <a:pt x="61" y="67"/>
                  </a:lnTo>
                  <a:close/>
                  <a:moveTo>
                    <a:pt x="20" y="7"/>
                  </a:moveTo>
                  <a:cubicBezTo>
                    <a:pt x="20" y="6"/>
                    <a:pt x="20" y="5"/>
                    <a:pt x="19" y="5"/>
                  </a:cubicBezTo>
                  <a:cubicBezTo>
                    <a:pt x="16" y="5"/>
                    <a:pt x="16" y="5"/>
                    <a:pt x="16" y="5"/>
                  </a:cubicBezTo>
                  <a:cubicBezTo>
                    <a:pt x="16" y="5"/>
                    <a:pt x="15" y="6"/>
                    <a:pt x="15" y="7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5" y="19"/>
                    <a:pt x="16" y="20"/>
                    <a:pt x="16" y="20"/>
                  </a:cubicBezTo>
                  <a:cubicBezTo>
                    <a:pt x="19" y="20"/>
                    <a:pt x="19" y="20"/>
                    <a:pt x="19" y="20"/>
                  </a:cubicBezTo>
                  <a:cubicBezTo>
                    <a:pt x="20" y="20"/>
                    <a:pt x="20" y="19"/>
                    <a:pt x="20" y="18"/>
                  </a:cubicBezTo>
                  <a:lnTo>
                    <a:pt x="20" y="7"/>
                  </a:lnTo>
                  <a:close/>
                  <a:moveTo>
                    <a:pt x="51" y="7"/>
                  </a:moveTo>
                  <a:cubicBezTo>
                    <a:pt x="51" y="6"/>
                    <a:pt x="51" y="5"/>
                    <a:pt x="50" y="5"/>
                  </a:cubicBezTo>
                  <a:cubicBezTo>
                    <a:pt x="47" y="5"/>
                    <a:pt x="47" y="5"/>
                    <a:pt x="47" y="5"/>
                  </a:cubicBezTo>
                  <a:cubicBezTo>
                    <a:pt x="47" y="5"/>
                    <a:pt x="46" y="6"/>
                    <a:pt x="46" y="7"/>
                  </a:cubicBezTo>
                  <a:cubicBezTo>
                    <a:pt x="46" y="18"/>
                    <a:pt x="46" y="18"/>
                    <a:pt x="46" y="18"/>
                  </a:cubicBezTo>
                  <a:cubicBezTo>
                    <a:pt x="46" y="19"/>
                    <a:pt x="47" y="20"/>
                    <a:pt x="47" y="20"/>
                  </a:cubicBezTo>
                  <a:cubicBezTo>
                    <a:pt x="50" y="20"/>
                    <a:pt x="50" y="20"/>
                    <a:pt x="50" y="20"/>
                  </a:cubicBezTo>
                  <a:cubicBezTo>
                    <a:pt x="51" y="20"/>
                    <a:pt x="51" y="19"/>
                    <a:pt x="51" y="18"/>
                  </a:cubicBezTo>
                  <a:lnTo>
                    <a:pt x="51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64" name="Group 63"/>
          <p:cNvGrpSpPr/>
          <p:nvPr/>
        </p:nvGrpSpPr>
        <p:grpSpPr>
          <a:xfrm>
            <a:off x="4862515" y="3223494"/>
            <a:ext cx="321407" cy="1549014"/>
            <a:chOff x="2971801" y="2190750"/>
            <a:chExt cx="228599" cy="1101725"/>
          </a:xfrm>
        </p:grpSpPr>
        <p:cxnSp>
          <p:nvCxnSpPr>
            <p:cNvPr id="61" name="Straight Connector 6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Straight Connector 6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1" name="Group 130"/>
          <p:cNvGrpSpPr/>
          <p:nvPr/>
        </p:nvGrpSpPr>
        <p:grpSpPr>
          <a:xfrm>
            <a:off x="4433963" y="2044995"/>
            <a:ext cx="1178502" cy="1178502"/>
            <a:chOff x="2905125" y="1428750"/>
            <a:chExt cx="838200" cy="838200"/>
          </a:xfrm>
        </p:grpSpPr>
        <p:sp>
          <p:nvSpPr>
            <p:cNvPr id="43" name="Rectangle 42"/>
            <p:cNvSpPr/>
            <p:nvPr/>
          </p:nvSpPr>
          <p:spPr>
            <a:xfrm>
              <a:off x="2905125" y="1428750"/>
              <a:ext cx="838200" cy="838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6" name="Freeform 48"/>
            <p:cNvSpPr/>
            <p:nvPr/>
          </p:nvSpPr>
          <p:spPr bwMode="auto">
            <a:xfrm>
              <a:off x="3221544" y="1661741"/>
              <a:ext cx="205362" cy="372219"/>
            </a:xfrm>
            <a:custGeom>
              <a:avLst/>
              <a:gdLst/>
              <a:ahLst/>
              <a:cxnLst>
                <a:cxn ang="0">
                  <a:pos x="36" y="20"/>
                </a:cxn>
                <a:cxn ang="0">
                  <a:pos x="15" y="66"/>
                </a:cxn>
                <a:cxn ang="0">
                  <a:pos x="13" y="67"/>
                </a:cxn>
                <a:cxn ang="0">
                  <a:pos x="12" y="67"/>
                </a:cxn>
                <a:cxn ang="0">
                  <a:pos x="11" y="65"/>
                </a:cxn>
                <a:cxn ang="0">
                  <a:pos x="19" y="33"/>
                </a:cxn>
                <a:cxn ang="0">
                  <a:pos x="3" y="37"/>
                </a:cxn>
                <a:cxn ang="0">
                  <a:pos x="2" y="37"/>
                </a:cxn>
                <a:cxn ang="0">
                  <a:pos x="1" y="36"/>
                </a:cxn>
                <a:cxn ang="0">
                  <a:pos x="1" y="35"/>
                </a:cxn>
                <a:cxn ang="0">
                  <a:pos x="9" y="2"/>
                </a:cxn>
                <a:cxn ang="0">
                  <a:pos x="10" y="0"/>
                </a:cxn>
                <a:cxn ang="0">
                  <a:pos x="24" y="0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18" y="21"/>
                </a:cxn>
                <a:cxn ang="0">
                  <a:pos x="34" y="18"/>
                </a:cxn>
                <a:cxn ang="0">
                  <a:pos x="35" y="17"/>
                </a:cxn>
                <a:cxn ang="0">
                  <a:pos x="36" y="18"/>
                </a:cxn>
                <a:cxn ang="0">
                  <a:pos x="36" y="20"/>
                </a:cxn>
              </a:cxnLst>
              <a:rect l="0" t="0" r="r" b="b"/>
              <a:pathLst>
                <a:path w="37" h="67">
                  <a:moveTo>
                    <a:pt x="36" y="20"/>
                  </a:moveTo>
                  <a:cubicBezTo>
                    <a:pt x="15" y="66"/>
                    <a:pt x="15" y="66"/>
                    <a:pt x="15" y="66"/>
                  </a:cubicBezTo>
                  <a:cubicBezTo>
                    <a:pt x="14" y="67"/>
                    <a:pt x="14" y="67"/>
                    <a:pt x="13" y="67"/>
                  </a:cubicBezTo>
                  <a:cubicBezTo>
                    <a:pt x="13" y="67"/>
                    <a:pt x="13" y="67"/>
                    <a:pt x="12" y="67"/>
                  </a:cubicBezTo>
                  <a:cubicBezTo>
                    <a:pt x="11" y="67"/>
                    <a:pt x="11" y="66"/>
                    <a:pt x="11" y="65"/>
                  </a:cubicBezTo>
                  <a:cubicBezTo>
                    <a:pt x="19" y="33"/>
                    <a:pt x="19" y="33"/>
                    <a:pt x="19" y="33"/>
                  </a:cubicBezTo>
                  <a:cubicBezTo>
                    <a:pt x="3" y="37"/>
                    <a:pt x="3" y="37"/>
                    <a:pt x="3" y="37"/>
                  </a:cubicBezTo>
                  <a:cubicBezTo>
                    <a:pt x="3" y="37"/>
                    <a:pt x="2" y="37"/>
                    <a:pt x="2" y="37"/>
                  </a:cubicBezTo>
                  <a:cubicBezTo>
                    <a:pt x="2" y="37"/>
                    <a:pt x="1" y="37"/>
                    <a:pt x="1" y="36"/>
                  </a:cubicBezTo>
                  <a:cubicBezTo>
                    <a:pt x="1" y="36"/>
                    <a:pt x="0" y="35"/>
                    <a:pt x="1" y="35"/>
                  </a:cubicBezTo>
                  <a:cubicBezTo>
                    <a:pt x="9" y="2"/>
                    <a:pt x="9" y="2"/>
                    <a:pt x="9" y="2"/>
                  </a:cubicBezTo>
                  <a:cubicBezTo>
                    <a:pt x="9" y="1"/>
                    <a:pt x="10" y="0"/>
                    <a:pt x="10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5" y="0"/>
                    <a:pt x="25" y="1"/>
                    <a:pt x="25" y="2"/>
                  </a:cubicBezTo>
                  <a:cubicBezTo>
                    <a:pt x="25" y="2"/>
                    <a:pt x="25" y="3"/>
                    <a:pt x="25" y="3"/>
                  </a:cubicBezTo>
                  <a:cubicBezTo>
                    <a:pt x="18" y="21"/>
                    <a:pt x="18" y="21"/>
                    <a:pt x="18" y="21"/>
                  </a:cubicBezTo>
                  <a:cubicBezTo>
                    <a:pt x="34" y="18"/>
                    <a:pt x="34" y="18"/>
                    <a:pt x="34" y="18"/>
                  </a:cubicBezTo>
                  <a:cubicBezTo>
                    <a:pt x="34" y="17"/>
                    <a:pt x="34" y="17"/>
                    <a:pt x="35" y="17"/>
                  </a:cubicBezTo>
                  <a:cubicBezTo>
                    <a:pt x="35" y="17"/>
                    <a:pt x="36" y="18"/>
                    <a:pt x="36" y="18"/>
                  </a:cubicBezTo>
                  <a:cubicBezTo>
                    <a:pt x="36" y="19"/>
                    <a:pt x="37" y="19"/>
                    <a:pt x="36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85" name="Group 84"/>
          <p:cNvGrpSpPr/>
          <p:nvPr/>
        </p:nvGrpSpPr>
        <p:grpSpPr>
          <a:xfrm>
            <a:off x="6657050" y="3223494"/>
            <a:ext cx="321407" cy="1549014"/>
            <a:chOff x="2971801" y="2190750"/>
            <a:chExt cx="228599" cy="1101725"/>
          </a:xfrm>
        </p:grpSpPr>
        <p:cxnSp>
          <p:nvCxnSpPr>
            <p:cNvPr id="86" name="Straight Connector 85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2" name="Group 131"/>
          <p:cNvGrpSpPr/>
          <p:nvPr/>
        </p:nvGrpSpPr>
        <p:grpSpPr>
          <a:xfrm>
            <a:off x="6228499" y="2044995"/>
            <a:ext cx="1178502" cy="1178502"/>
            <a:chOff x="4152900" y="1428750"/>
            <a:chExt cx="838200" cy="838200"/>
          </a:xfrm>
        </p:grpSpPr>
        <p:sp>
          <p:nvSpPr>
            <p:cNvPr id="82" name="Rectangle 81"/>
            <p:cNvSpPr/>
            <p:nvPr/>
          </p:nvSpPr>
          <p:spPr>
            <a:xfrm>
              <a:off x="4152900" y="1428750"/>
              <a:ext cx="838200" cy="838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7" name="Freeform 107"/>
            <p:cNvSpPr>
              <a:spLocks noEditPoints="1"/>
            </p:cNvSpPr>
            <p:nvPr/>
          </p:nvSpPr>
          <p:spPr bwMode="auto">
            <a:xfrm>
              <a:off x="4391025" y="1664308"/>
              <a:ext cx="361951" cy="367085"/>
            </a:xfrm>
            <a:custGeom>
              <a:avLst/>
              <a:gdLst/>
              <a:ahLst/>
              <a:cxnLst>
                <a:cxn ang="0">
                  <a:pos x="64" y="14"/>
                </a:cxn>
                <a:cxn ang="0">
                  <a:pos x="12" y="65"/>
                </a:cxn>
                <a:cxn ang="0">
                  <a:pos x="10" y="66"/>
                </a:cxn>
                <a:cxn ang="0">
                  <a:pos x="8" y="65"/>
                </a:cxn>
                <a:cxn ang="0">
                  <a:pos x="0" y="57"/>
                </a:cxn>
                <a:cxn ang="0">
                  <a:pos x="0" y="56"/>
                </a:cxn>
                <a:cxn ang="0">
                  <a:pos x="0" y="54"/>
                </a:cxn>
                <a:cxn ang="0">
                  <a:pos x="52" y="2"/>
                </a:cxn>
                <a:cxn ang="0">
                  <a:pos x="54" y="1"/>
                </a:cxn>
                <a:cxn ang="0">
                  <a:pos x="56" y="2"/>
                </a:cxn>
                <a:cxn ang="0">
                  <a:pos x="64" y="10"/>
                </a:cxn>
                <a:cxn ang="0">
                  <a:pos x="64" y="12"/>
                </a:cxn>
                <a:cxn ang="0">
                  <a:pos x="64" y="14"/>
                </a:cxn>
                <a:cxn ang="0">
                  <a:pos x="14" y="5"/>
                </a:cxn>
                <a:cxn ang="0">
                  <a:pos x="10" y="7"/>
                </a:cxn>
                <a:cxn ang="0">
                  <a:pos x="9" y="11"/>
                </a:cxn>
                <a:cxn ang="0">
                  <a:pos x="8" y="7"/>
                </a:cxn>
                <a:cxn ang="0">
                  <a:pos x="4" y="5"/>
                </a:cxn>
                <a:cxn ang="0">
                  <a:pos x="8" y="4"/>
                </a:cxn>
                <a:cxn ang="0">
                  <a:pos x="9" y="0"/>
                </a:cxn>
                <a:cxn ang="0">
                  <a:pos x="10" y="4"/>
                </a:cxn>
                <a:cxn ang="0">
                  <a:pos x="14" y="5"/>
                </a:cxn>
                <a:cxn ang="0">
                  <a:pos x="32" y="13"/>
                </a:cxn>
                <a:cxn ang="0">
                  <a:pos x="24" y="16"/>
                </a:cxn>
                <a:cxn ang="0">
                  <a:pos x="22" y="23"/>
                </a:cxn>
                <a:cxn ang="0">
                  <a:pos x="19" y="16"/>
                </a:cxn>
                <a:cxn ang="0">
                  <a:pos x="11" y="13"/>
                </a:cxn>
                <a:cxn ang="0">
                  <a:pos x="19" y="11"/>
                </a:cxn>
                <a:cxn ang="0">
                  <a:pos x="22" y="3"/>
                </a:cxn>
                <a:cxn ang="0">
                  <a:pos x="24" y="11"/>
                </a:cxn>
                <a:cxn ang="0">
                  <a:pos x="32" y="13"/>
                </a:cxn>
                <a:cxn ang="0">
                  <a:pos x="40" y="5"/>
                </a:cxn>
                <a:cxn ang="0">
                  <a:pos x="36" y="7"/>
                </a:cxn>
                <a:cxn ang="0">
                  <a:pos x="34" y="11"/>
                </a:cxn>
                <a:cxn ang="0">
                  <a:pos x="33" y="7"/>
                </a:cxn>
                <a:cxn ang="0">
                  <a:pos x="29" y="5"/>
                </a:cxn>
                <a:cxn ang="0">
                  <a:pos x="33" y="4"/>
                </a:cxn>
                <a:cxn ang="0">
                  <a:pos x="34" y="0"/>
                </a:cxn>
                <a:cxn ang="0">
                  <a:pos x="36" y="4"/>
                </a:cxn>
                <a:cxn ang="0">
                  <a:pos x="40" y="5"/>
                </a:cxn>
                <a:cxn ang="0">
                  <a:pos x="58" y="12"/>
                </a:cxn>
                <a:cxn ang="0">
                  <a:pos x="54" y="8"/>
                </a:cxn>
                <a:cxn ang="0">
                  <a:pos x="42" y="19"/>
                </a:cxn>
                <a:cxn ang="0">
                  <a:pos x="46" y="24"/>
                </a:cxn>
                <a:cxn ang="0">
                  <a:pos x="58" y="12"/>
                </a:cxn>
                <a:cxn ang="0">
                  <a:pos x="65" y="31"/>
                </a:cxn>
                <a:cxn ang="0">
                  <a:pos x="61" y="32"/>
                </a:cxn>
                <a:cxn ang="0">
                  <a:pos x="60" y="36"/>
                </a:cxn>
                <a:cxn ang="0">
                  <a:pos x="59" y="32"/>
                </a:cxn>
                <a:cxn ang="0">
                  <a:pos x="55" y="31"/>
                </a:cxn>
                <a:cxn ang="0">
                  <a:pos x="59" y="30"/>
                </a:cxn>
                <a:cxn ang="0">
                  <a:pos x="60" y="26"/>
                </a:cxn>
                <a:cxn ang="0">
                  <a:pos x="61" y="30"/>
                </a:cxn>
                <a:cxn ang="0">
                  <a:pos x="65" y="31"/>
                </a:cxn>
              </a:cxnLst>
              <a:rect l="0" t="0" r="r" b="b"/>
              <a:pathLst>
                <a:path w="65" h="66">
                  <a:moveTo>
                    <a:pt x="64" y="14"/>
                  </a:moveTo>
                  <a:cubicBezTo>
                    <a:pt x="12" y="65"/>
                    <a:pt x="12" y="65"/>
                    <a:pt x="12" y="65"/>
                  </a:cubicBezTo>
                  <a:cubicBezTo>
                    <a:pt x="11" y="66"/>
                    <a:pt x="11" y="66"/>
                    <a:pt x="10" y="66"/>
                  </a:cubicBezTo>
                  <a:cubicBezTo>
                    <a:pt x="9" y="66"/>
                    <a:pt x="9" y="66"/>
                    <a:pt x="8" y="65"/>
                  </a:cubicBezTo>
                  <a:cubicBezTo>
                    <a:pt x="0" y="57"/>
                    <a:pt x="0" y="57"/>
                    <a:pt x="0" y="57"/>
                  </a:cubicBezTo>
                  <a:cubicBezTo>
                    <a:pt x="0" y="57"/>
                    <a:pt x="0" y="56"/>
                    <a:pt x="0" y="56"/>
                  </a:cubicBezTo>
                  <a:cubicBezTo>
                    <a:pt x="0" y="55"/>
                    <a:pt x="0" y="54"/>
                    <a:pt x="0" y="54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2" y="2"/>
                    <a:pt x="53" y="1"/>
                    <a:pt x="54" y="1"/>
                  </a:cubicBezTo>
                  <a:cubicBezTo>
                    <a:pt x="54" y="1"/>
                    <a:pt x="55" y="2"/>
                    <a:pt x="56" y="2"/>
                  </a:cubicBezTo>
                  <a:cubicBezTo>
                    <a:pt x="64" y="10"/>
                    <a:pt x="64" y="10"/>
                    <a:pt x="64" y="10"/>
                  </a:cubicBezTo>
                  <a:cubicBezTo>
                    <a:pt x="64" y="11"/>
                    <a:pt x="64" y="11"/>
                    <a:pt x="64" y="12"/>
                  </a:cubicBezTo>
                  <a:cubicBezTo>
                    <a:pt x="64" y="13"/>
                    <a:pt x="64" y="13"/>
                    <a:pt x="64" y="14"/>
                  </a:cubicBezTo>
                  <a:close/>
                  <a:moveTo>
                    <a:pt x="14" y="5"/>
                  </a:moveTo>
                  <a:cubicBezTo>
                    <a:pt x="10" y="7"/>
                    <a:pt x="10" y="7"/>
                    <a:pt x="10" y="7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8" y="4"/>
                    <a:pt x="8" y="4"/>
                    <a:pt x="8" y="4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0" y="4"/>
                    <a:pt x="10" y="4"/>
                    <a:pt x="10" y="4"/>
                  </a:cubicBezTo>
                  <a:lnTo>
                    <a:pt x="14" y="5"/>
                  </a:lnTo>
                  <a:close/>
                  <a:moveTo>
                    <a:pt x="32" y="13"/>
                  </a:moveTo>
                  <a:cubicBezTo>
                    <a:pt x="24" y="16"/>
                    <a:pt x="24" y="16"/>
                    <a:pt x="24" y="16"/>
                  </a:cubicBezTo>
                  <a:cubicBezTo>
                    <a:pt x="22" y="23"/>
                    <a:pt x="22" y="23"/>
                    <a:pt x="22" y="23"/>
                  </a:cubicBezTo>
                  <a:cubicBezTo>
                    <a:pt x="19" y="16"/>
                    <a:pt x="19" y="16"/>
                    <a:pt x="19" y="16"/>
                  </a:cubicBezTo>
                  <a:cubicBezTo>
                    <a:pt x="11" y="13"/>
                    <a:pt x="11" y="13"/>
                    <a:pt x="11" y="13"/>
                  </a:cubicBezTo>
                  <a:cubicBezTo>
                    <a:pt x="19" y="11"/>
                    <a:pt x="19" y="11"/>
                    <a:pt x="19" y="11"/>
                  </a:cubicBezTo>
                  <a:cubicBezTo>
                    <a:pt x="22" y="3"/>
                    <a:pt x="22" y="3"/>
                    <a:pt x="22" y="3"/>
                  </a:cubicBezTo>
                  <a:cubicBezTo>
                    <a:pt x="24" y="11"/>
                    <a:pt x="24" y="11"/>
                    <a:pt x="24" y="11"/>
                  </a:cubicBezTo>
                  <a:lnTo>
                    <a:pt x="32" y="13"/>
                  </a:lnTo>
                  <a:close/>
                  <a:moveTo>
                    <a:pt x="40" y="5"/>
                  </a:moveTo>
                  <a:cubicBezTo>
                    <a:pt x="36" y="7"/>
                    <a:pt x="36" y="7"/>
                    <a:pt x="36" y="7"/>
                  </a:cubicBezTo>
                  <a:cubicBezTo>
                    <a:pt x="34" y="11"/>
                    <a:pt x="34" y="11"/>
                    <a:pt x="34" y="11"/>
                  </a:cubicBezTo>
                  <a:cubicBezTo>
                    <a:pt x="33" y="7"/>
                    <a:pt x="33" y="7"/>
                    <a:pt x="33" y="7"/>
                  </a:cubicBezTo>
                  <a:cubicBezTo>
                    <a:pt x="29" y="5"/>
                    <a:pt x="29" y="5"/>
                    <a:pt x="29" y="5"/>
                  </a:cubicBezTo>
                  <a:cubicBezTo>
                    <a:pt x="33" y="4"/>
                    <a:pt x="33" y="4"/>
                    <a:pt x="33" y="4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6" y="4"/>
                    <a:pt x="36" y="4"/>
                    <a:pt x="36" y="4"/>
                  </a:cubicBezTo>
                  <a:lnTo>
                    <a:pt x="40" y="5"/>
                  </a:lnTo>
                  <a:close/>
                  <a:moveTo>
                    <a:pt x="58" y="12"/>
                  </a:moveTo>
                  <a:cubicBezTo>
                    <a:pt x="54" y="8"/>
                    <a:pt x="54" y="8"/>
                    <a:pt x="54" y="8"/>
                  </a:cubicBezTo>
                  <a:cubicBezTo>
                    <a:pt x="42" y="19"/>
                    <a:pt x="42" y="19"/>
                    <a:pt x="42" y="19"/>
                  </a:cubicBezTo>
                  <a:cubicBezTo>
                    <a:pt x="46" y="24"/>
                    <a:pt x="46" y="24"/>
                    <a:pt x="46" y="24"/>
                  </a:cubicBezTo>
                  <a:lnTo>
                    <a:pt x="58" y="12"/>
                  </a:lnTo>
                  <a:close/>
                  <a:moveTo>
                    <a:pt x="65" y="31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0" y="36"/>
                    <a:pt x="60" y="36"/>
                    <a:pt x="60" y="36"/>
                  </a:cubicBezTo>
                  <a:cubicBezTo>
                    <a:pt x="59" y="32"/>
                    <a:pt x="59" y="32"/>
                    <a:pt x="59" y="32"/>
                  </a:cubicBezTo>
                  <a:cubicBezTo>
                    <a:pt x="55" y="31"/>
                    <a:pt x="55" y="31"/>
                    <a:pt x="55" y="31"/>
                  </a:cubicBezTo>
                  <a:cubicBezTo>
                    <a:pt x="59" y="30"/>
                    <a:pt x="59" y="30"/>
                    <a:pt x="59" y="30"/>
                  </a:cubicBezTo>
                  <a:cubicBezTo>
                    <a:pt x="60" y="26"/>
                    <a:pt x="60" y="26"/>
                    <a:pt x="60" y="26"/>
                  </a:cubicBezTo>
                  <a:cubicBezTo>
                    <a:pt x="61" y="30"/>
                    <a:pt x="61" y="30"/>
                    <a:pt x="61" y="30"/>
                  </a:cubicBezTo>
                  <a:lnTo>
                    <a:pt x="65" y="31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8478369" y="3223494"/>
            <a:ext cx="321407" cy="1549014"/>
            <a:chOff x="2971801" y="2190750"/>
            <a:chExt cx="228599" cy="1101725"/>
          </a:xfrm>
        </p:grpSpPr>
        <p:cxnSp>
          <p:nvCxnSpPr>
            <p:cNvPr id="94" name="Straight Connector 93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5" name="Straight Connector 94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3" name="Group 132"/>
          <p:cNvGrpSpPr/>
          <p:nvPr/>
        </p:nvGrpSpPr>
        <p:grpSpPr>
          <a:xfrm>
            <a:off x="8049817" y="2044995"/>
            <a:ext cx="1178502" cy="1178502"/>
            <a:chOff x="5400675" y="1428750"/>
            <a:chExt cx="838200" cy="838200"/>
          </a:xfrm>
        </p:grpSpPr>
        <p:sp>
          <p:nvSpPr>
            <p:cNvPr id="90" name="Rectangle 89"/>
            <p:cNvSpPr/>
            <p:nvPr/>
          </p:nvSpPr>
          <p:spPr>
            <a:xfrm>
              <a:off x="5400675" y="1428750"/>
              <a:ext cx="838200" cy="8382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8" name="Freeform 130"/>
            <p:cNvSpPr>
              <a:spLocks noEditPoints="1"/>
            </p:cNvSpPr>
            <p:nvPr/>
          </p:nvSpPr>
          <p:spPr bwMode="auto">
            <a:xfrm>
              <a:off x="5633666" y="1661741"/>
              <a:ext cx="372219" cy="372219"/>
            </a:xfrm>
            <a:custGeom>
              <a:avLst/>
              <a:gdLst/>
              <a:ahLst/>
              <a:cxnLst>
                <a:cxn ang="0">
                  <a:pos x="62" y="67"/>
                </a:cxn>
                <a:cxn ang="0">
                  <a:pos x="59" y="66"/>
                </a:cxn>
                <a:cxn ang="0">
                  <a:pos x="45" y="52"/>
                </a:cxn>
                <a:cxn ang="0">
                  <a:pos x="29" y="57"/>
                </a:cxn>
                <a:cxn ang="0">
                  <a:pos x="0" y="29"/>
                </a:cxn>
                <a:cxn ang="0">
                  <a:pos x="29" y="0"/>
                </a:cxn>
                <a:cxn ang="0">
                  <a:pos x="57" y="29"/>
                </a:cxn>
                <a:cxn ang="0">
                  <a:pos x="52" y="45"/>
                </a:cxn>
                <a:cxn ang="0">
                  <a:pos x="66" y="59"/>
                </a:cxn>
                <a:cxn ang="0">
                  <a:pos x="67" y="62"/>
                </a:cxn>
                <a:cxn ang="0">
                  <a:pos x="62" y="67"/>
                </a:cxn>
                <a:cxn ang="0">
                  <a:pos x="29" y="11"/>
                </a:cxn>
                <a:cxn ang="0">
                  <a:pos x="11" y="29"/>
                </a:cxn>
                <a:cxn ang="0">
                  <a:pos x="29" y="47"/>
                </a:cxn>
                <a:cxn ang="0">
                  <a:pos x="47" y="29"/>
                </a:cxn>
                <a:cxn ang="0">
                  <a:pos x="29" y="11"/>
                </a:cxn>
                <a:cxn ang="0">
                  <a:pos x="42" y="30"/>
                </a:cxn>
                <a:cxn ang="0">
                  <a:pos x="40" y="31"/>
                </a:cxn>
                <a:cxn ang="0">
                  <a:pos x="31" y="31"/>
                </a:cxn>
                <a:cxn ang="0">
                  <a:pos x="31" y="40"/>
                </a:cxn>
                <a:cxn ang="0">
                  <a:pos x="30" y="42"/>
                </a:cxn>
                <a:cxn ang="0">
                  <a:pos x="27" y="42"/>
                </a:cxn>
                <a:cxn ang="0">
                  <a:pos x="26" y="40"/>
                </a:cxn>
                <a:cxn ang="0">
                  <a:pos x="26" y="31"/>
                </a:cxn>
                <a:cxn ang="0">
                  <a:pos x="17" y="31"/>
                </a:cxn>
                <a:cxn ang="0">
                  <a:pos x="16" y="30"/>
                </a:cxn>
                <a:cxn ang="0">
                  <a:pos x="16" y="27"/>
                </a:cxn>
                <a:cxn ang="0">
                  <a:pos x="17" y="26"/>
                </a:cxn>
                <a:cxn ang="0">
                  <a:pos x="26" y="26"/>
                </a:cxn>
                <a:cxn ang="0">
                  <a:pos x="26" y="17"/>
                </a:cxn>
                <a:cxn ang="0">
                  <a:pos x="27" y="16"/>
                </a:cxn>
                <a:cxn ang="0">
                  <a:pos x="30" y="16"/>
                </a:cxn>
                <a:cxn ang="0">
                  <a:pos x="31" y="17"/>
                </a:cxn>
                <a:cxn ang="0">
                  <a:pos x="31" y="26"/>
                </a:cxn>
                <a:cxn ang="0">
                  <a:pos x="40" y="26"/>
                </a:cxn>
                <a:cxn ang="0">
                  <a:pos x="42" y="27"/>
                </a:cxn>
                <a:cxn ang="0">
                  <a:pos x="42" y="30"/>
                </a:cxn>
              </a:cxnLst>
              <a:rect l="0" t="0" r="r" b="b"/>
              <a:pathLst>
                <a:path w="67" h="67">
                  <a:moveTo>
                    <a:pt x="62" y="67"/>
                  </a:moveTo>
                  <a:cubicBezTo>
                    <a:pt x="61" y="67"/>
                    <a:pt x="59" y="67"/>
                    <a:pt x="59" y="66"/>
                  </a:cubicBezTo>
                  <a:cubicBezTo>
                    <a:pt x="45" y="52"/>
                    <a:pt x="45" y="52"/>
                    <a:pt x="45" y="52"/>
                  </a:cubicBezTo>
                  <a:cubicBezTo>
                    <a:pt x="40" y="55"/>
                    <a:pt x="34" y="57"/>
                    <a:pt x="29" y="57"/>
                  </a:cubicBezTo>
                  <a:cubicBezTo>
                    <a:pt x="13" y="57"/>
                    <a:pt x="0" y="44"/>
                    <a:pt x="0" y="29"/>
                  </a:cubicBezTo>
                  <a:cubicBezTo>
                    <a:pt x="0" y="13"/>
                    <a:pt x="13" y="0"/>
                    <a:pt x="29" y="0"/>
                  </a:cubicBezTo>
                  <a:cubicBezTo>
                    <a:pt x="44" y="0"/>
                    <a:pt x="57" y="13"/>
                    <a:pt x="57" y="29"/>
                  </a:cubicBezTo>
                  <a:cubicBezTo>
                    <a:pt x="57" y="34"/>
                    <a:pt x="55" y="40"/>
                    <a:pt x="52" y="45"/>
                  </a:cubicBezTo>
                  <a:cubicBezTo>
                    <a:pt x="66" y="59"/>
                    <a:pt x="66" y="59"/>
                    <a:pt x="66" y="59"/>
                  </a:cubicBezTo>
                  <a:cubicBezTo>
                    <a:pt x="67" y="59"/>
                    <a:pt x="67" y="61"/>
                    <a:pt x="67" y="62"/>
                  </a:cubicBezTo>
                  <a:cubicBezTo>
                    <a:pt x="67" y="65"/>
                    <a:pt x="65" y="67"/>
                    <a:pt x="62" y="67"/>
                  </a:cubicBezTo>
                  <a:close/>
                  <a:moveTo>
                    <a:pt x="29" y="11"/>
                  </a:moveTo>
                  <a:cubicBezTo>
                    <a:pt x="19" y="11"/>
                    <a:pt x="11" y="19"/>
                    <a:pt x="11" y="29"/>
                  </a:cubicBezTo>
                  <a:cubicBezTo>
                    <a:pt x="11" y="39"/>
                    <a:pt x="19" y="47"/>
                    <a:pt x="29" y="47"/>
                  </a:cubicBezTo>
                  <a:cubicBezTo>
                    <a:pt x="39" y="47"/>
                    <a:pt x="47" y="39"/>
                    <a:pt x="47" y="29"/>
                  </a:cubicBezTo>
                  <a:cubicBezTo>
                    <a:pt x="47" y="19"/>
                    <a:pt x="39" y="11"/>
                    <a:pt x="29" y="11"/>
                  </a:cubicBezTo>
                  <a:close/>
                  <a:moveTo>
                    <a:pt x="42" y="30"/>
                  </a:moveTo>
                  <a:cubicBezTo>
                    <a:pt x="42" y="31"/>
                    <a:pt x="41" y="31"/>
                    <a:pt x="40" y="31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31" y="40"/>
                    <a:pt x="31" y="40"/>
                    <a:pt x="31" y="40"/>
                  </a:cubicBezTo>
                  <a:cubicBezTo>
                    <a:pt x="31" y="41"/>
                    <a:pt x="31" y="42"/>
                    <a:pt x="30" y="42"/>
                  </a:cubicBezTo>
                  <a:cubicBezTo>
                    <a:pt x="27" y="42"/>
                    <a:pt x="27" y="42"/>
                    <a:pt x="27" y="42"/>
                  </a:cubicBezTo>
                  <a:cubicBezTo>
                    <a:pt x="27" y="42"/>
                    <a:pt x="26" y="41"/>
                    <a:pt x="26" y="40"/>
                  </a:cubicBezTo>
                  <a:cubicBezTo>
                    <a:pt x="26" y="31"/>
                    <a:pt x="26" y="31"/>
                    <a:pt x="26" y="31"/>
                  </a:cubicBezTo>
                  <a:cubicBezTo>
                    <a:pt x="17" y="31"/>
                    <a:pt x="17" y="31"/>
                    <a:pt x="17" y="31"/>
                  </a:cubicBezTo>
                  <a:cubicBezTo>
                    <a:pt x="17" y="31"/>
                    <a:pt x="16" y="31"/>
                    <a:pt x="16" y="30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7" y="26"/>
                    <a:pt x="17" y="26"/>
                  </a:cubicBezTo>
                  <a:cubicBezTo>
                    <a:pt x="26" y="26"/>
                    <a:pt x="26" y="26"/>
                    <a:pt x="26" y="26"/>
                  </a:cubicBezTo>
                  <a:cubicBezTo>
                    <a:pt x="26" y="17"/>
                    <a:pt x="26" y="17"/>
                    <a:pt x="26" y="17"/>
                  </a:cubicBezTo>
                  <a:cubicBezTo>
                    <a:pt x="26" y="16"/>
                    <a:pt x="27" y="16"/>
                    <a:pt x="27" y="16"/>
                  </a:cubicBezTo>
                  <a:cubicBezTo>
                    <a:pt x="30" y="16"/>
                    <a:pt x="30" y="16"/>
                    <a:pt x="30" y="16"/>
                  </a:cubicBezTo>
                  <a:cubicBezTo>
                    <a:pt x="31" y="16"/>
                    <a:pt x="31" y="16"/>
                    <a:pt x="31" y="17"/>
                  </a:cubicBezTo>
                  <a:cubicBezTo>
                    <a:pt x="31" y="26"/>
                    <a:pt x="31" y="26"/>
                    <a:pt x="31" y="26"/>
                  </a:cubicBezTo>
                  <a:cubicBezTo>
                    <a:pt x="40" y="26"/>
                    <a:pt x="40" y="26"/>
                    <a:pt x="40" y="26"/>
                  </a:cubicBezTo>
                  <a:cubicBezTo>
                    <a:pt x="41" y="26"/>
                    <a:pt x="42" y="27"/>
                    <a:pt x="42" y="27"/>
                  </a:cubicBezTo>
                  <a:lnTo>
                    <a:pt x="42" y="3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00" name="Group 99"/>
          <p:cNvGrpSpPr/>
          <p:nvPr/>
        </p:nvGrpSpPr>
        <p:grpSpPr>
          <a:xfrm>
            <a:off x="10259511" y="3223494"/>
            <a:ext cx="321407" cy="1549014"/>
            <a:chOff x="2971801" y="2190750"/>
            <a:chExt cx="228599" cy="1101725"/>
          </a:xfrm>
        </p:grpSpPr>
        <p:cxnSp>
          <p:nvCxnSpPr>
            <p:cNvPr id="101" name="Straight Connector 100"/>
            <p:cNvCxnSpPr/>
            <p:nvPr/>
          </p:nvCxnSpPr>
          <p:spPr>
            <a:xfrm rot="16200000" flipV="1">
              <a:off x="2478088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/>
            <p:cNvCxnSpPr/>
            <p:nvPr/>
          </p:nvCxnSpPr>
          <p:spPr>
            <a:xfrm rot="5400000" flipH="1" flipV="1">
              <a:off x="2592387" y="2684463"/>
              <a:ext cx="1101725" cy="114300"/>
            </a:xfrm>
            <a:prstGeom prst="line">
              <a:avLst/>
            </a:prstGeom>
            <a:ln w="190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4" name="Group 133"/>
          <p:cNvGrpSpPr/>
          <p:nvPr/>
        </p:nvGrpSpPr>
        <p:grpSpPr>
          <a:xfrm>
            <a:off x="9830961" y="2044995"/>
            <a:ext cx="1178502" cy="1178502"/>
            <a:chOff x="6648450" y="1428750"/>
            <a:chExt cx="838200" cy="838200"/>
          </a:xfrm>
        </p:grpSpPr>
        <p:sp>
          <p:nvSpPr>
            <p:cNvPr id="97" name="Rectangle 96"/>
            <p:cNvSpPr/>
            <p:nvPr/>
          </p:nvSpPr>
          <p:spPr>
            <a:xfrm>
              <a:off x="6648450" y="1428750"/>
              <a:ext cx="838200" cy="838200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9" name="Freeform 89"/>
            <p:cNvSpPr>
              <a:spLocks noEditPoints="1"/>
            </p:cNvSpPr>
            <p:nvPr/>
          </p:nvSpPr>
          <p:spPr bwMode="auto">
            <a:xfrm>
              <a:off x="6878874" y="1659174"/>
              <a:ext cx="377353" cy="377353"/>
            </a:xfrm>
            <a:custGeom>
              <a:avLst/>
              <a:gdLst/>
              <a:ahLst/>
              <a:cxnLst>
                <a:cxn ang="0">
                  <a:pos x="68" y="3"/>
                </a:cxn>
                <a:cxn ang="0">
                  <a:pos x="58" y="61"/>
                </a:cxn>
                <a:cxn ang="0">
                  <a:pos x="57" y="63"/>
                </a:cxn>
                <a:cxn ang="0">
                  <a:pos x="56" y="63"/>
                </a:cxn>
                <a:cxn ang="0">
                  <a:pos x="55" y="63"/>
                </a:cxn>
                <a:cxn ang="0">
                  <a:pos x="35" y="55"/>
                </a:cxn>
                <a:cxn ang="0">
                  <a:pos x="23" y="67"/>
                </a:cxn>
                <a:cxn ang="0">
                  <a:pos x="22" y="68"/>
                </a:cxn>
                <a:cxn ang="0">
                  <a:pos x="21" y="68"/>
                </a:cxn>
                <a:cxn ang="0">
                  <a:pos x="19" y="65"/>
                </a:cxn>
                <a:cxn ang="0">
                  <a:pos x="19" y="48"/>
                </a:cxn>
                <a:cxn ang="0">
                  <a:pos x="1" y="41"/>
                </a:cxn>
                <a:cxn ang="0">
                  <a:pos x="0" y="39"/>
                </a:cxn>
                <a:cxn ang="0">
                  <a:pos x="1" y="36"/>
                </a:cxn>
                <a:cxn ang="0">
                  <a:pos x="64" y="0"/>
                </a:cxn>
                <a:cxn ang="0">
                  <a:pos x="67" y="0"/>
                </a:cxn>
                <a:cxn ang="0">
                  <a:pos x="68" y="3"/>
                </a:cxn>
                <a:cxn ang="0">
                  <a:pos x="62" y="7"/>
                </a:cxn>
                <a:cxn ang="0">
                  <a:pos x="8" y="38"/>
                </a:cxn>
                <a:cxn ang="0">
                  <a:pos x="20" y="43"/>
                </a:cxn>
                <a:cxn ang="0">
                  <a:pos x="53" y="19"/>
                </a:cxn>
                <a:cxn ang="0">
                  <a:pos x="35" y="49"/>
                </a:cxn>
                <a:cxn ang="0">
                  <a:pos x="54" y="57"/>
                </a:cxn>
                <a:cxn ang="0">
                  <a:pos x="62" y="7"/>
                </a:cxn>
              </a:cxnLst>
              <a:rect l="0" t="0" r="r" b="b"/>
              <a:pathLst>
                <a:path w="68" h="68">
                  <a:moveTo>
                    <a:pt x="68" y="3"/>
                  </a:moveTo>
                  <a:cubicBezTo>
                    <a:pt x="58" y="61"/>
                    <a:pt x="58" y="61"/>
                    <a:pt x="58" y="61"/>
                  </a:cubicBezTo>
                  <a:cubicBezTo>
                    <a:pt x="58" y="62"/>
                    <a:pt x="57" y="62"/>
                    <a:pt x="57" y="63"/>
                  </a:cubicBezTo>
                  <a:cubicBezTo>
                    <a:pt x="56" y="63"/>
                    <a:pt x="56" y="63"/>
                    <a:pt x="56" y="63"/>
                  </a:cubicBezTo>
                  <a:cubicBezTo>
                    <a:pt x="55" y="63"/>
                    <a:pt x="55" y="63"/>
                    <a:pt x="55" y="63"/>
                  </a:cubicBezTo>
                  <a:cubicBezTo>
                    <a:pt x="35" y="55"/>
                    <a:pt x="35" y="55"/>
                    <a:pt x="35" y="55"/>
                  </a:cubicBezTo>
                  <a:cubicBezTo>
                    <a:pt x="23" y="67"/>
                    <a:pt x="23" y="67"/>
                    <a:pt x="23" y="67"/>
                  </a:cubicBezTo>
                  <a:cubicBezTo>
                    <a:pt x="23" y="67"/>
                    <a:pt x="22" y="68"/>
                    <a:pt x="22" y="68"/>
                  </a:cubicBezTo>
                  <a:cubicBezTo>
                    <a:pt x="21" y="68"/>
                    <a:pt x="21" y="68"/>
                    <a:pt x="21" y="68"/>
                  </a:cubicBezTo>
                  <a:cubicBezTo>
                    <a:pt x="20" y="67"/>
                    <a:pt x="19" y="66"/>
                    <a:pt x="19" y="65"/>
                  </a:cubicBezTo>
                  <a:cubicBezTo>
                    <a:pt x="19" y="48"/>
                    <a:pt x="19" y="48"/>
                    <a:pt x="19" y="48"/>
                  </a:cubicBezTo>
                  <a:cubicBezTo>
                    <a:pt x="1" y="41"/>
                    <a:pt x="1" y="41"/>
                    <a:pt x="1" y="41"/>
                  </a:cubicBezTo>
                  <a:cubicBezTo>
                    <a:pt x="0" y="40"/>
                    <a:pt x="0" y="40"/>
                    <a:pt x="0" y="39"/>
                  </a:cubicBezTo>
                  <a:cubicBezTo>
                    <a:pt x="0" y="38"/>
                    <a:pt x="0" y="37"/>
                    <a:pt x="1" y="36"/>
                  </a:cubicBezTo>
                  <a:cubicBezTo>
                    <a:pt x="64" y="0"/>
                    <a:pt x="64" y="0"/>
                    <a:pt x="64" y="0"/>
                  </a:cubicBezTo>
                  <a:cubicBezTo>
                    <a:pt x="65" y="0"/>
                    <a:pt x="66" y="0"/>
                    <a:pt x="67" y="0"/>
                  </a:cubicBezTo>
                  <a:cubicBezTo>
                    <a:pt x="68" y="1"/>
                    <a:pt x="68" y="2"/>
                    <a:pt x="68" y="3"/>
                  </a:cubicBezTo>
                  <a:close/>
                  <a:moveTo>
                    <a:pt x="62" y="7"/>
                  </a:moveTo>
                  <a:cubicBezTo>
                    <a:pt x="8" y="38"/>
                    <a:pt x="8" y="38"/>
                    <a:pt x="8" y="38"/>
                  </a:cubicBezTo>
                  <a:cubicBezTo>
                    <a:pt x="20" y="43"/>
                    <a:pt x="20" y="43"/>
                    <a:pt x="20" y="43"/>
                  </a:cubicBezTo>
                  <a:cubicBezTo>
                    <a:pt x="53" y="19"/>
                    <a:pt x="53" y="19"/>
                    <a:pt x="53" y="19"/>
                  </a:cubicBezTo>
                  <a:cubicBezTo>
                    <a:pt x="35" y="49"/>
                    <a:pt x="35" y="49"/>
                    <a:pt x="35" y="49"/>
                  </a:cubicBezTo>
                  <a:cubicBezTo>
                    <a:pt x="54" y="57"/>
                    <a:pt x="54" y="57"/>
                    <a:pt x="54" y="57"/>
                  </a:cubicBezTo>
                  <a:lnTo>
                    <a:pt x="62" y="7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63" tIns="64282" rIns="128563" bIns="64282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281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161" name="Right Arrow 160"/>
          <p:cNvSpPr/>
          <p:nvPr/>
        </p:nvSpPr>
        <p:spPr>
          <a:xfrm>
            <a:off x="3844715" y="2376188"/>
            <a:ext cx="495507" cy="516118"/>
          </a:xfrm>
          <a:prstGeom prst="rightArrow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2" name="Right Arrow 161"/>
          <p:cNvSpPr/>
          <p:nvPr/>
        </p:nvSpPr>
        <p:spPr>
          <a:xfrm>
            <a:off x="5679425" y="2376188"/>
            <a:ext cx="495507" cy="516118"/>
          </a:xfrm>
          <a:prstGeom prst="rightArrow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3" name="Right Arrow 162"/>
          <p:cNvSpPr/>
          <p:nvPr/>
        </p:nvSpPr>
        <p:spPr>
          <a:xfrm>
            <a:off x="7487354" y="2376188"/>
            <a:ext cx="495507" cy="516118"/>
          </a:xfrm>
          <a:prstGeom prst="right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4" name="Right Arrow 163"/>
          <p:cNvSpPr/>
          <p:nvPr/>
        </p:nvSpPr>
        <p:spPr>
          <a:xfrm>
            <a:off x="9295279" y="2376188"/>
            <a:ext cx="495507" cy="516118"/>
          </a:xfrm>
          <a:prstGeom prst="rightArrow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281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 Placeholder 7"/>
          <p:cNvSpPr txBox="1"/>
          <p:nvPr/>
        </p:nvSpPr>
        <p:spPr>
          <a:xfrm>
            <a:off x="1555567" y="459361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2"/>
          <p:cNvSpPr txBox="1"/>
          <p:nvPr/>
        </p:nvSpPr>
        <p:spPr>
          <a:xfrm>
            <a:off x="1555567" y="498293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5" name="Text Placeholder 7"/>
          <p:cNvSpPr txBox="1"/>
          <p:nvPr/>
        </p:nvSpPr>
        <p:spPr>
          <a:xfrm>
            <a:off x="42416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6" name="Text Placeholder 2"/>
          <p:cNvSpPr txBox="1"/>
          <p:nvPr/>
        </p:nvSpPr>
        <p:spPr>
          <a:xfrm>
            <a:off x="42416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7" name="Text Placeholder 7"/>
          <p:cNvSpPr txBox="1"/>
          <p:nvPr/>
        </p:nvSpPr>
        <p:spPr>
          <a:xfrm>
            <a:off x="60894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8" name="Text Placeholder 2"/>
          <p:cNvSpPr txBox="1"/>
          <p:nvPr/>
        </p:nvSpPr>
        <p:spPr>
          <a:xfrm>
            <a:off x="60894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9" name="Text Placeholder 7"/>
          <p:cNvSpPr txBox="1"/>
          <p:nvPr/>
        </p:nvSpPr>
        <p:spPr>
          <a:xfrm>
            <a:off x="793731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2"/>
          <p:cNvSpPr txBox="1"/>
          <p:nvPr/>
        </p:nvSpPr>
        <p:spPr>
          <a:xfrm>
            <a:off x="793731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3" name="Text Placeholder 7"/>
          <p:cNvSpPr txBox="1"/>
          <p:nvPr/>
        </p:nvSpPr>
        <p:spPr>
          <a:xfrm>
            <a:off x="9785167" y="4917469"/>
            <a:ext cx="1331091" cy="334187"/>
          </a:xfrm>
          <a:prstGeom prst="rect">
            <a:avLst/>
          </a:prstGeom>
        </p:spPr>
        <p:txBody>
          <a:bodyPr vert="horz" lIns="0" tIns="103884" rIns="0" bIns="103884" anchor="ctr" anchorCtr="0"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635" b="1" kern="1200" baseline="0">
                <a:solidFill>
                  <a:schemeClr val="accent1"/>
                </a:solidFill>
                <a:latin typeface="League Gothic Regular"/>
                <a:ea typeface="+mn-ea"/>
                <a:cs typeface="League Gothic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s-ES_tradnl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5" name="Text Placeholder 2"/>
          <p:cNvSpPr txBox="1"/>
          <p:nvPr/>
        </p:nvSpPr>
        <p:spPr>
          <a:xfrm>
            <a:off x="9785167" y="5306786"/>
            <a:ext cx="1754878" cy="429605"/>
          </a:xfrm>
          <a:prstGeom prst="rect">
            <a:avLst/>
          </a:prstGeom>
        </p:spPr>
        <p:txBody>
          <a:bodyPr vert="horz" lIns="0" tIns="0" rIns="0" bIns="0" anchor="t" anchorCtr="0">
            <a:spAutoFit/>
          </a:bodyPr>
          <a:lstStyle>
            <a:lvl1pPr marL="0" indent="0" algn="l" defTabSz="914400" rtl="0" eaLnBrk="1" latinLnBrk="0" hangingPunct="1">
              <a:lnSpc>
                <a:spcPct val="120000"/>
              </a:lnSpc>
              <a:spcBef>
                <a:spcPts val="0"/>
              </a:spcBef>
              <a:buFont typeface="Arial" panose="020B0604020202020204" pitchFamily="34" charset="0"/>
              <a:buNone/>
              <a:defRPr sz="1580" b="0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Lato Regular"/>
                <a:ea typeface="+mn-ea"/>
                <a:cs typeface="Lato Regular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835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Aft>
                <a:spcPts val="0"/>
              </a:spcAft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8" name="组合 4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9" name="直接连接符 4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直接连接符 4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3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000"/>
                            </p:stCondLst>
                            <p:childTnLst>
                              <p:par>
                                <p:cTn id="3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500"/>
                            </p:stCondLst>
                            <p:childTnLst>
                              <p:par>
                                <p:cTn id="43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5000"/>
                            </p:stCondLst>
                            <p:childTnLst>
                              <p:par>
                                <p:cTn id="5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61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500"/>
                            </p:stCondLst>
                            <p:childTnLst>
                              <p:par>
                                <p:cTn id="6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000"/>
                            </p:stCondLst>
                            <p:childTnLst>
                              <p:par>
                                <p:cTn id="6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6500"/>
                            </p:stCondLst>
                            <p:childTnLst>
                              <p:par>
                                <p:cTn id="7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5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6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0" animBg="1"/>
      <p:bldP spid="162" grpId="0" animBg="1"/>
      <p:bldP spid="163" grpId="0" animBg="1"/>
      <p:bldP spid="164" grpId="0" animBg="1"/>
      <p:bldP spid="51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1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1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1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2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2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5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6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6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6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7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7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7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7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58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8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8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59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59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59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59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0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0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0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  <p:bldP spid="63" grpId="0" build="p">
        <p:tmplLst>
          <p:tmpl lvl="1">
            <p:tnLst>
              <p:par>
                <p:cTn presetID="5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3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3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63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65" grpId="0" build="p">
        <p:tmplLst>
          <p:tmpl lvl="1">
            <p:tnLst>
              <p:par>
                <p:cTn presetID="23" presetClass="entr" presetSubtype="16" fill="hold" nodeType="withEffect">
                  <p:stCondLst>
                    <p:cond delay="2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6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6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fltVal val="0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</p:childTnLst>
                </p:cTn>
              </p:par>
            </p:tnLst>
          </p:tmpl>
        </p:tmplLst>
      </p:bldP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1586991" y="2211128"/>
            <a:ext cx="3185359" cy="2408357"/>
            <a:chOff x="580214" y="1561513"/>
            <a:chExt cx="3477939" cy="2629570"/>
          </a:xfrm>
        </p:grpSpPr>
        <p:cxnSp>
          <p:nvCxnSpPr>
            <p:cNvPr id="6" name="Straight Connector 5"/>
            <p:cNvCxnSpPr/>
            <p:nvPr/>
          </p:nvCxnSpPr>
          <p:spPr>
            <a:xfrm>
              <a:off x="112770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Straight Connector 6"/>
            <p:cNvCxnSpPr/>
            <p:nvPr/>
          </p:nvCxnSpPr>
          <p:spPr>
            <a:xfrm>
              <a:off x="180295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247820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315344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382869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Rectangle 10"/>
            <p:cNvSpPr/>
            <p:nvPr/>
          </p:nvSpPr>
          <p:spPr>
            <a:xfrm>
              <a:off x="1127704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/>
            <p:nvPr/>
          </p:nvSpPr>
          <p:spPr>
            <a:xfrm>
              <a:off x="1127704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/>
            <p:nvPr/>
          </p:nvSpPr>
          <p:spPr>
            <a:xfrm>
              <a:off x="1127704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/>
            <p:nvPr/>
          </p:nvSpPr>
          <p:spPr>
            <a:xfrm>
              <a:off x="1127704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127704" y="3235566"/>
              <a:ext cx="1871003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/>
            <p:nvPr/>
          </p:nvSpPr>
          <p:spPr>
            <a:xfrm>
              <a:off x="1127705" y="2715063"/>
              <a:ext cx="82999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/>
            <p:nvPr/>
          </p:nvSpPr>
          <p:spPr>
            <a:xfrm>
              <a:off x="1127705" y="2194561"/>
              <a:ext cx="1519310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/>
            <p:nvPr/>
          </p:nvSpPr>
          <p:spPr>
            <a:xfrm>
              <a:off x="1127704" y="1674058"/>
              <a:ext cx="2461846" cy="422031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984008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1616378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599239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92399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2248742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580214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580214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580214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580214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28" name="Group 27"/>
          <p:cNvGrpSpPr/>
          <p:nvPr/>
        </p:nvGrpSpPr>
        <p:grpSpPr>
          <a:xfrm>
            <a:off x="8284576" y="2211128"/>
            <a:ext cx="3185359" cy="2408357"/>
            <a:chOff x="8205912" y="1561513"/>
            <a:chExt cx="3477939" cy="2629570"/>
          </a:xfrm>
        </p:grpSpPr>
        <p:cxnSp>
          <p:nvCxnSpPr>
            <p:cNvPr id="29" name="Straight Connector 28"/>
            <p:cNvCxnSpPr/>
            <p:nvPr/>
          </p:nvCxnSpPr>
          <p:spPr>
            <a:xfrm>
              <a:off x="875340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942865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Connector 30"/>
            <p:cNvCxnSpPr/>
            <p:nvPr/>
          </p:nvCxnSpPr>
          <p:spPr>
            <a:xfrm>
              <a:off x="1010389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Connector 31"/>
            <p:cNvCxnSpPr/>
            <p:nvPr/>
          </p:nvCxnSpPr>
          <p:spPr>
            <a:xfrm>
              <a:off x="1077914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1145439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Rectangle 33"/>
            <p:cNvSpPr/>
            <p:nvPr/>
          </p:nvSpPr>
          <p:spPr>
            <a:xfrm>
              <a:off x="8753402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5" name="Rectangle 34"/>
            <p:cNvSpPr/>
            <p:nvPr/>
          </p:nvSpPr>
          <p:spPr>
            <a:xfrm>
              <a:off x="8753402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6" name="Rectangle 35"/>
            <p:cNvSpPr/>
            <p:nvPr/>
          </p:nvSpPr>
          <p:spPr>
            <a:xfrm>
              <a:off x="8753402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7" name="Rectangle 36"/>
            <p:cNvSpPr/>
            <p:nvPr/>
          </p:nvSpPr>
          <p:spPr>
            <a:xfrm>
              <a:off x="8753402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8" name="Rectangle 37"/>
            <p:cNvSpPr/>
            <p:nvPr/>
          </p:nvSpPr>
          <p:spPr>
            <a:xfrm>
              <a:off x="8753402" y="3235566"/>
              <a:ext cx="1615953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8753403" y="2715063"/>
              <a:ext cx="2290320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8753403" y="2194561"/>
              <a:ext cx="1615952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8753402" y="1674058"/>
              <a:ext cx="2025744" cy="422031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8609706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9242076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122493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10549691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9874440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8205912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8205912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8205912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0" name="TextBox 49"/>
            <p:cNvSpPr txBox="1"/>
            <p:nvPr/>
          </p:nvSpPr>
          <p:spPr>
            <a:xfrm>
              <a:off x="8205912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4898879" y="2211128"/>
            <a:ext cx="3185359" cy="2408357"/>
            <a:chOff x="4397488" y="1561513"/>
            <a:chExt cx="3477939" cy="2629570"/>
          </a:xfrm>
        </p:grpSpPr>
        <p:cxnSp>
          <p:nvCxnSpPr>
            <p:cNvPr id="52" name="Straight Connector 51"/>
            <p:cNvCxnSpPr/>
            <p:nvPr/>
          </p:nvCxnSpPr>
          <p:spPr>
            <a:xfrm>
              <a:off x="4944978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5620226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53"/>
            <p:cNvCxnSpPr/>
            <p:nvPr/>
          </p:nvCxnSpPr>
          <p:spPr>
            <a:xfrm>
              <a:off x="6295474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Straight Connector 54"/>
            <p:cNvCxnSpPr/>
            <p:nvPr/>
          </p:nvCxnSpPr>
          <p:spPr>
            <a:xfrm>
              <a:off x="6970722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>
              <a:off x="7645970" y="1561513"/>
              <a:ext cx="0" cy="219456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Rectangle 56"/>
            <p:cNvSpPr/>
            <p:nvPr/>
          </p:nvSpPr>
          <p:spPr>
            <a:xfrm>
              <a:off x="4944978" y="3235568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8" name="Rectangle 57"/>
            <p:cNvSpPr/>
            <p:nvPr/>
          </p:nvSpPr>
          <p:spPr>
            <a:xfrm>
              <a:off x="4944978" y="2715065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59" name="Rectangle 58"/>
            <p:cNvSpPr/>
            <p:nvPr/>
          </p:nvSpPr>
          <p:spPr>
            <a:xfrm>
              <a:off x="4944978" y="2194562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0" name="Rectangle 59"/>
            <p:cNvSpPr/>
            <p:nvPr/>
          </p:nvSpPr>
          <p:spPr>
            <a:xfrm>
              <a:off x="4944978" y="1674059"/>
              <a:ext cx="2700992" cy="422031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1" name="Rectangle 60"/>
            <p:cNvSpPr/>
            <p:nvPr/>
          </p:nvSpPr>
          <p:spPr>
            <a:xfrm>
              <a:off x="4944979" y="3235566"/>
              <a:ext cx="1195754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2" name="Rectangle 61"/>
            <p:cNvSpPr/>
            <p:nvPr/>
          </p:nvSpPr>
          <p:spPr>
            <a:xfrm>
              <a:off x="4944978" y="2715063"/>
              <a:ext cx="2180485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3" name="Rectangle 62"/>
            <p:cNvSpPr/>
            <p:nvPr/>
          </p:nvSpPr>
          <p:spPr>
            <a:xfrm>
              <a:off x="4944978" y="2194561"/>
              <a:ext cx="1856929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4" name="Rectangle 63"/>
            <p:cNvSpPr/>
            <p:nvPr/>
          </p:nvSpPr>
          <p:spPr>
            <a:xfrm>
              <a:off x="4944978" y="1674058"/>
              <a:ext cx="1615953" cy="42203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5" name="TextBox 64"/>
            <p:cNvSpPr txBox="1"/>
            <p:nvPr/>
          </p:nvSpPr>
          <p:spPr>
            <a:xfrm>
              <a:off x="4801282" y="3868619"/>
              <a:ext cx="28739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5433652" y="3868619"/>
              <a:ext cx="373151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7" name="TextBox 66"/>
            <p:cNvSpPr txBox="1"/>
            <p:nvPr/>
          </p:nvSpPr>
          <p:spPr>
            <a:xfrm>
              <a:off x="7416513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8" name="TextBox 67"/>
            <p:cNvSpPr txBox="1"/>
            <p:nvPr/>
          </p:nvSpPr>
          <p:spPr>
            <a:xfrm>
              <a:off x="6741267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150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69" name="TextBox 68"/>
            <p:cNvSpPr txBox="1"/>
            <p:nvPr/>
          </p:nvSpPr>
          <p:spPr>
            <a:xfrm>
              <a:off x="6066016" y="3868619"/>
              <a:ext cx="458914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100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0" name="TextBox 69"/>
            <p:cNvSpPr txBox="1"/>
            <p:nvPr/>
          </p:nvSpPr>
          <p:spPr>
            <a:xfrm>
              <a:off x="4397488" y="17004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2015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1" name="TextBox 70"/>
            <p:cNvSpPr txBox="1"/>
            <p:nvPr/>
          </p:nvSpPr>
          <p:spPr>
            <a:xfrm>
              <a:off x="4397488" y="3261915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2012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2" name="TextBox 71"/>
            <p:cNvSpPr txBox="1"/>
            <p:nvPr/>
          </p:nvSpPr>
          <p:spPr>
            <a:xfrm>
              <a:off x="4397488" y="2741412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2013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73" name="TextBox 72"/>
            <p:cNvSpPr txBox="1"/>
            <p:nvPr/>
          </p:nvSpPr>
          <p:spPr>
            <a:xfrm>
              <a:off x="4397488" y="2220908"/>
              <a:ext cx="544676" cy="3224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en-US" sz="11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2014</a:t>
              </a:r>
              <a:endParaRPr lang="en-GB" sz="11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77" name="TextBox 76"/>
          <p:cNvSpPr txBox="1"/>
          <p:nvPr/>
        </p:nvSpPr>
        <p:spPr>
          <a:xfrm>
            <a:off x="2096671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5408559" y="5022448"/>
            <a:ext cx="1663440" cy="2585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9" name="TextBox 78"/>
          <p:cNvSpPr txBox="1"/>
          <p:nvPr/>
        </p:nvSpPr>
        <p:spPr>
          <a:xfrm>
            <a:off x="8794256" y="5022448"/>
            <a:ext cx="1663440" cy="236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0" name="Rectangle 79"/>
          <p:cNvSpPr/>
          <p:nvPr/>
        </p:nvSpPr>
        <p:spPr>
          <a:xfrm>
            <a:off x="2096671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1" name="Rectangle 80"/>
          <p:cNvSpPr/>
          <p:nvPr/>
        </p:nvSpPr>
        <p:spPr>
          <a:xfrm>
            <a:off x="5408559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2" name="Rectangle 81"/>
          <p:cNvSpPr/>
          <p:nvPr/>
        </p:nvSpPr>
        <p:spPr>
          <a:xfrm>
            <a:off x="8794256" y="5314849"/>
            <a:ext cx="2436496" cy="42960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85" name="组合 8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86" name="直接连接符 8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7" name="直接连接符 8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5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55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" grpId="0"/>
      <p:bldP spid="78" grpId="0"/>
      <p:bldP spid="79" grpId="0"/>
      <p:bldP spid="80" grpId="0"/>
      <p:bldP spid="81" grpId="0"/>
      <p:bldP spid="8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03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成功项目展示</a:t>
            </a:r>
            <a:endParaRPr lang="zh-CN" altLang="en-US" sz="54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Rectangle 45"/>
          <p:cNvSpPr/>
          <p:nvPr/>
        </p:nvSpPr>
        <p:spPr>
          <a:xfrm>
            <a:off x="7569469" y="1632878"/>
            <a:ext cx="2144681" cy="4550541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932170" y="1632878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dirty="0"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2017</a:t>
            </a:r>
            <a:endParaRPr lang="id-ID" sz="440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3144604" y="1632878"/>
            <a:ext cx="2144681" cy="22440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5357038" y="1632878"/>
            <a:ext cx="2144681" cy="2244027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9781903" y="1632878"/>
            <a:ext cx="2144681" cy="22440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id-ID" sz="148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932172" y="3939392"/>
            <a:ext cx="4357113" cy="2244027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357038" y="3939391"/>
            <a:ext cx="2144681" cy="22440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569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781903" y="3939391"/>
            <a:ext cx="2144681" cy="224402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4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2018</a:t>
            </a:r>
            <a:endParaRPr lang="en-AU" sz="4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633955" y="2233681"/>
            <a:ext cx="1590846" cy="22711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zh-CN" altLang="en-US" sz="1475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</a:t>
            </a:r>
            <a:endParaRPr lang="en-AU" sz="1475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52" name="Text Placeholder 32"/>
          <p:cNvSpPr txBox="1"/>
          <p:nvPr/>
        </p:nvSpPr>
        <p:spPr>
          <a:xfrm>
            <a:off x="5633955" y="2562638"/>
            <a:ext cx="1590846" cy="738664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0" name="Text Placeholder 32"/>
          <p:cNvSpPr txBox="1"/>
          <p:nvPr/>
        </p:nvSpPr>
        <p:spPr>
          <a:xfrm>
            <a:off x="1449134" y="4404814"/>
            <a:ext cx="3275291" cy="1313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ü"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1" name="Text Placeholder 32"/>
          <p:cNvSpPr txBox="1"/>
          <p:nvPr/>
        </p:nvSpPr>
        <p:spPr>
          <a:xfrm>
            <a:off x="7807012" y="2754891"/>
            <a:ext cx="1697976" cy="2769989"/>
          </a:xfrm>
          <a:prstGeom prst="rect">
            <a:avLst/>
          </a:prstGeom>
        </p:spPr>
        <p:txBody>
          <a:bodyPr lIns="0" tIns="0" rIns="0" bIns="0">
            <a:sp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Neris Thin" panose="00000300000000000000" pitchFamily="50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lnSpc>
                <a:spcPct val="150000"/>
              </a:lnSpc>
              <a:buNone/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请替换文字内容，修改文字内容，也可以直接复制你的内容到此。</a:t>
            </a:r>
            <a:endParaRPr lang="en-US" altLang="zh-CN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8" name="组合 17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9" name="直接连接符 18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接连接符 19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4" grpId="0" animBg="1"/>
      <p:bldP spid="35" grpId="0" animBg="1"/>
      <p:bldP spid="36" grpId="0" animBg="1"/>
      <p:bldP spid="39" grpId="0" animBg="1"/>
      <p:bldP spid="42" grpId="0" animBg="1"/>
      <p:bldP spid="44" grpId="0" animBg="1"/>
      <p:bldP spid="48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5042720" y="3368509"/>
            <a:ext cx="2762008" cy="2496581"/>
            <a:chOff x="3471863" y="2343150"/>
            <a:chExt cx="2197101" cy="1985963"/>
          </a:xfrm>
        </p:grpSpPr>
        <p:sp>
          <p:nvSpPr>
            <p:cNvPr id="6" name="Freeform 5"/>
            <p:cNvSpPr/>
            <p:nvPr/>
          </p:nvSpPr>
          <p:spPr bwMode="auto">
            <a:xfrm>
              <a:off x="3476626" y="2381250"/>
              <a:ext cx="2192338" cy="1495425"/>
            </a:xfrm>
            <a:custGeom>
              <a:avLst/>
              <a:gdLst/>
              <a:ahLst/>
              <a:cxnLst>
                <a:cxn ang="0">
                  <a:pos x="1202" y="800"/>
                </a:cxn>
                <a:cxn ang="0">
                  <a:pos x="1182" y="820"/>
                </a:cxn>
                <a:cxn ang="0">
                  <a:pos x="20" y="820"/>
                </a:cxn>
                <a:cxn ang="0">
                  <a:pos x="0" y="800"/>
                </a:cxn>
                <a:cxn ang="0">
                  <a:pos x="0" y="20"/>
                </a:cxn>
                <a:cxn ang="0">
                  <a:pos x="20" y="0"/>
                </a:cxn>
                <a:cxn ang="0">
                  <a:pos x="1182" y="0"/>
                </a:cxn>
                <a:cxn ang="0">
                  <a:pos x="1202" y="20"/>
                </a:cxn>
                <a:cxn ang="0">
                  <a:pos x="1202" y="800"/>
                </a:cxn>
              </a:cxnLst>
              <a:rect l="0" t="0" r="r" b="b"/>
              <a:pathLst>
                <a:path w="1202" h="820">
                  <a:moveTo>
                    <a:pt x="1202" y="800"/>
                  </a:moveTo>
                  <a:cubicBezTo>
                    <a:pt x="1202" y="811"/>
                    <a:pt x="1193" y="820"/>
                    <a:pt x="1182" y="820"/>
                  </a:cubicBezTo>
                  <a:cubicBezTo>
                    <a:pt x="20" y="820"/>
                    <a:pt x="20" y="820"/>
                    <a:pt x="20" y="820"/>
                  </a:cubicBezTo>
                  <a:cubicBezTo>
                    <a:pt x="9" y="820"/>
                    <a:pt x="0" y="811"/>
                    <a:pt x="0" y="80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1182" y="0"/>
                    <a:pt x="1182" y="0"/>
                    <a:pt x="1182" y="0"/>
                  </a:cubicBezTo>
                  <a:cubicBezTo>
                    <a:pt x="1193" y="0"/>
                    <a:pt x="1202" y="9"/>
                    <a:pt x="1202" y="20"/>
                  </a:cubicBezTo>
                  <a:lnTo>
                    <a:pt x="1202" y="800"/>
                  </a:lnTo>
                  <a:close/>
                </a:path>
              </a:pathLst>
            </a:custGeom>
            <a:solidFill>
              <a:schemeClr val="accent5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Rectangle 6"/>
            <p:cNvSpPr>
              <a:spLocks noChangeArrowheads="1"/>
            </p:cNvSpPr>
            <p:nvPr/>
          </p:nvSpPr>
          <p:spPr bwMode="auto">
            <a:xfrm>
              <a:off x="3563938" y="3713163"/>
              <a:ext cx="2019300" cy="90488"/>
            </a:xfrm>
            <a:prstGeom prst="rect">
              <a:avLst/>
            </a:prstGeom>
            <a:solidFill>
              <a:schemeClr val="accent1">
                <a:lumMod val="40000"/>
                <a:lumOff val="60000"/>
              </a:schemeClr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Freeform 7"/>
            <p:cNvSpPr/>
            <p:nvPr/>
          </p:nvSpPr>
          <p:spPr bwMode="auto">
            <a:xfrm>
              <a:off x="4573587" y="2343150"/>
              <a:ext cx="1009650" cy="1460500"/>
            </a:xfrm>
            <a:custGeom>
              <a:avLst/>
              <a:gdLst/>
              <a:ahLst/>
              <a:cxnLst>
                <a:cxn ang="0">
                  <a:pos x="0" y="801"/>
                </a:cxn>
                <a:cxn ang="0">
                  <a:pos x="0" y="73"/>
                </a:cxn>
                <a:cxn ang="0">
                  <a:pos x="1" y="71"/>
                </a:cxn>
                <a:cxn ang="0">
                  <a:pos x="1" y="65"/>
                </a:cxn>
                <a:cxn ang="0">
                  <a:pos x="70" y="0"/>
                </a:cxn>
                <a:cxn ang="0">
                  <a:pos x="554" y="0"/>
                </a:cxn>
                <a:cxn ang="0">
                  <a:pos x="554" y="758"/>
                </a:cxn>
                <a:cxn ang="0">
                  <a:pos x="70" y="758"/>
                </a:cxn>
                <a:cxn ang="0">
                  <a:pos x="0" y="801"/>
                </a:cxn>
              </a:cxnLst>
              <a:rect l="0" t="0" r="r" b="b"/>
              <a:pathLst>
                <a:path w="554" h="801">
                  <a:moveTo>
                    <a:pt x="0" y="801"/>
                  </a:moveTo>
                  <a:cubicBezTo>
                    <a:pt x="0" y="73"/>
                    <a:pt x="0" y="73"/>
                    <a:pt x="0" y="73"/>
                  </a:cubicBezTo>
                  <a:cubicBezTo>
                    <a:pt x="1" y="72"/>
                    <a:pt x="1" y="71"/>
                    <a:pt x="1" y="71"/>
                  </a:cubicBezTo>
                  <a:cubicBezTo>
                    <a:pt x="1" y="69"/>
                    <a:pt x="1" y="67"/>
                    <a:pt x="1" y="65"/>
                  </a:cubicBezTo>
                  <a:cubicBezTo>
                    <a:pt x="4" y="29"/>
                    <a:pt x="34" y="0"/>
                    <a:pt x="70" y="0"/>
                  </a:cubicBezTo>
                  <a:cubicBezTo>
                    <a:pt x="554" y="0"/>
                    <a:pt x="554" y="0"/>
                    <a:pt x="554" y="0"/>
                  </a:cubicBezTo>
                  <a:cubicBezTo>
                    <a:pt x="554" y="758"/>
                    <a:pt x="554" y="758"/>
                    <a:pt x="554" y="758"/>
                  </a:cubicBezTo>
                  <a:cubicBezTo>
                    <a:pt x="70" y="758"/>
                    <a:pt x="70" y="758"/>
                    <a:pt x="70" y="758"/>
                  </a:cubicBezTo>
                  <a:cubicBezTo>
                    <a:pt x="40" y="758"/>
                    <a:pt x="13" y="775"/>
                    <a:pt x="0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Freeform 8"/>
            <p:cNvSpPr/>
            <p:nvPr/>
          </p:nvSpPr>
          <p:spPr bwMode="auto">
            <a:xfrm>
              <a:off x="3563938" y="2343150"/>
              <a:ext cx="1011238" cy="1460500"/>
            </a:xfrm>
            <a:custGeom>
              <a:avLst/>
              <a:gdLst/>
              <a:ahLst/>
              <a:cxnLst>
                <a:cxn ang="0">
                  <a:pos x="554" y="801"/>
                </a:cxn>
                <a:cxn ang="0">
                  <a:pos x="554" y="73"/>
                </a:cxn>
                <a:cxn ang="0">
                  <a:pos x="553" y="71"/>
                </a:cxn>
                <a:cxn ang="0">
                  <a:pos x="553" y="65"/>
                </a:cxn>
                <a:cxn ang="0">
                  <a:pos x="483" y="0"/>
                </a:cxn>
                <a:cxn ang="0">
                  <a:pos x="0" y="0"/>
                </a:cxn>
                <a:cxn ang="0">
                  <a:pos x="0" y="758"/>
                </a:cxn>
                <a:cxn ang="0">
                  <a:pos x="483" y="758"/>
                </a:cxn>
                <a:cxn ang="0">
                  <a:pos x="554" y="801"/>
                </a:cxn>
              </a:cxnLst>
              <a:rect l="0" t="0" r="r" b="b"/>
              <a:pathLst>
                <a:path w="554" h="801">
                  <a:moveTo>
                    <a:pt x="554" y="801"/>
                  </a:moveTo>
                  <a:cubicBezTo>
                    <a:pt x="554" y="73"/>
                    <a:pt x="554" y="73"/>
                    <a:pt x="554" y="73"/>
                  </a:cubicBezTo>
                  <a:cubicBezTo>
                    <a:pt x="553" y="72"/>
                    <a:pt x="553" y="71"/>
                    <a:pt x="553" y="71"/>
                  </a:cubicBezTo>
                  <a:cubicBezTo>
                    <a:pt x="553" y="69"/>
                    <a:pt x="553" y="67"/>
                    <a:pt x="553" y="65"/>
                  </a:cubicBezTo>
                  <a:cubicBezTo>
                    <a:pt x="550" y="29"/>
                    <a:pt x="520" y="0"/>
                    <a:pt x="48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758"/>
                    <a:pt x="0" y="758"/>
                    <a:pt x="0" y="758"/>
                  </a:cubicBezTo>
                  <a:cubicBezTo>
                    <a:pt x="483" y="758"/>
                    <a:pt x="483" y="758"/>
                    <a:pt x="483" y="758"/>
                  </a:cubicBezTo>
                  <a:cubicBezTo>
                    <a:pt x="514" y="758"/>
                    <a:pt x="540" y="775"/>
                    <a:pt x="554" y="801"/>
                  </a:cubicBez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Freeform 9"/>
            <p:cNvSpPr/>
            <p:nvPr/>
          </p:nvSpPr>
          <p:spPr bwMode="auto">
            <a:xfrm>
              <a:off x="4502151" y="2357438"/>
              <a:ext cx="73025" cy="1446213"/>
            </a:xfrm>
            <a:custGeom>
              <a:avLst/>
              <a:gdLst/>
              <a:ahLst/>
              <a:cxnLst>
                <a:cxn ang="0">
                  <a:pos x="39" y="57"/>
                </a:cxn>
                <a:cxn ang="0">
                  <a:pos x="0" y="0"/>
                </a:cxn>
                <a:cxn ang="0">
                  <a:pos x="0" y="756"/>
                </a:cxn>
                <a:cxn ang="0">
                  <a:pos x="40" y="793"/>
                </a:cxn>
                <a:cxn ang="0">
                  <a:pos x="40" y="65"/>
                </a:cxn>
                <a:cxn ang="0">
                  <a:pos x="39" y="63"/>
                </a:cxn>
                <a:cxn ang="0">
                  <a:pos x="39" y="57"/>
                </a:cxn>
              </a:cxnLst>
              <a:rect l="0" t="0" r="r" b="b"/>
              <a:pathLst>
                <a:path w="40" h="793">
                  <a:moveTo>
                    <a:pt x="39" y="57"/>
                  </a:moveTo>
                  <a:cubicBezTo>
                    <a:pt x="37" y="32"/>
                    <a:pt x="22" y="10"/>
                    <a:pt x="0" y="0"/>
                  </a:cubicBezTo>
                  <a:cubicBezTo>
                    <a:pt x="0" y="756"/>
                    <a:pt x="0" y="756"/>
                    <a:pt x="0" y="756"/>
                  </a:cubicBezTo>
                  <a:cubicBezTo>
                    <a:pt x="17" y="764"/>
                    <a:pt x="31" y="776"/>
                    <a:pt x="40" y="793"/>
                  </a:cubicBezTo>
                  <a:cubicBezTo>
                    <a:pt x="40" y="65"/>
                    <a:pt x="40" y="65"/>
                    <a:pt x="40" y="65"/>
                  </a:cubicBezTo>
                  <a:cubicBezTo>
                    <a:pt x="39" y="64"/>
                    <a:pt x="39" y="63"/>
                    <a:pt x="39" y="63"/>
                  </a:cubicBezTo>
                  <a:cubicBezTo>
                    <a:pt x="39" y="61"/>
                    <a:pt x="39" y="59"/>
                    <a:pt x="39" y="5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Rectangle 10"/>
            <p:cNvSpPr>
              <a:spLocks noChangeArrowheads="1"/>
            </p:cNvSpPr>
            <p:nvPr/>
          </p:nvSpPr>
          <p:spPr bwMode="auto">
            <a:xfrm>
              <a:off x="4700588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4700588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4700588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4700588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4700588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4700588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Rectangle 16"/>
            <p:cNvSpPr>
              <a:spLocks noChangeArrowheads="1"/>
            </p:cNvSpPr>
            <p:nvPr/>
          </p:nvSpPr>
          <p:spPr bwMode="auto">
            <a:xfrm>
              <a:off x="3692526" y="2586038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Rectangle 17"/>
            <p:cNvSpPr>
              <a:spLocks noChangeArrowheads="1"/>
            </p:cNvSpPr>
            <p:nvPr/>
          </p:nvSpPr>
          <p:spPr bwMode="auto">
            <a:xfrm>
              <a:off x="3692526" y="2759075"/>
              <a:ext cx="746125" cy="47625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Rectangle 18"/>
            <p:cNvSpPr>
              <a:spLocks noChangeArrowheads="1"/>
            </p:cNvSpPr>
            <p:nvPr/>
          </p:nvSpPr>
          <p:spPr bwMode="auto">
            <a:xfrm>
              <a:off x="3692526" y="29321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Rectangle 19"/>
            <p:cNvSpPr>
              <a:spLocks noChangeArrowheads="1"/>
            </p:cNvSpPr>
            <p:nvPr/>
          </p:nvSpPr>
          <p:spPr bwMode="auto">
            <a:xfrm>
              <a:off x="3692526" y="3105150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1" name="Rectangle 20"/>
            <p:cNvSpPr>
              <a:spLocks noChangeArrowheads="1"/>
            </p:cNvSpPr>
            <p:nvPr/>
          </p:nvSpPr>
          <p:spPr bwMode="auto">
            <a:xfrm>
              <a:off x="3692526" y="3279775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>
              <a:spLocks noChangeArrowheads="1"/>
            </p:cNvSpPr>
            <p:nvPr/>
          </p:nvSpPr>
          <p:spPr bwMode="auto">
            <a:xfrm>
              <a:off x="3692526" y="3452813"/>
              <a:ext cx="746125" cy="49213"/>
            </a:xfrm>
            <a:prstGeom prst="rect">
              <a:avLst/>
            </a:prstGeom>
            <a:solidFill>
              <a:srgbClr val="A8AAAD"/>
            </a:solidFill>
            <a:ln w="9525">
              <a:noFill/>
              <a:miter lim="800000"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3" name="Freeform 22"/>
            <p:cNvSpPr/>
            <p:nvPr/>
          </p:nvSpPr>
          <p:spPr bwMode="auto">
            <a:xfrm>
              <a:off x="3548063" y="3338513"/>
              <a:ext cx="928688" cy="917575"/>
            </a:xfrm>
            <a:custGeom>
              <a:avLst/>
              <a:gdLst/>
              <a:ahLst/>
              <a:cxnLst>
                <a:cxn ang="0">
                  <a:pos x="32" y="500"/>
                </a:cxn>
                <a:cxn ang="0">
                  <a:pos x="14" y="489"/>
                </a:cxn>
                <a:cxn ang="0">
                  <a:pos x="15" y="436"/>
                </a:cxn>
                <a:cxn ang="0">
                  <a:pos x="441" y="15"/>
                </a:cxn>
                <a:cxn ang="0">
                  <a:pos x="495" y="15"/>
                </a:cxn>
                <a:cxn ang="0">
                  <a:pos x="494" y="69"/>
                </a:cxn>
                <a:cxn ang="0">
                  <a:pos x="68" y="490"/>
                </a:cxn>
                <a:cxn ang="0">
                  <a:pos x="32" y="500"/>
                </a:cxn>
              </a:cxnLst>
              <a:rect l="0" t="0" r="r" b="b"/>
              <a:pathLst>
                <a:path w="509" h="503">
                  <a:moveTo>
                    <a:pt x="32" y="500"/>
                  </a:moveTo>
                  <a:cubicBezTo>
                    <a:pt x="26" y="498"/>
                    <a:pt x="19" y="495"/>
                    <a:pt x="14" y="489"/>
                  </a:cubicBezTo>
                  <a:cubicBezTo>
                    <a:pt x="0" y="475"/>
                    <a:pt x="0" y="450"/>
                    <a:pt x="15" y="436"/>
                  </a:cubicBezTo>
                  <a:cubicBezTo>
                    <a:pt x="441" y="15"/>
                    <a:pt x="441" y="15"/>
                    <a:pt x="441" y="15"/>
                  </a:cubicBezTo>
                  <a:cubicBezTo>
                    <a:pt x="456" y="0"/>
                    <a:pt x="480" y="0"/>
                    <a:pt x="495" y="15"/>
                  </a:cubicBezTo>
                  <a:cubicBezTo>
                    <a:pt x="509" y="30"/>
                    <a:pt x="509" y="54"/>
                    <a:pt x="494" y="69"/>
                  </a:cubicBezTo>
                  <a:cubicBezTo>
                    <a:pt x="68" y="490"/>
                    <a:pt x="68" y="490"/>
                    <a:pt x="68" y="490"/>
                  </a:cubicBezTo>
                  <a:cubicBezTo>
                    <a:pt x="58" y="499"/>
                    <a:pt x="44" y="503"/>
                    <a:pt x="32" y="500"/>
                  </a:cubicBez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4" name="Freeform 23"/>
            <p:cNvSpPr/>
            <p:nvPr/>
          </p:nvSpPr>
          <p:spPr bwMode="auto">
            <a:xfrm>
              <a:off x="3471863" y="3467100"/>
              <a:ext cx="874713" cy="862013"/>
            </a:xfrm>
            <a:custGeom>
              <a:avLst/>
              <a:gdLst/>
              <a:ahLst/>
              <a:cxnLst>
                <a:cxn ang="0">
                  <a:pos x="65" y="466"/>
                </a:cxn>
                <a:cxn ang="0">
                  <a:pos x="29" y="446"/>
                </a:cxn>
                <a:cxn ang="0">
                  <a:pos x="30" y="339"/>
                </a:cxn>
                <a:cxn ang="0">
                  <a:pos x="343" y="29"/>
                </a:cxn>
                <a:cxn ang="0">
                  <a:pos x="451" y="30"/>
                </a:cxn>
                <a:cxn ang="0">
                  <a:pos x="450" y="137"/>
                </a:cxn>
                <a:cxn ang="0">
                  <a:pos x="137" y="447"/>
                </a:cxn>
                <a:cxn ang="0">
                  <a:pos x="65" y="466"/>
                </a:cxn>
              </a:cxnLst>
              <a:rect l="0" t="0" r="r" b="b"/>
              <a:pathLst>
                <a:path w="480" h="473">
                  <a:moveTo>
                    <a:pt x="65" y="466"/>
                  </a:moveTo>
                  <a:cubicBezTo>
                    <a:pt x="52" y="463"/>
                    <a:pt x="39" y="456"/>
                    <a:pt x="29" y="446"/>
                  </a:cubicBezTo>
                  <a:cubicBezTo>
                    <a:pt x="0" y="416"/>
                    <a:pt x="0" y="368"/>
                    <a:pt x="30" y="339"/>
                  </a:cubicBezTo>
                  <a:cubicBezTo>
                    <a:pt x="343" y="29"/>
                    <a:pt x="343" y="29"/>
                    <a:pt x="343" y="29"/>
                  </a:cubicBezTo>
                  <a:cubicBezTo>
                    <a:pt x="373" y="0"/>
                    <a:pt x="421" y="0"/>
                    <a:pt x="451" y="30"/>
                  </a:cubicBezTo>
                  <a:cubicBezTo>
                    <a:pt x="480" y="60"/>
                    <a:pt x="480" y="108"/>
                    <a:pt x="450" y="137"/>
                  </a:cubicBezTo>
                  <a:cubicBezTo>
                    <a:pt x="137" y="447"/>
                    <a:pt x="137" y="447"/>
                    <a:pt x="137" y="447"/>
                  </a:cubicBezTo>
                  <a:cubicBezTo>
                    <a:pt x="117" y="466"/>
                    <a:pt x="90" y="473"/>
                    <a:pt x="65" y="466"/>
                  </a:cubicBez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5" name="Freeform 24"/>
            <p:cNvSpPr>
              <a:spLocks noEditPoints="1"/>
            </p:cNvSpPr>
            <p:nvPr/>
          </p:nvSpPr>
          <p:spPr bwMode="auto">
            <a:xfrm>
              <a:off x="4195763" y="2540000"/>
              <a:ext cx="1084263" cy="1084263"/>
            </a:xfrm>
            <a:custGeom>
              <a:avLst/>
              <a:gdLst/>
              <a:ahLst/>
              <a:cxnLst>
                <a:cxn ang="0">
                  <a:pos x="595" y="299"/>
                </a:cxn>
                <a:cxn ang="0">
                  <a:pos x="370" y="9"/>
                </a:cxn>
                <a:cxn ang="0">
                  <a:pos x="300" y="0"/>
                </a:cxn>
                <a:cxn ang="0">
                  <a:pos x="89" y="86"/>
                </a:cxn>
                <a:cxn ang="0">
                  <a:pos x="1" y="295"/>
                </a:cxn>
                <a:cxn ang="0">
                  <a:pos x="225" y="585"/>
                </a:cxn>
                <a:cxn ang="0">
                  <a:pos x="296" y="594"/>
                </a:cxn>
                <a:cxn ang="0">
                  <a:pos x="506" y="508"/>
                </a:cxn>
                <a:cxn ang="0">
                  <a:pos x="595" y="299"/>
                </a:cxn>
                <a:cxn ang="0">
                  <a:pos x="453" y="454"/>
                </a:cxn>
                <a:cxn ang="0">
                  <a:pos x="296" y="518"/>
                </a:cxn>
                <a:cxn ang="0">
                  <a:pos x="244" y="511"/>
                </a:cxn>
                <a:cxn ang="0">
                  <a:pos x="77" y="296"/>
                </a:cxn>
                <a:cxn ang="0">
                  <a:pos x="143" y="140"/>
                </a:cxn>
                <a:cxn ang="0">
                  <a:pos x="299" y="76"/>
                </a:cxn>
                <a:cxn ang="0">
                  <a:pos x="352" y="83"/>
                </a:cxn>
                <a:cxn ang="0">
                  <a:pos x="519" y="298"/>
                </a:cxn>
                <a:cxn ang="0">
                  <a:pos x="453" y="454"/>
                </a:cxn>
              </a:cxnLst>
              <a:rect l="0" t="0" r="r" b="b"/>
              <a:pathLst>
                <a:path w="595" h="594">
                  <a:moveTo>
                    <a:pt x="595" y="299"/>
                  </a:moveTo>
                  <a:cubicBezTo>
                    <a:pt x="595" y="162"/>
                    <a:pt x="503" y="43"/>
                    <a:pt x="370" y="9"/>
                  </a:cubicBezTo>
                  <a:cubicBezTo>
                    <a:pt x="347" y="3"/>
                    <a:pt x="323" y="0"/>
                    <a:pt x="300" y="0"/>
                  </a:cubicBezTo>
                  <a:cubicBezTo>
                    <a:pt x="220" y="0"/>
                    <a:pt x="146" y="30"/>
                    <a:pt x="89" y="86"/>
                  </a:cubicBezTo>
                  <a:cubicBezTo>
                    <a:pt x="33" y="142"/>
                    <a:pt x="1" y="216"/>
                    <a:pt x="1" y="295"/>
                  </a:cubicBezTo>
                  <a:cubicBezTo>
                    <a:pt x="0" y="432"/>
                    <a:pt x="92" y="552"/>
                    <a:pt x="225" y="585"/>
                  </a:cubicBezTo>
                  <a:cubicBezTo>
                    <a:pt x="248" y="591"/>
                    <a:pt x="272" y="594"/>
                    <a:pt x="296" y="594"/>
                  </a:cubicBezTo>
                  <a:cubicBezTo>
                    <a:pt x="375" y="594"/>
                    <a:pt x="450" y="564"/>
                    <a:pt x="506" y="508"/>
                  </a:cubicBezTo>
                  <a:cubicBezTo>
                    <a:pt x="563" y="452"/>
                    <a:pt x="594" y="378"/>
                    <a:pt x="595" y="299"/>
                  </a:cubicBezTo>
                  <a:close/>
                  <a:moveTo>
                    <a:pt x="453" y="454"/>
                  </a:moveTo>
                  <a:cubicBezTo>
                    <a:pt x="411" y="496"/>
                    <a:pt x="355" y="518"/>
                    <a:pt x="296" y="518"/>
                  </a:cubicBezTo>
                  <a:cubicBezTo>
                    <a:pt x="279" y="518"/>
                    <a:pt x="261" y="516"/>
                    <a:pt x="244" y="511"/>
                  </a:cubicBezTo>
                  <a:cubicBezTo>
                    <a:pt x="145" y="486"/>
                    <a:pt x="76" y="398"/>
                    <a:pt x="77" y="296"/>
                  </a:cubicBezTo>
                  <a:cubicBezTo>
                    <a:pt x="77" y="237"/>
                    <a:pt x="101" y="181"/>
                    <a:pt x="143" y="140"/>
                  </a:cubicBezTo>
                  <a:cubicBezTo>
                    <a:pt x="185" y="98"/>
                    <a:pt x="240" y="76"/>
                    <a:pt x="299" y="76"/>
                  </a:cubicBezTo>
                  <a:cubicBezTo>
                    <a:pt x="317" y="76"/>
                    <a:pt x="335" y="79"/>
                    <a:pt x="352" y="83"/>
                  </a:cubicBezTo>
                  <a:cubicBezTo>
                    <a:pt x="451" y="108"/>
                    <a:pt x="519" y="196"/>
                    <a:pt x="519" y="298"/>
                  </a:cubicBezTo>
                  <a:cubicBezTo>
                    <a:pt x="518" y="357"/>
                    <a:pt x="495" y="413"/>
                    <a:pt x="453" y="454"/>
                  </a:cubicBezTo>
                  <a:close/>
                </a:path>
              </a:pathLst>
            </a:custGeom>
            <a:solidFill>
              <a:schemeClr val="accent4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6" name="Group 130"/>
          <p:cNvGrpSpPr/>
          <p:nvPr/>
        </p:nvGrpSpPr>
        <p:grpSpPr>
          <a:xfrm>
            <a:off x="9189262" y="2383391"/>
            <a:ext cx="2169031" cy="686214"/>
            <a:chOff x="1762139" y="1304396"/>
            <a:chExt cx="1542507" cy="488001"/>
          </a:xfrm>
        </p:grpSpPr>
        <p:sp>
          <p:nvSpPr>
            <p:cNvPr id="27" name="TextBox 26"/>
            <p:cNvSpPr txBox="1"/>
            <p:nvPr/>
          </p:nvSpPr>
          <p:spPr>
            <a:xfrm>
              <a:off x="1762140" y="130439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5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5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762139" y="147721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131"/>
          <p:cNvGrpSpPr/>
          <p:nvPr/>
        </p:nvGrpSpPr>
        <p:grpSpPr>
          <a:xfrm>
            <a:off x="9189262" y="3471950"/>
            <a:ext cx="2169031" cy="740218"/>
            <a:chOff x="1762139" y="2072489"/>
            <a:chExt cx="1542507" cy="526406"/>
          </a:xfrm>
        </p:grpSpPr>
        <p:sp>
          <p:nvSpPr>
            <p:cNvPr id="30" name="TextBox 29"/>
            <p:cNvSpPr txBox="1"/>
            <p:nvPr/>
          </p:nvSpPr>
          <p:spPr>
            <a:xfrm>
              <a:off x="1762140" y="207248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6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6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1762139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2" name="Group 144"/>
          <p:cNvGrpSpPr/>
          <p:nvPr/>
        </p:nvGrpSpPr>
        <p:grpSpPr>
          <a:xfrm>
            <a:off x="9189262" y="4614508"/>
            <a:ext cx="2169031" cy="713217"/>
            <a:chOff x="1762139" y="2840582"/>
            <a:chExt cx="1542507" cy="507204"/>
          </a:xfrm>
        </p:grpSpPr>
        <p:sp>
          <p:nvSpPr>
            <p:cNvPr id="33" name="TextBox 32"/>
            <p:cNvSpPr txBox="1"/>
            <p:nvPr/>
          </p:nvSpPr>
          <p:spPr>
            <a:xfrm>
              <a:off x="1762140" y="284058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TextBox 33"/>
            <p:cNvSpPr txBox="1"/>
            <p:nvPr/>
          </p:nvSpPr>
          <p:spPr>
            <a:xfrm>
              <a:off x="1762139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5" name="Group 145"/>
          <p:cNvGrpSpPr/>
          <p:nvPr/>
        </p:nvGrpSpPr>
        <p:grpSpPr>
          <a:xfrm>
            <a:off x="9189262" y="5730060"/>
            <a:ext cx="2169031" cy="686214"/>
            <a:chOff x="1762139" y="3608676"/>
            <a:chExt cx="1542507" cy="488001"/>
          </a:xfrm>
        </p:grpSpPr>
        <p:sp>
          <p:nvSpPr>
            <p:cNvPr id="36" name="TextBox 35"/>
            <p:cNvSpPr txBox="1"/>
            <p:nvPr/>
          </p:nvSpPr>
          <p:spPr>
            <a:xfrm>
              <a:off x="1762140" y="3608676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1762139" y="3781497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113"/>
          <p:cNvGrpSpPr/>
          <p:nvPr/>
        </p:nvGrpSpPr>
        <p:grpSpPr>
          <a:xfrm>
            <a:off x="1500459" y="2365595"/>
            <a:ext cx="2169031" cy="721811"/>
            <a:chOff x="5839354" y="1336688"/>
            <a:chExt cx="1542507" cy="513316"/>
          </a:xfrm>
        </p:grpSpPr>
        <p:sp>
          <p:nvSpPr>
            <p:cNvPr id="39" name="TextBox 38"/>
            <p:cNvSpPr txBox="1"/>
            <p:nvPr/>
          </p:nvSpPr>
          <p:spPr>
            <a:xfrm>
              <a:off x="5839355" y="1336688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839354" y="1534824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117"/>
          <p:cNvGrpSpPr/>
          <p:nvPr/>
        </p:nvGrpSpPr>
        <p:grpSpPr>
          <a:xfrm>
            <a:off x="1534265" y="3467504"/>
            <a:ext cx="2169031" cy="730909"/>
            <a:chOff x="5863395" y="2079109"/>
            <a:chExt cx="1542507" cy="519786"/>
          </a:xfrm>
        </p:grpSpPr>
        <p:sp>
          <p:nvSpPr>
            <p:cNvPr id="42" name="TextBox 41"/>
            <p:cNvSpPr txBox="1"/>
            <p:nvPr/>
          </p:nvSpPr>
          <p:spPr>
            <a:xfrm>
              <a:off x="5863396" y="2079109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2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5863395" y="2283715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4" name="Group 118"/>
          <p:cNvGrpSpPr/>
          <p:nvPr/>
        </p:nvGrpSpPr>
        <p:grpSpPr>
          <a:xfrm>
            <a:off x="1534265" y="4578511"/>
            <a:ext cx="2169031" cy="740007"/>
            <a:chOff x="5863395" y="2821530"/>
            <a:chExt cx="1542507" cy="526256"/>
          </a:xfrm>
        </p:grpSpPr>
        <p:sp>
          <p:nvSpPr>
            <p:cNvPr id="45" name="TextBox 44"/>
            <p:cNvSpPr txBox="1"/>
            <p:nvPr/>
          </p:nvSpPr>
          <p:spPr>
            <a:xfrm>
              <a:off x="5863396" y="282153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3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5863395" y="3032606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7" name="Group 119"/>
          <p:cNvGrpSpPr/>
          <p:nvPr/>
        </p:nvGrpSpPr>
        <p:grpSpPr>
          <a:xfrm>
            <a:off x="1534265" y="5698616"/>
            <a:ext cx="2169031" cy="749108"/>
            <a:chOff x="5863395" y="3563950"/>
            <a:chExt cx="1542507" cy="532728"/>
          </a:xfrm>
        </p:grpSpPr>
        <p:sp>
          <p:nvSpPr>
            <p:cNvPr id="48" name="TextBox 47"/>
            <p:cNvSpPr txBox="1"/>
            <p:nvPr/>
          </p:nvSpPr>
          <p:spPr>
            <a:xfrm>
              <a:off x="5863396" y="3563950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>
                <a:lnSpc>
                  <a:spcPct val="120000"/>
                </a:lnSpc>
              </a:pPr>
              <a:r>
                <a:rPr lang="zh-CN" altLang="en-US" sz="1400">
                  <a:solidFill>
                    <a:schemeClr val="accent4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9" name="TextBox 48"/>
            <p:cNvSpPr txBox="1"/>
            <p:nvPr/>
          </p:nvSpPr>
          <p:spPr>
            <a:xfrm>
              <a:off x="5863395" y="3781498"/>
              <a:ext cx="1542507" cy="315180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algn="r"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0" name="Group 108"/>
          <p:cNvGrpSpPr/>
          <p:nvPr/>
        </p:nvGrpSpPr>
        <p:grpSpPr>
          <a:xfrm>
            <a:off x="3871160" y="4632085"/>
            <a:ext cx="659525" cy="640643"/>
            <a:chOff x="6299532" y="3384456"/>
            <a:chExt cx="469021" cy="455593"/>
          </a:xfrm>
        </p:grpSpPr>
        <p:sp>
          <p:nvSpPr>
            <p:cNvPr id="51" name="Oval 50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2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3" name="Group 111"/>
          <p:cNvGrpSpPr/>
          <p:nvPr/>
        </p:nvGrpSpPr>
        <p:grpSpPr>
          <a:xfrm>
            <a:off x="3871160" y="5747641"/>
            <a:ext cx="659525" cy="640643"/>
            <a:chOff x="630683" y="4190009"/>
            <a:chExt cx="469021" cy="455593"/>
          </a:xfrm>
        </p:grpSpPr>
        <p:sp>
          <p:nvSpPr>
            <p:cNvPr id="54" name="Oval 53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5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6" name="Group 114"/>
          <p:cNvGrpSpPr/>
          <p:nvPr/>
        </p:nvGrpSpPr>
        <p:grpSpPr>
          <a:xfrm>
            <a:off x="3871160" y="3516530"/>
            <a:ext cx="659525" cy="640643"/>
            <a:chOff x="3425803" y="3384456"/>
            <a:chExt cx="469021" cy="455593"/>
          </a:xfrm>
        </p:grpSpPr>
        <p:sp>
          <p:nvSpPr>
            <p:cNvPr id="57" name="Oval 56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58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9" name="Group 117"/>
          <p:cNvGrpSpPr/>
          <p:nvPr/>
        </p:nvGrpSpPr>
        <p:grpSpPr>
          <a:xfrm>
            <a:off x="3871160" y="2400975"/>
            <a:ext cx="659525" cy="640643"/>
            <a:chOff x="630683" y="3383511"/>
            <a:chExt cx="469021" cy="455593"/>
          </a:xfrm>
        </p:grpSpPr>
        <p:sp>
          <p:nvSpPr>
            <p:cNvPr id="60" name="Oval 59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1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2" name="Group 120"/>
          <p:cNvGrpSpPr/>
          <p:nvPr/>
        </p:nvGrpSpPr>
        <p:grpSpPr>
          <a:xfrm>
            <a:off x="8345071" y="2400975"/>
            <a:ext cx="659525" cy="640643"/>
            <a:chOff x="3428938" y="4190009"/>
            <a:chExt cx="469021" cy="455593"/>
          </a:xfrm>
        </p:grpSpPr>
        <p:sp>
          <p:nvSpPr>
            <p:cNvPr id="63" name="Oval 62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4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5" name="Group 123"/>
          <p:cNvGrpSpPr/>
          <p:nvPr/>
        </p:nvGrpSpPr>
        <p:grpSpPr>
          <a:xfrm>
            <a:off x="8345071" y="3516530"/>
            <a:ext cx="659525" cy="640643"/>
            <a:chOff x="6299532" y="4190009"/>
            <a:chExt cx="469021" cy="455593"/>
          </a:xfrm>
        </p:grpSpPr>
        <p:sp>
          <p:nvSpPr>
            <p:cNvPr id="66" name="Oval 65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67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8" name="Group 126"/>
          <p:cNvGrpSpPr/>
          <p:nvPr/>
        </p:nvGrpSpPr>
        <p:grpSpPr>
          <a:xfrm>
            <a:off x="8345071" y="5747641"/>
            <a:ext cx="659525" cy="640643"/>
            <a:chOff x="7501792" y="3621100"/>
            <a:chExt cx="469021" cy="455593"/>
          </a:xfrm>
        </p:grpSpPr>
        <p:sp>
          <p:nvSpPr>
            <p:cNvPr id="69" name="Oval 68"/>
            <p:cNvSpPr>
              <a:spLocks noChangeAspect="1"/>
            </p:cNvSpPr>
            <p:nvPr/>
          </p:nvSpPr>
          <p:spPr>
            <a:xfrm>
              <a:off x="7501792" y="3621100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0" name="Freeform 135"/>
            <p:cNvSpPr>
              <a:spLocks noEditPoints="1"/>
            </p:cNvSpPr>
            <p:nvPr/>
          </p:nvSpPr>
          <p:spPr bwMode="auto">
            <a:xfrm>
              <a:off x="7610890" y="3731421"/>
              <a:ext cx="250825" cy="234950"/>
            </a:xfrm>
            <a:custGeom>
              <a:avLst/>
              <a:gdLst/>
              <a:ahLst/>
              <a:cxnLst>
                <a:cxn ang="0">
                  <a:pos x="13" y="39"/>
                </a:cxn>
                <a:cxn ang="0">
                  <a:pos x="8" y="39"/>
                </a:cxn>
                <a:cxn ang="0">
                  <a:pos x="0" y="33"/>
                </a:cxn>
                <a:cxn ang="0">
                  <a:pos x="5" y="19"/>
                </a:cxn>
                <a:cxn ang="0">
                  <a:pos x="15" y="22"/>
                </a:cxn>
                <a:cxn ang="0">
                  <a:pos x="20" y="21"/>
                </a:cxn>
                <a:cxn ang="0">
                  <a:pos x="20" y="24"/>
                </a:cxn>
                <a:cxn ang="0">
                  <a:pos x="23" y="34"/>
                </a:cxn>
                <a:cxn ang="0">
                  <a:pos x="13" y="39"/>
                </a:cxn>
                <a:cxn ang="0">
                  <a:pos x="15" y="19"/>
                </a:cxn>
                <a:cxn ang="0">
                  <a:pos x="5" y="9"/>
                </a:cxn>
                <a:cxn ang="0">
                  <a:pos x="15" y="0"/>
                </a:cxn>
                <a:cxn ang="0">
                  <a:pos x="25" y="9"/>
                </a:cxn>
                <a:cxn ang="0">
                  <a:pos x="15" y="19"/>
                </a:cxn>
                <a:cxn ang="0">
                  <a:pos x="53" y="68"/>
                </a:cxn>
                <a:cxn ang="0">
                  <a:pos x="20" y="68"/>
                </a:cxn>
                <a:cxn ang="0">
                  <a:pos x="10" y="58"/>
                </a:cxn>
                <a:cxn ang="0">
                  <a:pos x="23" y="36"/>
                </a:cxn>
                <a:cxn ang="0">
                  <a:pos x="37" y="41"/>
                </a:cxn>
                <a:cxn ang="0">
                  <a:pos x="50" y="36"/>
                </a:cxn>
                <a:cxn ang="0">
                  <a:pos x="64" y="58"/>
                </a:cxn>
                <a:cxn ang="0">
                  <a:pos x="53" y="68"/>
                </a:cxn>
                <a:cxn ang="0">
                  <a:pos x="37" y="39"/>
                </a:cxn>
                <a:cxn ang="0">
                  <a:pos x="22" y="24"/>
                </a:cxn>
                <a:cxn ang="0">
                  <a:pos x="37" y="9"/>
                </a:cxn>
                <a:cxn ang="0">
                  <a:pos x="51" y="24"/>
                </a:cxn>
                <a:cxn ang="0">
                  <a:pos x="37" y="39"/>
                </a:cxn>
                <a:cxn ang="0">
                  <a:pos x="59" y="19"/>
                </a:cxn>
                <a:cxn ang="0">
                  <a:pos x="49" y="9"/>
                </a:cxn>
                <a:cxn ang="0">
                  <a:pos x="59" y="0"/>
                </a:cxn>
                <a:cxn ang="0">
                  <a:pos x="68" y="9"/>
                </a:cxn>
                <a:cxn ang="0">
                  <a:pos x="59" y="19"/>
                </a:cxn>
                <a:cxn ang="0">
                  <a:pos x="66" y="39"/>
                </a:cxn>
                <a:cxn ang="0">
                  <a:pos x="61" y="39"/>
                </a:cxn>
                <a:cxn ang="0">
                  <a:pos x="51" y="34"/>
                </a:cxn>
                <a:cxn ang="0">
                  <a:pos x="54" y="24"/>
                </a:cxn>
                <a:cxn ang="0">
                  <a:pos x="54" y="21"/>
                </a:cxn>
                <a:cxn ang="0">
                  <a:pos x="59" y="22"/>
                </a:cxn>
                <a:cxn ang="0">
                  <a:pos x="69" y="19"/>
                </a:cxn>
                <a:cxn ang="0">
                  <a:pos x="73" y="33"/>
                </a:cxn>
                <a:cxn ang="0">
                  <a:pos x="66" y="39"/>
                </a:cxn>
              </a:cxnLst>
              <a:rect l="0" t="0" r="r" b="b"/>
              <a:pathLst>
                <a:path w="73" h="68">
                  <a:moveTo>
                    <a:pt x="13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" y="39"/>
                    <a:pt x="0" y="37"/>
                    <a:pt x="0" y="33"/>
                  </a:cubicBezTo>
                  <a:cubicBezTo>
                    <a:pt x="0" y="29"/>
                    <a:pt x="0" y="19"/>
                    <a:pt x="5" y="19"/>
                  </a:cubicBezTo>
                  <a:cubicBezTo>
                    <a:pt x="6" y="19"/>
                    <a:pt x="10" y="22"/>
                    <a:pt x="15" y="22"/>
                  </a:cubicBezTo>
                  <a:cubicBezTo>
                    <a:pt x="17" y="22"/>
                    <a:pt x="18" y="22"/>
                    <a:pt x="20" y="21"/>
                  </a:cubicBezTo>
                  <a:cubicBezTo>
                    <a:pt x="20" y="22"/>
                    <a:pt x="20" y="23"/>
                    <a:pt x="20" y="24"/>
                  </a:cubicBezTo>
                  <a:cubicBezTo>
                    <a:pt x="20" y="27"/>
                    <a:pt x="21" y="31"/>
                    <a:pt x="23" y="34"/>
                  </a:cubicBezTo>
                  <a:cubicBezTo>
                    <a:pt x="19" y="34"/>
                    <a:pt x="15" y="36"/>
                    <a:pt x="13" y="39"/>
                  </a:cubicBezTo>
                  <a:close/>
                  <a:moveTo>
                    <a:pt x="15" y="19"/>
                  </a:moveTo>
                  <a:cubicBezTo>
                    <a:pt x="10" y="19"/>
                    <a:pt x="5" y="15"/>
                    <a:pt x="5" y="9"/>
                  </a:cubicBezTo>
                  <a:cubicBezTo>
                    <a:pt x="5" y="4"/>
                    <a:pt x="10" y="0"/>
                    <a:pt x="15" y="0"/>
                  </a:cubicBezTo>
                  <a:cubicBezTo>
                    <a:pt x="20" y="0"/>
                    <a:pt x="25" y="4"/>
                    <a:pt x="25" y="9"/>
                  </a:cubicBezTo>
                  <a:cubicBezTo>
                    <a:pt x="25" y="15"/>
                    <a:pt x="20" y="19"/>
                    <a:pt x="15" y="19"/>
                  </a:cubicBezTo>
                  <a:close/>
                  <a:moveTo>
                    <a:pt x="53" y="68"/>
                  </a:moveTo>
                  <a:cubicBezTo>
                    <a:pt x="20" y="68"/>
                    <a:pt x="20" y="68"/>
                    <a:pt x="20" y="68"/>
                  </a:cubicBezTo>
                  <a:cubicBezTo>
                    <a:pt x="14" y="68"/>
                    <a:pt x="10" y="64"/>
                    <a:pt x="10" y="58"/>
                  </a:cubicBezTo>
                  <a:cubicBezTo>
                    <a:pt x="10" y="49"/>
                    <a:pt x="12" y="36"/>
                    <a:pt x="23" y="36"/>
                  </a:cubicBezTo>
                  <a:cubicBezTo>
                    <a:pt x="25" y="36"/>
                    <a:pt x="29" y="41"/>
                    <a:pt x="37" y="41"/>
                  </a:cubicBezTo>
                  <a:cubicBezTo>
                    <a:pt x="44" y="41"/>
                    <a:pt x="49" y="36"/>
                    <a:pt x="50" y="36"/>
                  </a:cubicBezTo>
                  <a:cubicBezTo>
                    <a:pt x="62" y="36"/>
                    <a:pt x="64" y="49"/>
                    <a:pt x="64" y="58"/>
                  </a:cubicBezTo>
                  <a:cubicBezTo>
                    <a:pt x="64" y="64"/>
                    <a:pt x="60" y="68"/>
                    <a:pt x="53" y="68"/>
                  </a:cubicBezTo>
                  <a:close/>
                  <a:moveTo>
                    <a:pt x="37" y="39"/>
                  </a:moveTo>
                  <a:cubicBezTo>
                    <a:pt x="29" y="39"/>
                    <a:pt x="22" y="32"/>
                    <a:pt x="22" y="24"/>
                  </a:cubicBezTo>
                  <a:cubicBezTo>
                    <a:pt x="22" y="16"/>
                    <a:pt x="29" y="9"/>
                    <a:pt x="37" y="9"/>
                  </a:cubicBezTo>
                  <a:cubicBezTo>
                    <a:pt x="45" y="9"/>
                    <a:pt x="51" y="16"/>
                    <a:pt x="51" y="24"/>
                  </a:cubicBezTo>
                  <a:cubicBezTo>
                    <a:pt x="51" y="32"/>
                    <a:pt x="45" y="39"/>
                    <a:pt x="37" y="39"/>
                  </a:cubicBezTo>
                  <a:close/>
                  <a:moveTo>
                    <a:pt x="59" y="19"/>
                  </a:moveTo>
                  <a:cubicBezTo>
                    <a:pt x="53" y="19"/>
                    <a:pt x="49" y="15"/>
                    <a:pt x="49" y="9"/>
                  </a:cubicBezTo>
                  <a:cubicBezTo>
                    <a:pt x="49" y="4"/>
                    <a:pt x="53" y="0"/>
                    <a:pt x="59" y="0"/>
                  </a:cubicBezTo>
                  <a:cubicBezTo>
                    <a:pt x="64" y="0"/>
                    <a:pt x="68" y="4"/>
                    <a:pt x="68" y="9"/>
                  </a:cubicBezTo>
                  <a:cubicBezTo>
                    <a:pt x="68" y="15"/>
                    <a:pt x="64" y="19"/>
                    <a:pt x="59" y="19"/>
                  </a:cubicBezTo>
                  <a:close/>
                  <a:moveTo>
                    <a:pt x="66" y="39"/>
                  </a:moveTo>
                  <a:cubicBezTo>
                    <a:pt x="61" y="39"/>
                    <a:pt x="61" y="39"/>
                    <a:pt x="61" y="39"/>
                  </a:cubicBezTo>
                  <a:cubicBezTo>
                    <a:pt x="58" y="36"/>
                    <a:pt x="55" y="34"/>
                    <a:pt x="51" y="34"/>
                  </a:cubicBezTo>
                  <a:cubicBezTo>
                    <a:pt x="53" y="31"/>
                    <a:pt x="54" y="27"/>
                    <a:pt x="54" y="24"/>
                  </a:cubicBezTo>
                  <a:cubicBezTo>
                    <a:pt x="54" y="23"/>
                    <a:pt x="54" y="22"/>
                    <a:pt x="54" y="21"/>
                  </a:cubicBezTo>
                  <a:cubicBezTo>
                    <a:pt x="55" y="22"/>
                    <a:pt x="57" y="22"/>
                    <a:pt x="59" y="22"/>
                  </a:cubicBezTo>
                  <a:cubicBezTo>
                    <a:pt x="64" y="22"/>
                    <a:pt x="68" y="19"/>
                    <a:pt x="69" y="19"/>
                  </a:cubicBezTo>
                  <a:cubicBezTo>
                    <a:pt x="73" y="19"/>
                    <a:pt x="73" y="29"/>
                    <a:pt x="73" y="33"/>
                  </a:cubicBezTo>
                  <a:cubicBezTo>
                    <a:pt x="73" y="37"/>
                    <a:pt x="70" y="39"/>
                    <a:pt x="66" y="3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1" name="Group 129"/>
          <p:cNvGrpSpPr/>
          <p:nvPr/>
        </p:nvGrpSpPr>
        <p:grpSpPr>
          <a:xfrm>
            <a:off x="8345071" y="4632085"/>
            <a:ext cx="659525" cy="640643"/>
            <a:chOff x="7501792" y="2878680"/>
            <a:chExt cx="469021" cy="455593"/>
          </a:xfrm>
        </p:grpSpPr>
        <p:sp>
          <p:nvSpPr>
            <p:cNvPr id="72" name="Oval 71"/>
            <p:cNvSpPr>
              <a:spLocks noChangeAspect="1"/>
            </p:cNvSpPr>
            <p:nvPr/>
          </p:nvSpPr>
          <p:spPr>
            <a:xfrm>
              <a:off x="7501792" y="2878680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3" name="Freeform 53"/>
            <p:cNvSpPr/>
            <p:nvPr/>
          </p:nvSpPr>
          <p:spPr bwMode="auto">
            <a:xfrm>
              <a:off x="7580281" y="2990787"/>
              <a:ext cx="312043" cy="231379"/>
            </a:xfrm>
            <a:custGeom>
              <a:avLst/>
              <a:gdLst/>
              <a:ahLst/>
              <a:cxnLst>
                <a:cxn ang="0">
                  <a:pos x="55" y="50"/>
                </a:cxn>
                <a:cxn ang="0">
                  <a:pos x="16" y="50"/>
                </a:cxn>
                <a:cxn ang="0">
                  <a:pos x="0" y="34"/>
                </a:cxn>
                <a:cxn ang="0">
                  <a:pos x="9" y="20"/>
                </a:cxn>
                <a:cxn ang="0">
                  <a:pos x="9" y="18"/>
                </a:cxn>
                <a:cxn ang="0">
                  <a:pos x="27" y="0"/>
                </a:cxn>
                <a:cxn ang="0">
                  <a:pos x="44" y="11"/>
                </a:cxn>
                <a:cxn ang="0">
                  <a:pos x="50" y="9"/>
                </a:cxn>
                <a:cxn ang="0">
                  <a:pos x="59" y="18"/>
                </a:cxn>
                <a:cxn ang="0">
                  <a:pos x="58" y="23"/>
                </a:cxn>
                <a:cxn ang="0">
                  <a:pos x="68" y="36"/>
                </a:cxn>
                <a:cxn ang="0">
                  <a:pos x="55" y="50"/>
                </a:cxn>
              </a:cxnLst>
              <a:rect l="0" t="0" r="r" b="b"/>
              <a:pathLst>
                <a:path w="68" h="50">
                  <a:moveTo>
                    <a:pt x="55" y="50"/>
                  </a:moveTo>
                  <a:cubicBezTo>
                    <a:pt x="16" y="50"/>
                    <a:pt x="16" y="50"/>
                    <a:pt x="16" y="50"/>
                  </a:cubicBezTo>
                  <a:cubicBezTo>
                    <a:pt x="7" y="50"/>
                    <a:pt x="0" y="43"/>
                    <a:pt x="0" y="34"/>
                  </a:cubicBezTo>
                  <a:cubicBezTo>
                    <a:pt x="0" y="28"/>
                    <a:pt x="4" y="22"/>
                    <a:pt x="9" y="20"/>
                  </a:cubicBezTo>
                  <a:cubicBezTo>
                    <a:pt x="9" y="19"/>
                    <a:pt x="9" y="19"/>
                    <a:pt x="9" y="18"/>
                  </a:cubicBezTo>
                  <a:cubicBezTo>
                    <a:pt x="9" y="8"/>
                    <a:pt x="17" y="0"/>
                    <a:pt x="27" y="0"/>
                  </a:cubicBezTo>
                  <a:cubicBezTo>
                    <a:pt x="35" y="0"/>
                    <a:pt x="41" y="5"/>
                    <a:pt x="44" y="11"/>
                  </a:cubicBezTo>
                  <a:cubicBezTo>
                    <a:pt x="46" y="10"/>
                    <a:pt x="48" y="9"/>
                    <a:pt x="50" y="9"/>
                  </a:cubicBezTo>
                  <a:cubicBezTo>
                    <a:pt x="55" y="9"/>
                    <a:pt x="59" y="13"/>
                    <a:pt x="59" y="18"/>
                  </a:cubicBezTo>
                  <a:cubicBezTo>
                    <a:pt x="59" y="20"/>
                    <a:pt x="59" y="22"/>
                    <a:pt x="58" y="23"/>
                  </a:cubicBezTo>
                  <a:cubicBezTo>
                    <a:pt x="64" y="25"/>
                    <a:pt x="68" y="30"/>
                    <a:pt x="68" y="36"/>
                  </a:cubicBezTo>
                  <a:cubicBezTo>
                    <a:pt x="68" y="44"/>
                    <a:pt x="62" y="50"/>
                    <a:pt x="55" y="5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7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76" name="组合 7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7" name="直接连接符 7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直接连接符 7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00"/>
                            </p:stCondLst>
                            <p:childTnLst>
                              <p:par>
                                <p:cTn id="3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2" presetClass="entr" presetSubtype="8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0"/>
                            </p:stCondLst>
                            <p:childTnLst>
                              <p:par>
                                <p:cTn id="61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6000"/>
                            </p:stCondLst>
                            <p:childTnLst>
                              <p:par>
                                <p:cTn id="72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6500"/>
                            </p:stCondLst>
                            <p:childTnLst>
                              <p:par>
                                <p:cTn id="7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7000"/>
                            </p:stCondLst>
                            <p:childTnLst>
                              <p:par>
                                <p:cTn id="83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7500"/>
                            </p:stCondLst>
                            <p:childTnLst>
                              <p:par>
                                <p:cTn id="8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8000"/>
                            </p:stCondLst>
                            <p:childTnLst>
                              <p:par>
                                <p:cTn id="94" presetID="2" presetClass="entr" presetSubtype="2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57" name="Group 1"/>
          <p:cNvGrpSpPr/>
          <p:nvPr/>
        </p:nvGrpSpPr>
        <p:grpSpPr bwMode="auto">
          <a:xfrm>
            <a:off x="353" y="1573890"/>
            <a:ext cx="2571609" cy="5058390"/>
            <a:chOff x="-1" y="0"/>
            <a:chExt cx="1829063" cy="3596384"/>
          </a:xfrm>
        </p:grpSpPr>
        <p:sp>
          <p:nvSpPr>
            <p:cNvPr id="19458" name="AutoShape 2" descr="pic12.jpg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blipFill dpi="0" rotWithShape="1">
              <a:blip r:embed="rId1" cstate="print">
                <a:grayscl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59" name="AutoShape 3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60" name="AutoShape 4"/>
            <p:cNvSpPr/>
            <p:nvPr/>
          </p:nvSpPr>
          <p:spPr bwMode="auto">
            <a:xfrm>
              <a:off x="187351" y="2493345"/>
              <a:ext cx="143689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61" name="AutoShape 5"/>
            <p:cNvSpPr/>
            <p:nvPr/>
          </p:nvSpPr>
          <p:spPr bwMode="auto">
            <a:xfrm>
              <a:off x="275469" y="2281610"/>
              <a:ext cx="1260656" cy="153175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4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62" name="Group 6"/>
          <p:cNvGrpSpPr/>
          <p:nvPr/>
        </p:nvGrpSpPr>
        <p:grpSpPr bwMode="auto">
          <a:xfrm>
            <a:off x="5141340" y="1573890"/>
            <a:ext cx="2573840" cy="5058390"/>
            <a:chOff x="0" y="-1"/>
            <a:chExt cx="1830362" cy="3596385"/>
          </a:xfrm>
        </p:grpSpPr>
        <p:pic>
          <p:nvPicPr>
            <p:cNvPr id="19463" name="Picture 7" descr="pic10.jpg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"/>
              <a:ext cx="1828775" cy="1798193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2" name="AutoShape 8"/>
            <p:cNvSpPr/>
            <p:nvPr/>
          </p:nvSpPr>
          <p:spPr bwMode="auto">
            <a:xfrm>
              <a:off x="1587" y="1798192"/>
              <a:ext cx="1828775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</p:grpSp>
      <p:sp>
        <p:nvSpPr>
          <p:cNvPr id="19465" name="AutoShape 9"/>
          <p:cNvSpPr/>
          <p:nvPr/>
        </p:nvSpPr>
        <p:spPr bwMode="auto">
          <a:xfrm>
            <a:off x="5399314" y="5078600"/>
            <a:ext cx="2006548" cy="738664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466" name="AutoShape 10"/>
          <p:cNvSpPr/>
          <p:nvPr/>
        </p:nvSpPr>
        <p:spPr bwMode="auto">
          <a:xfrm>
            <a:off x="5418146" y="4723777"/>
            <a:ext cx="1988691" cy="246221"/>
          </a:xfrm>
          <a:custGeom>
            <a:avLst/>
            <a:gdLst>
              <a:gd name="T0" fmla="*/ 10800 w 21600"/>
              <a:gd name="T1" fmla="*/ 10800 h 21600"/>
              <a:gd name="T2" fmla="*/ 10800 w 21600"/>
              <a:gd name="T3" fmla="*/ 10800 h 21600"/>
              <a:gd name="T4" fmla="*/ 10800 w 21600"/>
              <a:gd name="T5" fmla="*/ 10800 h 21600"/>
              <a:gd name="T6" fmla="*/ 10800 w 21600"/>
              <a:gd name="T7" fmla="*/ 108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21599" y="0"/>
                </a:lnTo>
                <a:lnTo>
                  <a:pt x="21599" y="21599"/>
                </a:lnTo>
                <a:lnTo>
                  <a:pt x="0" y="21599"/>
                </a:lnTo>
                <a:close/>
              </a:path>
            </a:pathLst>
          </a:custGeom>
          <a:noFill/>
          <a:ln>
            <a:noFill/>
          </a:ln>
          <a:effectLst/>
        </p:spPr>
        <p:txBody>
          <a:bodyPr wrap="square" lIns="0" tIns="0" rIns="0" bIns="0" anchor="t" anchorCtr="0">
            <a:spAutoFit/>
          </a:bodyPr>
          <a:lstStyle/>
          <a:p>
            <a:pPr algn="ctr"/>
            <a:r>
              <a: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6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9467" name="Group 11"/>
          <p:cNvGrpSpPr/>
          <p:nvPr/>
        </p:nvGrpSpPr>
        <p:grpSpPr bwMode="auto">
          <a:xfrm>
            <a:off x="7712948" y="1573890"/>
            <a:ext cx="2571609" cy="5058390"/>
            <a:chOff x="-1" y="0"/>
            <a:chExt cx="1829063" cy="3596384"/>
          </a:xfrm>
        </p:grpSpPr>
        <p:sp>
          <p:nvSpPr>
            <p:cNvPr id="19468" name="AutoShape 12"/>
            <p:cNvSpPr/>
            <p:nvPr/>
          </p:nvSpPr>
          <p:spPr bwMode="auto">
            <a:xfrm>
              <a:off x="-1" y="0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69" name="Picture 13" descr="pic9.jpg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8192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0" name="AutoShape 14"/>
            <p:cNvSpPr/>
            <p:nvPr/>
          </p:nvSpPr>
          <p:spPr bwMode="auto">
            <a:xfrm>
              <a:off x="193014" y="674521"/>
              <a:ext cx="1443033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1" name="AutoShape 15"/>
            <p:cNvSpPr/>
            <p:nvPr/>
          </p:nvSpPr>
          <p:spPr bwMode="auto">
            <a:xfrm>
              <a:off x="106377" y="393602"/>
              <a:ext cx="1616307" cy="307899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72" name="Group 16"/>
          <p:cNvGrpSpPr/>
          <p:nvPr/>
        </p:nvGrpSpPr>
        <p:grpSpPr bwMode="auto">
          <a:xfrm>
            <a:off x="10287141" y="1573890"/>
            <a:ext cx="2571609" cy="5058390"/>
            <a:chOff x="-1" y="0"/>
            <a:chExt cx="1829063" cy="3596384"/>
          </a:xfrm>
        </p:grpSpPr>
        <p:pic>
          <p:nvPicPr>
            <p:cNvPr id="19473" name="Picture 17" descr="pic7.jpg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0"/>
              <a:ext cx="1829063" cy="1798192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74" name="AutoShape 18"/>
            <p:cNvSpPr/>
            <p:nvPr/>
          </p:nvSpPr>
          <p:spPr bwMode="auto">
            <a:xfrm>
              <a:off x="-1" y="1798192"/>
              <a:ext cx="1829063" cy="1798192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sp>
          <p:nvSpPr>
            <p:cNvPr id="19475" name="AutoShape 19"/>
            <p:cNvSpPr/>
            <p:nvPr/>
          </p:nvSpPr>
          <p:spPr bwMode="auto">
            <a:xfrm>
              <a:off x="197773" y="2493345"/>
              <a:ext cx="1431928" cy="525171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>
              <a:spAutoFit/>
            </a:bodyPr>
            <a:lstStyle/>
            <a:p>
              <a:pPr algn="just"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76" name="AutoShape 20"/>
            <p:cNvSpPr/>
            <p:nvPr/>
          </p:nvSpPr>
          <p:spPr bwMode="auto">
            <a:xfrm>
              <a:off x="177825" y="2260548"/>
              <a:ext cx="1471824" cy="175057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19477" name="Group 21"/>
          <p:cNvGrpSpPr/>
          <p:nvPr/>
        </p:nvGrpSpPr>
        <p:grpSpPr bwMode="auto">
          <a:xfrm>
            <a:off x="2565266" y="1573889"/>
            <a:ext cx="2573840" cy="5056159"/>
            <a:chOff x="-1" y="0"/>
            <a:chExt cx="1829063" cy="3596384"/>
          </a:xfrm>
        </p:grpSpPr>
        <p:sp>
          <p:nvSpPr>
            <p:cNvPr id="19478" name="AutoShape 22"/>
            <p:cNvSpPr/>
            <p:nvPr/>
          </p:nvSpPr>
          <p:spPr bwMode="auto">
            <a:xfrm>
              <a:off x="-1" y="0"/>
              <a:ext cx="1829063" cy="1798986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600"/>
                  </a:lnTo>
                  <a:lnTo>
                    <a:pt x="0" y="216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ffectLst/>
          </p:spPr>
          <p:txBody>
            <a:bodyPr lIns="0" tIns="0" rIns="0" bIns="0" anchor="ctr"/>
            <a:lstStyle/>
            <a:p>
              <a:pPr algn="ctr">
                <a:lnSpc>
                  <a:spcPct val="150000"/>
                </a:lnSpc>
                <a:defRPr/>
              </a:pPr>
              <a:endParaRPr lang="es-ES" sz="267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Calibri" panose="020F0502020204030204" pitchFamily="34" charset="0"/>
                <a:sym typeface="Arial" panose="020B0604020202020204" pitchFamily="34" charset="0"/>
              </a:endParaRPr>
            </a:p>
          </p:txBody>
        </p:sp>
        <p:pic>
          <p:nvPicPr>
            <p:cNvPr id="19479" name="Picture 23" descr="pic13.jpg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" y="1797398"/>
              <a:ext cx="1829063" cy="1798986"/>
            </a:xfrm>
            <a:prstGeom prst="rect">
              <a:avLst/>
            </a:prstGeom>
            <a:noFill/>
            <a:ln>
              <a:noFill/>
            </a:ln>
            <a:effectLst/>
          </p:spPr>
        </p:pic>
        <p:sp>
          <p:nvSpPr>
            <p:cNvPr id="19480" name="AutoShape 24"/>
            <p:cNvSpPr/>
            <p:nvPr/>
          </p:nvSpPr>
          <p:spPr bwMode="auto">
            <a:xfrm>
              <a:off x="221189" y="674819"/>
              <a:ext cx="1421373" cy="525403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599" y="0"/>
                  </a:lnTo>
                  <a:lnTo>
                    <a:pt x="21599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8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请替换文字内容，添加相关标题，修改文字内容，也可以直接复制你的内容到此。请替换文字内容，添加相关标题，修改文字内容，也可以直接复制你的内容到此。</a:t>
              </a:r>
              <a:endPara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481" name="AutoShape 25"/>
            <p:cNvSpPr/>
            <p:nvPr/>
          </p:nvSpPr>
          <p:spPr bwMode="auto">
            <a:xfrm>
              <a:off x="123630" y="441919"/>
              <a:ext cx="1616492" cy="175134"/>
            </a:xfrm>
            <a:custGeom>
              <a:avLst/>
              <a:gdLst>
                <a:gd name="T0" fmla="*/ 10800 w 21600"/>
                <a:gd name="T1" fmla="*/ 10800 h 21600"/>
                <a:gd name="T2" fmla="*/ 10800 w 21600"/>
                <a:gd name="T3" fmla="*/ 10800 h 21600"/>
                <a:gd name="T4" fmla="*/ 10800 w 21600"/>
                <a:gd name="T5" fmla="*/ 10800 h 21600"/>
                <a:gd name="T6" fmla="*/ 10800 w 21600"/>
                <a:gd name="T7" fmla="*/ 108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lnTo>
                    <a:pt x="21600" y="0"/>
                  </a:lnTo>
                  <a:lnTo>
                    <a:pt x="21600" y="21599"/>
                  </a:lnTo>
                  <a:lnTo>
                    <a:pt x="0" y="21599"/>
                  </a:lnTo>
                  <a:close/>
                </a:path>
              </a:pathLst>
            </a:custGeom>
            <a:noFill/>
            <a:ln>
              <a:noFill/>
            </a:ln>
            <a:effectLst/>
          </p:spPr>
          <p:txBody>
            <a:bodyPr lIns="0" tIns="0" rIns="0" bIns="0" anchor="t" anchorCtr="0">
              <a:spAutoFit/>
            </a:bodyPr>
            <a:lstStyle/>
            <a:p>
              <a:pPr algn="ctr"/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rPr>
                <a:t>点击请替换文字内容</a:t>
              </a:r>
              <a:endParaRPr lang="zh-CN" altLang="en-US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87915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9" name="组合 28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0" name="直接连接符 2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接连接符 3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19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94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Rectangle 89"/>
          <p:cNvSpPr/>
          <p:nvPr/>
        </p:nvSpPr>
        <p:spPr>
          <a:xfrm>
            <a:off x="1165328" y="4661041"/>
            <a:ext cx="3750263" cy="10715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en-US" sz="800" dirty="0"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" name="Group 137"/>
          <p:cNvGrpSpPr/>
          <p:nvPr/>
        </p:nvGrpSpPr>
        <p:grpSpPr>
          <a:xfrm>
            <a:off x="1502228" y="2303735"/>
            <a:ext cx="301358" cy="2317121"/>
            <a:chOff x="1074408" y="1485901"/>
            <a:chExt cx="214311" cy="1647821"/>
          </a:xfrm>
        </p:grpSpPr>
        <p:cxnSp>
          <p:nvCxnSpPr>
            <p:cNvPr id="91" name="Straight Connector 90"/>
            <p:cNvCxnSpPr/>
            <p:nvPr/>
          </p:nvCxnSpPr>
          <p:spPr>
            <a:xfrm rot="16200000" flipV="1">
              <a:off x="359569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5" name="Rounded Rectangle 94"/>
            <p:cNvSpPr/>
            <p:nvPr/>
          </p:nvSpPr>
          <p:spPr>
            <a:xfrm>
              <a:off x="1074408" y="2190750"/>
              <a:ext cx="214311" cy="942972"/>
            </a:xfrm>
            <a:prstGeom prst="round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5" name="Group 138"/>
          <p:cNvGrpSpPr/>
          <p:nvPr/>
        </p:nvGrpSpPr>
        <p:grpSpPr>
          <a:xfrm>
            <a:off x="2035839" y="2303735"/>
            <a:ext cx="301358" cy="2317121"/>
            <a:chOff x="1447800" y="1485901"/>
            <a:chExt cx="214311" cy="1647821"/>
          </a:xfrm>
        </p:grpSpPr>
        <p:cxnSp>
          <p:nvCxnSpPr>
            <p:cNvPr id="98" name="Straight Connector 97"/>
            <p:cNvCxnSpPr/>
            <p:nvPr/>
          </p:nvCxnSpPr>
          <p:spPr>
            <a:xfrm rot="16200000" flipV="1">
              <a:off x="732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1" name="Rounded Rectangle 100"/>
            <p:cNvSpPr/>
            <p:nvPr/>
          </p:nvSpPr>
          <p:spPr>
            <a:xfrm>
              <a:off x="1447800" y="1962150"/>
              <a:ext cx="214311" cy="1171572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139"/>
          <p:cNvGrpSpPr/>
          <p:nvPr/>
        </p:nvGrpSpPr>
        <p:grpSpPr>
          <a:xfrm>
            <a:off x="2569451" y="2303735"/>
            <a:ext cx="301358" cy="2317121"/>
            <a:chOff x="1828800" y="1485901"/>
            <a:chExt cx="214311" cy="1647821"/>
          </a:xfrm>
        </p:grpSpPr>
        <p:cxnSp>
          <p:nvCxnSpPr>
            <p:cNvPr id="104" name="Straight Connector 103"/>
            <p:cNvCxnSpPr/>
            <p:nvPr/>
          </p:nvCxnSpPr>
          <p:spPr>
            <a:xfrm rot="16200000" flipV="1">
              <a:off x="1113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7" name="Rounded Rectangle 106"/>
            <p:cNvSpPr/>
            <p:nvPr/>
          </p:nvSpPr>
          <p:spPr>
            <a:xfrm>
              <a:off x="1828800" y="1809750"/>
              <a:ext cx="214311" cy="1323972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140"/>
          <p:cNvGrpSpPr/>
          <p:nvPr/>
        </p:nvGrpSpPr>
        <p:grpSpPr>
          <a:xfrm>
            <a:off x="3103063" y="2303735"/>
            <a:ext cx="301358" cy="2317121"/>
            <a:chOff x="2209800" y="1485901"/>
            <a:chExt cx="214311" cy="1647821"/>
          </a:xfrm>
        </p:grpSpPr>
        <p:cxnSp>
          <p:nvCxnSpPr>
            <p:cNvPr id="108" name="Straight Connector 107"/>
            <p:cNvCxnSpPr/>
            <p:nvPr/>
          </p:nvCxnSpPr>
          <p:spPr>
            <a:xfrm rot="16200000" flipV="1">
              <a:off x="1494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Rounded Rectangle 120"/>
            <p:cNvSpPr/>
            <p:nvPr/>
          </p:nvSpPr>
          <p:spPr>
            <a:xfrm>
              <a:off x="2209800" y="2419350"/>
              <a:ext cx="214311" cy="714372"/>
            </a:xfrm>
            <a:prstGeom prst="round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8" name="Group 141"/>
          <p:cNvGrpSpPr/>
          <p:nvPr/>
        </p:nvGrpSpPr>
        <p:grpSpPr>
          <a:xfrm>
            <a:off x="3636674" y="2303735"/>
            <a:ext cx="301358" cy="2317121"/>
            <a:chOff x="2667000" y="1485901"/>
            <a:chExt cx="214311" cy="1647821"/>
          </a:xfrm>
        </p:grpSpPr>
        <p:cxnSp>
          <p:nvCxnSpPr>
            <p:cNvPr id="128" name="Straight Connector 127"/>
            <p:cNvCxnSpPr/>
            <p:nvPr/>
          </p:nvCxnSpPr>
          <p:spPr>
            <a:xfrm rot="16200000" flipV="1">
              <a:off x="19521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9" name="Rounded Rectangle 128"/>
            <p:cNvSpPr/>
            <p:nvPr/>
          </p:nvSpPr>
          <p:spPr>
            <a:xfrm>
              <a:off x="2667000" y="1962150"/>
              <a:ext cx="214311" cy="1171572"/>
            </a:xfrm>
            <a:prstGeom prst="round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9" name="Group 142"/>
          <p:cNvGrpSpPr/>
          <p:nvPr/>
        </p:nvGrpSpPr>
        <p:grpSpPr>
          <a:xfrm>
            <a:off x="4170289" y="2303735"/>
            <a:ext cx="301358" cy="2317121"/>
            <a:chOff x="2971800" y="1485901"/>
            <a:chExt cx="214311" cy="1647821"/>
          </a:xfrm>
        </p:grpSpPr>
        <p:cxnSp>
          <p:nvCxnSpPr>
            <p:cNvPr id="136" name="Straight Connector 135"/>
            <p:cNvCxnSpPr/>
            <p:nvPr/>
          </p:nvCxnSpPr>
          <p:spPr>
            <a:xfrm rot="16200000" flipV="1">
              <a:off x="2256961" y="2302205"/>
              <a:ext cx="1638299" cy="5691"/>
            </a:xfrm>
            <a:prstGeom prst="line">
              <a:avLst/>
            </a:prstGeom>
            <a:ln w="12700">
              <a:solidFill>
                <a:schemeClr val="bg1">
                  <a:lumMod val="75000"/>
                </a:schemeClr>
              </a:solidFill>
              <a:prstDash val="sysDot"/>
              <a:headEnd type="none" w="med" len="med"/>
              <a:tailEnd type="oval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7" name="Rounded Rectangle 136"/>
            <p:cNvSpPr/>
            <p:nvPr/>
          </p:nvSpPr>
          <p:spPr>
            <a:xfrm>
              <a:off x="2971800" y="1809750"/>
              <a:ext cx="214311" cy="1323972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44" name="Rectangle 143"/>
          <p:cNvSpPr/>
          <p:nvPr/>
        </p:nvSpPr>
        <p:spPr>
          <a:xfrm>
            <a:off x="1532831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5" name="Rectangle 144"/>
          <p:cNvSpPr/>
          <p:nvPr/>
        </p:nvSpPr>
        <p:spPr>
          <a:xfrm>
            <a:off x="2071102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70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6" name="Rectangle 145"/>
          <p:cNvSpPr/>
          <p:nvPr/>
        </p:nvSpPr>
        <p:spPr>
          <a:xfrm>
            <a:off x="2609373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85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7" name="Rectangle 146"/>
          <p:cNvSpPr/>
          <p:nvPr/>
        </p:nvSpPr>
        <p:spPr>
          <a:xfrm>
            <a:off x="3147644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40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8" name="Rectangle 147"/>
          <p:cNvSpPr/>
          <p:nvPr/>
        </p:nvSpPr>
        <p:spPr>
          <a:xfrm>
            <a:off x="3685915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49" name="Rectangle 148"/>
          <p:cNvSpPr/>
          <p:nvPr/>
        </p:nvSpPr>
        <p:spPr>
          <a:xfrm>
            <a:off x="4224186" y="4810264"/>
            <a:ext cx="227626" cy="268279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en-US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</a:t>
            </a:r>
            <a:endParaRPr lang="en-US" sz="1600" dirty="0">
              <a:solidFill>
                <a:schemeClr val="tx1">
                  <a:lumMod val="50000"/>
                  <a:lumOff val="50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0" name="Group 149"/>
          <p:cNvGrpSpPr/>
          <p:nvPr/>
        </p:nvGrpSpPr>
        <p:grpSpPr>
          <a:xfrm>
            <a:off x="6389434" y="2305418"/>
            <a:ext cx="2090836" cy="701095"/>
            <a:chOff x="4597686" y="3155872"/>
            <a:chExt cx="1583966" cy="498584"/>
          </a:xfrm>
        </p:grpSpPr>
        <p:sp>
          <p:nvSpPr>
            <p:cNvPr id="151" name="TextBox 150"/>
            <p:cNvSpPr txBox="1"/>
            <p:nvPr/>
          </p:nvSpPr>
          <p:spPr>
            <a:xfrm>
              <a:off x="4597686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2" name="TextBox 151"/>
            <p:cNvSpPr txBox="1"/>
            <p:nvPr/>
          </p:nvSpPr>
          <p:spPr>
            <a:xfrm>
              <a:off x="4597686" y="3348942"/>
              <a:ext cx="1583966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1" name="Group 152"/>
          <p:cNvGrpSpPr/>
          <p:nvPr/>
        </p:nvGrpSpPr>
        <p:grpSpPr>
          <a:xfrm>
            <a:off x="9386634" y="2305418"/>
            <a:ext cx="2036110" cy="701095"/>
            <a:chOff x="6978976" y="3155872"/>
            <a:chExt cx="1542507" cy="498584"/>
          </a:xfrm>
        </p:grpSpPr>
        <p:sp>
          <p:nvSpPr>
            <p:cNvPr id="154" name="TextBox 153"/>
            <p:cNvSpPr txBox="1"/>
            <p:nvPr/>
          </p:nvSpPr>
          <p:spPr>
            <a:xfrm>
              <a:off x="6978977" y="3155872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5" name="TextBox 154"/>
            <p:cNvSpPr txBox="1"/>
            <p:nvPr/>
          </p:nvSpPr>
          <p:spPr>
            <a:xfrm>
              <a:off x="6978976" y="3348942"/>
              <a:ext cx="1542507" cy="305514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2" name="Group 155"/>
          <p:cNvGrpSpPr/>
          <p:nvPr/>
        </p:nvGrpSpPr>
        <p:grpSpPr>
          <a:xfrm>
            <a:off x="6389434" y="3213449"/>
            <a:ext cx="2036110" cy="701095"/>
            <a:chOff x="4597685" y="3914331"/>
            <a:chExt cx="1542507" cy="498583"/>
          </a:xfrm>
        </p:grpSpPr>
        <p:sp>
          <p:nvSpPr>
            <p:cNvPr id="157" name="TextBox 156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8" name="TextBox 157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3" name="Group 158"/>
          <p:cNvGrpSpPr/>
          <p:nvPr/>
        </p:nvGrpSpPr>
        <p:grpSpPr>
          <a:xfrm>
            <a:off x="9386634" y="3213449"/>
            <a:ext cx="2036110" cy="701095"/>
            <a:chOff x="6978976" y="3914331"/>
            <a:chExt cx="1542507" cy="498583"/>
          </a:xfrm>
        </p:grpSpPr>
        <p:sp>
          <p:nvSpPr>
            <p:cNvPr id="160" name="TextBox 159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1" name="TextBox 160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4" name="Group 161"/>
          <p:cNvGrpSpPr/>
          <p:nvPr/>
        </p:nvGrpSpPr>
        <p:grpSpPr>
          <a:xfrm>
            <a:off x="6389434" y="4239172"/>
            <a:ext cx="2036110" cy="701095"/>
            <a:chOff x="4597685" y="3914331"/>
            <a:chExt cx="1542507" cy="498583"/>
          </a:xfrm>
        </p:grpSpPr>
        <p:sp>
          <p:nvSpPr>
            <p:cNvPr id="163" name="TextBox 162"/>
            <p:cNvSpPr txBox="1"/>
            <p:nvPr/>
          </p:nvSpPr>
          <p:spPr>
            <a:xfrm>
              <a:off x="4597686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4" name="TextBox 163"/>
            <p:cNvSpPr txBox="1"/>
            <p:nvPr/>
          </p:nvSpPr>
          <p:spPr>
            <a:xfrm>
              <a:off x="4597685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5" name="Group 164"/>
          <p:cNvGrpSpPr/>
          <p:nvPr/>
        </p:nvGrpSpPr>
        <p:grpSpPr>
          <a:xfrm>
            <a:off x="9386634" y="4239172"/>
            <a:ext cx="2036110" cy="701095"/>
            <a:chOff x="6978976" y="3914331"/>
            <a:chExt cx="1542507" cy="498583"/>
          </a:xfrm>
        </p:grpSpPr>
        <p:sp>
          <p:nvSpPr>
            <p:cNvPr id="166" name="TextBox 165"/>
            <p:cNvSpPr txBox="1"/>
            <p:nvPr/>
          </p:nvSpPr>
          <p:spPr>
            <a:xfrm>
              <a:off x="6978977" y="3914331"/>
              <a:ext cx="1542506" cy="167987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7" name="TextBox 166"/>
            <p:cNvSpPr txBox="1"/>
            <p:nvPr/>
          </p:nvSpPr>
          <p:spPr>
            <a:xfrm>
              <a:off x="6978976" y="4107401"/>
              <a:ext cx="1542507" cy="305513"/>
            </a:xfrm>
            <a:prstGeom prst="rect">
              <a:avLst/>
            </a:prstGeom>
            <a:noFill/>
          </p:spPr>
          <p:txBody>
            <a:bodyPr wrap="square" lIns="0" tIns="0" rIns="0" bIns="0" rtlCol="0" anchor="t">
              <a:spAutoFit/>
            </a:bodyPr>
            <a:lstStyle/>
            <a:p>
              <a:pPr defTabSz="1285240">
                <a:lnSpc>
                  <a:spcPct val="120000"/>
                </a:lnSpc>
                <a:spcBef>
                  <a:spcPct val="20000"/>
                </a:spcBef>
                <a:defRPr/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r>
                <a:rPr lang="en-US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6" name="Group 167"/>
          <p:cNvGrpSpPr/>
          <p:nvPr/>
        </p:nvGrpSpPr>
        <p:grpSpPr>
          <a:xfrm>
            <a:off x="8674821" y="4215707"/>
            <a:ext cx="659525" cy="640643"/>
            <a:chOff x="6299532" y="4190009"/>
            <a:chExt cx="469021" cy="455593"/>
          </a:xfrm>
        </p:grpSpPr>
        <p:sp>
          <p:nvSpPr>
            <p:cNvPr id="169" name="Oval 168"/>
            <p:cNvSpPr>
              <a:spLocks noChangeAspect="1"/>
            </p:cNvSpPr>
            <p:nvPr/>
          </p:nvSpPr>
          <p:spPr>
            <a:xfrm>
              <a:off x="6299532" y="4190009"/>
              <a:ext cx="469021" cy="455593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0" name="Freeform 63"/>
            <p:cNvSpPr>
              <a:spLocks noEditPoints="1"/>
            </p:cNvSpPr>
            <p:nvPr/>
          </p:nvSpPr>
          <p:spPr bwMode="auto">
            <a:xfrm>
              <a:off x="6386874" y="4310694"/>
              <a:ext cx="294337" cy="214222"/>
            </a:xfrm>
            <a:custGeom>
              <a:avLst/>
              <a:gdLst/>
              <a:ahLst/>
              <a:cxnLst>
                <a:cxn ang="0">
                  <a:pos x="62" y="57"/>
                </a:cxn>
                <a:cxn ang="0">
                  <a:pos x="18" y="57"/>
                </a:cxn>
                <a:cxn ang="0">
                  <a:pos x="0" y="39"/>
                </a:cxn>
                <a:cxn ang="0">
                  <a:pos x="11" y="23"/>
                </a:cxn>
                <a:cxn ang="0">
                  <a:pos x="11" y="21"/>
                </a:cxn>
                <a:cxn ang="0">
                  <a:pos x="31" y="0"/>
                </a:cxn>
                <a:cxn ang="0">
                  <a:pos x="50" y="13"/>
                </a:cxn>
                <a:cxn ang="0">
                  <a:pos x="57" y="11"/>
                </a:cxn>
                <a:cxn ang="0">
                  <a:pos x="67" y="21"/>
                </a:cxn>
                <a:cxn ang="0">
                  <a:pos x="66" y="27"/>
                </a:cxn>
                <a:cxn ang="0">
                  <a:pos x="78" y="42"/>
                </a:cxn>
                <a:cxn ang="0">
                  <a:pos x="62" y="57"/>
                </a:cxn>
                <a:cxn ang="0">
                  <a:pos x="51" y="31"/>
                </a:cxn>
                <a:cxn ang="0">
                  <a:pos x="42" y="31"/>
                </a:cxn>
                <a:cxn ang="0">
                  <a:pos x="42" y="17"/>
                </a:cxn>
                <a:cxn ang="0">
                  <a:pos x="40" y="16"/>
                </a:cxn>
                <a:cxn ang="0">
                  <a:pos x="33" y="16"/>
                </a:cxn>
                <a:cxn ang="0">
                  <a:pos x="31" y="17"/>
                </a:cxn>
                <a:cxn ang="0">
                  <a:pos x="31" y="31"/>
                </a:cxn>
                <a:cxn ang="0">
                  <a:pos x="22" y="31"/>
                </a:cxn>
                <a:cxn ang="0">
                  <a:pos x="21" y="33"/>
                </a:cxn>
                <a:cxn ang="0">
                  <a:pos x="21" y="34"/>
                </a:cxn>
                <a:cxn ang="0">
                  <a:pos x="36" y="48"/>
                </a:cxn>
                <a:cxn ang="0">
                  <a:pos x="36" y="48"/>
                </a:cxn>
                <a:cxn ang="0">
                  <a:pos x="37" y="48"/>
                </a:cxn>
                <a:cxn ang="0">
                  <a:pos x="51" y="34"/>
                </a:cxn>
                <a:cxn ang="0">
                  <a:pos x="52" y="33"/>
                </a:cxn>
                <a:cxn ang="0">
                  <a:pos x="51" y="31"/>
                </a:cxn>
              </a:cxnLst>
              <a:rect l="0" t="0" r="r" b="b"/>
              <a:pathLst>
                <a:path w="78" h="57">
                  <a:moveTo>
                    <a:pt x="62" y="57"/>
                  </a:moveTo>
                  <a:cubicBezTo>
                    <a:pt x="18" y="57"/>
                    <a:pt x="18" y="57"/>
                    <a:pt x="18" y="57"/>
                  </a:cubicBezTo>
                  <a:cubicBezTo>
                    <a:pt x="9" y="57"/>
                    <a:pt x="0" y="49"/>
                    <a:pt x="0" y="39"/>
                  </a:cubicBezTo>
                  <a:cubicBezTo>
                    <a:pt x="0" y="32"/>
                    <a:pt x="5" y="26"/>
                    <a:pt x="11" y="23"/>
                  </a:cubicBezTo>
                  <a:cubicBezTo>
                    <a:pt x="11" y="22"/>
                    <a:pt x="11" y="22"/>
                    <a:pt x="11" y="21"/>
                  </a:cubicBezTo>
                  <a:cubicBezTo>
                    <a:pt x="11" y="10"/>
                    <a:pt x="20" y="0"/>
                    <a:pt x="31" y="0"/>
                  </a:cubicBezTo>
                  <a:cubicBezTo>
                    <a:pt x="40" y="0"/>
                    <a:pt x="47" y="6"/>
                    <a:pt x="50" y="13"/>
                  </a:cubicBezTo>
                  <a:cubicBezTo>
                    <a:pt x="52" y="12"/>
                    <a:pt x="55" y="11"/>
                    <a:pt x="57" y="11"/>
                  </a:cubicBezTo>
                  <a:cubicBezTo>
                    <a:pt x="63" y="11"/>
                    <a:pt x="67" y="15"/>
                    <a:pt x="67" y="21"/>
                  </a:cubicBezTo>
                  <a:cubicBezTo>
                    <a:pt x="67" y="23"/>
                    <a:pt x="67" y="25"/>
                    <a:pt x="66" y="27"/>
                  </a:cubicBezTo>
                  <a:cubicBezTo>
                    <a:pt x="73" y="28"/>
                    <a:pt x="78" y="34"/>
                    <a:pt x="78" y="42"/>
                  </a:cubicBezTo>
                  <a:cubicBezTo>
                    <a:pt x="78" y="50"/>
                    <a:pt x="71" y="57"/>
                    <a:pt x="62" y="57"/>
                  </a:cubicBezTo>
                  <a:close/>
                  <a:moveTo>
                    <a:pt x="51" y="31"/>
                  </a:moveTo>
                  <a:cubicBezTo>
                    <a:pt x="42" y="31"/>
                    <a:pt x="42" y="31"/>
                    <a:pt x="42" y="31"/>
                  </a:cubicBezTo>
                  <a:cubicBezTo>
                    <a:pt x="42" y="17"/>
                    <a:pt x="42" y="17"/>
                    <a:pt x="42" y="17"/>
                  </a:cubicBezTo>
                  <a:cubicBezTo>
                    <a:pt x="42" y="16"/>
                    <a:pt x="41" y="16"/>
                    <a:pt x="40" y="16"/>
                  </a:cubicBezTo>
                  <a:cubicBezTo>
                    <a:pt x="33" y="16"/>
                    <a:pt x="33" y="16"/>
                    <a:pt x="33" y="16"/>
                  </a:cubicBezTo>
                  <a:cubicBezTo>
                    <a:pt x="32" y="16"/>
                    <a:pt x="31" y="16"/>
                    <a:pt x="31" y="17"/>
                  </a:cubicBezTo>
                  <a:cubicBezTo>
                    <a:pt x="31" y="31"/>
                    <a:pt x="31" y="31"/>
                    <a:pt x="31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1" y="32"/>
                    <a:pt x="21" y="33"/>
                  </a:cubicBezTo>
                  <a:cubicBezTo>
                    <a:pt x="21" y="33"/>
                    <a:pt x="21" y="33"/>
                    <a:pt x="21" y="34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6" y="48"/>
                    <a:pt x="36" y="48"/>
                    <a:pt x="36" y="48"/>
                  </a:cubicBezTo>
                  <a:cubicBezTo>
                    <a:pt x="37" y="48"/>
                    <a:pt x="37" y="48"/>
                    <a:pt x="37" y="48"/>
                  </a:cubicBezTo>
                  <a:cubicBezTo>
                    <a:pt x="51" y="34"/>
                    <a:pt x="51" y="34"/>
                    <a:pt x="51" y="34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2"/>
                    <a:pt x="51" y="31"/>
                    <a:pt x="51" y="3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" name="Group 170"/>
          <p:cNvGrpSpPr/>
          <p:nvPr/>
        </p:nvGrpSpPr>
        <p:grpSpPr>
          <a:xfrm>
            <a:off x="5648471" y="2277304"/>
            <a:ext cx="659525" cy="640643"/>
            <a:chOff x="630683" y="3383511"/>
            <a:chExt cx="469021" cy="455593"/>
          </a:xfrm>
        </p:grpSpPr>
        <p:sp>
          <p:nvSpPr>
            <p:cNvPr id="172" name="Oval 171"/>
            <p:cNvSpPr>
              <a:spLocks noChangeAspect="1"/>
            </p:cNvSpPr>
            <p:nvPr/>
          </p:nvSpPr>
          <p:spPr>
            <a:xfrm>
              <a:off x="630683" y="3383511"/>
              <a:ext cx="469021" cy="45559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3" name="Freeform 117"/>
            <p:cNvSpPr/>
            <p:nvPr/>
          </p:nvSpPr>
          <p:spPr bwMode="auto">
            <a:xfrm>
              <a:off x="730012" y="3476126"/>
              <a:ext cx="270363" cy="270363"/>
            </a:xfrm>
            <a:custGeom>
              <a:avLst/>
              <a:gdLst/>
              <a:ahLst/>
              <a:cxnLst>
                <a:cxn ang="0">
                  <a:pos x="56" y="51"/>
                </a:cxn>
                <a:cxn ang="0">
                  <a:pos x="51" y="55"/>
                </a:cxn>
                <a:cxn ang="0">
                  <a:pos x="43" y="57"/>
                </a:cxn>
                <a:cxn ang="0">
                  <a:pos x="33" y="54"/>
                </a:cxn>
                <a:cxn ang="0">
                  <a:pos x="26" y="51"/>
                </a:cxn>
                <a:cxn ang="0">
                  <a:pos x="7" y="32"/>
                </a:cxn>
                <a:cxn ang="0">
                  <a:pos x="3" y="25"/>
                </a:cxn>
                <a:cxn ang="0">
                  <a:pos x="0" y="14"/>
                </a:cxn>
                <a:cxn ang="0">
                  <a:pos x="3" y="7"/>
                </a:cxn>
                <a:cxn ang="0">
                  <a:pos x="7" y="2"/>
                </a:cxn>
                <a:cxn ang="0">
                  <a:pos x="12" y="0"/>
                </a:cxn>
                <a:cxn ang="0">
                  <a:pos x="13" y="1"/>
                </a:cxn>
                <a:cxn ang="0">
                  <a:pos x="15" y="4"/>
                </a:cxn>
                <a:cxn ang="0">
                  <a:pos x="19" y="10"/>
                </a:cxn>
                <a:cxn ang="0">
                  <a:pos x="21" y="14"/>
                </a:cxn>
                <a:cxn ang="0">
                  <a:pos x="14" y="22"/>
                </a:cxn>
                <a:cxn ang="0">
                  <a:pos x="15" y="26"/>
                </a:cxn>
                <a:cxn ang="0">
                  <a:pos x="32" y="42"/>
                </a:cxn>
                <a:cxn ang="0">
                  <a:pos x="35" y="44"/>
                </a:cxn>
                <a:cxn ang="0">
                  <a:pos x="43" y="36"/>
                </a:cxn>
                <a:cxn ang="0">
                  <a:pos x="47" y="38"/>
                </a:cxn>
                <a:cxn ang="0">
                  <a:pos x="54" y="42"/>
                </a:cxn>
                <a:cxn ang="0">
                  <a:pos x="57" y="44"/>
                </a:cxn>
                <a:cxn ang="0">
                  <a:pos x="57" y="45"/>
                </a:cxn>
                <a:cxn ang="0">
                  <a:pos x="56" y="51"/>
                </a:cxn>
              </a:cxnLst>
              <a:rect l="0" t="0" r="r" b="b"/>
              <a:pathLst>
                <a:path w="57" h="57">
                  <a:moveTo>
                    <a:pt x="56" y="51"/>
                  </a:moveTo>
                  <a:cubicBezTo>
                    <a:pt x="55" y="53"/>
                    <a:pt x="53" y="54"/>
                    <a:pt x="51" y="55"/>
                  </a:cubicBezTo>
                  <a:cubicBezTo>
                    <a:pt x="49" y="56"/>
                    <a:pt x="46" y="57"/>
                    <a:pt x="43" y="57"/>
                  </a:cubicBezTo>
                  <a:cubicBezTo>
                    <a:pt x="40" y="57"/>
                    <a:pt x="36" y="55"/>
                    <a:pt x="33" y="54"/>
                  </a:cubicBezTo>
                  <a:cubicBezTo>
                    <a:pt x="30" y="53"/>
                    <a:pt x="28" y="52"/>
                    <a:pt x="26" y="51"/>
                  </a:cubicBezTo>
                  <a:cubicBezTo>
                    <a:pt x="19" y="47"/>
                    <a:pt x="11" y="38"/>
                    <a:pt x="7" y="32"/>
                  </a:cubicBezTo>
                  <a:cubicBezTo>
                    <a:pt x="5" y="29"/>
                    <a:pt x="4" y="27"/>
                    <a:pt x="3" y="25"/>
                  </a:cubicBezTo>
                  <a:cubicBezTo>
                    <a:pt x="2" y="21"/>
                    <a:pt x="0" y="18"/>
                    <a:pt x="0" y="14"/>
                  </a:cubicBezTo>
                  <a:cubicBezTo>
                    <a:pt x="0" y="11"/>
                    <a:pt x="1" y="9"/>
                    <a:pt x="3" y="7"/>
                  </a:cubicBezTo>
                  <a:cubicBezTo>
                    <a:pt x="4" y="5"/>
                    <a:pt x="5" y="3"/>
                    <a:pt x="7" y="2"/>
                  </a:cubicBezTo>
                  <a:cubicBezTo>
                    <a:pt x="8" y="1"/>
                    <a:pt x="11" y="0"/>
                    <a:pt x="12" y="0"/>
                  </a:cubicBezTo>
                  <a:cubicBezTo>
                    <a:pt x="13" y="0"/>
                    <a:pt x="13" y="0"/>
                    <a:pt x="13" y="1"/>
                  </a:cubicBezTo>
                  <a:cubicBezTo>
                    <a:pt x="14" y="1"/>
                    <a:pt x="15" y="3"/>
                    <a:pt x="15" y="4"/>
                  </a:cubicBezTo>
                  <a:cubicBezTo>
                    <a:pt x="17" y="6"/>
                    <a:pt x="18" y="8"/>
                    <a:pt x="19" y="10"/>
                  </a:cubicBezTo>
                  <a:cubicBezTo>
                    <a:pt x="20" y="12"/>
                    <a:pt x="21" y="13"/>
                    <a:pt x="21" y="14"/>
                  </a:cubicBezTo>
                  <a:cubicBezTo>
                    <a:pt x="21" y="17"/>
                    <a:pt x="14" y="20"/>
                    <a:pt x="14" y="22"/>
                  </a:cubicBezTo>
                  <a:cubicBezTo>
                    <a:pt x="14" y="23"/>
                    <a:pt x="15" y="25"/>
                    <a:pt x="15" y="26"/>
                  </a:cubicBezTo>
                  <a:cubicBezTo>
                    <a:pt x="19" y="33"/>
                    <a:pt x="24" y="38"/>
                    <a:pt x="32" y="42"/>
                  </a:cubicBezTo>
                  <a:cubicBezTo>
                    <a:pt x="33" y="43"/>
                    <a:pt x="34" y="44"/>
                    <a:pt x="35" y="44"/>
                  </a:cubicBezTo>
                  <a:cubicBezTo>
                    <a:pt x="37" y="44"/>
                    <a:pt x="41" y="36"/>
                    <a:pt x="43" y="36"/>
                  </a:cubicBezTo>
                  <a:cubicBezTo>
                    <a:pt x="45" y="36"/>
                    <a:pt x="46" y="38"/>
                    <a:pt x="47" y="38"/>
                  </a:cubicBezTo>
                  <a:cubicBezTo>
                    <a:pt x="49" y="40"/>
                    <a:pt x="52" y="41"/>
                    <a:pt x="54" y="42"/>
                  </a:cubicBezTo>
                  <a:cubicBezTo>
                    <a:pt x="55" y="43"/>
                    <a:pt x="57" y="43"/>
                    <a:pt x="57" y="44"/>
                  </a:cubicBezTo>
                  <a:cubicBezTo>
                    <a:pt x="57" y="45"/>
                    <a:pt x="57" y="45"/>
                    <a:pt x="57" y="45"/>
                  </a:cubicBezTo>
                  <a:cubicBezTo>
                    <a:pt x="57" y="47"/>
                    <a:pt x="56" y="49"/>
                    <a:pt x="56" y="51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8" name="Group 173"/>
          <p:cNvGrpSpPr/>
          <p:nvPr/>
        </p:nvGrpSpPr>
        <p:grpSpPr>
          <a:xfrm>
            <a:off x="5648471" y="4215707"/>
            <a:ext cx="659525" cy="640643"/>
            <a:chOff x="3428938" y="4190009"/>
            <a:chExt cx="469021" cy="455593"/>
          </a:xfrm>
        </p:grpSpPr>
        <p:sp>
          <p:nvSpPr>
            <p:cNvPr id="175" name="Oval 174"/>
            <p:cNvSpPr>
              <a:spLocks noChangeAspect="1"/>
            </p:cNvSpPr>
            <p:nvPr/>
          </p:nvSpPr>
          <p:spPr>
            <a:xfrm>
              <a:off x="3428938" y="4190009"/>
              <a:ext cx="469021" cy="455593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6" name="Freeform 83"/>
            <p:cNvSpPr>
              <a:spLocks noEditPoints="1"/>
            </p:cNvSpPr>
            <p:nvPr/>
          </p:nvSpPr>
          <p:spPr bwMode="auto">
            <a:xfrm>
              <a:off x="3571129" y="4279327"/>
              <a:ext cx="184638" cy="276957"/>
            </a:xfrm>
            <a:custGeom>
              <a:avLst/>
              <a:gdLst/>
              <a:ahLst/>
              <a:cxnLst>
                <a:cxn ang="0">
                  <a:pos x="38" y="26"/>
                </a:cxn>
                <a:cxn ang="0">
                  <a:pos x="24" y="55"/>
                </a:cxn>
                <a:cxn ang="0">
                  <a:pos x="20" y="58"/>
                </a:cxn>
                <a:cxn ang="0">
                  <a:pos x="16" y="55"/>
                </a:cxn>
                <a:cxn ang="0">
                  <a:pos x="2" y="26"/>
                </a:cxn>
                <a:cxn ang="0">
                  <a:pos x="0" y="19"/>
                </a:cxn>
                <a:cxn ang="0">
                  <a:pos x="20" y="0"/>
                </a:cxn>
                <a:cxn ang="0">
                  <a:pos x="39" y="19"/>
                </a:cxn>
                <a:cxn ang="0">
                  <a:pos x="38" y="26"/>
                </a:cxn>
                <a:cxn ang="0">
                  <a:pos x="20" y="9"/>
                </a:cxn>
                <a:cxn ang="0">
                  <a:pos x="10" y="19"/>
                </a:cxn>
                <a:cxn ang="0">
                  <a:pos x="20" y="29"/>
                </a:cxn>
                <a:cxn ang="0">
                  <a:pos x="30" y="19"/>
                </a:cxn>
                <a:cxn ang="0">
                  <a:pos x="20" y="9"/>
                </a:cxn>
              </a:cxnLst>
              <a:rect l="0" t="0" r="r" b="b"/>
              <a:pathLst>
                <a:path w="39" h="58">
                  <a:moveTo>
                    <a:pt x="38" y="26"/>
                  </a:moveTo>
                  <a:cubicBezTo>
                    <a:pt x="24" y="55"/>
                    <a:pt x="24" y="55"/>
                    <a:pt x="24" y="55"/>
                  </a:cubicBezTo>
                  <a:cubicBezTo>
                    <a:pt x="23" y="57"/>
                    <a:pt x="22" y="58"/>
                    <a:pt x="20" y="58"/>
                  </a:cubicBezTo>
                  <a:cubicBezTo>
                    <a:pt x="18" y="58"/>
                    <a:pt x="16" y="57"/>
                    <a:pt x="16" y="55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1" y="24"/>
                    <a:pt x="0" y="21"/>
                    <a:pt x="0" y="19"/>
                  </a:cubicBezTo>
                  <a:cubicBezTo>
                    <a:pt x="0" y="8"/>
                    <a:pt x="9" y="0"/>
                    <a:pt x="20" y="0"/>
                  </a:cubicBezTo>
                  <a:cubicBezTo>
                    <a:pt x="31" y="0"/>
                    <a:pt x="39" y="8"/>
                    <a:pt x="39" y="19"/>
                  </a:cubicBezTo>
                  <a:cubicBezTo>
                    <a:pt x="39" y="21"/>
                    <a:pt x="39" y="24"/>
                    <a:pt x="38" y="26"/>
                  </a:cubicBezTo>
                  <a:close/>
                  <a:moveTo>
                    <a:pt x="20" y="9"/>
                  </a:moveTo>
                  <a:cubicBezTo>
                    <a:pt x="15" y="9"/>
                    <a:pt x="10" y="14"/>
                    <a:pt x="10" y="19"/>
                  </a:cubicBezTo>
                  <a:cubicBezTo>
                    <a:pt x="10" y="24"/>
                    <a:pt x="15" y="29"/>
                    <a:pt x="20" y="29"/>
                  </a:cubicBezTo>
                  <a:cubicBezTo>
                    <a:pt x="25" y="29"/>
                    <a:pt x="30" y="24"/>
                    <a:pt x="30" y="19"/>
                  </a:cubicBezTo>
                  <a:cubicBezTo>
                    <a:pt x="30" y="14"/>
                    <a:pt x="25" y="9"/>
                    <a:pt x="20" y="9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9" name="Group 176"/>
          <p:cNvGrpSpPr/>
          <p:nvPr/>
        </p:nvGrpSpPr>
        <p:grpSpPr>
          <a:xfrm>
            <a:off x="5648471" y="3229350"/>
            <a:ext cx="659525" cy="640643"/>
            <a:chOff x="6299532" y="3384456"/>
            <a:chExt cx="469021" cy="455593"/>
          </a:xfrm>
        </p:grpSpPr>
        <p:sp>
          <p:nvSpPr>
            <p:cNvPr id="178" name="Oval 177"/>
            <p:cNvSpPr>
              <a:spLocks noChangeAspect="1"/>
            </p:cNvSpPr>
            <p:nvPr/>
          </p:nvSpPr>
          <p:spPr>
            <a:xfrm>
              <a:off x="6299532" y="3384456"/>
              <a:ext cx="469021" cy="45559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9" name="Freeform 36"/>
            <p:cNvSpPr>
              <a:spLocks noEditPoints="1"/>
            </p:cNvSpPr>
            <p:nvPr/>
          </p:nvSpPr>
          <p:spPr bwMode="auto">
            <a:xfrm>
              <a:off x="6435895" y="3505670"/>
              <a:ext cx="196295" cy="213164"/>
            </a:xfrm>
            <a:custGeom>
              <a:avLst/>
              <a:gdLst/>
              <a:ahLst/>
              <a:cxnLst>
                <a:cxn ang="0">
                  <a:pos x="55" y="64"/>
                </a:cxn>
                <a:cxn ang="0">
                  <a:pos x="0" y="59"/>
                </a:cxn>
                <a:cxn ang="0">
                  <a:pos x="4" y="9"/>
                </a:cxn>
                <a:cxn ang="0">
                  <a:pos x="9" y="5"/>
                </a:cxn>
                <a:cxn ang="0">
                  <a:pos x="17" y="0"/>
                </a:cxn>
                <a:cxn ang="0">
                  <a:pos x="23" y="9"/>
                </a:cxn>
                <a:cxn ang="0">
                  <a:pos x="36" y="5"/>
                </a:cxn>
                <a:cxn ang="0">
                  <a:pos x="44" y="0"/>
                </a:cxn>
                <a:cxn ang="0">
                  <a:pos x="50" y="9"/>
                </a:cxn>
                <a:cxn ang="0">
                  <a:pos x="59" y="13"/>
                </a:cxn>
                <a:cxn ang="0">
                  <a:pos x="15" y="33"/>
                </a:cxn>
                <a:cxn ang="0">
                  <a:pos x="4" y="23"/>
                </a:cxn>
                <a:cxn ang="0">
                  <a:pos x="15" y="33"/>
                </a:cxn>
                <a:cxn ang="0">
                  <a:pos x="15" y="35"/>
                </a:cxn>
                <a:cxn ang="0">
                  <a:pos x="4" y="47"/>
                </a:cxn>
                <a:cxn ang="0">
                  <a:pos x="15" y="59"/>
                </a:cxn>
                <a:cxn ang="0">
                  <a:pos x="4" y="49"/>
                </a:cxn>
                <a:cxn ang="0">
                  <a:pos x="15" y="59"/>
                </a:cxn>
                <a:cxn ang="0">
                  <a:pos x="17" y="4"/>
                </a:cxn>
                <a:cxn ang="0">
                  <a:pos x="13" y="5"/>
                </a:cxn>
                <a:cxn ang="0">
                  <a:pos x="15" y="17"/>
                </a:cxn>
                <a:cxn ang="0">
                  <a:pos x="18" y="16"/>
                </a:cxn>
                <a:cxn ang="0">
                  <a:pos x="28" y="33"/>
                </a:cxn>
                <a:cxn ang="0">
                  <a:pos x="17" y="23"/>
                </a:cxn>
                <a:cxn ang="0">
                  <a:pos x="28" y="33"/>
                </a:cxn>
                <a:cxn ang="0">
                  <a:pos x="28" y="35"/>
                </a:cxn>
                <a:cxn ang="0">
                  <a:pos x="17" y="47"/>
                </a:cxn>
                <a:cxn ang="0">
                  <a:pos x="28" y="59"/>
                </a:cxn>
                <a:cxn ang="0">
                  <a:pos x="17" y="49"/>
                </a:cxn>
                <a:cxn ang="0">
                  <a:pos x="28" y="59"/>
                </a:cxn>
                <a:cxn ang="0">
                  <a:pos x="42" y="23"/>
                </a:cxn>
                <a:cxn ang="0">
                  <a:pos x="31" y="33"/>
                </a:cxn>
                <a:cxn ang="0">
                  <a:pos x="42" y="47"/>
                </a:cxn>
                <a:cxn ang="0">
                  <a:pos x="31" y="35"/>
                </a:cxn>
                <a:cxn ang="0">
                  <a:pos x="42" y="47"/>
                </a:cxn>
                <a:cxn ang="0">
                  <a:pos x="42" y="49"/>
                </a:cxn>
                <a:cxn ang="0">
                  <a:pos x="31" y="59"/>
                </a:cxn>
                <a:cxn ang="0">
                  <a:pos x="45" y="5"/>
                </a:cxn>
                <a:cxn ang="0">
                  <a:pos x="42" y="4"/>
                </a:cxn>
                <a:cxn ang="0">
                  <a:pos x="41" y="16"/>
                </a:cxn>
                <a:cxn ang="0">
                  <a:pos x="44" y="17"/>
                </a:cxn>
                <a:cxn ang="0">
                  <a:pos x="45" y="5"/>
                </a:cxn>
                <a:cxn ang="0">
                  <a:pos x="55" y="23"/>
                </a:cxn>
                <a:cxn ang="0">
                  <a:pos x="44" y="33"/>
                </a:cxn>
                <a:cxn ang="0">
                  <a:pos x="55" y="47"/>
                </a:cxn>
                <a:cxn ang="0">
                  <a:pos x="44" y="35"/>
                </a:cxn>
                <a:cxn ang="0">
                  <a:pos x="55" y="47"/>
                </a:cxn>
                <a:cxn ang="0">
                  <a:pos x="55" y="49"/>
                </a:cxn>
                <a:cxn ang="0">
                  <a:pos x="44" y="59"/>
                </a:cxn>
              </a:cxnLst>
              <a:rect l="0" t="0" r="r" b="b"/>
              <a:pathLst>
                <a:path w="59" h="64">
                  <a:moveTo>
                    <a:pt x="59" y="59"/>
                  </a:moveTo>
                  <a:cubicBezTo>
                    <a:pt x="59" y="62"/>
                    <a:pt x="57" y="64"/>
                    <a:pt x="55" y="64"/>
                  </a:cubicBezTo>
                  <a:cubicBezTo>
                    <a:pt x="4" y="64"/>
                    <a:pt x="4" y="64"/>
                    <a:pt x="4" y="64"/>
                  </a:cubicBezTo>
                  <a:cubicBezTo>
                    <a:pt x="2" y="64"/>
                    <a:pt x="0" y="62"/>
                    <a:pt x="0" y="59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1"/>
                    <a:pt x="2" y="9"/>
                    <a:pt x="4" y="9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9" y="5"/>
                    <a:pt x="9" y="5"/>
                    <a:pt x="9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7" y="0"/>
                    <a:pt x="17" y="0"/>
                    <a:pt x="17" y="0"/>
                  </a:cubicBezTo>
                  <a:cubicBezTo>
                    <a:pt x="20" y="0"/>
                    <a:pt x="23" y="2"/>
                    <a:pt x="23" y="5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36" y="9"/>
                    <a:pt x="36" y="9"/>
                    <a:pt x="36" y="9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36" y="2"/>
                    <a:pt x="39" y="0"/>
                    <a:pt x="42" y="0"/>
                  </a:cubicBezTo>
                  <a:cubicBezTo>
                    <a:pt x="44" y="0"/>
                    <a:pt x="44" y="0"/>
                    <a:pt x="44" y="0"/>
                  </a:cubicBezTo>
                  <a:cubicBezTo>
                    <a:pt x="47" y="0"/>
                    <a:pt x="50" y="2"/>
                    <a:pt x="50" y="5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55" y="9"/>
                    <a:pt x="55" y="9"/>
                    <a:pt x="55" y="9"/>
                  </a:cubicBezTo>
                  <a:cubicBezTo>
                    <a:pt x="57" y="9"/>
                    <a:pt x="59" y="11"/>
                    <a:pt x="59" y="13"/>
                  </a:cubicBezTo>
                  <a:lnTo>
                    <a:pt x="59" y="59"/>
                  </a:lnTo>
                  <a:close/>
                  <a:moveTo>
                    <a:pt x="15" y="33"/>
                  </a:moveTo>
                  <a:cubicBezTo>
                    <a:pt x="15" y="23"/>
                    <a:pt x="15" y="23"/>
                    <a:pt x="15" y="23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4" y="33"/>
                    <a:pt x="4" y="33"/>
                    <a:pt x="4" y="33"/>
                  </a:cubicBezTo>
                  <a:lnTo>
                    <a:pt x="15" y="33"/>
                  </a:lnTo>
                  <a:close/>
                  <a:moveTo>
                    <a:pt x="15" y="47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4" y="35"/>
                    <a:pt x="4" y="35"/>
                    <a:pt x="4" y="35"/>
                  </a:cubicBezTo>
                  <a:cubicBezTo>
                    <a:pt x="4" y="47"/>
                    <a:pt x="4" y="47"/>
                    <a:pt x="4" y="47"/>
                  </a:cubicBezTo>
                  <a:lnTo>
                    <a:pt x="15" y="47"/>
                  </a:lnTo>
                  <a:close/>
                  <a:moveTo>
                    <a:pt x="15" y="59"/>
                  </a:moveTo>
                  <a:cubicBezTo>
                    <a:pt x="15" y="49"/>
                    <a:pt x="15" y="49"/>
                    <a:pt x="15" y="49"/>
                  </a:cubicBezTo>
                  <a:cubicBezTo>
                    <a:pt x="4" y="49"/>
                    <a:pt x="4" y="49"/>
                    <a:pt x="4" y="49"/>
                  </a:cubicBezTo>
                  <a:cubicBezTo>
                    <a:pt x="4" y="59"/>
                    <a:pt x="4" y="59"/>
                    <a:pt x="4" y="59"/>
                  </a:cubicBezTo>
                  <a:lnTo>
                    <a:pt x="15" y="59"/>
                  </a:lnTo>
                  <a:close/>
                  <a:moveTo>
                    <a:pt x="18" y="5"/>
                  </a:moveTo>
                  <a:cubicBezTo>
                    <a:pt x="18" y="5"/>
                    <a:pt x="18" y="4"/>
                    <a:pt x="17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3" y="5"/>
                    <a:pt x="13" y="5"/>
                  </a:cubicBezTo>
                  <a:cubicBezTo>
                    <a:pt x="13" y="16"/>
                    <a:pt x="13" y="16"/>
                    <a:pt x="13" y="16"/>
                  </a:cubicBezTo>
                  <a:cubicBezTo>
                    <a:pt x="13" y="16"/>
                    <a:pt x="14" y="17"/>
                    <a:pt x="15" y="17"/>
                  </a:cubicBezTo>
                  <a:cubicBezTo>
                    <a:pt x="17" y="17"/>
                    <a:pt x="17" y="17"/>
                    <a:pt x="17" y="17"/>
                  </a:cubicBezTo>
                  <a:cubicBezTo>
                    <a:pt x="18" y="17"/>
                    <a:pt x="18" y="16"/>
                    <a:pt x="18" y="16"/>
                  </a:cubicBezTo>
                  <a:lnTo>
                    <a:pt x="18" y="5"/>
                  </a:lnTo>
                  <a:close/>
                  <a:moveTo>
                    <a:pt x="28" y="33"/>
                  </a:moveTo>
                  <a:cubicBezTo>
                    <a:pt x="28" y="23"/>
                    <a:pt x="28" y="23"/>
                    <a:pt x="28" y="23"/>
                  </a:cubicBezTo>
                  <a:cubicBezTo>
                    <a:pt x="17" y="23"/>
                    <a:pt x="17" y="23"/>
                    <a:pt x="17" y="23"/>
                  </a:cubicBezTo>
                  <a:cubicBezTo>
                    <a:pt x="17" y="33"/>
                    <a:pt x="17" y="33"/>
                    <a:pt x="17" y="33"/>
                  </a:cubicBezTo>
                  <a:lnTo>
                    <a:pt x="28" y="33"/>
                  </a:lnTo>
                  <a:close/>
                  <a:moveTo>
                    <a:pt x="28" y="47"/>
                  </a:moveTo>
                  <a:cubicBezTo>
                    <a:pt x="28" y="35"/>
                    <a:pt x="28" y="35"/>
                    <a:pt x="28" y="35"/>
                  </a:cubicBezTo>
                  <a:cubicBezTo>
                    <a:pt x="17" y="35"/>
                    <a:pt x="17" y="35"/>
                    <a:pt x="17" y="35"/>
                  </a:cubicBezTo>
                  <a:cubicBezTo>
                    <a:pt x="17" y="47"/>
                    <a:pt x="17" y="47"/>
                    <a:pt x="17" y="47"/>
                  </a:cubicBezTo>
                  <a:lnTo>
                    <a:pt x="28" y="47"/>
                  </a:lnTo>
                  <a:close/>
                  <a:moveTo>
                    <a:pt x="28" y="59"/>
                  </a:moveTo>
                  <a:cubicBezTo>
                    <a:pt x="28" y="49"/>
                    <a:pt x="28" y="49"/>
                    <a:pt x="28" y="49"/>
                  </a:cubicBezTo>
                  <a:cubicBezTo>
                    <a:pt x="17" y="49"/>
                    <a:pt x="17" y="49"/>
                    <a:pt x="17" y="49"/>
                  </a:cubicBezTo>
                  <a:cubicBezTo>
                    <a:pt x="17" y="59"/>
                    <a:pt x="17" y="59"/>
                    <a:pt x="17" y="59"/>
                  </a:cubicBezTo>
                  <a:lnTo>
                    <a:pt x="28" y="59"/>
                  </a:lnTo>
                  <a:close/>
                  <a:moveTo>
                    <a:pt x="42" y="33"/>
                  </a:moveTo>
                  <a:cubicBezTo>
                    <a:pt x="42" y="23"/>
                    <a:pt x="42" y="23"/>
                    <a:pt x="42" y="23"/>
                  </a:cubicBezTo>
                  <a:cubicBezTo>
                    <a:pt x="31" y="23"/>
                    <a:pt x="31" y="23"/>
                    <a:pt x="31" y="23"/>
                  </a:cubicBezTo>
                  <a:cubicBezTo>
                    <a:pt x="31" y="33"/>
                    <a:pt x="31" y="33"/>
                    <a:pt x="31" y="33"/>
                  </a:cubicBezTo>
                  <a:lnTo>
                    <a:pt x="42" y="33"/>
                  </a:lnTo>
                  <a:close/>
                  <a:moveTo>
                    <a:pt x="42" y="47"/>
                  </a:moveTo>
                  <a:cubicBezTo>
                    <a:pt x="42" y="35"/>
                    <a:pt x="42" y="35"/>
                    <a:pt x="42" y="35"/>
                  </a:cubicBezTo>
                  <a:cubicBezTo>
                    <a:pt x="31" y="35"/>
                    <a:pt x="31" y="35"/>
                    <a:pt x="31" y="35"/>
                  </a:cubicBezTo>
                  <a:cubicBezTo>
                    <a:pt x="31" y="47"/>
                    <a:pt x="31" y="47"/>
                    <a:pt x="31" y="47"/>
                  </a:cubicBezTo>
                  <a:lnTo>
                    <a:pt x="42" y="47"/>
                  </a:lnTo>
                  <a:close/>
                  <a:moveTo>
                    <a:pt x="42" y="59"/>
                  </a:moveTo>
                  <a:cubicBezTo>
                    <a:pt x="42" y="49"/>
                    <a:pt x="42" y="49"/>
                    <a:pt x="42" y="49"/>
                  </a:cubicBezTo>
                  <a:cubicBezTo>
                    <a:pt x="31" y="49"/>
                    <a:pt x="31" y="49"/>
                    <a:pt x="31" y="49"/>
                  </a:cubicBezTo>
                  <a:cubicBezTo>
                    <a:pt x="31" y="59"/>
                    <a:pt x="31" y="59"/>
                    <a:pt x="31" y="59"/>
                  </a:cubicBezTo>
                  <a:lnTo>
                    <a:pt x="42" y="59"/>
                  </a:lnTo>
                  <a:close/>
                  <a:moveTo>
                    <a:pt x="45" y="5"/>
                  </a:moveTo>
                  <a:cubicBezTo>
                    <a:pt x="45" y="5"/>
                    <a:pt x="45" y="4"/>
                    <a:pt x="44" y="4"/>
                  </a:cubicBezTo>
                  <a:cubicBezTo>
                    <a:pt x="42" y="4"/>
                    <a:pt x="42" y="4"/>
                    <a:pt x="42" y="4"/>
                  </a:cubicBezTo>
                  <a:cubicBezTo>
                    <a:pt x="41" y="4"/>
                    <a:pt x="41" y="5"/>
                    <a:pt x="41" y="5"/>
                  </a:cubicBezTo>
                  <a:cubicBezTo>
                    <a:pt x="41" y="16"/>
                    <a:pt x="41" y="16"/>
                    <a:pt x="41" y="16"/>
                  </a:cubicBezTo>
                  <a:cubicBezTo>
                    <a:pt x="41" y="16"/>
                    <a:pt x="41" y="17"/>
                    <a:pt x="42" y="17"/>
                  </a:cubicBezTo>
                  <a:cubicBezTo>
                    <a:pt x="44" y="17"/>
                    <a:pt x="44" y="17"/>
                    <a:pt x="44" y="17"/>
                  </a:cubicBezTo>
                  <a:cubicBezTo>
                    <a:pt x="45" y="17"/>
                    <a:pt x="45" y="16"/>
                    <a:pt x="45" y="16"/>
                  </a:cubicBezTo>
                  <a:lnTo>
                    <a:pt x="45" y="5"/>
                  </a:lnTo>
                  <a:close/>
                  <a:moveTo>
                    <a:pt x="55" y="33"/>
                  </a:moveTo>
                  <a:cubicBezTo>
                    <a:pt x="55" y="23"/>
                    <a:pt x="55" y="23"/>
                    <a:pt x="55" y="23"/>
                  </a:cubicBezTo>
                  <a:cubicBezTo>
                    <a:pt x="44" y="23"/>
                    <a:pt x="44" y="23"/>
                    <a:pt x="44" y="23"/>
                  </a:cubicBezTo>
                  <a:cubicBezTo>
                    <a:pt x="44" y="33"/>
                    <a:pt x="44" y="33"/>
                    <a:pt x="44" y="33"/>
                  </a:cubicBezTo>
                  <a:lnTo>
                    <a:pt x="55" y="33"/>
                  </a:lnTo>
                  <a:close/>
                  <a:moveTo>
                    <a:pt x="55" y="47"/>
                  </a:moveTo>
                  <a:cubicBezTo>
                    <a:pt x="55" y="35"/>
                    <a:pt x="55" y="35"/>
                    <a:pt x="55" y="35"/>
                  </a:cubicBezTo>
                  <a:cubicBezTo>
                    <a:pt x="44" y="35"/>
                    <a:pt x="44" y="35"/>
                    <a:pt x="44" y="35"/>
                  </a:cubicBezTo>
                  <a:cubicBezTo>
                    <a:pt x="44" y="47"/>
                    <a:pt x="44" y="47"/>
                    <a:pt x="44" y="47"/>
                  </a:cubicBezTo>
                  <a:lnTo>
                    <a:pt x="55" y="47"/>
                  </a:lnTo>
                  <a:close/>
                  <a:moveTo>
                    <a:pt x="55" y="59"/>
                  </a:moveTo>
                  <a:cubicBezTo>
                    <a:pt x="55" y="49"/>
                    <a:pt x="55" y="49"/>
                    <a:pt x="55" y="49"/>
                  </a:cubicBezTo>
                  <a:cubicBezTo>
                    <a:pt x="44" y="49"/>
                    <a:pt x="44" y="49"/>
                    <a:pt x="44" y="49"/>
                  </a:cubicBezTo>
                  <a:cubicBezTo>
                    <a:pt x="44" y="59"/>
                    <a:pt x="44" y="59"/>
                    <a:pt x="44" y="59"/>
                  </a:cubicBezTo>
                  <a:lnTo>
                    <a:pt x="55" y="59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79"/>
          <p:cNvGrpSpPr/>
          <p:nvPr/>
        </p:nvGrpSpPr>
        <p:grpSpPr>
          <a:xfrm>
            <a:off x="8674821" y="3229350"/>
            <a:ext cx="659525" cy="640643"/>
            <a:chOff x="630683" y="4190009"/>
            <a:chExt cx="469021" cy="455593"/>
          </a:xfrm>
        </p:grpSpPr>
        <p:sp>
          <p:nvSpPr>
            <p:cNvPr id="181" name="Oval 180"/>
            <p:cNvSpPr>
              <a:spLocks noChangeAspect="1"/>
            </p:cNvSpPr>
            <p:nvPr/>
          </p:nvSpPr>
          <p:spPr>
            <a:xfrm>
              <a:off x="630683" y="4190009"/>
              <a:ext cx="469021" cy="45559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2" name="Freeform 103"/>
            <p:cNvSpPr>
              <a:spLocks noEditPoints="1"/>
            </p:cNvSpPr>
            <p:nvPr/>
          </p:nvSpPr>
          <p:spPr bwMode="auto">
            <a:xfrm>
              <a:off x="765181" y="4270535"/>
              <a:ext cx="200025" cy="294541"/>
            </a:xfrm>
            <a:custGeom>
              <a:avLst/>
              <a:gdLst/>
              <a:ahLst/>
              <a:cxnLst>
                <a:cxn ang="0">
                  <a:pos x="37" y="29"/>
                </a:cxn>
                <a:cxn ang="0">
                  <a:pos x="31" y="41"/>
                </a:cxn>
                <a:cxn ang="0">
                  <a:pos x="33" y="44"/>
                </a:cxn>
                <a:cxn ang="0">
                  <a:pos x="32" y="47"/>
                </a:cxn>
                <a:cxn ang="0">
                  <a:pos x="33" y="49"/>
                </a:cxn>
                <a:cxn ang="0">
                  <a:pos x="31" y="53"/>
                </a:cxn>
                <a:cxn ang="0">
                  <a:pos x="31" y="54"/>
                </a:cxn>
                <a:cxn ang="0">
                  <a:pos x="27" y="58"/>
                </a:cxn>
                <a:cxn ang="0">
                  <a:pos x="21" y="62"/>
                </a:cxn>
                <a:cxn ang="0">
                  <a:pos x="15" y="58"/>
                </a:cxn>
                <a:cxn ang="0">
                  <a:pos x="11" y="54"/>
                </a:cxn>
                <a:cxn ang="0">
                  <a:pos x="11" y="53"/>
                </a:cxn>
                <a:cxn ang="0">
                  <a:pos x="9" y="49"/>
                </a:cxn>
                <a:cxn ang="0">
                  <a:pos x="10" y="47"/>
                </a:cxn>
                <a:cxn ang="0">
                  <a:pos x="9" y="44"/>
                </a:cxn>
                <a:cxn ang="0">
                  <a:pos x="11" y="41"/>
                </a:cxn>
                <a:cxn ang="0">
                  <a:pos x="5" y="29"/>
                </a:cxn>
                <a:cxn ang="0">
                  <a:pos x="0" y="18"/>
                </a:cxn>
                <a:cxn ang="0">
                  <a:pos x="21" y="0"/>
                </a:cxn>
                <a:cxn ang="0">
                  <a:pos x="42" y="18"/>
                </a:cxn>
                <a:cxn ang="0">
                  <a:pos x="37" y="29"/>
                </a:cxn>
                <a:cxn ang="0">
                  <a:pos x="21" y="6"/>
                </a:cxn>
                <a:cxn ang="0">
                  <a:pos x="6" y="18"/>
                </a:cxn>
                <a:cxn ang="0">
                  <a:pos x="8" y="26"/>
                </a:cxn>
                <a:cxn ang="0">
                  <a:pos x="11" y="28"/>
                </a:cxn>
                <a:cxn ang="0">
                  <a:pos x="16" y="40"/>
                </a:cxn>
                <a:cxn ang="0">
                  <a:pos x="26" y="40"/>
                </a:cxn>
                <a:cxn ang="0">
                  <a:pos x="31" y="28"/>
                </a:cxn>
                <a:cxn ang="0">
                  <a:pos x="34" y="26"/>
                </a:cxn>
                <a:cxn ang="0">
                  <a:pos x="36" y="18"/>
                </a:cxn>
                <a:cxn ang="0">
                  <a:pos x="21" y="6"/>
                </a:cxn>
                <a:cxn ang="0">
                  <a:pos x="29" y="20"/>
                </a:cxn>
                <a:cxn ang="0">
                  <a:pos x="27" y="18"/>
                </a:cxn>
                <a:cxn ang="0">
                  <a:pos x="21" y="15"/>
                </a:cxn>
                <a:cxn ang="0">
                  <a:pos x="20" y="13"/>
                </a:cxn>
                <a:cxn ang="0">
                  <a:pos x="21" y="12"/>
                </a:cxn>
                <a:cxn ang="0">
                  <a:pos x="30" y="18"/>
                </a:cxn>
                <a:cxn ang="0">
                  <a:pos x="29" y="20"/>
                </a:cxn>
              </a:cxnLst>
              <a:rect l="0" t="0" r="r" b="b"/>
              <a:pathLst>
                <a:path w="42" h="62">
                  <a:moveTo>
                    <a:pt x="37" y="29"/>
                  </a:moveTo>
                  <a:cubicBezTo>
                    <a:pt x="35" y="32"/>
                    <a:pt x="31" y="37"/>
                    <a:pt x="31" y="41"/>
                  </a:cubicBezTo>
                  <a:cubicBezTo>
                    <a:pt x="32" y="42"/>
                    <a:pt x="33" y="43"/>
                    <a:pt x="33" y="44"/>
                  </a:cubicBezTo>
                  <a:cubicBezTo>
                    <a:pt x="33" y="45"/>
                    <a:pt x="32" y="46"/>
                    <a:pt x="32" y="47"/>
                  </a:cubicBezTo>
                  <a:cubicBezTo>
                    <a:pt x="32" y="47"/>
                    <a:pt x="33" y="48"/>
                    <a:pt x="33" y="49"/>
                  </a:cubicBezTo>
                  <a:cubicBezTo>
                    <a:pt x="33" y="51"/>
                    <a:pt x="32" y="52"/>
                    <a:pt x="31" y="53"/>
                  </a:cubicBezTo>
                  <a:cubicBezTo>
                    <a:pt x="31" y="53"/>
                    <a:pt x="31" y="54"/>
                    <a:pt x="31" y="54"/>
                  </a:cubicBezTo>
                  <a:cubicBezTo>
                    <a:pt x="31" y="57"/>
                    <a:pt x="29" y="58"/>
                    <a:pt x="27" y="58"/>
                  </a:cubicBezTo>
                  <a:cubicBezTo>
                    <a:pt x="26" y="61"/>
                    <a:pt x="24" y="62"/>
                    <a:pt x="21" y="62"/>
                  </a:cubicBezTo>
                  <a:cubicBezTo>
                    <a:pt x="19" y="62"/>
                    <a:pt x="16" y="61"/>
                    <a:pt x="15" y="58"/>
                  </a:cubicBezTo>
                  <a:cubicBezTo>
                    <a:pt x="13" y="58"/>
                    <a:pt x="11" y="57"/>
                    <a:pt x="11" y="54"/>
                  </a:cubicBezTo>
                  <a:cubicBezTo>
                    <a:pt x="11" y="54"/>
                    <a:pt x="11" y="53"/>
                    <a:pt x="11" y="53"/>
                  </a:cubicBezTo>
                  <a:cubicBezTo>
                    <a:pt x="10" y="52"/>
                    <a:pt x="9" y="51"/>
                    <a:pt x="9" y="49"/>
                  </a:cubicBezTo>
                  <a:cubicBezTo>
                    <a:pt x="9" y="48"/>
                    <a:pt x="10" y="47"/>
                    <a:pt x="10" y="47"/>
                  </a:cubicBezTo>
                  <a:cubicBezTo>
                    <a:pt x="10" y="46"/>
                    <a:pt x="9" y="45"/>
                    <a:pt x="9" y="44"/>
                  </a:cubicBezTo>
                  <a:cubicBezTo>
                    <a:pt x="9" y="43"/>
                    <a:pt x="10" y="42"/>
                    <a:pt x="11" y="41"/>
                  </a:cubicBezTo>
                  <a:cubicBezTo>
                    <a:pt x="11" y="37"/>
                    <a:pt x="7" y="32"/>
                    <a:pt x="5" y="29"/>
                  </a:cubicBezTo>
                  <a:cubicBezTo>
                    <a:pt x="2" y="26"/>
                    <a:pt x="0" y="23"/>
                    <a:pt x="0" y="18"/>
                  </a:cubicBezTo>
                  <a:cubicBezTo>
                    <a:pt x="0" y="8"/>
                    <a:pt x="11" y="0"/>
                    <a:pt x="21" y="0"/>
                  </a:cubicBezTo>
                  <a:cubicBezTo>
                    <a:pt x="31" y="0"/>
                    <a:pt x="42" y="8"/>
                    <a:pt x="42" y="18"/>
                  </a:cubicBezTo>
                  <a:cubicBezTo>
                    <a:pt x="42" y="23"/>
                    <a:pt x="40" y="26"/>
                    <a:pt x="37" y="29"/>
                  </a:cubicBezTo>
                  <a:close/>
                  <a:moveTo>
                    <a:pt x="21" y="6"/>
                  </a:moveTo>
                  <a:cubicBezTo>
                    <a:pt x="14" y="6"/>
                    <a:pt x="6" y="10"/>
                    <a:pt x="6" y="18"/>
                  </a:cubicBezTo>
                  <a:cubicBezTo>
                    <a:pt x="6" y="21"/>
                    <a:pt x="7" y="24"/>
                    <a:pt x="8" y="26"/>
                  </a:cubicBezTo>
                  <a:cubicBezTo>
                    <a:pt x="9" y="27"/>
                    <a:pt x="10" y="27"/>
                    <a:pt x="11" y="28"/>
                  </a:cubicBezTo>
                  <a:cubicBezTo>
                    <a:pt x="14" y="32"/>
                    <a:pt x="16" y="36"/>
                    <a:pt x="16" y="40"/>
                  </a:cubicBezTo>
                  <a:cubicBezTo>
                    <a:pt x="26" y="40"/>
                    <a:pt x="26" y="40"/>
                    <a:pt x="26" y="40"/>
                  </a:cubicBezTo>
                  <a:cubicBezTo>
                    <a:pt x="26" y="36"/>
                    <a:pt x="28" y="32"/>
                    <a:pt x="31" y="28"/>
                  </a:cubicBezTo>
                  <a:cubicBezTo>
                    <a:pt x="32" y="27"/>
                    <a:pt x="33" y="27"/>
                    <a:pt x="34" y="26"/>
                  </a:cubicBezTo>
                  <a:cubicBezTo>
                    <a:pt x="35" y="24"/>
                    <a:pt x="36" y="21"/>
                    <a:pt x="36" y="18"/>
                  </a:cubicBezTo>
                  <a:cubicBezTo>
                    <a:pt x="36" y="10"/>
                    <a:pt x="28" y="6"/>
                    <a:pt x="21" y="6"/>
                  </a:cubicBezTo>
                  <a:close/>
                  <a:moveTo>
                    <a:pt x="29" y="20"/>
                  </a:moveTo>
                  <a:cubicBezTo>
                    <a:pt x="28" y="20"/>
                    <a:pt x="27" y="19"/>
                    <a:pt x="27" y="18"/>
                  </a:cubicBezTo>
                  <a:cubicBezTo>
                    <a:pt x="27" y="16"/>
                    <a:pt x="23" y="15"/>
                    <a:pt x="21" y="15"/>
                  </a:cubicBezTo>
                  <a:cubicBezTo>
                    <a:pt x="20" y="15"/>
                    <a:pt x="20" y="14"/>
                    <a:pt x="20" y="13"/>
                  </a:cubicBezTo>
                  <a:cubicBezTo>
                    <a:pt x="20" y="13"/>
                    <a:pt x="20" y="12"/>
                    <a:pt x="21" y="12"/>
                  </a:cubicBezTo>
                  <a:cubicBezTo>
                    <a:pt x="25" y="12"/>
                    <a:pt x="30" y="14"/>
                    <a:pt x="30" y="18"/>
                  </a:cubicBezTo>
                  <a:cubicBezTo>
                    <a:pt x="30" y="19"/>
                    <a:pt x="29" y="20"/>
                    <a:pt x="29" y="20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1" name="Group 182"/>
          <p:cNvGrpSpPr/>
          <p:nvPr/>
        </p:nvGrpSpPr>
        <p:grpSpPr>
          <a:xfrm>
            <a:off x="8674821" y="2277304"/>
            <a:ext cx="659525" cy="640643"/>
            <a:chOff x="3425803" y="3384456"/>
            <a:chExt cx="469021" cy="455593"/>
          </a:xfrm>
        </p:grpSpPr>
        <p:sp>
          <p:nvSpPr>
            <p:cNvPr id="184" name="Oval 183"/>
            <p:cNvSpPr>
              <a:spLocks noChangeAspect="1"/>
            </p:cNvSpPr>
            <p:nvPr/>
          </p:nvSpPr>
          <p:spPr>
            <a:xfrm>
              <a:off x="3425803" y="3384456"/>
              <a:ext cx="469021" cy="45559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5" name="Freeform 5"/>
            <p:cNvSpPr>
              <a:spLocks noEditPoints="1"/>
            </p:cNvSpPr>
            <p:nvPr/>
          </p:nvSpPr>
          <p:spPr bwMode="auto">
            <a:xfrm>
              <a:off x="3520613" y="3471340"/>
              <a:ext cx="279400" cy="279400"/>
            </a:xfrm>
            <a:custGeom>
              <a:avLst/>
              <a:gdLst/>
              <a:ahLst/>
              <a:cxnLst>
                <a:cxn ang="0">
                  <a:pos x="0" y="192"/>
                </a:cxn>
                <a:cxn ang="0">
                  <a:pos x="255" y="135"/>
                </a:cxn>
                <a:cxn ang="0">
                  <a:pos x="277" y="122"/>
                </a:cxn>
                <a:cxn ang="0">
                  <a:pos x="303" y="116"/>
                </a:cxn>
                <a:cxn ang="0">
                  <a:pos x="296" y="105"/>
                </a:cxn>
                <a:cxn ang="0">
                  <a:pos x="278" y="89"/>
                </a:cxn>
                <a:cxn ang="0">
                  <a:pos x="265" y="90"/>
                </a:cxn>
                <a:cxn ang="0">
                  <a:pos x="256" y="82"/>
                </a:cxn>
                <a:cxn ang="0">
                  <a:pos x="231" y="73"/>
                </a:cxn>
                <a:cxn ang="0">
                  <a:pos x="234" y="98"/>
                </a:cxn>
                <a:cxn ang="0">
                  <a:pos x="224" y="118"/>
                </a:cxn>
                <a:cxn ang="0">
                  <a:pos x="205" y="103"/>
                </a:cxn>
                <a:cxn ang="0">
                  <a:pos x="175" y="89"/>
                </a:cxn>
                <a:cxn ang="0">
                  <a:pos x="183" y="68"/>
                </a:cxn>
                <a:cxn ang="0">
                  <a:pos x="212" y="58"/>
                </a:cxn>
                <a:cxn ang="0">
                  <a:pos x="207" y="47"/>
                </a:cxn>
                <a:cxn ang="0">
                  <a:pos x="188" y="50"/>
                </a:cxn>
                <a:cxn ang="0">
                  <a:pos x="168" y="37"/>
                </a:cxn>
                <a:cxn ang="0">
                  <a:pos x="171" y="52"/>
                </a:cxn>
                <a:cxn ang="0">
                  <a:pos x="157" y="52"/>
                </a:cxn>
                <a:cxn ang="0">
                  <a:pos x="141" y="40"/>
                </a:cxn>
                <a:cxn ang="0">
                  <a:pos x="126" y="47"/>
                </a:cxn>
                <a:cxn ang="0">
                  <a:pos x="143" y="51"/>
                </a:cxn>
                <a:cxn ang="0">
                  <a:pos x="131" y="58"/>
                </a:cxn>
                <a:cxn ang="0">
                  <a:pos x="56" y="107"/>
                </a:cxn>
                <a:cxn ang="0">
                  <a:pos x="65" y="118"/>
                </a:cxn>
                <a:cxn ang="0">
                  <a:pos x="79" y="135"/>
                </a:cxn>
                <a:cxn ang="0">
                  <a:pos x="74" y="158"/>
                </a:cxn>
                <a:cxn ang="0">
                  <a:pos x="88" y="185"/>
                </a:cxn>
                <a:cxn ang="0">
                  <a:pos x="108" y="214"/>
                </a:cxn>
                <a:cxn ang="0">
                  <a:pos x="118" y="227"/>
                </a:cxn>
                <a:cxn ang="0">
                  <a:pos x="105" y="197"/>
                </a:cxn>
                <a:cxn ang="0">
                  <a:pos x="125" y="225"/>
                </a:cxn>
                <a:cxn ang="0">
                  <a:pos x="150" y="255"/>
                </a:cxn>
                <a:cxn ang="0">
                  <a:pos x="184" y="269"/>
                </a:cxn>
                <a:cxn ang="0">
                  <a:pos x="213" y="290"/>
                </a:cxn>
                <a:cxn ang="0">
                  <a:pos x="224" y="288"/>
                </a:cxn>
                <a:cxn ang="0">
                  <a:pos x="212" y="268"/>
                </a:cxn>
                <a:cxn ang="0">
                  <a:pos x="197" y="262"/>
                </a:cxn>
                <a:cxn ang="0">
                  <a:pos x="194" y="239"/>
                </a:cxn>
                <a:cxn ang="0">
                  <a:pos x="171" y="250"/>
                </a:cxn>
                <a:cxn ang="0">
                  <a:pos x="168" y="210"/>
                </a:cxn>
                <a:cxn ang="0">
                  <a:pos x="184" y="206"/>
                </a:cxn>
                <a:cxn ang="0">
                  <a:pos x="196" y="202"/>
                </a:cxn>
                <a:cxn ang="0">
                  <a:pos x="214" y="211"/>
                </a:cxn>
                <a:cxn ang="0">
                  <a:pos x="221" y="205"/>
                </a:cxn>
                <a:cxn ang="0">
                  <a:pos x="234" y="179"/>
                </a:cxn>
                <a:cxn ang="0">
                  <a:pos x="233" y="171"/>
                </a:cxn>
                <a:cxn ang="0">
                  <a:pos x="252" y="157"/>
                </a:cxn>
                <a:cxn ang="0">
                  <a:pos x="266" y="143"/>
                </a:cxn>
                <a:cxn ang="0">
                  <a:pos x="273" y="131"/>
                </a:cxn>
                <a:cxn ang="0">
                  <a:pos x="255" y="135"/>
                </a:cxn>
                <a:cxn ang="0">
                  <a:pos x="295" y="298"/>
                </a:cxn>
                <a:cxn ang="0">
                  <a:pos x="272" y="288"/>
                </a:cxn>
                <a:cxn ang="0">
                  <a:pos x="251" y="288"/>
                </a:cxn>
                <a:cxn ang="0">
                  <a:pos x="236" y="286"/>
                </a:cxn>
                <a:cxn ang="0">
                  <a:pos x="230" y="307"/>
                </a:cxn>
                <a:cxn ang="0">
                  <a:pos x="223" y="335"/>
                </a:cxn>
                <a:cxn ang="0">
                  <a:pos x="308" y="302"/>
                </a:cxn>
              </a:cxnLst>
              <a:rect l="0" t="0" r="r" b="b"/>
              <a:pathLst>
                <a:path w="384" h="384">
                  <a:moveTo>
                    <a:pt x="384" y="192"/>
                  </a:moveTo>
                  <a:cubicBezTo>
                    <a:pt x="384" y="298"/>
                    <a:pt x="298" y="384"/>
                    <a:pt x="192" y="384"/>
                  </a:cubicBezTo>
                  <a:cubicBezTo>
                    <a:pt x="86" y="384"/>
                    <a:pt x="0" y="298"/>
                    <a:pt x="0" y="192"/>
                  </a:cubicBezTo>
                  <a:cubicBezTo>
                    <a:pt x="0" y="86"/>
                    <a:pt x="86" y="0"/>
                    <a:pt x="192" y="0"/>
                  </a:cubicBezTo>
                  <a:cubicBezTo>
                    <a:pt x="298" y="0"/>
                    <a:pt x="384" y="86"/>
                    <a:pt x="384" y="192"/>
                  </a:cubicBezTo>
                  <a:close/>
                  <a:moveTo>
                    <a:pt x="255" y="135"/>
                  </a:moveTo>
                  <a:cubicBezTo>
                    <a:pt x="256" y="135"/>
                    <a:pt x="257" y="130"/>
                    <a:pt x="258" y="129"/>
                  </a:cubicBezTo>
                  <a:cubicBezTo>
                    <a:pt x="260" y="127"/>
                    <a:pt x="262" y="126"/>
                    <a:pt x="264" y="125"/>
                  </a:cubicBezTo>
                  <a:cubicBezTo>
                    <a:pt x="268" y="124"/>
                    <a:pt x="272" y="123"/>
                    <a:pt x="277" y="122"/>
                  </a:cubicBezTo>
                  <a:cubicBezTo>
                    <a:pt x="281" y="121"/>
                    <a:pt x="286" y="121"/>
                    <a:pt x="289" y="125"/>
                  </a:cubicBezTo>
                  <a:cubicBezTo>
                    <a:pt x="289" y="124"/>
                    <a:pt x="295" y="119"/>
                    <a:pt x="295" y="119"/>
                  </a:cubicBezTo>
                  <a:cubicBezTo>
                    <a:pt x="298" y="118"/>
                    <a:pt x="301" y="118"/>
                    <a:pt x="303" y="116"/>
                  </a:cubicBezTo>
                  <a:cubicBezTo>
                    <a:pt x="303" y="115"/>
                    <a:pt x="303" y="110"/>
                    <a:pt x="303" y="110"/>
                  </a:cubicBezTo>
                  <a:cubicBezTo>
                    <a:pt x="299" y="111"/>
                    <a:pt x="298" y="107"/>
                    <a:pt x="297" y="103"/>
                  </a:cubicBezTo>
                  <a:cubicBezTo>
                    <a:pt x="297" y="104"/>
                    <a:pt x="297" y="104"/>
                    <a:pt x="296" y="105"/>
                  </a:cubicBezTo>
                  <a:cubicBezTo>
                    <a:pt x="296" y="102"/>
                    <a:pt x="291" y="104"/>
                    <a:pt x="290" y="104"/>
                  </a:cubicBezTo>
                  <a:cubicBezTo>
                    <a:pt x="284" y="102"/>
                    <a:pt x="285" y="98"/>
                    <a:pt x="283" y="94"/>
                  </a:cubicBezTo>
                  <a:cubicBezTo>
                    <a:pt x="282" y="92"/>
                    <a:pt x="279" y="91"/>
                    <a:pt x="278" y="89"/>
                  </a:cubicBezTo>
                  <a:cubicBezTo>
                    <a:pt x="277" y="87"/>
                    <a:pt x="277" y="84"/>
                    <a:pt x="274" y="84"/>
                  </a:cubicBezTo>
                  <a:cubicBezTo>
                    <a:pt x="273" y="84"/>
                    <a:pt x="270" y="89"/>
                    <a:pt x="270" y="89"/>
                  </a:cubicBezTo>
                  <a:cubicBezTo>
                    <a:pt x="267" y="88"/>
                    <a:pt x="266" y="89"/>
                    <a:pt x="265" y="90"/>
                  </a:cubicBezTo>
                  <a:cubicBezTo>
                    <a:pt x="263" y="91"/>
                    <a:pt x="262" y="91"/>
                    <a:pt x="260" y="92"/>
                  </a:cubicBezTo>
                  <a:cubicBezTo>
                    <a:pt x="265" y="90"/>
                    <a:pt x="258" y="88"/>
                    <a:pt x="256" y="88"/>
                  </a:cubicBezTo>
                  <a:cubicBezTo>
                    <a:pt x="260" y="87"/>
                    <a:pt x="258" y="83"/>
                    <a:pt x="256" y="82"/>
                  </a:cubicBezTo>
                  <a:cubicBezTo>
                    <a:pt x="256" y="82"/>
                    <a:pt x="257" y="82"/>
                    <a:pt x="257" y="82"/>
                  </a:cubicBezTo>
                  <a:cubicBezTo>
                    <a:pt x="257" y="79"/>
                    <a:pt x="250" y="77"/>
                    <a:pt x="247" y="76"/>
                  </a:cubicBezTo>
                  <a:cubicBezTo>
                    <a:pt x="245" y="74"/>
                    <a:pt x="233" y="72"/>
                    <a:pt x="231" y="73"/>
                  </a:cubicBezTo>
                  <a:cubicBezTo>
                    <a:pt x="228" y="75"/>
                    <a:pt x="231" y="80"/>
                    <a:pt x="231" y="83"/>
                  </a:cubicBezTo>
                  <a:cubicBezTo>
                    <a:pt x="232" y="86"/>
                    <a:pt x="228" y="86"/>
                    <a:pt x="228" y="89"/>
                  </a:cubicBezTo>
                  <a:cubicBezTo>
                    <a:pt x="228" y="93"/>
                    <a:pt x="236" y="92"/>
                    <a:pt x="234" y="98"/>
                  </a:cubicBezTo>
                  <a:cubicBezTo>
                    <a:pt x="233" y="102"/>
                    <a:pt x="228" y="102"/>
                    <a:pt x="226" y="105"/>
                  </a:cubicBezTo>
                  <a:cubicBezTo>
                    <a:pt x="224" y="108"/>
                    <a:pt x="227" y="112"/>
                    <a:pt x="229" y="114"/>
                  </a:cubicBezTo>
                  <a:cubicBezTo>
                    <a:pt x="231" y="115"/>
                    <a:pt x="225" y="118"/>
                    <a:pt x="224" y="118"/>
                  </a:cubicBezTo>
                  <a:cubicBezTo>
                    <a:pt x="220" y="120"/>
                    <a:pt x="217" y="114"/>
                    <a:pt x="216" y="110"/>
                  </a:cubicBezTo>
                  <a:cubicBezTo>
                    <a:pt x="215" y="108"/>
                    <a:pt x="215" y="104"/>
                    <a:pt x="212" y="103"/>
                  </a:cubicBezTo>
                  <a:cubicBezTo>
                    <a:pt x="210" y="102"/>
                    <a:pt x="206" y="102"/>
                    <a:pt x="205" y="103"/>
                  </a:cubicBezTo>
                  <a:cubicBezTo>
                    <a:pt x="203" y="99"/>
                    <a:pt x="198" y="98"/>
                    <a:pt x="194" y="97"/>
                  </a:cubicBezTo>
                  <a:cubicBezTo>
                    <a:pt x="189" y="95"/>
                    <a:pt x="185" y="95"/>
                    <a:pt x="180" y="96"/>
                  </a:cubicBezTo>
                  <a:cubicBezTo>
                    <a:pt x="181" y="95"/>
                    <a:pt x="179" y="88"/>
                    <a:pt x="175" y="89"/>
                  </a:cubicBezTo>
                  <a:cubicBezTo>
                    <a:pt x="176" y="86"/>
                    <a:pt x="176" y="84"/>
                    <a:pt x="176" y="81"/>
                  </a:cubicBezTo>
                  <a:cubicBezTo>
                    <a:pt x="177" y="79"/>
                    <a:pt x="178" y="77"/>
                    <a:pt x="179" y="75"/>
                  </a:cubicBezTo>
                  <a:cubicBezTo>
                    <a:pt x="180" y="74"/>
                    <a:pt x="185" y="69"/>
                    <a:pt x="183" y="68"/>
                  </a:cubicBezTo>
                  <a:cubicBezTo>
                    <a:pt x="188" y="69"/>
                    <a:pt x="193" y="69"/>
                    <a:pt x="196" y="66"/>
                  </a:cubicBezTo>
                  <a:cubicBezTo>
                    <a:pt x="198" y="63"/>
                    <a:pt x="199" y="60"/>
                    <a:pt x="202" y="57"/>
                  </a:cubicBezTo>
                  <a:cubicBezTo>
                    <a:pt x="205" y="53"/>
                    <a:pt x="209" y="58"/>
                    <a:pt x="212" y="58"/>
                  </a:cubicBezTo>
                  <a:cubicBezTo>
                    <a:pt x="217" y="59"/>
                    <a:pt x="217" y="53"/>
                    <a:pt x="214" y="51"/>
                  </a:cubicBezTo>
                  <a:cubicBezTo>
                    <a:pt x="218" y="51"/>
                    <a:pt x="215" y="45"/>
                    <a:pt x="213" y="44"/>
                  </a:cubicBezTo>
                  <a:cubicBezTo>
                    <a:pt x="211" y="43"/>
                    <a:pt x="202" y="46"/>
                    <a:pt x="207" y="47"/>
                  </a:cubicBezTo>
                  <a:cubicBezTo>
                    <a:pt x="206" y="47"/>
                    <a:pt x="200" y="59"/>
                    <a:pt x="196" y="53"/>
                  </a:cubicBezTo>
                  <a:cubicBezTo>
                    <a:pt x="195" y="52"/>
                    <a:pt x="195" y="47"/>
                    <a:pt x="193" y="46"/>
                  </a:cubicBezTo>
                  <a:cubicBezTo>
                    <a:pt x="190" y="46"/>
                    <a:pt x="189" y="49"/>
                    <a:pt x="188" y="50"/>
                  </a:cubicBezTo>
                  <a:cubicBezTo>
                    <a:pt x="190" y="47"/>
                    <a:pt x="181" y="45"/>
                    <a:pt x="180" y="44"/>
                  </a:cubicBezTo>
                  <a:cubicBezTo>
                    <a:pt x="183" y="42"/>
                    <a:pt x="180" y="39"/>
                    <a:pt x="178" y="38"/>
                  </a:cubicBezTo>
                  <a:cubicBezTo>
                    <a:pt x="176" y="36"/>
                    <a:pt x="169" y="35"/>
                    <a:pt x="168" y="37"/>
                  </a:cubicBezTo>
                  <a:cubicBezTo>
                    <a:pt x="163" y="43"/>
                    <a:pt x="173" y="44"/>
                    <a:pt x="175" y="45"/>
                  </a:cubicBezTo>
                  <a:cubicBezTo>
                    <a:pt x="176" y="46"/>
                    <a:pt x="179" y="48"/>
                    <a:pt x="177" y="49"/>
                  </a:cubicBezTo>
                  <a:cubicBezTo>
                    <a:pt x="176" y="50"/>
                    <a:pt x="171" y="51"/>
                    <a:pt x="171" y="52"/>
                  </a:cubicBezTo>
                  <a:cubicBezTo>
                    <a:pt x="169" y="54"/>
                    <a:pt x="172" y="57"/>
                    <a:pt x="170" y="59"/>
                  </a:cubicBezTo>
                  <a:cubicBezTo>
                    <a:pt x="168" y="57"/>
                    <a:pt x="168" y="53"/>
                    <a:pt x="166" y="50"/>
                  </a:cubicBezTo>
                  <a:cubicBezTo>
                    <a:pt x="168" y="53"/>
                    <a:pt x="157" y="52"/>
                    <a:pt x="157" y="52"/>
                  </a:cubicBezTo>
                  <a:cubicBezTo>
                    <a:pt x="154" y="52"/>
                    <a:pt x="148" y="54"/>
                    <a:pt x="145" y="50"/>
                  </a:cubicBezTo>
                  <a:cubicBezTo>
                    <a:pt x="144" y="49"/>
                    <a:pt x="144" y="44"/>
                    <a:pt x="146" y="45"/>
                  </a:cubicBezTo>
                  <a:cubicBezTo>
                    <a:pt x="144" y="43"/>
                    <a:pt x="142" y="41"/>
                    <a:pt x="141" y="40"/>
                  </a:cubicBezTo>
                  <a:cubicBezTo>
                    <a:pt x="132" y="43"/>
                    <a:pt x="125" y="47"/>
                    <a:pt x="117" y="51"/>
                  </a:cubicBezTo>
                  <a:cubicBezTo>
                    <a:pt x="118" y="51"/>
                    <a:pt x="119" y="51"/>
                    <a:pt x="120" y="50"/>
                  </a:cubicBezTo>
                  <a:cubicBezTo>
                    <a:pt x="122" y="50"/>
                    <a:pt x="124" y="48"/>
                    <a:pt x="126" y="47"/>
                  </a:cubicBezTo>
                  <a:cubicBezTo>
                    <a:pt x="128" y="46"/>
                    <a:pt x="134" y="43"/>
                    <a:pt x="136" y="46"/>
                  </a:cubicBezTo>
                  <a:cubicBezTo>
                    <a:pt x="137" y="45"/>
                    <a:pt x="137" y="45"/>
                    <a:pt x="138" y="44"/>
                  </a:cubicBezTo>
                  <a:cubicBezTo>
                    <a:pt x="139" y="46"/>
                    <a:pt x="141" y="48"/>
                    <a:pt x="143" y="51"/>
                  </a:cubicBezTo>
                  <a:cubicBezTo>
                    <a:pt x="141" y="50"/>
                    <a:pt x="137" y="50"/>
                    <a:pt x="135" y="50"/>
                  </a:cubicBezTo>
                  <a:cubicBezTo>
                    <a:pt x="133" y="51"/>
                    <a:pt x="130" y="51"/>
                    <a:pt x="130" y="53"/>
                  </a:cubicBezTo>
                  <a:cubicBezTo>
                    <a:pt x="130" y="55"/>
                    <a:pt x="131" y="57"/>
                    <a:pt x="131" y="58"/>
                  </a:cubicBezTo>
                  <a:cubicBezTo>
                    <a:pt x="128" y="56"/>
                    <a:pt x="125" y="52"/>
                    <a:pt x="121" y="51"/>
                  </a:cubicBezTo>
                  <a:cubicBezTo>
                    <a:pt x="119" y="51"/>
                    <a:pt x="117" y="51"/>
                    <a:pt x="115" y="52"/>
                  </a:cubicBezTo>
                  <a:cubicBezTo>
                    <a:pt x="91" y="65"/>
                    <a:pt x="71" y="84"/>
                    <a:pt x="56" y="107"/>
                  </a:cubicBezTo>
                  <a:cubicBezTo>
                    <a:pt x="57" y="108"/>
                    <a:pt x="58" y="109"/>
                    <a:pt x="59" y="109"/>
                  </a:cubicBezTo>
                  <a:cubicBezTo>
                    <a:pt x="62" y="110"/>
                    <a:pt x="59" y="117"/>
                    <a:pt x="64" y="113"/>
                  </a:cubicBezTo>
                  <a:cubicBezTo>
                    <a:pt x="66" y="115"/>
                    <a:pt x="66" y="116"/>
                    <a:pt x="65" y="118"/>
                  </a:cubicBezTo>
                  <a:cubicBezTo>
                    <a:pt x="65" y="118"/>
                    <a:pt x="75" y="124"/>
                    <a:pt x="76" y="125"/>
                  </a:cubicBezTo>
                  <a:cubicBezTo>
                    <a:pt x="78" y="126"/>
                    <a:pt x="80" y="128"/>
                    <a:pt x="81" y="130"/>
                  </a:cubicBezTo>
                  <a:cubicBezTo>
                    <a:pt x="82" y="132"/>
                    <a:pt x="80" y="134"/>
                    <a:pt x="79" y="135"/>
                  </a:cubicBezTo>
                  <a:cubicBezTo>
                    <a:pt x="78" y="134"/>
                    <a:pt x="75" y="130"/>
                    <a:pt x="74" y="131"/>
                  </a:cubicBezTo>
                  <a:cubicBezTo>
                    <a:pt x="73" y="133"/>
                    <a:pt x="74" y="139"/>
                    <a:pt x="77" y="139"/>
                  </a:cubicBezTo>
                  <a:cubicBezTo>
                    <a:pt x="73" y="139"/>
                    <a:pt x="75" y="155"/>
                    <a:pt x="74" y="158"/>
                  </a:cubicBezTo>
                  <a:cubicBezTo>
                    <a:pt x="74" y="158"/>
                    <a:pt x="74" y="158"/>
                    <a:pt x="74" y="158"/>
                  </a:cubicBezTo>
                  <a:cubicBezTo>
                    <a:pt x="73" y="161"/>
                    <a:pt x="76" y="173"/>
                    <a:pt x="81" y="172"/>
                  </a:cubicBezTo>
                  <a:cubicBezTo>
                    <a:pt x="78" y="172"/>
                    <a:pt x="87" y="184"/>
                    <a:pt x="88" y="185"/>
                  </a:cubicBezTo>
                  <a:cubicBezTo>
                    <a:pt x="91" y="187"/>
                    <a:pt x="95" y="188"/>
                    <a:pt x="97" y="192"/>
                  </a:cubicBezTo>
                  <a:cubicBezTo>
                    <a:pt x="100" y="195"/>
                    <a:pt x="100" y="201"/>
                    <a:pt x="103" y="203"/>
                  </a:cubicBezTo>
                  <a:cubicBezTo>
                    <a:pt x="102" y="206"/>
                    <a:pt x="108" y="210"/>
                    <a:pt x="108" y="214"/>
                  </a:cubicBezTo>
                  <a:cubicBezTo>
                    <a:pt x="108" y="214"/>
                    <a:pt x="107" y="214"/>
                    <a:pt x="107" y="215"/>
                  </a:cubicBezTo>
                  <a:cubicBezTo>
                    <a:pt x="108" y="218"/>
                    <a:pt x="113" y="218"/>
                    <a:pt x="115" y="221"/>
                  </a:cubicBezTo>
                  <a:cubicBezTo>
                    <a:pt x="116" y="223"/>
                    <a:pt x="115" y="228"/>
                    <a:pt x="118" y="227"/>
                  </a:cubicBezTo>
                  <a:cubicBezTo>
                    <a:pt x="118" y="222"/>
                    <a:pt x="115" y="216"/>
                    <a:pt x="112" y="212"/>
                  </a:cubicBezTo>
                  <a:cubicBezTo>
                    <a:pt x="110" y="209"/>
                    <a:pt x="109" y="207"/>
                    <a:pt x="108" y="204"/>
                  </a:cubicBezTo>
                  <a:cubicBezTo>
                    <a:pt x="106" y="202"/>
                    <a:pt x="106" y="199"/>
                    <a:pt x="105" y="197"/>
                  </a:cubicBezTo>
                  <a:cubicBezTo>
                    <a:pt x="106" y="197"/>
                    <a:pt x="112" y="199"/>
                    <a:pt x="111" y="200"/>
                  </a:cubicBezTo>
                  <a:cubicBezTo>
                    <a:pt x="109" y="205"/>
                    <a:pt x="119" y="214"/>
                    <a:pt x="122" y="217"/>
                  </a:cubicBezTo>
                  <a:cubicBezTo>
                    <a:pt x="123" y="218"/>
                    <a:pt x="128" y="225"/>
                    <a:pt x="125" y="225"/>
                  </a:cubicBezTo>
                  <a:cubicBezTo>
                    <a:pt x="129" y="225"/>
                    <a:pt x="133" y="230"/>
                    <a:pt x="135" y="233"/>
                  </a:cubicBezTo>
                  <a:cubicBezTo>
                    <a:pt x="137" y="236"/>
                    <a:pt x="136" y="241"/>
                    <a:pt x="138" y="245"/>
                  </a:cubicBezTo>
                  <a:cubicBezTo>
                    <a:pt x="139" y="250"/>
                    <a:pt x="146" y="252"/>
                    <a:pt x="150" y="255"/>
                  </a:cubicBezTo>
                  <a:cubicBezTo>
                    <a:pt x="154" y="256"/>
                    <a:pt x="157" y="259"/>
                    <a:pt x="160" y="260"/>
                  </a:cubicBezTo>
                  <a:cubicBezTo>
                    <a:pt x="166" y="262"/>
                    <a:pt x="167" y="260"/>
                    <a:pt x="171" y="260"/>
                  </a:cubicBezTo>
                  <a:cubicBezTo>
                    <a:pt x="178" y="259"/>
                    <a:pt x="179" y="266"/>
                    <a:pt x="184" y="269"/>
                  </a:cubicBezTo>
                  <a:cubicBezTo>
                    <a:pt x="187" y="270"/>
                    <a:pt x="194" y="273"/>
                    <a:pt x="198" y="271"/>
                  </a:cubicBezTo>
                  <a:cubicBezTo>
                    <a:pt x="196" y="272"/>
                    <a:pt x="203" y="282"/>
                    <a:pt x="204" y="283"/>
                  </a:cubicBezTo>
                  <a:cubicBezTo>
                    <a:pt x="206" y="286"/>
                    <a:pt x="210" y="287"/>
                    <a:pt x="213" y="290"/>
                  </a:cubicBezTo>
                  <a:cubicBezTo>
                    <a:pt x="213" y="290"/>
                    <a:pt x="214" y="289"/>
                    <a:pt x="214" y="288"/>
                  </a:cubicBezTo>
                  <a:cubicBezTo>
                    <a:pt x="213" y="291"/>
                    <a:pt x="218" y="296"/>
                    <a:pt x="221" y="296"/>
                  </a:cubicBezTo>
                  <a:cubicBezTo>
                    <a:pt x="223" y="295"/>
                    <a:pt x="224" y="290"/>
                    <a:pt x="224" y="288"/>
                  </a:cubicBezTo>
                  <a:cubicBezTo>
                    <a:pt x="219" y="290"/>
                    <a:pt x="215" y="288"/>
                    <a:pt x="212" y="283"/>
                  </a:cubicBezTo>
                  <a:cubicBezTo>
                    <a:pt x="211" y="282"/>
                    <a:pt x="207" y="275"/>
                    <a:pt x="211" y="275"/>
                  </a:cubicBezTo>
                  <a:cubicBezTo>
                    <a:pt x="216" y="275"/>
                    <a:pt x="212" y="271"/>
                    <a:pt x="212" y="268"/>
                  </a:cubicBezTo>
                  <a:cubicBezTo>
                    <a:pt x="211" y="264"/>
                    <a:pt x="208" y="262"/>
                    <a:pt x="206" y="259"/>
                  </a:cubicBezTo>
                  <a:cubicBezTo>
                    <a:pt x="205" y="262"/>
                    <a:pt x="200" y="261"/>
                    <a:pt x="198" y="259"/>
                  </a:cubicBezTo>
                  <a:cubicBezTo>
                    <a:pt x="198" y="259"/>
                    <a:pt x="197" y="261"/>
                    <a:pt x="197" y="262"/>
                  </a:cubicBezTo>
                  <a:cubicBezTo>
                    <a:pt x="196" y="262"/>
                    <a:pt x="195" y="262"/>
                    <a:pt x="194" y="261"/>
                  </a:cubicBezTo>
                  <a:cubicBezTo>
                    <a:pt x="194" y="258"/>
                    <a:pt x="194" y="255"/>
                    <a:pt x="195" y="251"/>
                  </a:cubicBezTo>
                  <a:cubicBezTo>
                    <a:pt x="196" y="247"/>
                    <a:pt x="205" y="238"/>
                    <a:pt x="194" y="239"/>
                  </a:cubicBezTo>
                  <a:cubicBezTo>
                    <a:pt x="190" y="239"/>
                    <a:pt x="188" y="240"/>
                    <a:pt x="187" y="244"/>
                  </a:cubicBezTo>
                  <a:cubicBezTo>
                    <a:pt x="186" y="247"/>
                    <a:pt x="186" y="249"/>
                    <a:pt x="183" y="251"/>
                  </a:cubicBezTo>
                  <a:cubicBezTo>
                    <a:pt x="181" y="252"/>
                    <a:pt x="173" y="251"/>
                    <a:pt x="171" y="250"/>
                  </a:cubicBezTo>
                  <a:cubicBezTo>
                    <a:pt x="166" y="247"/>
                    <a:pt x="163" y="239"/>
                    <a:pt x="163" y="234"/>
                  </a:cubicBezTo>
                  <a:cubicBezTo>
                    <a:pt x="163" y="227"/>
                    <a:pt x="166" y="221"/>
                    <a:pt x="163" y="215"/>
                  </a:cubicBezTo>
                  <a:cubicBezTo>
                    <a:pt x="164" y="213"/>
                    <a:pt x="166" y="211"/>
                    <a:pt x="168" y="210"/>
                  </a:cubicBezTo>
                  <a:cubicBezTo>
                    <a:pt x="169" y="209"/>
                    <a:pt x="171" y="210"/>
                    <a:pt x="172" y="207"/>
                  </a:cubicBezTo>
                  <a:cubicBezTo>
                    <a:pt x="171" y="207"/>
                    <a:pt x="170" y="206"/>
                    <a:pt x="170" y="206"/>
                  </a:cubicBezTo>
                  <a:cubicBezTo>
                    <a:pt x="173" y="208"/>
                    <a:pt x="180" y="203"/>
                    <a:pt x="184" y="206"/>
                  </a:cubicBezTo>
                  <a:cubicBezTo>
                    <a:pt x="186" y="207"/>
                    <a:pt x="188" y="208"/>
                    <a:pt x="189" y="205"/>
                  </a:cubicBezTo>
                  <a:cubicBezTo>
                    <a:pt x="189" y="205"/>
                    <a:pt x="187" y="202"/>
                    <a:pt x="188" y="200"/>
                  </a:cubicBezTo>
                  <a:cubicBezTo>
                    <a:pt x="189" y="204"/>
                    <a:pt x="192" y="205"/>
                    <a:pt x="196" y="202"/>
                  </a:cubicBezTo>
                  <a:cubicBezTo>
                    <a:pt x="197" y="203"/>
                    <a:pt x="201" y="203"/>
                    <a:pt x="204" y="204"/>
                  </a:cubicBezTo>
                  <a:cubicBezTo>
                    <a:pt x="207" y="206"/>
                    <a:pt x="207" y="209"/>
                    <a:pt x="211" y="205"/>
                  </a:cubicBezTo>
                  <a:cubicBezTo>
                    <a:pt x="213" y="208"/>
                    <a:pt x="213" y="208"/>
                    <a:pt x="214" y="211"/>
                  </a:cubicBezTo>
                  <a:cubicBezTo>
                    <a:pt x="214" y="214"/>
                    <a:pt x="216" y="221"/>
                    <a:pt x="218" y="222"/>
                  </a:cubicBezTo>
                  <a:cubicBezTo>
                    <a:pt x="224" y="225"/>
                    <a:pt x="222" y="217"/>
                    <a:pt x="222" y="214"/>
                  </a:cubicBezTo>
                  <a:cubicBezTo>
                    <a:pt x="222" y="213"/>
                    <a:pt x="222" y="205"/>
                    <a:pt x="221" y="205"/>
                  </a:cubicBezTo>
                  <a:cubicBezTo>
                    <a:pt x="213" y="203"/>
                    <a:pt x="216" y="197"/>
                    <a:pt x="221" y="193"/>
                  </a:cubicBezTo>
                  <a:cubicBezTo>
                    <a:pt x="222" y="192"/>
                    <a:pt x="227" y="190"/>
                    <a:pt x="230" y="188"/>
                  </a:cubicBezTo>
                  <a:cubicBezTo>
                    <a:pt x="232" y="186"/>
                    <a:pt x="235" y="183"/>
                    <a:pt x="234" y="179"/>
                  </a:cubicBezTo>
                  <a:cubicBezTo>
                    <a:pt x="235" y="179"/>
                    <a:pt x="236" y="178"/>
                    <a:pt x="236" y="177"/>
                  </a:cubicBezTo>
                  <a:cubicBezTo>
                    <a:pt x="236" y="177"/>
                    <a:pt x="233" y="174"/>
                    <a:pt x="232" y="175"/>
                  </a:cubicBezTo>
                  <a:cubicBezTo>
                    <a:pt x="234" y="174"/>
                    <a:pt x="234" y="172"/>
                    <a:pt x="233" y="171"/>
                  </a:cubicBezTo>
                  <a:cubicBezTo>
                    <a:pt x="235" y="169"/>
                    <a:pt x="234" y="166"/>
                    <a:pt x="236" y="165"/>
                  </a:cubicBezTo>
                  <a:cubicBezTo>
                    <a:pt x="239" y="169"/>
                    <a:pt x="245" y="165"/>
                    <a:pt x="242" y="162"/>
                  </a:cubicBezTo>
                  <a:cubicBezTo>
                    <a:pt x="244" y="158"/>
                    <a:pt x="250" y="160"/>
                    <a:pt x="252" y="157"/>
                  </a:cubicBezTo>
                  <a:cubicBezTo>
                    <a:pt x="255" y="158"/>
                    <a:pt x="253" y="153"/>
                    <a:pt x="255" y="150"/>
                  </a:cubicBezTo>
                  <a:cubicBezTo>
                    <a:pt x="256" y="148"/>
                    <a:pt x="259" y="148"/>
                    <a:pt x="262" y="147"/>
                  </a:cubicBezTo>
                  <a:cubicBezTo>
                    <a:pt x="262" y="147"/>
                    <a:pt x="268" y="143"/>
                    <a:pt x="266" y="143"/>
                  </a:cubicBezTo>
                  <a:cubicBezTo>
                    <a:pt x="270" y="144"/>
                    <a:pt x="279" y="139"/>
                    <a:pt x="272" y="135"/>
                  </a:cubicBezTo>
                  <a:cubicBezTo>
                    <a:pt x="273" y="133"/>
                    <a:pt x="270" y="132"/>
                    <a:pt x="268" y="132"/>
                  </a:cubicBezTo>
                  <a:cubicBezTo>
                    <a:pt x="269" y="131"/>
                    <a:pt x="272" y="132"/>
                    <a:pt x="273" y="131"/>
                  </a:cubicBezTo>
                  <a:cubicBezTo>
                    <a:pt x="276" y="129"/>
                    <a:pt x="274" y="128"/>
                    <a:pt x="271" y="127"/>
                  </a:cubicBezTo>
                  <a:cubicBezTo>
                    <a:pt x="268" y="126"/>
                    <a:pt x="263" y="128"/>
                    <a:pt x="261" y="130"/>
                  </a:cubicBezTo>
                  <a:cubicBezTo>
                    <a:pt x="259" y="132"/>
                    <a:pt x="257" y="134"/>
                    <a:pt x="255" y="135"/>
                  </a:cubicBezTo>
                  <a:close/>
                  <a:moveTo>
                    <a:pt x="308" y="302"/>
                  </a:moveTo>
                  <a:cubicBezTo>
                    <a:pt x="306" y="301"/>
                    <a:pt x="303" y="301"/>
                    <a:pt x="301" y="300"/>
                  </a:cubicBezTo>
                  <a:cubicBezTo>
                    <a:pt x="299" y="300"/>
                    <a:pt x="298" y="299"/>
                    <a:pt x="295" y="298"/>
                  </a:cubicBezTo>
                  <a:cubicBezTo>
                    <a:pt x="296" y="293"/>
                    <a:pt x="290" y="292"/>
                    <a:pt x="287" y="289"/>
                  </a:cubicBezTo>
                  <a:cubicBezTo>
                    <a:pt x="284" y="287"/>
                    <a:pt x="282" y="284"/>
                    <a:pt x="277" y="285"/>
                  </a:cubicBezTo>
                  <a:cubicBezTo>
                    <a:pt x="276" y="285"/>
                    <a:pt x="271" y="287"/>
                    <a:pt x="272" y="288"/>
                  </a:cubicBezTo>
                  <a:cubicBezTo>
                    <a:pt x="269" y="285"/>
                    <a:pt x="268" y="284"/>
                    <a:pt x="263" y="282"/>
                  </a:cubicBezTo>
                  <a:cubicBezTo>
                    <a:pt x="259" y="281"/>
                    <a:pt x="257" y="276"/>
                    <a:pt x="253" y="281"/>
                  </a:cubicBezTo>
                  <a:cubicBezTo>
                    <a:pt x="251" y="283"/>
                    <a:pt x="252" y="286"/>
                    <a:pt x="251" y="288"/>
                  </a:cubicBezTo>
                  <a:cubicBezTo>
                    <a:pt x="247" y="285"/>
                    <a:pt x="254" y="282"/>
                    <a:pt x="251" y="279"/>
                  </a:cubicBezTo>
                  <a:cubicBezTo>
                    <a:pt x="248" y="275"/>
                    <a:pt x="243" y="281"/>
                    <a:pt x="240" y="282"/>
                  </a:cubicBezTo>
                  <a:cubicBezTo>
                    <a:pt x="239" y="284"/>
                    <a:pt x="237" y="284"/>
                    <a:pt x="236" y="286"/>
                  </a:cubicBezTo>
                  <a:cubicBezTo>
                    <a:pt x="235" y="287"/>
                    <a:pt x="234" y="290"/>
                    <a:pt x="233" y="291"/>
                  </a:cubicBezTo>
                  <a:cubicBezTo>
                    <a:pt x="233" y="289"/>
                    <a:pt x="228" y="290"/>
                    <a:pt x="228" y="288"/>
                  </a:cubicBezTo>
                  <a:cubicBezTo>
                    <a:pt x="229" y="294"/>
                    <a:pt x="229" y="301"/>
                    <a:pt x="230" y="307"/>
                  </a:cubicBezTo>
                  <a:cubicBezTo>
                    <a:pt x="231" y="310"/>
                    <a:pt x="230" y="316"/>
                    <a:pt x="227" y="319"/>
                  </a:cubicBezTo>
                  <a:cubicBezTo>
                    <a:pt x="224" y="321"/>
                    <a:pt x="221" y="324"/>
                    <a:pt x="220" y="329"/>
                  </a:cubicBezTo>
                  <a:cubicBezTo>
                    <a:pt x="220" y="332"/>
                    <a:pt x="220" y="334"/>
                    <a:pt x="223" y="335"/>
                  </a:cubicBezTo>
                  <a:cubicBezTo>
                    <a:pt x="223" y="339"/>
                    <a:pt x="219" y="342"/>
                    <a:pt x="219" y="346"/>
                  </a:cubicBezTo>
                  <a:cubicBezTo>
                    <a:pt x="219" y="346"/>
                    <a:pt x="220" y="348"/>
                    <a:pt x="220" y="350"/>
                  </a:cubicBezTo>
                  <a:cubicBezTo>
                    <a:pt x="254" y="344"/>
                    <a:pt x="285" y="327"/>
                    <a:pt x="308" y="302"/>
                  </a:cubicBez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</a:ln>
          </p:spPr>
          <p:txBody>
            <a:bodyPr vert="horz" wrap="square" lIns="128580" tIns="64290" rIns="128580" bIns="64290" numCol="1" anchor="t" anchorCtr="0" compatLnSpc="1"/>
            <a:lstStyle/>
            <a:p>
              <a:pPr>
                <a:lnSpc>
                  <a:spcPct val="120000"/>
                </a:lnSpc>
              </a:pPr>
              <a:endParaRPr lang="en-US" sz="800" dirty="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8" name="Footer Text"/>
          <p:cNvSpPr txBox="1"/>
          <p:nvPr/>
        </p:nvSpPr>
        <p:spPr>
          <a:xfrm>
            <a:off x="973504" y="5643811"/>
            <a:ext cx="10911745" cy="13503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cxnSp>
        <p:nvCxnSpPr>
          <p:cNvPr id="69" name="Straight Line buttom"/>
          <p:cNvCxnSpPr/>
          <p:nvPr/>
        </p:nvCxnSpPr>
        <p:spPr>
          <a:xfrm>
            <a:off x="964706" y="5456156"/>
            <a:ext cx="10929338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  <a:prstDash val="sysDot"/>
            <a:headEnd type="none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70" name="直接连接符 69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接连接符 70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gallery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4000"/>
                            </p:stCondLst>
                            <p:childTnLst>
                              <p:par>
                                <p:cTn id="6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500"/>
                            </p:stCondLst>
                            <p:childTnLst>
                              <p:par>
                                <p:cTn id="7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0"/>
                            </p:stCondLst>
                            <p:childTnLst>
                              <p:par>
                                <p:cTn id="8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5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6000"/>
                            </p:stCondLst>
                            <p:childTnLst>
                              <p:par>
                                <p:cTn id="10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2" presetClass="entr" presetSubtype="4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6500"/>
                            </p:stCondLst>
                            <p:childTnLst>
                              <p:par>
                                <p:cTn id="111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44" grpId="0"/>
      <p:bldP spid="145" grpId="0"/>
      <p:bldP spid="146" grpId="0"/>
      <p:bldP spid="147" grpId="0"/>
      <p:bldP spid="148" grpId="0"/>
      <p:bldP spid="149" grpId="0"/>
      <p:bldP spid="6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04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4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明年工作计划</a:t>
            </a:r>
            <a:endParaRPr lang="zh-CN" altLang="en-US" sz="54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/>
          <p:cNvSpPr/>
          <p:nvPr/>
        </p:nvSpPr>
        <p:spPr>
          <a:xfrm>
            <a:off x="294547" y="1117027"/>
            <a:ext cx="4028238" cy="2890627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4415256" y="1117027"/>
            <a:ext cx="4028238" cy="2890627"/>
          </a:xfrm>
          <a:prstGeom prst="rect">
            <a:avLst/>
          </a:prstGeom>
          <a:solidFill>
            <a:schemeClr val="accent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8535965" y="1117027"/>
            <a:ext cx="4028238" cy="2890627"/>
          </a:xfrm>
          <a:prstGeom prst="rect">
            <a:avLst/>
          </a:prstGeom>
          <a:blipFill dpi="0" rotWithShape="1">
            <a:blip r:embed="rId2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294547" y="4082786"/>
            <a:ext cx="4028238" cy="2890627"/>
          </a:xfrm>
          <a:prstGeom prst="rect">
            <a:avLst/>
          </a:prstGeom>
          <a:solidFill>
            <a:schemeClr val="accent1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4415256" y="4082786"/>
            <a:ext cx="4028238" cy="2890627"/>
          </a:xfrm>
          <a:prstGeom prst="rect">
            <a:avLst/>
          </a:prstGeom>
          <a:blipFill dpi="0" rotWithShape="1">
            <a:blip r:embed="rId3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8535965" y="4082785"/>
            <a:ext cx="4028238" cy="2890627"/>
          </a:xfrm>
          <a:prstGeom prst="rect">
            <a:avLst/>
          </a:prstGeom>
          <a:solidFill>
            <a:schemeClr val="accent3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3"/>
          <p:cNvSpPr>
            <a:spLocks noChangeArrowheads="1"/>
          </p:cNvSpPr>
          <p:nvPr/>
        </p:nvSpPr>
        <p:spPr bwMode="auto">
          <a:xfrm>
            <a:off x="5038058" y="1764351"/>
            <a:ext cx="2754535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3"/>
          <p:cNvSpPr>
            <a:spLocks noChangeArrowheads="1"/>
          </p:cNvSpPr>
          <p:nvPr/>
        </p:nvSpPr>
        <p:spPr bwMode="auto">
          <a:xfrm>
            <a:off x="867276" y="4847534"/>
            <a:ext cx="2753787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3"/>
          <p:cNvSpPr>
            <a:spLocks noChangeArrowheads="1"/>
          </p:cNvSpPr>
          <p:nvPr/>
        </p:nvSpPr>
        <p:spPr bwMode="auto">
          <a:xfrm>
            <a:off x="9209588" y="4847534"/>
            <a:ext cx="2836361" cy="14311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矩形 32"/>
          <p:cNvSpPr/>
          <p:nvPr/>
        </p:nvSpPr>
        <p:spPr>
          <a:xfrm flipH="1">
            <a:off x="4415256" y="304029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矩形 32"/>
          <p:cNvSpPr/>
          <p:nvPr/>
        </p:nvSpPr>
        <p:spPr>
          <a:xfrm>
            <a:off x="3391426" y="6006054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4" name="矩形 32"/>
          <p:cNvSpPr/>
          <p:nvPr/>
        </p:nvSpPr>
        <p:spPr>
          <a:xfrm rot="16200000">
            <a:off x="8553966" y="4064786"/>
            <a:ext cx="931359" cy="967360"/>
          </a:xfrm>
          <a:custGeom>
            <a:avLst/>
            <a:gdLst/>
            <a:ahLst/>
            <a:cxnLst/>
            <a:rect l="l" t="t" r="r" b="b"/>
            <a:pathLst>
              <a:path w="1862852" h="1934859">
                <a:moveTo>
                  <a:pt x="895422" y="0"/>
                </a:moveTo>
                <a:lnTo>
                  <a:pt x="1862852" y="967430"/>
                </a:lnTo>
                <a:lnTo>
                  <a:pt x="1830523" y="999758"/>
                </a:lnTo>
                <a:lnTo>
                  <a:pt x="1830523" y="999758"/>
                </a:lnTo>
                <a:lnTo>
                  <a:pt x="895421" y="1934859"/>
                </a:lnTo>
                <a:lnTo>
                  <a:pt x="863093" y="1902531"/>
                </a:lnTo>
                <a:lnTo>
                  <a:pt x="1770654" y="994970"/>
                </a:lnTo>
                <a:lnTo>
                  <a:pt x="0" y="994970"/>
                </a:lnTo>
                <a:lnTo>
                  <a:pt x="0" y="949251"/>
                </a:lnTo>
                <a:lnTo>
                  <a:pt x="1780016" y="949251"/>
                </a:lnTo>
                <a:lnTo>
                  <a:pt x="863094" y="3232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zh-CN" altLang="en-US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5" name="组合 24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6" name="直接连接符 25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直接连接符 2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8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96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3500"/>
                            </p:stCondLst>
                            <p:childTnLst>
                              <p:par>
                                <p:cTn id="9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4000"/>
                            </p:stCondLst>
                            <p:childTnLst>
                              <p:par>
                                <p:cTn id="10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 animBg="1"/>
      <p:bldP spid="23" grpId="0" animBg="1"/>
      <p:bldP spid="24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41"/>
          <p:cNvSpPr/>
          <p:nvPr/>
        </p:nvSpPr>
        <p:spPr bwMode="auto">
          <a:xfrm>
            <a:off x="2203229" y="491220"/>
            <a:ext cx="3369027" cy="394213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>
              <a:alpha val="80000"/>
            </a:srgb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41"/>
          <p:cNvSpPr/>
          <p:nvPr/>
        </p:nvSpPr>
        <p:spPr bwMode="auto">
          <a:xfrm>
            <a:off x="628079" y="2697869"/>
            <a:ext cx="2443647" cy="2859334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>
              <a:alpha val="80000"/>
            </a:srgb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41"/>
          <p:cNvSpPr/>
          <p:nvPr/>
        </p:nvSpPr>
        <p:spPr bwMode="auto">
          <a:xfrm>
            <a:off x="2276476" y="2985948"/>
            <a:ext cx="3033194" cy="3549170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4">
              <a:alpha val="80000"/>
            </a:schemeClr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MH_Number_1"/>
          <p:cNvSpPr/>
          <p:nvPr>
            <p:custDataLst>
              <p:tags r:id="rId1"/>
            </p:custDataLst>
          </p:nvPr>
        </p:nvSpPr>
        <p:spPr>
          <a:xfrm>
            <a:off x="7274700" y="2042091"/>
            <a:ext cx="379667" cy="379667"/>
          </a:xfrm>
          <a:prstGeom prst="ellipse">
            <a:avLst/>
          </a:prstGeom>
          <a:solidFill>
            <a:schemeClr val="accent1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1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2" name="MH_Entry_1"/>
          <p:cNvSpPr/>
          <p:nvPr>
            <p:custDataLst>
              <p:tags r:id="rId2"/>
            </p:custDataLst>
          </p:nvPr>
        </p:nvSpPr>
        <p:spPr>
          <a:xfrm>
            <a:off x="7892215" y="1981606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r>
              <a:rPr lang="zh-CN" altLang="en-US" sz="253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en-US" altLang="zh-CN" sz="253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r>
              <a:rPr lang="en-US" altLang="zh-CN" sz="12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ANNUAL WORK SUMMARY</a:t>
            </a:r>
            <a:endParaRPr lang="zh-CN" altLang="en-US" sz="12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MH_Number_2"/>
          <p:cNvSpPr/>
          <p:nvPr>
            <p:custDataLst>
              <p:tags r:id="rId3"/>
            </p:custDataLst>
          </p:nvPr>
        </p:nvSpPr>
        <p:spPr>
          <a:xfrm>
            <a:off x="7274700" y="3127305"/>
            <a:ext cx="379667" cy="37966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2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4" name="MH_Entry_2"/>
          <p:cNvSpPr/>
          <p:nvPr>
            <p:custDataLst>
              <p:tags r:id="rId4"/>
            </p:custDataLst>
          </p:nvPr>
        </p:nvSpPr>
        <p:spPr>
          <a:xfrm>
            <a:off x="7892215" y="3054571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工作完成情况</a:t>
            </a:r>
            <a:endParaRPr lang="en-US" altLang="zh-CN" sz="253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COMPLETION OF WORK</a:t>
            </a:r>
            <a:endParaRPr lang="zh-CN" altLang="en-US" sz="12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MH_Number_3"/>
          <p:cNvSpPr/>
          <p:nvPr>
            <p:custDataLst>
              <p:tags r:id="rId5"/>
            </p:custDataLst>
          </p:nvPr>
        </p:nvSpPr>
        <p:spPr>
          <a:xfrm>
            <a:off x="7274700" y="4212519"/>
            <a:ext cx="379667" cy="379667"/>
          </a:xfrm>
          <a:prstGeom prst="ellipse">
            <a:avLst/>
          </a:prstGeom>
          <a:solidFill>
            <a:schemeClr val="accent3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3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6" name="MH_Entry_3"/>
          <p:cNvSpPr/>
          <p:nvPr>
            <p:custDataLst>
              <p:tags r:id="rId6"/>
            </p:custDataLst>
          </p:nvPr>
        </p:nvSpPr>
        <p:spPr>
          <a:xfrm>
            <a:off x="7892215" y="4127536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成功项目展示</a:t>
            </a:r>
            <a:endParaRPr lang="en-US" altLang="zh-CN" sz="253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SUCCESSFUL PROJECT</a:t>
            </a:r>
            <a:endParaRPr lang="zh-CN" altLang="en-US" sz="1200" dirty="0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MH_Number_4"/>
          <p:cNvSpPr/>
          <p:nvPr>
            <p:custDataLst>
              <p:tags r:id="rId7"/>
            </p:custDataLst>
          </p:nvPr>
        </p:nvSpPr>
        <p:spPr>
          <a:xfrm>
            <a:off x="7274700" y="5297734"/>
            <a:ext cx="379667" cy="379667"/>
          </a:xfrm>
          <a:prstGeom prst="ellipse">
            <a:avLst/>
          </a:prstGeom>
          <a:solidFill>
            <a:schemeClr val="accent4"/>
          </a:solidFill>
          <a:ln w="28575">
            <a:solidFill>
              <a:schemeClr val="bg1"/>
            </a:solidFill>
          </a:ln>
          <a:effectLst>
            <a:outerShdw blurRad="203200" dist="1143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algn="ctr"/>
            <a:r>
              <a:rPr lang="en-US" altLang="zh-CN" sz="211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4</a:t>
            </a:r>
            <a:endParaRPr lang="zh-CN" altLang="en-US" sz="211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sp>
        <p:nvSpPr>
          <p:cNvPr id="18" name="MH_Entry_4"/>
          <p:cNvSpPr/>
          <p:nvPr>
            <p:custDataLst>
              <p:tags r:id="rId8"/>
            </p:custDataLst>
          </p:nvPr>
        </p:nvSpPr>
        <p:spPr>
          <a:xfrm>
            <a:off x="7892215" y="5200501"/>
            <a:ext cx="2251181" cy="574132"/>
          </a:xfrm>
          <a:custGeom>
            <a:avLst/>
            <a:gdLst>
              <a:gd name="connsiteX0" fmla="*/ 0 w 2520280"/>
              <a:gd name="connsiteY0" fmla="*/ 1584176 h 1872208"/>
              <a:gd name="connsiteX1" fmla="*/ 2520280 w 2520280"/>
              <a:gd name="connsiteY1" fmla="*/ 1584176 h 1872208"/>
              <a:gd name="connsiteX2" fmla="*/ 2520280 w 2520280"/>
              <a:gd name="connsiteY2" fmla="*/ 1872208 h 1872208"/>
              <a:gd name="connsiteX3" fmla="*/ 0 w 2520280"/>
              <a:gd name="connsiteY3" fmla="*/ 1872208 h 1872208"/>
              <a:gd name="connsiteX4" fmla="*/ 0 w 2520280"/>
              <a:gd name="connsiteY4" fmla="*/ 1584176 h 1872208"/>
              <a:gd name="connsiteX5" fmla="*/ 0 w 2520280"/>
              <a:gd name="connsiteY5" fmla="*/ 0 h 1872208"/>
              <a:gd name="connsiteX6" fmla="*/ 2520280 w 2520280"/>
              <a:gd name="connsiteY6" fmla="*/ 0 h 1872208"/>
              <a:gd name="connsiteX7" fmla="*/ 2520280 w 2520280"/>
              <a:gd name="connsiteY7" fmla="*/ 288032 h 1872208"/>
              <a:gd name="connsiteX8" fmla="*/ 0 w 2520280"/>
              <a:gd name="connsiteY8" fmla="*/ 0 h 1872208"/>
              <a:gd name="connsiteX0-1" fmla="*/ 0 w 2520280"/>
              <a:gd name="connsiteY0-2" fmla="*/ 1584176 h 1872208"/>
              <a:gd name="connsiteX1-3" fmla="*/ 2520280 w 2520280"/>
              <a:gd name="connsiteY1-4" fmla="*/ 1584176 h 1872208"/>
              <a:gd name="connsiteX2-5" fmla="*/ 2520280 w 2520280"/>
              <a:gd name="connsiteY2-6" fmla="*/ 1872208 h 1872208"/>
              <a:gd name="connsiteX3-7" fmla="*/ 0 w 2520280"/>
              <a:gd name="connsiteY3-8" fmla="*/ 1872208 h 1872208"/>
              <a:gd name="connsiteX4-9" fmla="*/ 0 w 2520280"/>
              <a:gd name="connsiteY4-10" fmla="*/ 1584176 h 1872208"/>
              <a:gd name="connsiteX5-11" fmla="*/ 0 w 2520280"/>
              <a:gd name="connsiteY5-12" fmla="*/ 0 h 1872208"/>
              <a:gd name="connsiteX6-13" fmla="*/ 2520280 w 2520280"/>
              <a:gd name="connsiteY6-14" fmla="*/ 0 h 1872208"/>
              <a:gd name="connsiteX7-15" fmla="*/ 0 w 2520280"/>
              <a:gd name="connsiteY7-16" fmla="*/ 0 h 1872208"/>
              <a:gd name="connsiteX0-17" fmla="*/ 0 w 2520280"/>
              <a:gd name="connsiteY0-18" fmla="*/ 1872208 h 1872208"/>
              <a:gd name="connsiteX1-19" fmla="*/ 2520280 w 2520280"/>
              <a:gd name="connsiteY1-20" fmla="*/ 1584176 h 1872208"/>
              <a:gd name="connsiteX2-21" fmla="*/ 2520280 w 2520280"/>
              <a:gd name="connsiteY2-22" fmla="*/ 1872208 h 1872208"/>
              <a:gd name="connsiteX3-23" fmla="*/ 0 w 2520280"/>
              <a:gd name="connsiteY3-24" fmla="*/ 1872208 h 1872208"/>
              <a:gd name="connsiteX4-25" fmla="*/ 0 w 2520280"/>
              <a:gd name="connsiteY4-26" fmla="*/ 0 h 1872208"/>
              <a:gd name="connsiteX5-27" fmla="*/ 2520280 w 2520280"/>
              <a:gd name="connsiteY5-28" fmla="*/ 0 h 1872208"/>
              <a:gd name="connsiteX6-29" fmla="*/ 0 w 2520280"/>
              <a:gd name="connsiteY6-30" fmla="*/ 0 h 1872208"/>
              <a:gd name="connsiteX0-31" fmla="*/ 0 w 2520280"/>
              <a:gd name="connsiteY0-32" fmla="*/ 1872208 h 1872208"/>
              <a:gd name="connsiteX1-33" fmla="*/ 2520280 w 2520280"/>
              <a:gd name="connsiteY1-34" fmla="*/ 1872208 h 1872208"/>
              <a:gd name="connsiteX2-35" fmla="*/ 0 w 2520280"/>
              <a:gd name="connsiteY2-36" fmla="*/ 1872208 h 1872208"/>
              <a:gd name="connsiteX3-37" fmla="*/ 0 w 2520280"/>
              <a:gd name="connsiteY3-38" fmla="*/ 0 h 1872208"/>
              <a:gd name="connsiteX4-39" fmla="*/ 2520280 w 2520280"/>
              <a:gd name="connsiteY4-40" fmla="*/ 0 h 1872208"/>
              <a:gd name="connsiteX5-41" fmla="*/ 0 w 2520280"/>
              <a:gd name="connsiteY5-42" fmla="*/ 0 h 1872208"/>
              <a:gd name="connsiteX0-43" fmla="*/ 0 w 2520280"/>
              <a:gd name="connsiteY0-44" fmla="*/ 1872208 h 1872208"/>
              <a:gd name="connsiteX1-45" fmla="*/ 2520280 w 2520280"/>
              <a:gd name="connsiteY1-46" fmla="*/ 1872208 h 1872208"/>
              <a:gd name="connsiteX2-47" fmla="*/ 0 w 2520280"/>
              <a:gd name="connsiteY2-48" fmla="*/ 1872208 h 1872208"/>
              <a:gd name="connsiteX3-49" fmla="*/ 0 w 2520280"/>
              <a:gd name="connsiteY3-50" fmla="*/ 0 h 1872208"/>
              <a:gd name="connsiteX4-51" fmla="*/ 34255 w 2520280"/>
              <a:gd name="connsiteY4-52" fmla="*/ 0 h 1872208"/>
              <a:gd name="connsiteX5-53" fmla="*/ 0 w 2520280"/>
              <a:gd name="connsiteY5-54" fmla="*/ 0 h 1872208"/>
              <a:gd name="connsiteX0-55" fmla="*/ 0 w 2520280"/>
              <a:gd name="connsiteY0-56" fmla="*/ 1872208 h 1872208"/>
              <a:gd name="connsiteX1-57" fmla="*/ 2520280 w 2520280"/>
              <a:gd name="connsiteY1-58" fmla="*/ 1872208 h 1872208"/>
              <a:gd name="connsiteX2-59" fmla="*/ 0 w 2520280"/>
              <a:gd name="connsiteY2-60" fmla="*/ 1872208 h 1872208"/>
              <a:gd name="connsiteX3-61" fmla="*/ 0 w 2520280"/>
              <a:gd name="connsiteY3-62" fmla="*/ 0 h 1872208"/>
              <a:gd name="connsiteX4-63" fmla="*/ 917 w 2520280"/>
              <a:gd name="connsiteY4-64" fmla="*/ 6036 h 1872208"/>
              <a:gd name="connsiteX5-65" fmla="*/ 0 w 2520280"/>
              <a:gd name="connsiteY5-66" fmla="*/ 0 h 1872208"/>
              <a:gd name="connsiteX0-67" fmla="*/ 0 w 2520280"/>
              <a:gd name="connsiteY0-68" fmla="*/ 1890314 h 1890314"/>
              <a:gd name="connsiteX1-69" fmla="*/ 2520280 w 2520280"/>
              <a:gd name="connsiteY1-70" fmla="*/ 1890314 h 1890314"/>
              <a:gd name="connsiteX2-71" fmla="*/ 0 w 2520280"/>
              <a:gd name="connsiteY2-72" fmla="*/ 1890314 h 1890314"/>
              <a:gd name="connsiteX3-73" fmla="*/ 0 w 2520280"/>
              <a:gd name="connsiteY3-74" fmla="*/ 18106 h 1890314"/>
              <a:gd name="connsiteX4-75" fmla="*/ 53304 w 2520280"/>
              <a:gd name="connsiteY4-76" fmla="*/ 0 h 1890314"/>
              <a:gd name="connsiteX5-77" fmla="*/ 0 w 2520280"/>
              <a:gd name="connsiteY5-78" fmla="*/ 18106 h 1890314"/>
              <a:gd name="connsiteX0-79" fmla="*/ 0 w 2520280"/>
              <a:gd name="connsiteY0-80" fmla="*/ 1872208 h 1872208"/>
              <a:gd name="connsiteX1-81" fmla="*/ 2520280 w 2520280"/>
              <a:gd name="connsiteY1-82" fmla="*/ 1872208 h 1872208"/>
              <a:gd name="connsiteX2-83" fmla="*/ 0 w 2520280"/>
              <a:gd name="connsiteY2-84" fmla="*/ 1872208 h 1872208"/>
              <a:gd name="connsiteX3-85" fmla="*/ 0 w 2520280"/>
              <a:gd name="connsiteY3-86" fmla="*/ 0 h 1872208"/>
              <a:gd name="connsiteX4-87" fmla="*/ 916 w 2520280"/>
              <a:gd name="connsiteY4-88" fmla="*/ 0 h 1872208"/>
              <a:gd name="connsiteX5-89" fmla="*/ 0 w 2520280"/>
              <a:gd name="connsiteY5-90" fmla="*/ 0 h 1872208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11" y="connsiteY5-12"/>
              </a:cxn>
            </a:cxnLst>
            <a:rect l="l" t="t" r="r" b="b"/>
            <a:pathLst>
              <a:path w="2520280" h="1872208">
                <a:moveTo>
                  <a:pt x="0" y="1872208"/>
                </a:moveTo>
                <a:lnTo>
                  <a:pt x="2520280" y="1872208"/>
                </a:lnTo>
                <a:lnTo>
                  <a:pt x="0" y="1872208"/>
                </a:lnTo>
                <a:close/>
                <a:moveTo>
                  <a:pt x="0" y="0"/>
                </a:moveTo>
                <a:lnTo>
                  <a:pt x="916" y="0"/>
                </a:lnTo>
                <a:lnTo>
                  <a:pt x="0" y="0"/>
                </a:lnTo>
                <a:close/>
              </a:path>
            </a:pathLst>
          </a:custGeom>
          <a:noFill/>
          <a:ln w="3175" cap="sq">
            <a:noFill/>
            <a:beve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0" tIns="0" rIns="0" bIns="0" numCol="1" spcCol="0" rtlCol="0" fromWordArt="0" anchor="ctr" anchorCtr="0" forceAA="0" compatLnSpc="1">
            <a:spAutoFit/>
          </a:bodyPr>
          <a:lstStyle/>
          <a:p>
            <a:pPr lvl="0"/>
            <a:r>
              <a:rPr lang="zh-CN" altLang="en-US" sz="253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明年工作计划</a:t>
            </a:r>
            <a:endParaRPr lang="en-US" altLang="zh-CN" sz="253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0"/>
            <a:r>
              <a:rPr lang="en-US" altLang="zh-CN" sz="1200" dirty="0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NEXT YEAR WORK PLAN</a:t>
            </a:r>
            <a:endParaRPr lang="zh-CN" altLang="en-US" sz="1200" dirty="0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MH_Others_1"/>
          <p:cNvSpPr txBox="1"/>
          <p:nvPr>
            <p:custDataLst>
              <p:tags r:id="rId9"/>
            </p:custDataLst>
          </p:nvPr>
        </p:nvSpPr>
        <p:spPr>
          <a:xfrm>
            <a:off x="1240497" y="2431950"/>
            <a:ext cx="2626654" cy="1107996"/>
          </a:xfrm>
          <a:prstGeom prst="rect">
            <a:avLst/>
          </a:prstGeom>
          <a:noFill/>
        </p:spPr>
        <p:txBody>
          <a:bodyPr vert="horz" wrap="square" lIns="0" tIns="0" rIns="0" bIns="0" rtlCol="0" anchor="ctr" anchorCtr="0">
            <a:spAutoFit/>
          </a:bodyPr>
          <a:lstStyle/>
          <a:p>
            <a:pPr algn="ctr"/>
            <a:r>
              <a:rPr lang="zh-CN" altLang="en-US" sz="7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目 录</a:t>
            </a:r>
            <a:endParaRPr lang="zh-CN" altLang="en-US" sz="7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MH_Others_2"/>
          <p:cNvSpPr txBox="1"/>
          <p:nvPr>
            <p:custDataLst>
              <p:tags r:id="rId10"/>
            </p:custDataLst>
          </p:nvPr>
        </p:nvSpPr>
        <p:spPr>
          <a:xfrm>
            <a:off x="1388815" y="3609695"/>
            <a:ext cx="2330017" cy="492443"/>
          </a:xfrm>
          <a:prstGeom prst="rect">
            <a:avLst/>
          </a:prstGeom>
          <a:noFill/>
        </p:spPr>
        <p:txBody>
          <a:bodyPr vert="horz" wrap="square" lIns="0" tIns="0" rIns="0" bIns="0">
            <a:spAutoFit/>
          </a:bodyPr>
          <a:lstStyle/>
          <a:p>
            <a:pPr algn="ctr">
              <a:defRPr/>
            </a:pPr>
            <a:r>
              <a:rPr lang="en-US" altLang="zh-CN" sz="32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CONTENTS</a:t>
            </a:r>
            <a:endParaRPr lang="zh-CN" altLang="en-US" sz="3200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31" grpId="0" animBg="1"/>
      <p:bldP spid="32" grpId="0" animBg="1"/>
      <p:bldP spid="33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/>
          <p:cNvGrpSpPr/>
          <p:nvPr/>
        </p:nvGrpSpPr>
        <p:grpSpPr>
          <a:xfrm>
            <a:off x="2017817" y="1538566"/>
            <a:ext cx="3284566" cy="4853182"/>
            <a:chOff x="1912729" y="1458758"/>
            <a:chExt cx="3510756" cy="5187394"/>
          </a:xfrm>
        </p:grpSpPr>
        <p:grpSp>
          <p:nvGrpSpPr>
            <p:cNvPr id="5" name="Group 4"/>
            <p:cNvGrpSpPr/>
            <p:nvPr/>
          </p:nvGrpSpPr>
          <p:grpSpPr>
            <a:xfrm>
              <a:off x="1972256" y="1458758"/>
              <a:ext cx="292103" cy="5187394"/>
              <a:chOff x="1374772" y="1213680"/>
              <a:chExt cx="274322" cy="5187394"/>
            </a:xfrm>
          </p:grpSpPr>
          <p:sp>
            <p:nvSpPr>
              <p:cNvPr id="22" name="Pentagon 21"/>
              <p:cNvSpPr/>
              <p:nvPr/>
            </p:nvSpPr>
            <p:spPr>
              <a:xfrm rot="5400000">
                <a:off x="1103752" y="5857228"/>
                <a:ext cx="814866" cy="272825"/>
              </a:xfrm>
              <a:prstGeom prst="homePlate">
                <a:avLst>
                  <a:gd name="adj" fmla="val 281623"/>
                </a:avLst>
              </a:prstGeom>
              <a:gradFill flip="none" rotWithShape="1">
                <a:gsLst>
                  <a:gs pos="100000">
                    <a:srgbClr val="B88954"/>
                  </a:gs>
                  <a:gs pos="0">
                    <a:srgbClr val="E1C9AF"/>
                  </a:gs>
                </a:gsLst>
                <a:lin ang="54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" name="Rectangle 5"/>
              <p:cNvSpPr/>
              <p:nvPr/>
            </p:nvSpPr>
            <p:spPr>
              <a:xfrm>
                <a:off x="1374774" y="2007666"/>
                <a:ext cx="273845" cy="3776859"/>
              </a:xfrm>
              <a:custGeom>
                <a:avLst/>
                <a:gdLst>
                  <a:gd name="connsiteX0" fmla="*/ 0 w 272825"/>
                  <a:gd name="connsiteY0" fmla="*/ 0 h 3776662"/>
                  <a:gd name="connsiteX1" fmla="*/ 272825 w 272825"/>
                  <a:gd name="connsiteY1" fmla="*/ 0 h 3776662"/>
                  <a:gd name="connsiteX2" fmla="*/ 272825 w 272825"/>
                  <a:gd name="connsiteY2" fmla="*/ 3776662 h 3776662"/>
                  <a:gd name="connsiteX3" fmla="*/ 0 w 272825"/>
                  <a:gd name="connsiteY3" fmla="*/ 3776662 h 3776662"/>
                  <a:gd name="connsiteX4" fmla="*/ 0 w 272825"/>
                  <a:gd name="connsiteY4" fmla="*/ 0 h 3776662"/>
                  <a:gd name="connsiteX0-1" fmla="*/ 0 w 272825"/>
                  <a:gd name="connsiteY0-2" fmla="*/ 0 h 3776662"/>
                  <a:gd name="connsiteX1-3" fmla="*/ 272825 w 272825"/>
                  <a:gd name="connsiteY1-4" fmla="*/ 0 h 3776662"/>
                  <a:gd name="connsiteX2-5" fmla="*/ 272825 w 272825"/>
                  <a:gd name="connsiteY2-6" fmla="*/ 3776662 h 3776662"/>
                  <a:gd name="connsiteX3-7" fmla="*/ 0 w 272825"/>
                  <a:gd name="connsiteY3-8" fmla="*/ 3776662 h 3776662"/>
                  <a:gd name="connsiteX4-9" fmla="*/ 1 w 272825"/>
                  <a:gd name="connsiteY4-10" fmla="*/ 3609974 h 3776662"/>
                  <a:gd name="connsiteX5" fmla="*/ 0 w 272825"/>
                  <a:gd name="connsiteY5" fmla="*/ 0 h 3776662"/>
                  <a:gd name="connsiteX0-11" fmla="*/ 0 w 272825"/>
                  <a:gd name="connsiteY0-12" fmla="*/ 0 h 3776662"/>
                  <a:gd name="connsiteX1-13" fmla="*/ 272825 w 272825"/>
                  <a:gd name="connsiteY1-14" fmla="*/ 0 h 3776662"/>
                  <a:gd name="connsiteX2-15" fmla="*/ 272825 w 272825"/>
                  <a:gd name="connsiteY2-16" fmla="*/ 3776662 h 3776662"/>
                  <a:gd name="connsiteX3-17" fmla="*/ 57151 w 272825"/>
                  <a:gd name="connsiteY3-18" fmla="*/ 3776661 h 3776662"/>
                  <a:gd name="connsiteX4-19" fmla="*/ 0 w 272825"/>
                  <a:gd name="connsiteY4-20" fmla="*/ 3776662 h 3776662"/>
                  <a:gd name="connsiteX5-21" fmla="*/ 1 w 272825"/>
                  <a:gd name="connsiteY5-22" fmla="*/ 3609974 h 3776662"/>
                  <a:gd name="connsiteX6" fmla="*/ 0 w 272825"/>
                  <a:gd name="connsiteY6" fmla="*/ 0 h 3776662"/>
                  <a:gd name="connsiteX0-23" fmla="*/ 0 w 272825"/>
                  <a:gd name="connsiteY0-24" fmla="*/ 0 h 3776662"/>
                  <a:gd name="connsiteX1-25" fmla="*/ 272825 w 272825"/>
                  <a:gd name="connsiteY1-26" fmla="*/ 0 h 3776662"/>
                  <a:gd name="connsiteX2-27" fmla="*/ 272825 w 272825"/>
                  <a:gd name="connsiteY2-28" fmla="*/ 3776662 h 3776662"/>
                  <a:gd name="connsiteX3-29" fmla="*/ 166689 w 272825"/>
                  <a:gd name="connsiteY3-30" fmla="*/ 3776661 h 3776662"/>
                  <a:gd name="connsiteX4-31" fmla="*/ 57151 w 272825"/>
                  <a:gd name="connsiteY4-32" fmla="*/ 3776661 h 3776662"/>
                  <a:gd name="connsiteX5-33" fmla="*/ 0 w 272825"/>
                  <a:gd name="connsiteY5-34" fmla="*/ 3776662 h 3776662"/>
                  <a:gd name="connsiteX6-35" fmla="*/ 1 w 272825"/>
                  <a:gd name="connsiteY6-36" fmla="*/ 3609974 h 3776662"/>
                  <a:gd name="connsiteX7" fmla="*/ 0 w 272825"/>
                  <a:gd name="connsiteY7" fmla="*/ 0 h 3776662"/>
                  <a:gd name="connsiteX0-37" fmla="*/ 0 w 272825"/>
                  <a:gd name="connsiteY0-38" fmla="*/ 0 h 3776662"/>
                  <a:gd name="connsiteX1-39" fmla="*/ 272825 w 272825"/>
                  <a:gd name="connsiteY1-40" fmla="*/ 0 h 3776662"/>
                  <a:gd name="connsiteX2-41" fmla="*/ 272825 w 272825"/>
                  <a:gd name="connsiteY2-42" fmla="*/ 3776662 h 3776662"/>
                  <a:gd name="connsiteX3-43" fmla="*/ 166689 w 272825"/>
                  <a:gd name="connsiteY3-44" fmla="*/ 3776661 h 3776662"/>
                  <a:gd name="connsiteX4-45" fmla="*/ 107157 w 272825"/>
                  <a:gd name="connsiteY4-46" fmla="*/ 3774280 h 3776662"/>
                  <a:gd name="connsiteX5-47" fmla="*/ 57151 w 272825"/>
                  <a:gd name="connsiteY5-48" fmla="*/ 3776661 h 3776662"/>
                  <a:gd name="connsiteX6-49" fmla="*/ 0 w 272825"/>
                  <a:gd name="connsiteY6-50" fmla="*/ 3776662 h 3776662"/>
                  <a:gd name="connsiteX7-51" fmla="*/ 1 w 272825"/>
                  <a:gd name="connsiteY7-52" fmla="*/ 3609974 h 3776662"/>
                  <a:gd name="connsiteX8" fmla="*/ 0 w 272825"/>
                  <a:gd name="connsiteY8" fmla="*/ 0 h 3776662"/>
                  <a:gd name="connsiteX0-53" fmla="*/ 0 w 272825"/>
                  <a:gd name="connsiteY0-54" fmla="*/ 0 h 3776662"/>
                  <a:gd name="connsiteX1-55" fmla="*/ 272825 w 272825"/>
                  <a:gd name="connsiteY1-56" fmla="*/ 0 h 3776662"/>
                  <a:gd name="connsiteX2-57" fmla="*/ 272825 w 272825"/>
                  <a:gd name="connsiteY2-58" fmla="*/ 3776662 h 3776662"/>
                  <a:gd name="connsiteX3-59" fmla="*/ 221457 w 272825"/>
                  <a:gd name="connsiteY3-60" fmla="*/ 3774280 h 3776662"/>
                  <a:gd name="connsiteX4-61" fmla="*/ 166689 w 272825"/>
                  <a:gd name="connsiteY4-62" fmla="*/ 3776661 h 3776662"/>
                  <a:gd name="connsiteX5-63" fmla="*/ 107157 w 272825"/>
                  <a:gd name="connsiteY5-64" fmla="*/ 3774280 h 3776662"/>
                  <a:gd name="connsiteX6-65" fmla="*/ 57151 w 272825"/>
                  <a:gd name="connsiteY6-66" fmla="*/ 3776661 h 3776662"/>
                  <a:gd name="connsiteX7-67" fmla="*/ 0 w 272825"/>
                  <a:gd name="connsiteY7-68" fmla="*/ 3776662 h 3776662"/>
                  <a:gd name="connsiteX8-69" fmla="*/ 1 w 272825"/>
                  <a:gd name="connsiteY8-70" fmla="*/ 3609974 h 3776662"/>
                  <a:gd name="connsiteX9" fmla="*/ 0 w 272825"/>
                  <a:gd name="connsiteY9" fmla="*/ 0 h 3776662"/>
                  <a:gd name="connsiteX0-71" fmla="*/ 0 w 272825"/>
                  <a:gd name="connsiteY0-72" fmla="*/ 0 h 3776662"/>
                  <a:gd name="connsiteX1-73" fmla="*/ 272825 w 272825"/>
                  <a:gd name="connsiteY1-74" fmla="*/ 0 h 3776662"/>
                  <a:gd name="connsiteX2-75" fmla="*/ 272825 w 272825"/>
                  <a:gd name="connsiteY2-76" fmla="*/ 3776662 h 3776662"/>
                  <a:gd name="connsiteX3-77" fmla="*/ 252414 w 272825"/>
                  <a:gd name="connsiteY3-78" fmla="*/ 3776661 h 3776662"/>
                  <a:gd name="connsiteX4-79" fmla="*/ 221457 w 272825"/>
                  <a:gd name="connsiteY4-80" fmla="*/ 3774280 h 3776662"/>
                  <a:gd name="connsiteX5-81" fmla="*/ 166689 w 272825"/>
                  <a:gd name="connsiteY5-82" fmla="*/ 3776661 h 3776662"/>
                  <a:gd name="connsiteX6-83" fmla="*/ 107157 w 272825"/>
                  <a:gd name="connsiteY6-84" fmla="*/ 3774280 h 3776662"/>
                  <a:gd name="connsiteX7-85" fmla="*/ 57151 w 272825"/>
                  <a:gd name="connsiteY7-86" fmla="*/ 3776661 h 3776662"/>
                  <a:gd name="connsiteX8-87" fmla="*/ 0 w 272825"/>
                  <a:gd name="connsiteY8-88" fmla="*/ 3776662 h 3776662"/>
                  <a:gd name="connsiteX9-89" fmla="*/ 1 w 272825"/>
                  <a:gd name="connsiteY9-90" fmla="*/ 3609974 h 3776662"/>
                  <a:gd name="connsiteX10" fmla="*/ 0 w 272825"/>
                  <a:gd name="connsiteY10" fmla="*/ 0 h 3776662"/>
                  <a:gd name="connsiteX0-91" fmla="*/ 0 w 273845"/>
                  <a:gd name="connsiteY0-92" fmla="*/ 0 h 3776662"/>
                  <a:gd name="connsiteX1-93" fmla="*/ 272825 w 273845"/>
                  <a:gd name="connsiteY1-94" fmla="*/ 0 h 3776662"/>
                  <a:gd name="connsiteX2-95" fmla="*/ 273845 w 273845"/>
                  <a:gd name="connsiteY2-96" fmla="*/ 3581399 h 3776662"/>
                  <a:gd name="connsiteX3-97" fmla="*/ 272825 w 273845"/>
                  <a:gd name="connsiteY3-98" fmla="*/ 3776662 h 3776662"/>
                  <a:gd name="connsiteX4-99" fmla="*/ 252414 w 273845"/>
                  <a:gd name="connsiteY4-100" fmla="*/ 3776661 h 3776662"/>
                  <a:gd name="connsiteX5-101" fmla="*/ 221457 w 273845"/>
                  <a:gd name="connsiteY5-102" fmla="*/ 3774280 h 3776662"/>
                  <a:gd name="connsiteX6-103" fmla="*/ 166689 w 273845"/>
                  <a:gd name="connsiteY6-104" fmla="*/ 3776661 h 3776662"/>
                  <a:gd name="connsiteX7-105" fmla="*/ 107157 w 273845"/>
                  <a:gd name="connsiteY7-106" fmla="*/ 3774280 h 3776662"/>
                  <a:gd name="connsiteX8-107" fmla="*/ 57151 w 273845"/>
                  <a:gd name="connsiteY8-108" fmla="*/ 3776661 h 3776662"/>
                  <a:gd name="connsiteX9-109" fmla="*/ 0 w 273845"/>
                  <a:gd name="connsiteY9-110" fmla="*/ 3776662 h 3776662"/>
                  <a:gd name="connsiteX10-111" fmla="*/ 1 w 273845"/>
                  <a:gd name="connsiteY10-112" fmla="*/ 3609974 h 3776662"/>
                  <a:gd name="connsiteX11" fmla="*/ 0 w 273845"/>
                  <a:gd name="connsiteY11" fmla="*/ 0 h 3776662"/>
                  <a:gd name="connsiteX0-113" fmla="*/ 0 w 273845"/>
                  <a:gd name="connsiteY0-114" fmla="*/ 0 h 3776662"/>
                  <a:gd name="connsiteX1-115" fmla="*/ 272825 w 273845"/>
                  <a:gd name="connsiteY1-116" fmla="*/ 0 h 3776662"/>
                  <a:gd name="connsiteX2-117" fmla="*/ 273845 w 273845"/>
                  <a:gd name="connsiteY2-118" fmla="*/ 3581399 h 3776662"/>
                  <a:gd name="connsiteX3-119" fmla="*/ 252414 w 273845"/>
                  <a:gd name="connsiteY3-120" fmla="*/ 3776661 h 3776662"/>
                  <a:gd name="connsiteX4-121" fmla="*/ 221457 w 273845"/>
                  <a:gd name="connsiteY4-122" fmla="*/ 3774280 h 3776662"/>
                  <a:gd name="connsiteX5-123" fmla="*/ 166689 w 273845"/>
                  <a:gd name="connsiteY5-124" fmla="*/ 3776661 h 3776662"/>
                  <a:gd name="connsiteX6-125" fmla="*/ 107157 w 273845"/>
                  <a:gd name="connsiteY6-126" fmla="*/ 3774280 h 3776662"/>
                  <a:gd name="connsiteX7-127" fmla="*/ 57151 w 273845"/>
                  <a:gd name="connsiteY7-128" fmla="*/ 3776661 h 3776662"/>
                  <a:gd name="connsiteX8-129" fmla="*/ 0 w 273845"/>
                  <a:gd name="connsiteY8-130" fmla="*/ 3776662 h 3776662"/>
                  <a:gd name="connsiteX9-131" fmla="*/ 1 w 273845"/>
                  <a:gd name="connsiteY9-132" fmla="*/ 3609974 h 3776662"/>
                  <a:gd name="connsiteX10-133" fmla="*/ 0 w 273845"/>
                  <a:gd name="connsiteY10-134" fmla="*/ 0 h 3776662"/>
                  <a:gd name="connsiteX0-135" fmla="*/ 0 w 273845"/>
                  <a:gd name="connsiteY0-136" fmla="*/ 0 h 3776661"/>
                  <a:gd name="connsiteX1-137" fmla="*/ 272825 w 273845"/>
                  <a:gd name="connsiteY1-138" fmla="*/ 0 h 3776661"/>
                  <a:gd name="connsiteX2-139" fmla="*/ 273845 w 273845"/>
                  <a:gd name="connsiteY2-140" fmla="*/ 3581399 h 3776661"/>
                  <a:gd name="connsiteX3-141" fmla="*/ 252414 w 273845"/>
                  <a:gd name="connsiteY3-142" fmla="*/ 3776661 h 3776661"/>
                  <a:gd name="connsiteX4-143" fmla="*/ 221457 w 273845"/>
                  <a:gd name="connsiteY4-144" fmla="*/ 3774280 h 3776661"/>
                  <a:gd name="connsiteX5-145" fmla="*/ 166689 w 273845"/>
                  <a:gd name="connsiteY5-146" fmla="*/ 3776661 h 3776661"/>
                  <a:gd name="connsiteX6-147" fmla="*/ 107157 w 273845"/>
                  <a:gd name="connsiteY6-148" fmla="*/ 3774280 h 3776661"/>
                  <a:gd name="connsiteX7-149" fmla="*/ 57151 w 273845"/>
                  <a:gd name="connsiteY7-150" fmla="*/ 3776661 h 3776661"/>
                  <a:gd name="connsiteX8-151" fmla="*/ 1 w 273845"/>
                  <a:gd name="connsiteY8-152" fmla="*/ 3609974 h 3776661"/>
                  <a:gd name="connsiteX9-153" fmla="*/ 0 w 273845"/>
                  <a:gd name="connsiteY9-154" fmla="*/ 0 h 3776661"/>
                  <a:gd name="connsiteX0-155" fmla="*/ 0 w 273845"/>
                  <a:gd name="connsiteY0-156" fmla="*/ 0 h 3776661"/>
                  <a:gd name="connsiteX1-157" fmla="*/ 272825 w 273845"/>
                  <a:gd name="connsiteY1-158" fmla="*/ 0 h 3776661"/>
                  <a:gd name="connsiteX2-159" fmla="*/ 273845 w 273845"/>
                  <a:gd name="connsiteY2-160" fmla="*/ 3581399 h 3776661"/>
                  <a:gd name="connsiteX3-161" fmla="*/ 252414 w 273845"/>
                  <a:gd name="connsiteY3-162" fmla="*/ 3776661 h 3776661"/>
                  <a:gd name="connsiteX4-163" fmla="*/ 221457 w 273845"/>
                  <a:gd name="connsiteY4-164" fmla="*/ 3774280 h 3776661"/>
                  <a:gd name="connsiteX5-165" fmla="*/ 166689 w 273845"/>
                  <a:gd name="connsiteY5-166" fmla="*/ 3776661 h 3776661"/>
                  <a:gd name="connsiteX6-167" fmla="*/ 104776 w 273845"/>
                  <a:gd name="connsiteY6-168" fmla="*/ 3664743 h 3776661"/>
                  <a:gd name="connsiteX7-169" fmla="*/ 57151 w 273845"/>
                  <a:gd name="connsiteY7-170" fmla="*/ 3776661 h 3776661"/>
                  <a:gd name="connsiteX8-171" fmla="*/ 1 w 273845"/>
                  <a:gd name="connsiteY8-172" fmla="*/ 3609974 h 3776661"/>
                  <a:gd name="connsiteX9-173" fmla="*/ 0 w 273845"/>
                  <a:gd name="connsiteY9-174" fmla="*/ 0 h 3776661"/>
                  <a:gd name="connsiteX0-175" fmla="*/ 0 w 273845"/>
                  <a:gd name="connsiteY0-176" fmla="*/ 0 h 3776661"/>
                  <a:gd name="connsiteX1-177" fmla="*/ 272825 w 273845"/>
                  <a:gd name="connsiteY1-178" fmla="*/ 0 h 3776661"/>
                  <a:gd name="connsiteX2-179" fmla="*/ 273845 w 273845"/>
                  <a:gd name="connsiteY2-180" fmla="*/ 3581399 h 3776661"/>
                  <a:gd name="connsiteX3-181" fmla="*/ 252414 w 273845"/>
                  <a:gd name="connsiteY3-182" fmla="*/ 3776661 h 3776661"/>
                  <a:gd name="connsiteX4-183" fmla="*/ 221457 w 273845"/>
                  <a:gd name="connsiteY4-184" fmla="*/ 3774280 h 3776661"/>
                  <a:gd name="connsiteX5-185" fmla="*/ 166689 w 273845"/>
                  <a:gd name="connsiteY5-186" fmla="*/ 3776661 h 3776661"/>
                  <a:gd name="connsiteX6-187" fmla="*/ 104776 w 273845"/>
                  <a:gd name="connsiteY6-188" fmla="*/ 3664743 h 3776661"/>
                  <a:gd name="connsiteX7-189" fmla="*/ 57151 w 273845"/>
                  <a:gd name="connsiteY7-190" fmla="*/ 3750467 h 3776661"/>
                  <a:gd name="connsiteX8-191" fmla="*/ 1 w 273845"/>
                  <a:gd name="connsiteY8-192" fmla="*/ 3609974 h 3776661"/>
                  <a:gd name="connsiteX9-193" fmla="*/ 0 w 273845"/>
                  <a:gd name="connsiteY9-194" fmla="*/ 0 h 3776661"/>
                  <a:gd name="connsiteX0-195" fmla="*/ 0 w 273845"/>
                  <a:gd name="connsiteY0-196" fmla="*/ 0 h 3776661"/>
                  <a:gd name="connsiteX1-197" fmla="*/ 272825 w 273845"/>
                  <a:gd name="connsiteY1-198" fmla="*/ 0 h 3776661"/>
                  <a:gd name="connsiteX2-199" fmla="*/ 273845 w 273845"/>
                  <a:gd name="connsiteY2-200" fmla="*/ 3581399 h 3776661"/>
                  <a:gd name="connsiteX3-201" fmla="*/ 252414 w 273845"/>
                  <a:gd name="connsiteY3-202" fmla="*/ 3776661 h 3776661"/>
                  <a:gd name="connsiteX4-203" fmla="*/ 228601 w 273845"/>
                  <a:gd name="connsiteY4-204" fmla="*/ 3629023 h 3776661"/>
                  <a:gd name="connsiteX5-205" fmla="*/ 166689 w 273845"/>
                  <a:gd name="connsiteY5-206" fmla="*/ 3776661 h 3776661"/>
                  <a:gd name="connsiteX6-207" fmla="*/ 104776 w 273845"/>
                  <a:gd name="connsiteY6-208" fmla="*/ 3664743 h 3776661"/>
                  <a:gd name="connsiteX7-209" fmla="*/ 57151 w 273845"/>
                  <a:gd name="connsiteY7-210" fmla="*/ 3750467 h 3776661"/>
                  <a:gd name="connsiteX8-211" fmla="*/ 1 w 273845"/>
                  <a:gd name="connsiteY8-212" fmla="*/ 3609974 h 3776661"/>
                  <a:gd name="connsiteX9-213" fmla="*/ 0 w 273845"/>
                  <a:gd name="connsiteY9-214" fmla="*/ 0 h 3776661"/>
                  <a:gd name="connsiteX0-215" fmla="*/ 0 w 273845"/>
                  <a:gd name="connsiteY0-216" fmla="*/ 0 h 3776661"/>
                  <a:gd name="connsiteX1-217" fmla="*/ 272825 w 273845"/>
                  <a:gd name="connsiteY1-218" fmla="*/ 0 h 3776661"/>
                  <a:gd name="connsiteX2-219" fmla="*/ 273845 w 273845"/>
                  <a:gd name="connsiteY2-220" fmla="*/ 3581399 h 3776661"/>
                  <a:gd name="connsiteX3-221" fmla="*/ 250032 w 273845"/>
                  <a:gd name="connsiteY3-222" fmla="*/ 3695699 h 3776661"/>
                  <a:gd name="connsiteX4-223" fmla="*/ 228601 w 273845"/>
                  <a:gd name="connsiteY4-224" fmla="*/ 3629023 h 3776661"/>
                  <a:gd name="connsiteX5-225" fmla="*/ 166689 w 273845"/>
                  <a:gd name="connsiteY5-226" fmla="*/ 3776661 h 3776661"/>
                  <a:gd name="connsiteX6-227" fmla="*/ 104776 w 273845"/>
                  <a:gd name="connsiteY6-228" fmla="*/ 3664743 h 3776661"/>
                  <a:gd name="connsiteX7-229" fmla="*/ 57151 w 273845"/>
                  <a:gd name="connsiteY7-230" fmla="*/ 3750467 h 3776661"/>
                  <a:gd name="connsiteX8-231" fmla="*/ 1 w 273845"/>
                  <a:gd name="connsiteY8-232" fmla="*/ 3609974 h 3776661"/>
                  <a:gd name="connsiteX9-233" fmla="*/ 0 w 273845"/>
                  <a:gd name="connsiteY9-234" fmla="*/ 0 h 3776661"/>
                  <a:gd name="connsiteX0-235" fmla="*/ 0 w 273845"/>
                  <a:gd name="connsiteY0-236" fmla="*/ 0 h 3776661"/>
                  <a:gd name="connsiteX1-237" fmla="*/ 272825 w 273845"/>
                  <a:gd name="connsiteY1-238" fmla="*/ 0 h 3776661"/>
                  <a:gd name="connsiteX2-239" fmla="*/ 273845 w 273845"/>
                  <a:gd name="connsiteY2-240" fmla="*/ 3581399 h 3776661"/>
                  <a:gd name="connsiteX3-241" fmla="*/ 247651 w 273845"/>
                  <a:gd name="connsiteY3-242" fmla="*/ 3702843 h 3776661"/>
                  <a:gd name="connsiteX4-243" fmla="*/ 228601 w 273845"/>
                  <a:gd name="connsiteY4-244" fmla="*/ 3629023 h 3776661"/>
                  <a:gd name="connsiteX5-245" fmla="*/ 166689 w 273845"/>
                  <a:gd name="connsiteY5-246" fmla="*/ 3776661 h 3776661"/>
                  <a:gd name="connsiteX6-247" fmla="*/ 104776 w 273845"/>
                  <a:gd name="connsiteY6-248" fmla="*/ 3664743 h 3776661"/>
                  <a:gd name="connsiteX7-249" fmla="*/ 57151 w 273845"/>
                  <a:gd name="connsiteY7-250" fmla="*/ 3750467 h 3776661"/>
                  <a:gd name="connsiteX8-251" fmla="*/ 1 w 273845"/>
                  <a:gd name="connsiteY8-252" fmla="*/ 3609974 h 3776661"/>
                  <a:gd name="connsiteX9-253" fmla="*/ 0 w 273845"/>
                  <a:gd name="connsiteY9-254" fmla="*/ 0 h 3776661"/>
                  <a:gd name="connsiteX0-255" fmla="*/ 0 w 273845"/>
                  <a:gd name="connsiteY0-256" fmla="*/ 0 h 3776661"/>
                  <a:gd name="connsiteX1-257" fmla="*/ 272825 w 273845"/>
                  <a:gd name="connsiteY1-258" fmla="*/ 0 h 3776661"/>
                  <a:gd name="connsiteX2-259" fmla="*/ 273845 w 273845"/>
                  <a:gd name="connsiteY2-260" fmla="*/ 3581399 h 3776661"/>
                  <a:gd name="connsiteX3-261" fmla="*/ 247651 w 273845"/>
                  <a:gd name="connsiteY3-262" fmla="*/ 3702843 h 3776661"/>
                  <a:gd name="connsiteX4-263" fmla="*/ 228601 w 273845"/>
                  <a:gd name="connsiteY4-264" fmla="*/ 3629023 h 3776661"/>
                  <a:gd name="connsiteX5-265" fmla="*/ 166689 w 273845"/>
                  <a:gd name="connsiteY5-266" fmla="*/ 3776661 h 3776661"/>
                  <a:gd name="connsiteX6-267" fmla="*/ 104776 w 273845"/>
                  <a:gd name="connsiteY6-268" fmla="*/ 3664743 h 3776661"/>
                  <a:gd name="connsiteX7-269" fmla="*/ 57151 w 273845"/>
                  <a:gd name="connsiteY7-270" fmla="*/ 3750467 h 3776661"/>
                  <a:gd name="connsiteX8-271" fmla="*/ 1 w 273845"/>
                  <a:gd name="connsiteY8-272" fmla="*/ 3609974 h 3776661"/>
                  <a:gd name="connsiteX9-273" fmla="*/ 0 w 273845"/>
                  <a:gd name="connsiteY9-274" fmla="*/ 0 h 3776661"/>
                  <a:gd name="connsiteX0-275" fmla="*/ 0 w 273845"/>
                  <a:gd name="connsiteY0-276" fmla="*/ 0 h 3776661"/>
                  <a:gd name="connsiteX1-277" fmla="*/ 272825 w 273845"/>
                  <a:gd name="connsiteY1-278" fmla="*/ 0 h 3776661"/>
                  <a:gd name="connsiteX2-279" fmla="*/ 273845 w 273845"/>
                  <a:gd name="connsiteY2-280" fmla="*/ 3581399 h 3776661"/>
                  <a:gd name="connsiteX3-281" fmla="*/ 247651 w 273845"/>
                  <a:gd name="connsiteY3-282" fmla="*/ 3702843 h 3776661"/>
                  <a:gd name="connsiteX4-283" fmla="*/ 228601 w 273845"/>
                  <a:gd name="connsiteY4-284" fmla="*/ 3629023 h 3776661"/>
                  <a:gd name="connsiteX5-285" fmla="*/ 166689 w 273845"/>
                  <a:gd name="connsiteY5-286" fmla="*/ 3776661 h 3776661"/>
                  <a:gd name="connsiteX6-287" fmla="*/ 104776 w 273845"/>
                  <a:gd name="connsiteY6-288" fmla="*/ 3664743 h 3776661"/>
                  <a:gd name="connsiteX7-289" fmla="*/ 57151 w 273845"/>
                  <a:gd name="connsiteY7-290" fmla="*/ 3750467 h 3776661"/>
                  <a:gd name="connsiteX8-291" fmla="*/ 1 w 273845"/>
                  <a:gd name="connsiteY8-292" fmla="*/ 3609974 h 3776661"/>
                  <a:gd name="connsiteX9-293" fmla="*/ 0 w 273845"/>
                  <a:gd name="connsiteY9-294" fmla="*/ 0 h 3776661"/>
                  <a:gd name="connsiteX0-295" fmla="*/ 0 w 273845"/>
                  <a:gd name="connsiteY0-296" fmla="*/ 0 h 3776661"/>
                  <a:gd name="connsiteX1-297" fmla="*/ 272825 w 273845"/>
                  <a:gd name="connsiteY1-298" fmla="*/ 0 h 3776661"/>
                  <a:gd name="connsiteX2-299" fmla="*/ 273845 w 273845"/>
                  <a:gd name="connsiteY2-300" fmla="*/ 3581399 h 3776661"/>
                  <a:gd name="connsiteX3-301" fmla="*/ 247651 w 273845"/>
                  <a:gd name="connsiteY3-302" fmla="*/ 3702843 h 3776661"/>
                  <a:gd name="connsiteX4-303" fmla="*/ 228601 w 273845"/>
                  <a:gd name="connsiteY4-304" fmla="*/ 3629023 h 3776661"/>
                  <a:gd name="connsiteX5-305" fmla="*/ 166689 w 273845"/>
                  <a:gd name="connsiteY5-306" fmla="*/ 3776661 h 3776661"/>
                  <a:gd name="connsiteX6-307" fmla="*/ 104776 w 273845"/>
                  <a:gd name="connsiteY6-308" fmla="*/ 3664743 h 3776661"/>
                  <a:gd name="connsiteX7-309" fmla="*/ 57151 w 273845"/>
                  <a:gd name="connsiteY7-310" fmla="*/ 3750467 h 3776661"/>
                  <a:gd name="connsiteX8-311" fmla="*/ 1 w 273845"/>
                  <a:gd name="connsiteY8-312" fmla="*/ 3609974 h 3776661"/>
                  <a:gd name="connsiteX9-313" fmla="*/ 0 w 273845"/>
                  <a:gd name="connsiteY9-314" fmla="*/ 0 h 3776661"/>
                  <a:gd name="connsiteX0-315" fmla="*/ 0 w 273845"/>
                  <a:gd name="connsiteY0-316" fmla="*/ 0 h 3776661"/>
                  <a:gd name="connsiteX1-317" fmla="*/ 272825 w 273845"/>
                  <a:gd name="connsiteY1-318" fmla="*/ 0 h 3776661"/>
                  <a:gd name="connsiteX2-319" fmla="*/ 273845 w 273845"/>
                  <a:gd name="connsiteY2-320" fmla="*/ 3581399 h 3776661"/>
                  <a:gd name="connsiteX3-321" fmla="*/ 247651 w 273845"/>
                  <a:gd name="connsiteY3-322" fmla="*/ 3702843 h 3776661"/>
                  <a:gd name="connsiteX4-323" fmla="*/ 228601 w 273845"/>
                  <a:gd name="connsiteY4-324" fmla="*/ 3629023 h 3776661"/>
                  <a:gd name="connsiteX5-325" fmla="*/ 166689 w 273845"/>
                  <a:gd name="connsiteY5-326" fmla="*/ 3776661 h 3776661"/>
                  <a:gd name="connsiteX6-327" fmla="*/ 104776 w 273845"/>
                  <a:gd name="connsiteY6-328" fmla="*/ 3664743 h 3776661"/>
                  <a:gd name="connsiteX7-329" fmla="*/ 57151 w 273845"/>
                  <a:gd name="connsiteY7-330" fmla="*/ 3750467 h 3776661"/>
                  <a:gd name="connsiteX8-331" fmla="*/ 1 w 273845"/>
                  <a:gd name="connsiteY8-332" fmla="*/ 3609974 h 3776661"/>
                  <a:gd name="connsiteX9-333" fmla="*/ 0 w 273845"/>
                  <a:gd name="connsiteY9-334" fmla="*/ 0 h 3776661"/>
                  <a:gd name="connsiteX0-335" fmla="*/ 0 w 273845"/>
                  <a:gd name="connsiteY0-336" fmla="*/ 0 h 3776661"/>
                  <a:gd name="connsiteX1-337" fmla="*/ 272825 w 273845"/>
                  <a:gd name="connsiteY1-338" fmla="*/ 0 h 3776661"/>
                  <a:gd name="connsiteX2-339" fmla="*/ 273845 w 273845"/>
                  <a:gd name="connsiteY2-340" fmla="*/ 3581399 h 3776661"/>
                  <a:gd name="connsiteX3-341" fmla="*/ 247651 w 273845"/>
                  <a:gd name="connsiteY3-342" fmla="*/ 3702843 h 3776661"/>
                  <a:gd name="connsiteX4-343" fmla="*/ 228601 w 273845"/>
                  <a:gd name="connsiteY4-344" fmla="*/ 3629023 h 3776661"/>
                  <a:gd name="connsiteX5-345" fmla="*/ 166689 w 273845"/>
                  <a:gd name="connsiteY5-346" fmla="*/ 3776661 h 3776661"/>
                  <a:gd name="connsiteX6-347" fmla="*/ 104776 w 273845"/>
                  <a:gd name="connsiteY6-348" fmla="*/ 3664743 h 3776661"/>
                  <a:gd name="connsiteX7-349" fmla="*/ 57151 w 273845"/>
                  <a:gd name="connsiteY7-350" fmla="*/ 3750467 h 3776661"/>
                  <a:gd name="connsiteX8-351" fmla="*/ 1 w 273845"/>
                  <a:gd name="connsiteY8-352" fmla="*/ 3609974 h 3776661"/>
                  <a:gd name="connsiteX9-353" fmla="*/ 0 w 273845"/>
                  <a:gd name="connsiteY9-354" fmla="*/ 0 h 3776661"/>
                  <a:gd name="connsiteX0-355" fmla="*/ 0 w 273845"/>
                  <a:gd name="connsiteY0-356" fmla="*/ 0 h 3776887"/>
                  <a:gd name="connsiteX1-357" fmla="*/ 272825 w 273845"/>
                  <a:gd name="connsiteY1-358" fmla="*/ 0 h 3776887"/>
                  <a:gd name="connsiteX2-359" fmla="*/ 273845 w 273845"/>
                  <a:gd name="connsiteY2-360" fmla="*/ 3581399 h 3776887"/>
                  <a:gd name="connsiteX3-361" fmla="*/ 247651 w 273845"/>
                  <a:gd name="connsiteY3-362" fmla="*/ 3702843 h 3776887"/>
                  <a:gd name="connsiteX4-363" fmla="*/ 228601 w 273845"/>
                  <a:gd name="connsiteY4-364" fmla="*/ 3629023 h 3776887"/>
                  <a:gd name="connsiteX5-365" fmla="*/ 166689 w 273845"/>
                  <a:gd name="connsiteY5-366" fmla="*/ 3776661 h 3776887"/>
                  <a:gd name="connsiteX6-367" fmla="*/ 104776 w 273845"/>
                  <a:gd name="connsiteY6-368" fmla="*/ 3664743 h 3776887"/>
                  <a:gd name="connsiteX7-369" fmla="*/ 57151 w 273845"/>
                  <a:gd name="connsiteY7-370" fmla="*/ 3750467 h 3776887"/>
                  <a:gd name="connsiteX8-371" fmla="*/ 1 w 273845"/>
                  <a:gd name="connsiteY8-372" fmla="*/ 3609974 h 3776887"/>
                  <a:gd name="connsiteX9-373" fmla="*/ 0 w 273845"/>
                  <a:gd name="connsiteY9-374" fmla="*/ 0 h 3776887"/>
                  <a:gd name="connsiteX0-375" fmla="*/ 0 w 273845"/>
                  <a:gd name="connsiteY0-376" fmla="*/ 0 h 3776887"/>
                  <a:gd name="connsiteX1-377" fmla="*/ 272825 w 273845"/>
                  <a:gd name="connsiteY1-378" fmla="*/ 0 h 3776887"/>
                  <a:gd name="connsiteX2-379" fmla="*/ 273845 w 273845"/>
                  <a:gd name="connsiteY2-380" fmla="*/ 3581399 h 3776887"/>
                  <a:gd name="connsiteX3-381" fmla="*/ 247651 w 273845"/>
                  <a:gd name="connsiteY3-382" fmla="*/ 3702843 h 3776887"/>
                  <a:gd name="connsiteX4-383" fmla="*/ 228601 w 273845"/>
                  <a:gd name="connsiteY4-384" fmla="*/ 3629023 h 3776887"/>
                  <a:gd name="connsiteX5-385" fmla="*/ 166689 w 273845"/>
                  <a:gd name="connsiteY5-386" fmla="*/ 3776661 h 3776887"/>
                  <a:gd name="connsiteX6-387" fmla="*/ 104776 w 273845"/>
                  <a:gd name="connsiteY6-388" fmla="*/ 3664743 h 3776887"/>
                  <a:gd name="connsiteX7-389" fmla="*/ 57151 w 273845"/>
                  <a:gd name="connsiteY7-390" fmla="*/ 3750467 h 3776887"/>
                  <a:gd name="connsiteX8-391" fmla="*/ 1 w 273845"/>
                  <a:gd name="connsiteY8-392" fmla="*/ 3609974 h 3776887"/>
                  <a:gd name="connsiteX9-393" fmla="*/ 0 w 273845"/>
                  <a:gd name="connsiteY9-394" fmla="*/ 0 h 3776887"/>
                  <a:gd name="connsiteX0-395" fmla="*/ 0 w 273845"/>
                  <a:gd name="connsiteY0-396" fmla="*/ 0 h 3776887"/>
                  <a:gd name="connsiteX1-397" fmla="*/ 272825 w 273845"/>
                  <a:gd name="connsiteY1-398" fmla="*/ 0 h 3776887"/>
                  <a:gd name="connsiteX2-399" fmla="*/ 273845 w 273845"/>
                  <a:gd name="connsiteY2-400" fmla="*/ 3581399 h 3776887"/>
                  <a:gd name="connsiteX3-401" fmla="*/ 247651 w 273845"/>
                  <a:gd name="connsiteY3-402" fmla="*/ 3702843 h 3776887"/>
                  <a:gd name="connsiteX4-403" fmla="*/ 228601 w 273845"/>
                  <a:gd name="connsiteY4-404" fmla="*/ 3629023 h 3776887"/>
                  <a:gd name="connsiteX5-405" fmla="*/ 166689 w 273845"/>
                  <a:gd name="connsiteY5-406" fmla="*/ 3776661 h 3776887"/>
                  <a:gd name="connsiteX6-407" fmla="*/ 104776 w 273845"/>
                  <a:gd name="connsiteY6-408" fmla="*/ 3664743 h 3776887"/>
                  <a:gd name="connsiteX7-409" fmla="*/ 57151 w 273845"/>
                  <a:gd name="connsiteY7-410" fmla="*/ 3750467 h 3776887"/>
                  <a:gd name="connsiteX8-411" fmla="*/ 1 w 273845"/>
                  <a:gd name="connsiteY8-412" fmla="*/ 3609974 h 3776887"/>
                  <a:gd name="connsiteX9-413" fmla="*/ 0 w 273845"/>
                  <a:gd name="connsiteY9-414" fmla="*/ 0 h 3776887"/>
                  <a:gd name="connsiteX0-415" fmla="*/ 0 w 273845"/>
                  <a:gd name="connsiteY0-416" fmla="*/ 0 h 3776859"/>
                  <a:gd name="connsiteX1-417" fmla="*/ 272825 w 273845"/>
                  <a:gd name="connsiteY1-418" fmla="*/ 0 h 3776859"/>
                  <a:gd name="connsiteX2-419" fmla="*/ 273845 w 273845"/>
                  <a:gd name="connsiteY2-420" fmla="*/ 3581399 h 3776859"/>
                  <a:gd name="connsiteX3-421" fmla="*/ 247651 w 273845"/>
                  <a:gd name="connsiteY3-422" fmla="*/ 3702843 h 3776859"/>
                  <a:gd name="connsiteX4-423" fmla="*/ 223839 w 273845"/>
                  <a:gd name="connsiteY4-424" fmla="*/ 3631404 h 3776859"/>
                  <a:gd name="connsiteX5-425" fmla="*/ 166689 w 273845"/>
                  <a:gd name="connsiteY5-426" fmla="*/ 3776661 h 3776859"/>
                  <a:gd name="connsiteX6-427" fmla="*/ 104776 w 273845"/>
                  <a:gd name="connsiteY6-428" fmla="*/ 3664743 h 3776859"/>
                  <a:gd name="connsiteX7-429" fmla="*/ 57151 w 273845"/>
                  <a:gd name="connsiteY7-430" fmla="*/ 3750467 h 3776859"/>
                  <a:gd name="connsiteX8-431" fmla="*/ 1 w 273845"/>
                  <a:gd name="connsiteY8-432" fmla="*/ 3609974 h 3776859"/>
                  <a:gd name="connsiteX9-433" fmla="*/ 0 w 273845"/>
                  <a:gd name="connsiteY9-434" fmla="*/ 0 h 3776859"/>
                  <a:gd name="connsiteX0-435" fmla="*/ 0 w 273845"/>
                  <a:gd name="connsiteY0-436" fmla="*/ 0 h 3776859"/>
                  <a:gd name="connsiteX1-437" fmla="*/ 272825 w 273845"/>
                  <a:gd name="connsiteY1-438" fmla="*/ 0 h 3776859"/>
                  <a:gd name="connsiteX2-439" fmla="*/ 273845 w 273845"/>
                  <a:gd name="connsiteY2-440" fmla="*/ 3581399 h 3776859"/>
                  <a:gd name="connsiteX3-441" fmla="*/ 247651 w 273845"/>
                  <a:gd name="connsiteY3-442" fmla="*/ 3702843 h 3776859"/>
                  <a:gd name="connsiteX4-443" fmla="*/ 223839 w 273845"/>
                  <a:gd name="connsiteY4-444" fmla="*/ 3631404 h 3776859"/>
                  <a:gd name="connsiteX5-445" fmla="*/ 166689 w 273845"/>
                  <a:gd name="connsiteY5-446" fmla="*/ 3776661 h 3776859"/>
                  <a:gd name="connsiteX6-447" fmla="*/ 104776 w 273845"/>
                  <a:gd name="connsiteY6-448" fmla="*/ 3664743 h 3776859"/>
                  <a:gd name="connsiteX7-449" fmla="*/ 57151 w 273845"/>
                  <a:gd name="connsiteY7-450" fmla="*/ 3750467 h 3776859"/>
                  <a:gd name="connsiteX8-451" fmla="*/ 1 w 273845"/>
                  <a:gd name="connsiteY8-452" fmla="*/ 3609974 h 3776859"/>
                  <a:gd name="connsiteX9-453" fmla="*/ 0 w 273845"/>
                  <a:gd name="connsiteY9-454" fmla="*/ 0 h 3776859"/>
                  <a:gd name="connsiteX0-455" fmla="*/ 0 w 273894"/>
                  <a:gd name="connsiteY0-456" fmla="*/ 0 h 3776859"/>
                  <a:gd name="connsiteX1-457" fmla="*/ 272825 w 273894"/>
                  <a:gd name="connsiteY1-458" fmla="*/ 0 h 3776859"/>
                  <a:gd name="connsiteX2-459" fmla="*/ 273845 w 273894"/>
                  <a:gd name="connsiteY2-460" fmla="*/ 3581399 h 3776859"/>
                  <a:gd name="connsiteX3-461" fmla="*/ 247651 w 273894"/>
                  <a:gd name="connsiteY3-462" fmla="*/ 3702843 h 3776859"/>
                  <a:gd name="connsiteX4-463" fmla="*/ 223839 w 273894"/>
                  <a:gd name="connsiteY4-464" fmla="*/ 3631404 h 3776859"/>
                  <a:gd name="connsiteX5-465" fmla="*/ 166689 w 273894"/>
                  <a:gd name="connsiteY5-466" fmla="*/ 3776661 h 3776859"/>
                  <a:gd name="connsiteX6-467" fmla="*/ 104776 w 273894"/>
                  <a:gd name="connsiteY6-468" fmla="*/ 3664743 h 3776859"/>
                  <a:gd name="connsiteX7-469" fmla="*/ 57151 w 273894"/>
                  <a:gd name="connsiteY7-470" fmla="*/ 3750467 h 3776859"/>
                  <a:gd name="connsiteX8-471" fmla="*/ 1 w 273894"/>
                  <a:gd name="connsiteY8-472" fmla="*/ 3609974 h 3776859"/>
                  <a:gd name="connsiteX9-473" fmla="*/ 0 w 273894"/>
                  <a:gd name="connsiteY9-474" fmla="*/ 0 h 3776859"/>
                  <a:gd name="connsiteX0-475" fmla="*/ 0 w 273894"/>
                  <a:gd name="connsiteY0-476" fmla="*/ 0 h 3776859"/>
                  <a:gd name="connsiteX1-477" fmla="*/ 272825 w 273894"/>
                  <a:gd name="connsiteY1-478" fmla="*/ 0 h 3776859"/>
                  <a:gd name="connsiteX2-479" fmla="*/ 273845 w 273894"/>
                  <a:gd name="connsiteY2-480" fmla="*/ 3581399 h 3776859"/>
                  <a:gd name="connsiteX3-481" fmla="*/ 247651 w 273894"/>
                  <a:gd name="connsiteY3-482" fmla="*/ 3702843 h 3776859"/>
                  <a:gd name="connsiteX4-483" fmla="*/ 223839 w 273894"/>
                  <a:gd name="connsiteY4-484" fmla="*/ 3631404 h 3776859"/>
                  <a:gd name="connsiteX5-485" fmla="*/ 166689 w 273894"/>
                  <a:gd name="connsiteY5-486" fmla="*/ 3776661 h 3776859"/>
                  <a:gd name="connsiteX6-487" fmla="*/ 104776 w 273894"/>
                  <a:gd name="connsiteY6-488" fmla="*/ 3664743 h 3776859"/>
                  <a:gd name="connsiteX7-489" fmla="*/ 57151 w 273894"/>
                  <a:gd name="connsiteY7-490" fmla="*/ 3750467 h 3776859"/>
                  <a:gd name="connsiteX8-491" fmla="*/ 1 w 273894"/>
                  <a:gd name="connsiteY8-492" fmla="*/ 3609974 h 3776859"/>
                  <a:gd name="connsiteX9-493" fmla="*/ 0 w 273894"/>
                  <a:gd name="connsiteY9-494" fmla="*/ 0 h 3776859"/>
                  <a:gd name="connsiteX0-495" fmla="*/ 0 w 273845"/>
                  <a:gd name="connsiteY0-496" fmla="*/ 0 h 3776859"/>
                  <a:gd name="connsiteX1-497" fmla="*/ 272825 w 273845"/>
                  <a:gd name="connsiteY1-498" fmla="*/ 0 h 3776859"/>
                  <a:gd name="connsiteX2-499" fmla="*/ 273845 w 273845"/>
                  <a:gd name="connsiteY2-500" fmla="*/ 3581399 h 3776859"/>
                  <a:gd name="connsiteX3-501" fmla="*/ 247651 w 273845"/>
                  <a:gd name="connsiteY3-502" fmla="*/ 3702843 h 3776859"/>
                  <a:gd name="connsiteX4-503" fmla="*/ 223839 w 273845"/>
                  <a:gd name="connsiteY4-504" fmla="*/ 3631404 h 3776859"/>
                  <a:gd name="connsiteX5-505" fmla="*/ 166689 w 273845"/>
                  <a:gd name="connsiteY5-506" fmla="*/ 3776661 h 3776859"/>
                  <a:gd name="connsiteX6-507" fmla="*/ 104776 w 273845"/>
                  <a:gd name="connsiteY6-508" fmla="*/ 3664743 h 3776859"/>
                  <a:gd name="connsiteX7-509" fmla="*/ 57151 w 273845"/>
                  <a:gd name="connsiteY7-510" fmla="*/ 3750467 h 3776859"/>
                  <a:gd name="connsiteX8-511" fmla="*/ 1 w 273845"/>
                  <a:gd name="connsiteY8-512" fmla="*/ 3609974 h 3776859"/>
                  <a:gd name="connsiteX9-513" fmla="*/ 0 w 273845"/>
                  <a:gd name="connsiteY9-514" fmla="*/ 0 h 3776859"/>
                  <a:gd name="connsiteX0-515" fmla="*/ 0 w 273845"/>
                  <a:gd name="connsiteY0-516" fmla="*/ 0 h 3776859"/>
                  <a:gd name="connsiteX1-517" fmla="*/ 272825 w 273845"/>
                  <a:gd name="connsiteY1-518" fmla="*/ 0 h 3776859"/>
                  <a:gd name="connsiteX2-519" fmla="*/ 273845 w 273845"/>
                  <a:gd name="connsiteY2-520" fmla="*/ 3581399 h 3776859"/>
                  <a:gd name="connsiteX3-521" fmla="*/ 252414 w 273845"/>
                  <a:gd name="connsiteY3-522" fmla="*/ 3702843 h 3776859"/>
                  <a:gd name="connsiteX4-523" fmla="*/ 223839 w 273845"/>
                  <a:gd name="connsiteY4-524" fmla="*/ 3631404 h 3776859"/>
                  <a:gd name="connsiteX5-525" fmla="*/ 166689 w 273845"/>
                  <a:gd name="connsiteY5-526" fmla="*/ 3776661 h 3776859"/>
                  <a:gd name="connsiteX6-527" fmla="*/ 104776 w 273845"/>
                  <a:gd name="connsiteY6-528" fmla="*/ 3664743 h 3776859"/>
                  <a:gd name="connsiteX7-529" fmla="*/ 57151 w 273845"/>
                  <a:gd name="connsiteY7-530" fmla="*/ 3750467 h 3776859"/>
                  <a:gd name="connsiteX8-531" fmla="*/ 1 w 273845"/>
                  <a:gd name="connsiteY8-532" fmla="*/ 3609974 h 3776859"/>
                  <a:gd name="connsiteX9-533" fmla="*/ 0 w 273845"/>
                  <a:gd name="connsiteY9-534" fmla="*/ 0 h 3776859"/>
                  <a:gd name="connsiteX0-535" fmla="*/ 0 w 273845"/>
                  <a:gd name="connsiteY0-536" fmla="*/ 0 h 3776859"/>
                  <a:gd name="connsiteX1-537" fmla="*/ 272825 w 273845"/>
                  <a:gd name="connsiteY1-538" fmla="*/ 0 h 3776859"/>
                  <a:gd name="connsiteX2-539" fmla="*/ 273845 w 273845"/>
                  <a:gd name="connsiteY2-540" fmla="*/ 3581399 h 3776859"/>
                  <a:gd name="connsiteX3-541" fmla="*/ 252414 w 273845"/>
                  <a:gd name="connsiteY3-542" fmla="*/ 3702843 h 3776859"/>
                  <a:gd name="connsiteX4-543" fmla="*/ 223839 w 273845"/>
                  <a:gd name="connsiteY4-544" fmla="*/ 3631404 h 3776859"/>
                  <a:gd name="connsiteX5-545" fmla="*/ 166689 w 273845"/>
                  <a:gd name="connsiteY5-546" fmla="*/ 3776661 h 3776859"/>
                  <a:gd name="connsiteX6-547" fmla="*/ 104776 w 273845"/>
                  <a:gd name="connsiteY6-548" fmla="*/ 3664743 h 3776859"/>
                  <a:gd name="connsiteX7-549" fmla="*/ 57151 w 273845"/>
                  <a:gd name="connsiteY7-550" fmla="*/ 3750467 h 3776859"/>
                  <a:gd name="connsiteX8-551" fmla="*/ 1 w 273845"/>
                  <a:gd name="connsiteY8-552" fmla="*/ 3609974 h 3776859"/>
                  <a:gd name="connsiteX9-553" fmla="*/ 0 w 273845"/>
                  <a:gd name="connsiteY9-554" fmla="*/ 0 h 3776859"/>
                  <a:gd name="connsiteX0-555" fmla="*/ 0 w 273845"/>
                  <a:gd name="connsiteY0-556" fmla="*/ 0 h 3776859"/>
                  <a:gd name="connsiteX1-557" fmla="*/ 272825 w 273845"/>
                  <a:gd name="connsiteY1-558" fmla="*/ 0 h 3776859"/>
                  <a:gd name="connsiteX2-559" fmla="*/ 273845 w 273845"/>
                  <a:gd name="connsiteY2-560" fmla="*/ 3581399 h 3776859"/>
                  <a:gd name="connsiteX3-561" fmla="*/ 245270 w 273845"/>
                  <a:gd name="connsiteY3-562" fmla="*/ 3702843 h 3776859"/>
                  <a:gd name="connsiteX4-563" fmla="*/ 223839 w 273845"/>
                  <a:gd name="connsiteY4-564" fmla="*/ 3631404 h 3776859"/>
                  <a:gd name="connsiteX5-565" fmla="*/ 166689 w 273845"/>
                  <a:gd name="connsiteY5-566" fmla="*/ 3776661 h 3776859"/>
                  <a:gd name="connsiteX6-567" fmla="*/ 104776 w 273845"/>
                  <a:gd name="connsiteY6-568" fmla="*/ 3664743 h 3776859"/>
                  <a:gd name="connsiteX7-569" fmla="*/ 57151 w 273845"/>
                  <a:gd name="connsiteY7-570" fmla="*/ 3750467 h 3776859"/>
                  <a:gd name="connsiteX8-571" fmla="*/ 1 w 273845"/>
                  <a:gd name="connsiteY8-572" fmla="*/ 3609974 h 3776859"/>
                  <a:gd name="connsiteX9-573" fmla="*/ 0 w 273845"/>
                  <a:gd name="connsiteY9-574" fmla="*/ 0 h 3776859"/>
                  <a:gd name="connsiteX0-575" fmla="*/ 0 w 273845"/>
                  <a:gd name="connsiteY0-576" fmla="*/ 0 h 3776859"/>
                  <a:gd name="connsiteX1-577" fmla="*/ 272825 w 273845"/>
                  <a:gd name="connsiteY1-578" fmla="*/ 0 h 3776859"/>
                  <a:gd name="connsiteX2-579" fmla="*/ 273845 w 273845"/>
                  <a:gd name="connsiteY2-580" fmla="*/ 3581399 h 3776859"/>
                  <a:gd name="connsiteX3-581" fmla="*/ 245270 w 273845"/>
                  <a:gd name="connsiteY3-582" fmla="*/ 3702843 h 3776859"/>
                  <a:gd name="connsiteX4-583" fmla="*/ 223839 w 273845"/>
                  <a:gd name="connsiteY4-584" fmla="*/ 3631404 h 3776859"/>
                  <a:gd name="connsiteX5-585" fmla="*/ 166689 w 273845"/>
                  <a:gd name="connsiteY5-586" fmla="*/ 3776661 h 3776859"/>
                  <a:gd name="connsiteX6-587" fmla="*/ 104776 w 273845"/>
                  <a:gd name="connsiteY6-588" fmla="*/ 3664743 h 3776859"/>
                  <a:gd name="connsiteX7-589" fmla="*/ 57151 w 273845"/>
                  <a:gd name="connsiteY7-590" fmla="*/ 3750467 h 3776859"/>
                  <a:gd name="connsiteX8-591" fmla="*/ 1 w 273845"/>
                  <a:gd name="connsiteY8-592" fmla="*/ 3609974 h 3776859"/>
                  <a:gd name="connsiteX9-593" fmla="*/ 0 w 273845"/>
                  <a:gd name="connsiteY9-594" fmla="*/ 0 h 3776859"/>
                  <a:gd name="connsiteX0-595" fmla="*/ 0 w 273845"/>
                  <a:gd name="connsiteY0-596" fmla="*/ 0 h 3776859"/>
                  <a:gd name="connsiteX1-597" fmla="*/ 272825 w 273845"/>
                  <a:gd name="connsiteY1-598" fmla="*/ 0 h 3776859"/>
                  <a:gd name="connsiteX2-599" fmla="*/ 273845 w 273845"/>
                  <a:gd name="connsiteY2-600" fmla="*/ 3581399 h 3776859"/>
                  <a:gd name="connsiteX3-601" fmla="*/ 245270 w 273845"/>
                  <a:gd name="connsiteY3-602" fmla="*/ 3702843 h 3776859"/>
                  <a:gd name="connsiteX4-603" fmla="*/ 223839 w 273845"/>
                  <a:gd name="connsiteY4-604" fmla="*/ 3631404 h 3776859"/>
                  <a:gd name="connsiteX5-605" fmla="*/ 166689 w 273845"/>
                  <a:gd name="connsiteY5-606" fmla="*/ 3776661 h 3776859"/>
                  <a:gd name="connsiteX6-607" fmla="*/ 104776 w 273845"/>
                  <a:gd name="connsiteY6-608" fmla="*/ 3664743 h 3776859"/>
                  <a:gd name="connsiteX7-609" fmla="*/ 57151 w 273845"/>
                  <a:gd name="connsiteY7-610" fmla="*/ 3750467 h 3776859"/>
                  <a:gd name="connsiteX8-611" fmla="*/ 1 w 273845"/>
                  <a:gd name="connsiteY8-612" fmla="*/ 3609974 h 3776859"/>
                  <a:gd name="connsiteX9-613" fmla="*/ 0 w 273845"/>
                  <a:gd name="connsiteY9-614" fmla="*/ 0 h 3776859"/>
                  <a:gd name="connsiteX0-615" fmla="*/ 0 w 273845"/>
                  <a:gd name="connsiteY0-616" fmla="*/ 0 h 3776859"/>
                  <a:gd name="connsiteX1-617" fmla="*/ 272825 w 273845"/>
                  <a:gd name="connsiteY1-618" fmla="*/ 0 h 3776859"/>
                  <a:gd name="connsiteX2-619" fmla="*/ 273845 w 273845"/>
                  <a:gd name="connsiteY2-620" fmla="*/ 3581399 h 3776859"/>
                  <a:gd name="connsiteX3-621" fmla="*/ 245270 w 273845"/>
                  <a:gd name="connsiteY3-622" fmla="*/ 3702843 h 3776859"/>
                  <a:gd name="connsiteX4-623" fmla="*/ 223839 w 273845"/>
                  <a:gd name="connsiteY4-624" fmla="*/ 3631404 h 3776859"/>
                  <a:gd name="connsiteX5-625" fmla="*/ 166689 w 273845"/>
                  <a:gd name="connsiteY5-626" fmla="*/ 3776661 h 3776859"/>
                  <a:gd name="connsiteX6-627" fmla="*/ 104776 w 273845"/>
                  <a:gd name="connsiteY6-628" fmla="*/ 3664743 h 3776859"/>
                  <a:gd name="connsiteX7-629" fmla="*/ 57151 w 273845"/>
                  <a:gd name="connsiteY7-630" fmla="*/ 3750467 h 3776859"/>
                  <a:gd name="connsiteX8-631" fmla="*/ 1 w 273845"/>
                  <a:gd name="connsiteY8-632" fmla="*/ 3609974 h 3776859"/>
                  <a:gd name="connsiteX9-633" fmla="*/ 0 w 273845"/>
                  <a:gd name="connsiteY9-634" fmla="*/ 0 h 3776859"/>
                  <a:gd name="connsiteX0-635" fmla="*/ 0 w 273845"/>
                  <a:gd name="connsiteY0-636" fmla="*/ 0 h 3776859"/>
                  <a:gd name="connsiteX1-637" fmla="*/ 272825 w 273845"/>
                  <a:gd name="connsiteY1-638" fmla="*/ 0 h 3776859"/>
                  <a:gd name="connsiteX2-639" fmla="*/ 273845 w 273845"/>
                  <a:gd name="connsiteY2-640" fmla="*/ 3581399 h 3776859"/>
                  <a:gd name="connsiteX3-641" fmla="*/ 245270 w 273845"/>
                  <a:gd name="connsiteY3-642" fmla="*/ 3702843 h 3776859"/>
                  <a:gd name="connsiteX4-643" fmla="*/ 223839 w 273845"/>
                  <a:gd name="connsiteY4-644" fmla="*/ 3631404 h 3776859"/>
                  <a:gd name="connsiteX5-645" fmla="*/ 166689 w 273845"/>
                  <a:gd name="connsiteY5-646" fmla="*/ 3776661 h 3776859"/>
                  <a:gd name="connsiteX6-647" fmla="*/ 104776 w 273845"/>
                  <a:gd name="connsiteY6-648" fmla="*/ 3664743 h 3776859"/>
                  <a:gd name="connsiteX7-649" fmla="*/ 57151 w 273845"/>
                  <a:gd name="connsiteY7-650" fmla="*/ 3750467 h 3776859"/>
                  <a:gd name="connsiteX8-651" fmla="*/ 1 w 273845"/>
                  <a:gd name="connsiteY8-652" fmla="*/ 3609974 h 3776859"/>
                  <a:gd name="connsiteX9-653" fmla="*/ 0 w 273845"/>
                  <a:gd name="connsiteY9-654" fmla="*/ 0 h 3776859"/>
                  <a:gd name="connsiteX0-655" fmla="*/ 0 w 273845"/>
                  <a:gd name="connsiteY0-656" fmla="*/ 0 h 3776859"/>
                  <a:gd name="connsiteX1-657" fmla="*/ 272825 w 273845"/>
                  <a:gd name="connsiteY1-658" fmla="*/ 0 h 3776859"/>
                  <a:gd name="connsiteX2-659" fmla="*/ 273845 w 273845"/>
                  <a:gd name="connsiteY2-660" fmla="*/ 3581399 h 3776859"/>
                  <a:gd name="connsiteX3-661" fmla="*/ 245270 w 273845"/>
                  <a:gd name="connsiteY3-662" fmla="*/ 3702843 h 3776859"/>
                  <a:gd name="connsiteX4-663" fmla="*/ 223839 w 273845"/>
                  <a:gd name="connsiteY4-664" fmla="*/ 3631404 h 3776859"/>
                  <a:gd name="connsiteX5-665" fmla="*/ 166689 w 273845"/>
                  <a:gd name="connsiteY5-666" fmla="*/ 3776661 h 3776859"/>
                  <a:gd name="connsiteX6-667" fmla="*/ 104776 w 273845"/>
                  <a:gd name="connsiteY6-668" fmla="*/ 3664743 h 3776859"/>
                  <a:gd name="connsiteX7-669" fmla="*/ 57151 w 273845"/>
                  <a:gd name="connsiteY7-670" fmla="*/ 3750467 h 3776859"/>
                  <a:gd name="connsiteX8-671" fmla="*/ 1 w 273845"/>
                  <a:gd name="connsiteY8-672" fmla="*/ 3609974 h 3776859"/>
                  <a:gd name="connsiteX9-673" fmla="*/ 0 w 273845"/>
                  <a:gd name="connsiteY9-674" fmla="*/ 0 h 3776859"/>
                  <a:gd name="connsiteX0-675" fmla="*/ 0 w 273845"/>
                  <a:gd name="connsiteY0-676" fmla="*/ 0 h 3776859"/>
                  <a:gd name="connsiteX1-677" fmla="*/ 272825 w 273845"/>
                  <a:gd name="connsiteY1-678" fmla="*/ 0 h 3776859"/>
                  <a:gd name="connsiteX2-679" fmla="*/ 273845 w 273845"/>
                  <a:gd name="connsiteY2-680" fmla="*/ 3581399 h 3776859"/>
                  <a:gd name="connsiteX3-681" fmla="*/ 245270 w 273845"/>
                  <a:gd name="connsiteY3-682" fmla="*/ 3702843 h 3776859"/>
                  <a:gd name="connsiteX4-683" fmla="*/ 223839 w 273845"/>
                  <a:gd name="connsiteY4-684" fmla="*/ 3631404 h 3776859"/>
                  <a:gd name="connsiteX5-685" fmla="*/ 166689 w 273845"/>
                  <a:gd name="connsiteY5-686" fmla="*/ 3776661 h 3776859"/>
                  <a:gd name="connsiteX6-687" fmla="*/ 104776 w 273845"/>
                  <a:gd name="connsiteY6-688" fmla="*/ 3664743 h 3776859"/>
                  <a:gd name="connsiteX7-689" fmla="*/ 57151 w 273845"/>
                  <a:gd name="connsiteY7-690" fmla="*/ 3750467 h 3776859"/>
                  <a:gd name="connsiteX8-691" fmla="*/ 1 w 273845"/>
                  <a:gd name="connsiteY8-692" fmla="*/ 3609974 h 3776859"/>
                  <a:gd name="connsiteX9-693" fmla="*/ 0 w 273845"/>
                  <a:gd name="connsiteY9-694" fmla="*/ 0 h 3776859"/>
                  <a:gd name="connsiteX0-695" fmla="*/ 0 w 273845"/>
                  <a:gd name="connsiteY0-696" fmla="*/ 0 h 3776859"/>
                  <a:gd name="connsiteX1-697" fmla="*/ 272825 w 273845"/>
                  <a:gd name="connsiteY1-698" fmla="*/ 0 h 3776859"/>
                  <a:gd name="connsiteX2-699" fmla="*/ 273845 w 273845"/>
                  <a:gd name="connsiteY2-700" fmla="*/ 3581399 h 3776859"/>
                  <a:gd name="connsiteX3-701" fmla="*/ 245270 w 273845"/>
                  <a:gd name="connsiteY3-702" fmla="*/ 3702843 h 3776859"/>
                  <a:gd name="connsiteX4-703" fmla="*/ 223839 w 273845"/>
                  <a:gd name="connsiteY4-704" fmla="*/ 3631404 h 3776859"/>
                  <a:gd name="connsiteX5-705" fmla="*/ 166689 w 273845"/>
                  <a:gd name="connsiteY5-706" fmla="*/ 3776661 h 3776859"/>
                  <a:gd name="connsiteX6-707" fmla="*/ 104776 w 273845"/>
                  <a:gd name="connsiteY6-708" fmla="*/ 3664743 h 3776859"/>
                  <a:gd name="connsiteX7-709" fmla="*/ 57151 w 273845"/>
                  <a:gd name="connsiteY7-710" fmla="*/ 3750467 h 3776859"/>
                  <a:gd name="connsiteX8-711" fmla="*/ 1 w 273845"/>
                  <a:gd name="connsiteY8-712" fmla="*/ 3609974 h 3776859"/>
                  <a:gd name="connsiteX9-713" fmla="*/ 0 w 273845"/>
                  <a:gd name="connsiteY9-714" fmla="*/ 0 h 3776859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9" y="connsiteY4-10"/>
                  </a:cxn>
                  <a:cxn ang="0">
                    <a:pos x="connsiteX5-21" y="connsiteY5-22"/>
                  </a:cxn>
                  <a:cxn ang="0">
                    <a:pos x="connsiteX6-35" y="connsiteY6-36"/>
                  </a:cxn>
                  <a:cxn ang="0">
                    <a:pos x="connsiteX7-51" y="connsiteY7-52"/>
                  </a:cxn>
                  <a:cxn ang="0">
                    <a:pos x="connsiteX8-69" y="connsiteY8-70"/>
                  </a:cxn>
                  <a:cxn ang="0">
                    <a:pos x="connsiteX9-89" y="connsiteY9-90"/>
                  </a:cxn>
                </a:cxnLst>
                <a:rect l="l" t="t" r="r" b="b"/>
                <a:pathLst>
                  <a:path w="273845" h="3776859">
                    <a:moveTo>
                      <a:pt x="0" y="0"/>
                    </a:moveTo>
                    <a:lnTo>
                      <a:pt x="272825" y="0"/>
                    </a:lnTo>
                    <a:lnTo>
                      <a:pt x="273845" y="3581399"/>
                    </a:lnTo>
                    <a:cubicBezTo>
                      <a:pt x="269876" y="3659980"/>
                      <a:pt x="258763" y="3688555"/>
                      <a:pt x="245270" y="3702843"/>
                    </a:cubicBezTo>
                    <a:cubicBezTo>
                      <a:pt x="228204" y="3675061"/>
                      <a:pt x="236936" y="3619101"/>
                      <a:pt x="223839" y="3631404"/>
                    </a:cubicBezTo>
                    <a:cubicBezTo>
                      <a:pt x="210742" y="3643707"/>
                      <a:pt x="186533" y="3771105"/>
                      <a:pt x="166689" y="3776661"/>
                    </a:cubicBezTo>
                    <a:cubicBezTo>
                      <a:pt x="146845" y="3782217"/>
                      <a:pt x="123032" y="3669109"/>
                      <a:pt x="104776" y="3664743"/>
                    </a:cubicBezTo>
                    <a:cubicBezTo>
                      <a:pt x="86520" y="3660377"/>
                      <a:pt x="74614" y="3759595"/>
                      <a:pt x="57151" y="3750467"/>
                    </a:cubicBezTo>
                    <a:cubicBezTo>
                      <a:pt x="28576" y="3725068"/>
                      <a:pt x="9527" y="3661568"/>
                      <a:pt x="1" y="3609974"/>
                    </a:cubicBezTo>
                    <a:cubicBezTo>
                      <a:pt x="1" y="2406649"/>
                      <a:pt x="0" y="1203325"/>
                      <a:pt x="0" y="0"/>
                    </a:cubicBezTo>
                    <a:close/>
                  </a:path>
                </a:pathLst>
              </a:custGeom>
              <a:gradFill flip="none" rotWithShape="1">
                <a:gsLst>
                  <a:gs pos="83000">
                    <a:schemeClr val="tx2"/>
                  </a:gs>
                  <a:gs pos="82000">
                    <a:schemeClr val="tx2"/>
                  </a:gs>
                  <a:gs pos="34000">
                    <a:schemeClr val="tx2">
                      <a:lumMod val="75000"/>
                    </a:schemeClr>
                  </a:gs>
                  <a:gs pos="0">
                    <a:schemeClr val="tx2"/>
                  </a:gs>
                  <a:gs pos="38000">
                    <a:schemeClr val="tx2"/>
                  </a:gs>
                  <a:gs pos="100000">
                    <a:schemeClr val="tx2"/>
                  </a:gs>
                </a:gsLst>
                <a:lin ang="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1374774" y="1417118"/>
                <a:ext cx="272825" cy="590550"/>
              </a:xfrm>
              <a:prstGeom prst="rect">
                <a:avLst/>
              </a:prstGeom>
              <a:gradFill flip="none" rotWithShape="1">
                <a:gsLst>
                  <a:gs pos="0">
                    <a:schemeClr val="bg1">
                      <a:lumMod val="75000"/>
                    </a:schemeClr>
                  </a:gs>
                  <a:gs pos="27000">
                    <a:srgbClr val="F2F2F2">
                      <a:lumMod val="0"/>
                      <a:lumOff val="100000"/>
                    </a:srgbClr>
                  </a:gs>
                  <a:gs pos="100000">
                    <a:schemeClr val="bg1">
                      <a:lumMod val="50000"/>
                    </a:schemeClr>
                  </a:gs>
                </a:gsLst>
                <a:lin ang="10800000" scaled="1"/>
                <a:tileRect/>
              </a:gra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5" name="Rectangle 24"/>
              <p:cNvSpPr/>
              <p:nvPr/>
            </p:nvSpPr>
            <p:spPr>
              <a:xfrm>
                <a:off x="1404710" y="1213680"/>
                <a:ext cx="212954" cy="203438"/>
              </a:xfrm>
              <a:prstGeom prst="rect">
                <a:avLst/>
              </a:prstGeom>
              <a:solidFill>
                <a:schemeClr val="tx2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>
              <a:xfrm rot="5400000">
                <a:off x="1396885" y="6250198"/>
                <a:ext cx="228600" cy="73152"/>
              </a:xfrm>
              <a:custGeom>
                <a:avLst/>
                <a:gdLst>
                  <a:gd name="connsiteX0" fmla="*/ 0 w 226544"/>
                  <a:gd name="connsiteY0" fmla="*/ 35306 h 70612"/>
                  <a:gd name="connsiteX1" fmla="*/ 27685 w 226544"/>
                  <a:gd name="connsiteY1" fmla="*/ 0 h 70612"/>
                  <a:gd name="connsiteX2" fmla="*/ 226544 w 226544"/>
                  <a:gd name="connsiteY2" fmla="*/ 35306 h 70612"/>
                  <a:gd name="connsiteX3" fmla="*/ 27685 w 226544"/>
                  <a:gd name="connsiteY3" fmla="*/ 70612 h 70612"/>
                  <a:gd name="connsiteX0-1" fmla="*/ 0 w 226544"/>
                  <a:gd name="connsiteY0-2" fmla="*/ 35306 h 70612"/>
                  <a:gd name="connsiteX1-3" fmla="*/ 27685 w 226544"/>
                  <a:gd name="connsiteY1-4" fmla="*/ 0 h 70612"/>
                  <a:gd name="connsiteX2-5" fmla="*/ 226544 w 226544"/>
                  <a:gd name="connsiteY2-6" fmla="*/ 35306 h 70612"/>
                  <a:gd name="connsiteX3-7" fmla="*/ 27685 w 226544"/>
                  <a:gd name="connsiteY3-8" fmla="*/ 70612 h 70612"/>
                  <a:gd name="connsiteX4" fmla="*/ 0 w 226544"/>
                  <a:gd name="connsiteY4" fmla="*/ 35306 h 70612"/>
                  <a:gd name="connsiteX0-9" fmla="*/ 0 w 226544"/>
                  <a:gd name="connsiteY0-10" fmla="*/ 35306 h 70612"/>
                  <a:gd name="connsiteX1-11" fmla="*/ 27685 w 226544"/>
                  <a:gd name="connsiteY1-12" fmla="*/ 0 h 70612"/>
                  <a:gd name="connsiteX2-13" fmla="*/ 226544 w 226544"/>
                  <a:gd name="connsiteY2-14" fmla="*/ 35306 h 70612"/>
                  <a:gd name="connsiteX3-15" fmla="*/ 27685 w 226544"/>
                  <a:gd name="connsiteY3-16" fmla="*/ 70612 h 70612"/>
                  <a:gd name="connsiteX4-17" fmla="*/ 0 w 226544"/>
                  <a:gd name="connsiteY4-18" fmla="*/ 35306 h 70612"/>
                  <a:gd name="connsiteX0-19" fmla="*/ 0 w 226544"/>
                  <a:gd name="connsiteY0-20" fmla="*/ 35306 h 70612"/>
                  <a:gd name="connsiteX1-21" fmla="*/ 27685 w 226544"/>
                  <a:gd name="connsiteY1-22" fmla="*/ 0 h 70612"/>
                  <a:gd name="connsiteX2-23" fmla="*/ 226544 w 226544"/>
                  <a:gd name="connsiteY2-24" fmla="*/ 35306 h 70612"/>
                  <a:gd name="connsiteX3-25" fmla="*/ 27685 w 226544"/>
                  <a:gd name="connsiteY3-26" fmla="*/ 70612 h 70612"/>
                  <a:gd name="connsiteX4-27" fmla="*/ 0 w 226544"/>
                  <a:gd name="connsiteY4-28" fmla="*/ 35306 h 70612"/>
                  <a:gd name="connsiteX0-29" fmla="*/ 0 w 226544"/>
                  <a:gd name="connsiteY0-30" fmla="*/ 35306 h 70612"/>
                  <a:gd name="connsiteX1-31" fmla="*/ 27685 w 226544"/>
                  <a:gd name="connsiteY1-32" fmla="*/ 0 h 70612"/>
                  <a:gd name="connsiteX2-33" fmla="*/ 226544 w 226544"/>
                  <a:gd name="connsiteY2-34" fmla="*/ 35306 h 70612"/>
                  <a:gd name="connsiteX3-35" fmla="*/ 27685 w 226544"/>
                  <a:gd name="connsiteY3-36" fmla="*/ 70612 h 70612"/>
                  <a:gd name="connsiteX4-37" fmla="*/ 0 w 226544"/>
                  <a:gd name="connsiteY4-38" fmla="*/ 35306 h 70612"/>
                  <a:gd name="connsiteX0-39" fmla="*/ 0 w 226544"/>
                  <a:gd name="connsiteY0-40" fmla="*/ 35306 h 70612"/>
                  <a:gd name="connsiteX1-41" fmla="*/ 27685 w 226544"/>
                  <a:gd name="connsiteY1-42" fmla="*/ 0 h 70612"/>
                  <a:gd name="connsiteX2-43" fmla="*/ 226544 w 226544"/>
                  <a:gd name="connsiteY2-44" fmla="*/ 35306 h 70612"/>
                  <a:gd name="connsiteX3-45" fmla="*/ 27685 w 226544"/>
                  <a:gd name="connsiteY3-46" fmla="*/ 70612 h 70612"/>
                  <a:gd name="connsiteX4-47" fmla="*/ 0 w 226544"/>
                  <a:gd name="connsiteY4-48" fmla="*/ 35306 h 70612"/>
                  <a:gd name="connsiteX0-49" fmla="*/ 0 w 226544"/>
                  <a:gd name="connsiteY0-50" fmla="*/ 35306 h 70612"/>
                  <a:gd name="connsiteX1-51" fmla="*/ 27685 w 226544"/>
                  <a:gd name="connsiteY1-52" fmla="*/ 0 h 70612"/>
                  <a:gd name="connsiteX2-53" fmla="*/ 226544 w 226544"/>
                  <a:gd name="connsiteY2-54" fmla="*/ 35306 h 70612"/>
                  <a:gd name="connsiteX3-55" fmla="*/ 27685 w 226544"/>
                  <a:gd name="connsiteY3-56" fmla="*/ 70612 h 70612"/>
                  <a:gd name="connsiteX4-57" fmla="*/ 0 w 226544"/>
                  <a:gd name="connsiteY4-58" fmla="*/ 35306 h 70612"/>
                  <a:gd name="connsiteX0-59" fmla="*/ 0 w 226544"/>
                  <a:gd name="connsiteY0-60" fmla="*/ 35306 h 70612"/>
                  <a:gd name="connsiteX1-61" fmla="*/ 27685 w 226544"/>
                  <a:gd name="connsiteY1-62" fmla="*/ 0 h 70612"/>
                  <a:gd name="connsiteX2-63" fmla="*/ 226544 w 226544"/>
                  <a:gd name="connsiteY2-64" fmla="*/ 35306 h 70612"/>
                  <a:gd name="connsiteX3-65" fmla="*/ 27685 w 226544"/>
                  <a:gd name="connsiteY3-66" fmla="*/ 70612 h 70612"/>
                  <a:gd name="connsiteX4-67" fmla="*/ 0 w 226544"/>
                  <a:gd name="connsiteY4-68" fmla="*/ 35306 h 70612"/>
                  <a:gd name="connsiteX0-69" fmla="*/ 0 w 226544"/>
                  <a:gd name="connsiteY0-70" fmla="*/ 35306 h 70612"/>
                  <a:gd name="connsiteX1-71" fmla="*/ 27685 w 226544"/>
                  <a:gd name="connsiteY1-72" fmla="*/ 0 h 70612"/>
                  <a:gd name="connsiteX2-73" fmla="*/ 226544 w 226544"/>
                  <a:gd name="connsiteY2-74" fmla="*/ 35306 h 70612"/>
                  <a:gd name="connsiteX3-75" fmla="*/ 27685 w 226544"/>
                  <a:gd name="connsiteY3-76" fmla="*/ 70612 h 70612"/>
                  <a:gd name="connsiteX4-77" fmla="*/ 0 w 226544"/>
                  <a:gd name="connsiteY4-78" fmla="*/ 35306 h 70612"/>
                  <a:gd name="connsiteX0-79" fmla="*/ 0 w 226544"/>
                  <a:gd name="connsiteY0-80" fmla="*/ 35306 h 70612"/>
                  <a:gd name="connsiteX1-81" fmla="*/ 27685 w 226544"/>
                  <a:gd name="connsiteY1-82" fmla="*/ 0 h 70612"/>
                  <a:gd name="connsiteX2-83" fmla="*/ 226544 w 226544"/>
                  <a:gd name="connsiteY2-84" fmla="*/ 35306 h 70612"/>
                  <a:gd name="connsiteX3-85" fmla="*/ 27685 w 226544"/>
                  <a:gd name="connsiteY3-86" fmla="*/ 70612 h 70612"/>
                  <a:gd name="connsiteX4-87" fmla="*/ 0 w 226544"/>
                  <a:gd name="connsiteY4-88" fmla="*/ 35306 h 7061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  <a:cxn ang="0">
                    <a:pos x="connsiteX3-7" y="connsiteY3-8"/>
                  </a:cxn>
                  <a:cxn ang="0">
                    <a:pos x="connsiteX4-17" y="connsiteY4-18"/>
                  </a:cxn>
                </a:cxnLst>
                <a:rect l="l" t="t" r="r" b="b"/>
                <a:pathLst>
                  <a:path w="226544" h="70612">
                    <a:moveTo>
                      <a:pt x="0" y="35306"/>
                    </a:moveTo>
                    <a:cubicBezTo>
                      <a:pt x="1521" y="15316"/>
                      <a:pt x="12805" y="4576"/>
                      <a:pt x="27685" y="0"/>
                    </a:cubicBezTo>
                    <a:lnTo>
                      <a:pt x="226544" y="35306"/>
                    </a:lnTo>
                    <a:lnTo>
                      <a:pt x="27685" y="70612"/>
                    </a:lnTo>
                    <a:cubicBezTo>
                      <a:pt x="11264" y="65009"/>
                      <a:pt x="1007" y="52726"/>
                      <a:pt x="0" y="35306"/>
                    </a:cubicBezTo>
                    <a:close/>
                  </a:path>
                </a:pathLst>
              </a:custGeom>
              <a:solidFill>
                <a:srgbClr val="4C504C"/>
              </a:solidFill>
              <a:ln w="3175">
                <a:noFill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>
                  <a:lnSpc>
                    <a:spcPct val="120000"/>
                  </a:lnSpc>
                </a:pPr>
                <a:endParaRPr lang="en-US" sz="140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cxnSp>
            <p:nvCxnSpPr>
              <p:cNvPr id="27" name="Straight Connector 26"/>
              <p:cNvCxnSpPr/>
              <p:nvPr/>
            </p:nvCxnSpPr>
            <p:spPr>
              <a:xfrm>
                <a:off x="1374774" y="148664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Straight Connector 27"/>
              <p:cNvCxnSpPr/>
              <p:nvPr/>
            </p:nvCxnSpPr>
            <p:spPr>
              <a:xfrm>
                <a:off x="1374774" y="1562425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/>
              <p:cNvCxnSpPr/>
              <p:nvPr/>
            </p:nvCxnSpPr>
            <p:spPr>
              <a:xfrm>
                <a:off x="1374774" y="1638202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Straight Connector 29"/>
              <p:cNvCxnSpPr/>
              <p:nvPr/>
            </p:nvCxnSpPr>
            <p:spPr>
              <a:xfrm>
                <a:off x="1374774" y="1713979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Straight Connector 30"/>
              <p:cNvCxnSpPr/>
              <p:nvPr/>
            </p:nvCxnSpPr>
            <p:spPr>
              <a:xfrm>
                <a:off x="1374774" y="1789756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2" name="Straight Connector 31"/>
              <p:cNvCxnSpPr/>
              <p:nvPr/>
            </p:nvCxnSpPr>
            <p:spPr>
              <a:xfrm>
                <a:off x="1374774" y="1865533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Straight Connector 32"/>
              <p:cNvCxnSpPr/>
              <p:nvPr/>
            </p:nvCxnSpPr>
            <p:spPr>
              <a:xfrm>
                <a:off x="1374774" y="1941308"/>
                <a:ext cx="274320" cy="0"/>
              </a:xfrm>
              <a:prstGeom prst="line">
                <a:avLst/>
              </a:prstGeom>
              <a:ln>
                <a:solidFill>
                  <a:schemeClr val="bg1">
                    <a:lumMod val="65000"/>
                  </a:schemeClr>
                </a:solidFill>
              </a:ln>
              <a:effectLst/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Trapezoid 5"/>
            <p:cNvSpPr/>
            <p:nvPr/>
          </p:nvSpPr>
          <p:spPr>
            <a:xfrm rot="16200000">
              <a:off x="1594832" y="5341831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2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7" name="Trapezoid 6"/>
            <p:cNvSpPr/>
            <p:nvPr/>
          </p:nvSpPr>
          <p:spPr>
            <a:xfrm rot="16200000">
              <a:off x="1594832" y="4439533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5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8" name="Trapezoid 7"/>
            <p:cNvSpPr/>
            <p:nvPr/>
          </p:nvSpPr>
          <p:spPr>
            <a:xfrm rot="16200000">
              <a:off x="1594832" y="3537234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4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9" name="Trapezoid 8"/>
            <p:cNvSpPr/>
            <p:nvPr/>
          </p:nvSpPr>
          <p:spPr>
            <a:xfrm rot="16200000">
              <a:off x="1594832" y="2634935"/>
              <a:ext cx="695326" cy="59529"/>
            </a:xfrm>
            <a:prstGeom prst="trapezoid">
              <a:avLst>
                <a:gd name="adj" fmla="val 69837"/>
              </a:avLst>
            </a:prstGeom>
            <a:solidFill>
              <a:schemeClr val="accent3">
                <a:lumMod val="50000"/>
              </a:schemeClr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" name="Pentagon 9"/>
            <p:cNvSpPr/>
            <p:nvPr/>
          </p:nvSpPr>
          <p:spPr>
            <a:xfrm>
              <a:off x="1912729" y="2359899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1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" name="Pentagon 10"/>
            <p:cNvSpPr/>
            <p:nvPr/>
          </p:nvSpPr>
          <p:spPr>
            <a:xfrm>
              <a:off x="1912729" y="3262198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2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Pentagon 11"/>
            <p:cNvSpPr/>
            <p:nvPr/>
          </p:nvSpPr>
          <p:spPr>
            <a:xfrm>
              <a:off x="1912729" y="4164497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3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Pentagon 12"/>
            <p:cNvSpPr/>
            <p:nvPr/>
          </p:nvSpPr>
          <p:spPr>
            <a:xfrm>
              <a:off x="1912729" y="5066795"/>
              <a:ext cx="3510756" cy="607219"/>
            </a:xfrm>
            <a:prstGeom prst="homePlate">
              <a:avLst>
                <a:gd name="adj" fmla="val 36274"/>
              </a:avLst>
            </a:prstGeom>
            <a:solidFill>
              <a:schemeClr val="accent4"/>
            </a:solidFill>
            <a:ln w="3175"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endParaRPr lang="en-US" sz="14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679704" y="2509740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38"/>
            <p:cNvSpPr txBox="1"/>
            <p:nvPr/>
          </p:nvSpPr>
          <p:spPr>
            <a:xfrm>
              <a:off x="1944843" y="2478964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1</a:t>
              </a:r>
              <a:endParaRPr lang="en-US" sz="14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6" name="TextBox 191"/>
            <p:cNvSpPr txBox="1"/>
            <p:nvPr/>
          </p:nvSpPr>
          <p:spPr>
            <a:xfrm>
              <a:off x="1944843" y="3381429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2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7" name="TextBox 192"/>
            <p:cNvSpPr txBox="1"/>
            <p:nvPr/>
          </p:nvSpPr>
          <p:spPr>
            <a:xfrm>
              <a:off x="1944843" y="4283895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3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193"/>
            <p:cNvSpPr txBox="1"/>
            <p:nvPr/>
          </p:nvSpPr>
          <p:spPr>
            <a:xfrm>
              <a:off x="1944843" y="5186362"/>
              <a:ext cx="303613" cy="349601"/>
            </a:xfrm>
            <a:prstGeom prst="rect">
              <a:avLst/>
            </a:prstGeom>
            <a:noFill/>
            <a:effectLst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>
                <a:lnSpc>
                  <a:spcPct val="120000"/>
                </a:lnSpc>
              </a:pPr>
              <a:r>
                <a:rPr lang="en-US" sz="14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4</a:t>
              </a:r>
              <a:endParaRPr lang="en-US" sz="14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9" name="Rectangle 38"/>
            <p:cNvSpPr/>
            <p:nvPr/>
          </p:nvSpPr>
          <p:spPr>
            <a:xfrm>
              <a:off x="2679704" y="3412206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0" name="Rectangle 39"/>
            <p:cNvSpPr/>
            <p:nvPr/>
          </p:nvSpPr>
          <p:spPr>
            <a:xfrm>
              <a:off x="2679704" y="4314672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Rectangle 40"/>
            <p:cNvSpPr/>
            <p:nvPr/>
          </p:nvSpPr>
          <p:spPr>
            <a:xfrm>
              <a:off x="2679704" y="5214753"/>
              <a:ext cx="2330568" cy="351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20000"/>
                </a:lnSpc>
              </a:pPr>
              <a:r>
                <a:rPr lang="zh-CN" altLang="en-US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r>
                <a:rPr lang="en-GB" sz="140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 </a:t>
              </a:r>
              <a:endParaRPr lang="en-GB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43" name="TextBox 42"/>
          <p:cNvSpPr txBox="1"/>
          <p:nvPr/>
        </p:nvSpPr>
        <p:spPr>
          <a:xfrm>
            <a:off x="5868972" y="201186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5868972" y="2354521"/>
            <a:ext cx="4377747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。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5" name="Donut 44"/>
          <p:cNvSpPr/>
          <p:nvPr/>
        </p:nvSpPr>
        <p:spPr>
          <a:xfrm>
            <a:off x="5937233" y="3301776"/>
            <a:ext cx="724494" cy="724494"/>
          </a:xfrm>
          <a:prstGeom prst="donut">
            <a:avLst>
              <a:gd name="adj" fmla="val 6804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6" name="Freeform 45"/>
          <p:cNvSpPr>
            <a:spLocks noEditPoints="1"/>
          </p:cNvSpPr>
          <p:nvPr/>
        </p:nvSpPr>
        <p:spPr bwMode="auto">
          <a:xfrm>
            <a:off x="6142990" y="3499217"/>
            <a:ext cx="312978" cy="329611"/>
          </a:xfrm>
          <a:custGeom>
            <a:avLst/>
            <a:gdLst>
              <a:gd name="T0" fmla="*/ 20 w 96"/>
              <a:gd name="T1" fmla="*/ 86 h 101"/>
              <a:gd name="T2" fmla="*/ 7 w 96"/>
              <a:gd name="T3" fmla="*/ 58 h 101"/>
              <a:gd name="T4" fmla="*/ 18 w 96"/>
              <a:gd name="T5" fmla="*/ 29 h 101"/>
              <a:gd name="T6" fmla="*/ 42 w 96"/>
              <a:gd name="T7" fmla="*/ 17 h 101"/>
              <a:gd name="T8" fmla="*/ 41 w 96"/>
              <a:gd name="T9" fmla="*/ 9 h 101"/>
              <a:gd name="T10" fmla="*/ 36 w 96"/>
              <a:gd name="T11" fmla="*/ 10 h 101"/>
              <a:gd name="T12" fmla="*/ 35 w 96"/>
              <a:gd name="T13" fmla="*/ 5 h 101"/>
              <a:gd name="T14" fmla="*/ 48 w 96"/>
              <a:gd name="T15" fmla="*/ 3 h 101"/>
              <a:gd name="T16" fmla="*/ 49 w 96"/>
              <a:gd name="T17" fmla="*/ 8 h 101"/>
              <a:gd name="T18" fmla="*/ 44 w 96"/>
              <a:gd name="T19" fmla="*/ 9 h 101"/>
              <a:gd name="T20" fmla="*/ 46 w 96"/>
              <a:gd name="T21" fmla="*/ 16 h 101"/>
              <a:gd name="T22" fmla="*/ 74 w 96"/>
              <a:gd name="T23" fmla="*/ 27 h 101"/>
              <a:gd name="T24" fmla="*/ 87 w 96"/>
              <a:gd name="T25" fmla="*/ 54 h 101"/>
              <a:gd name="T26" fmla="*/ 77 w 96"/>
              <a:gd name="T27" fmla="*/ 83 h 101"/>
              <a:gd name="T28" fmla="*/ 75 w 96"/>
              <a:gd name="T29" fmla="*/ 85 h 101"/>
              <a:gd name="T30" fmla="*/ 79 w 96"/>
              <a:gd name="T31" fmla="*/ 101 h 101"/>
              <a:gd name="T32" fmla="*/ 74 w 96"/>
              <a:gd name="T33" fmla="*/ 101 h 101"/>
              <a:gd name="T34" fmla="*/ 63 w 96"/>
              <a:gd name="T35" fmla="*/ 93 h 101"/>
              <a:gd name="T36" fmla="*/ 49 w 96"/>
              <a:gd name="T37" fmla="*/ 96 h 101"/>
              <a:gd name="T38" fmla="*/ 32 w 96"/>
              <a:gd name="T39" fmla="*/ 93 h 101"/>
              <a:gd name="T40" fmla="*/ 22 w 96"/>
              <a:gd name="T41" fmla="*/ 101 h 101"/>
              <a:gd name="T42" fmla="*/ 17 w 96"/>
              <a:gd name="T43" fmla="*/ 101 h 101"/>
              <a:gd name="T44" fmla="*/ 21 w 96"/>
              <a:gd name="T45" fmla="*/ 86 h 101"/>
              <a:gd name="T46" fmla="*/ 20 w 96"/>
              <a:gd name="T47" fmla="*/ 86 h 101"/>
              <a:gd name="T48" fmla="*/ 82 w 96"/>
              <a:gd name="T49" fmla="*/ 6 h 101"/>
              <a:gd name="T50" fmla="*/ 60 w 96"/>
              <a:gd name="T51" fmla="*/ 11 h 101"/>
              <a:gd name="T52" fmla="*/ 92 w 96"/>
              <a:gd name="T53" fmla="*/ 31 h 101"/>
              <a:gd name="T54" fmla="*/ 88 w 96"/>
              <a:gd name="T55" fmla="*/ 9 h 101"/>
              <a:gd name="T56" fmla="*/ 92 w 96"/>
              <a:gd name="T57" fmla="*/ 3 h 101"/>
              <a:gd name="T58" fmla="*/ 86 w 96"/>
              <a:gd name="T59" fmla="*/ 0 h 101"/>
              <a:gd name="T60" fmla="*/ 82 w 96"/>
              <a:gd name="T61" fmla="*/ 6 h 101"/>
              <a:gd name="T62" fmla="*/ 14 w 96"/>
              <a:gd name="T63" fmla="*/ 6 h 101"/>
              <a:gd name="T64" fmla="*/ 10 w 96"/>
              <a:gd name="T65" fmla="*/ 0 h 101"/>
              <a:gd name="T66" fmla="*/ 4 w 96"/>
              <a:gd name="T67" fmla="*/ 3 h 101"/>
              <a:gd name="T68" fmla="*/ 8 w 96"/>
              <a:gd name="T69" fmla="*/ 9 h 101"/>
              <a:gd name="T70" fmla="*/ 4 w 96"/>
              <a:gd name="T71" fmla="*/ 31 h 101"/>
              <a:gd name="T72" fmla="*/ 36 w 96"/>
              <a:gd name="T73" fmla="*/ 11 h 101"/>
              <a:gd name="T74" fmla="*/ 14 w 96"/>
              <a:gd name="T75" fmla="*/ 6 h 101"/>
              <a:gd name="T76" fmla="*/ 43 w 96"/>
              <a:gd name="T77" fmla="*/ 54 h 101"/>
              <a:gd name="T78" fmla="*/ 42 w 96"/>
              <a:gd name="T79" fmla="*/ 56 h 101"/>
              <a:gd name="T80" fmla="*/ 22 w 96"/>
              <a:gd name="T81" fmla="*/ 61 h 101"/>
              <a:gd name="T82" fmla="*/ 22 w 96"/>
              <a:gd name="T83" fmla="*/ 64 h 101"/>
              <a:gd name="T84" fmla="*/ 43 w 96"/>
              <a:gd name="T85" fmla="*/ 59 h 101"/>
              <a:gd name="T86" fmla="*/ 46 w 96"/>
              <a:gd name="T87" fmla="*/ 61 h 101"/>
              <a:gd name="T88" fmla="*/ 54 w 96"/>
              <a:gd name="T89" fmla="*/ 58 h 101"/>
              <a:gd name="T90" fmla="*/ 50 w 96"/>
              <a:gd name="T91" fmla="*/ 50 h 101"/>
              <a:gd name="T92" fmla="*/ 49 w 96"/>
              <a:gd name="T93" fmla="*/ 50 h 101"/>
              <a:gd name="T94" fmla="*/ 41 w 96"/>
              <a:gd name="T95" fmla="*/ 37 h 101"/>
              <a:gd name="T96" fmla="*/ 38 w 96"/>
              <a:gd name="T97" fmla="*/ 39 h 101"/>
              <a:gd name="T98" fmla="*/ 44 w 96"/>
              <a:gd name="T99" fmla="*/ 52 h 101"/>
              <a:gd name="T100" fmla="*/ 43 w 96"/>
              <a:gd name="T101" fmla="*/ 54 h 101"/>
              <a:gd name="T102" fmla="*/ 18 w 96"/>
              <a:gd name="T103" fmla="*/ 58 h 101"/>
              <a:gd name="T104" fmla="*/ 28 w 96"/>
              <a:gd name="T105" fmla="*/ 78 h 101"/>
              <a:gd name="T106" fmla="*/ 49 w 96"/>
              <a:gd name="T107" fmla="*/ 85 h 101"/>
              <a:gd name="T108" fmla="*/ 69 w 96"/>
              <a:gd name="T109" fmla="*/ 76 h 101"/>
              <a:gd name="T110" fmla="*/ 76 w 96"/>
              <a:gd name="T111" fmla="*/ 55 h 101"/>
              <a:gd name="T112" fmla="*/ 67 w 96"/>
              <a:gd name="T113" fmla="*/ 35 h 101"/>
              <a:gd name="T114" fmla="*/ 46 w 96"/>
              <a:gd name="T115" fmla="*/ 27 h 101"/>
              <a:gd name="T116" fmla="*/ 26 w 96"/>
              <a:gd name="T117" fmla="*/ 37 h 101"/>
              <a:gd name="T118" fmla="*/ 18 w 96"/>
              <a:gd name="T119" fmla="*/ 58 h 10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6" h="101">
                <a:moveTo>
                  <a:pt x="20" y="86"/>
                </a:moveTo>
                <a:cubicBezTo>
                  <a:pt x="12" y="78"/>
                  <a:pt x="8" y="68"/>
                  <a:pt x="7" y="58"/>
                </a:cubicBezTo>
                <a:cubicBezTo>
                  <a:pt x="7" y="48"/>
                  <a:pt x="10" y="38"/>
                  <a:pt x="18" y="29"/>
                </a:cubicBezTo>
                <a:cubicBezTo>
                  <a:pt x="24" y="22"/>
                  <a:pt x="33" y="18"/>
                  <a:pt x="42" y="17"/>
                </a:cubicBezTo>
                <a:cubicBezTo>
                  <a:pt x="41" y="9"/>
                  <a:pt x="41" y="9"/>
                  <a:pt x="41" y="9"/>
                </a:cubicBezTo>
                <a:cubicBezTo>
                  <a:pt x="36" y="10"/>
                  <a:pt x="36" y="10"/>
                  <a:pt x="36" y="10"/>
                </a:cubicBezTo>
                <a:cubicBezTo>
                  <a:pt x="35" y="5"/>
                  <a:pt x="35" y="5"/>
                  <a:pt x="35" y="5"/>
                </a:cubicBezTo>
                <a:cubicBezTo>
                  <a:pt x="48" y="3"/>
                  <a:pt x="48" y="3"/>
                  <a:pt x="48" y="3"/>
                </a:cubicBezTo>
                <a:cubicBezTo>
                  <a:pt x="49" y="8"/>
                  <a:pt x="49" y="8"/>
                  <a:pt x="49" y="8"/>
                </a:cubicBezTo>
                <a:cubicBezTo>
                  <a:pt x="44" y="9"/>
                  <a:pt x="44" y="9"/>
                  <a:pt x="44" y="9"/>
                </a:cubicBezTo>
                <a:cubicBezTo>
                  <a:pt x="46" y="16"/>
                  <a:pt x="46" y="16"/>
                  <a:pt x="46" y="16"/>
                </a:cubicBezTo>
                <a:cubicBezTo>
                  <a:pt x="56" y="16"/>
                  <a:pt x="66" y="19"/>
                  <a:pt x="74" y="27"/>
                </a:cubicBezTo>
                <a:cubicBezTo>
                  <a:pt x="82" y="34"/>
                  <a:pt x="87" y="44"/>
                  <a:pt x="87" y="54"/>
                </a:cubicBezTo>
                <a:cubicBezTo>
                  <a:pt x="88" y="65"/>
                  <a:pt x="84" y="75"/>
                  <a:pt x="77" y="83"/>
                </a:cubicBezTo>
                <a:cubicBezTo>
                  <a:pt x="76" y="84"/>
                  <a:pt x="76" y="84"/>
                  <a:pt x="75" y="85"/>
                </a:cubicBezTo>
                <a:cubicBezTo>
                  <a:pt x="79" y="101"/>
                  <a:pt x="79" y="101"/>
                  <a:pt x="79" y="101"/>
                </a:cubicBezTo>
                <a:cubicBezTo>
                  <a:pt x="74" y="101"/>
                  <a:pt x="74" y="101"/>
                  <a:pt x="74" y="101"/>
                </a:cubicBezTo>
                <a:cubicBezTo>
                  <a:pt x="63" y="93"/>
                  <a:pt x="63" y="93"/>
                  <a:pt x="63" y="93"/>
                </a:cubicBezTo>
                <a:cubicBezTo>
                  <a:pt x="59" y="95"/>
                  <a:pt x="54" y="96"/>
                  <a:pt x="49" y="96"/>
                </a:cubicBezTo>
                <a:cubicBezTo>
                  <a:pt x="44" y="96"/>
                  <a:pt x="38" y="95"/>
                  <a:pt x="32" y="93"/>
                </a:cubicBezTo>
                <a:cubicBezTo>
                  <a:pt x="22" y="101"/>
                  <a:pt x="22" y="101"/>
                  <a:pt x="22" y="101"/>
                </a:cubicBezTo>
                <a:cubicBezTo>
                  <a:pt x="17" y="101"/>
                  <a:pt x="17" y="101"/>
                  <a:pt x="17" y="101"/>
                </a:cubicBezTo>
                <a:cubicBezTo>
                  <a:pt x="21" y="86"/>
                  <a:pt x="21" y="86"/>
                  <a:pt x="21" y="86"/>
                </a:cubicBezTo>
                <a:cubicBezTo>
                  <a:pt x="20" y="86"/>
                  <a:pt x="20" y="86"/>
                  <a:pt x="20" y="86"/>
                </a:cubicBezTo>
                <a:close/>
                <a:moveTo>
                  <a:pt x="82" y="6"/>
                </a:moveTo>
                <a:cubicBezTo>
                  <a:pt x="74" y="3"/>
                  <a:pt x="66" y="5"/>
                  <a:pt x="60" y="11"/>
                </a:cubicBezTo>
                <a:cubicBezTo>
                  <a:pt x="92" y="31"/>
                  <a:pt x="92" y="31"/>
                  <a:pt x="92" y="31"/>
                </a:cubicBezTo>
                <a:cubicBezTo>
                  <a:pt x="96" y="24"/>
                  <a:pt x="94" y="15"/>
                  <a:pt x="88" y="9"/>
                </a:cubicBezTo>
                <a:cubicBezTo>
                  <a:pt x="92" y="3"/>
                  <a:pt x="92" y="3"/>
                  <a:pt x="92" y="3"/>
                </a:cubicBezTo>
                <a:cubicBezTo>
                  <a:pt x="86" y="0"/>
                  <a:pt x="86" y="0"/>
                  <a:pt x="86" y="0"/>
                </a:cubicBezTo>
                <a:cubicBezTo>
                  <a:pt x="82" y="6"/>
                  <a:pt x="82" y="6"/>
                  <a:pt x="82" y="6"/>
                </a:cubicBezTo>
                <a:close/>
                <a:moveTo>
                  <a:pt x="14" y="6"/>
                </a:moveTo>
                <a:cubicBezTo>
                  <a:pt x="10" y="0"/>
                  <a:pt x="10" y="0"/>
                  <a:pt x="10" y="0"/>
                </a:cubicBezTo>
                <a:cubicBezTo>
                  <a:pt x="4" y="3"/>
                  <a:pt x="4" y="3"/>
                  <a:pt x="4" y="3"/>
                </a:cubicBezTo>
                <a:cubicBezTo>
                  <a:pt x="8" y="9"/>
                  <a:pt x="8" y="9"/>
                  <a:pt x="8" y="9"/>
                </a:cubicBezTo>
                <a:cubicBezTo>
                  <a:pt x="2" y="15"/>
                  <a:pt x="0" y="24"/>
                  <a:pt x="4" y="31"/>
                </a:cubicBezTo>
                <a:cubicBezTo>
                  <a:pt x="36" y="11"/>
                  <a:pt x="36" y="11"/>
                  <a:pt x="36" y="11"/>
                </a:cubicBezTo>
                <a:cubicBezTo>
                  <a:pt x="30" y="5"/>
                  <a:pt x="21" y="3"/>
                  <a:pt x="14" y="6"/>
                </a:cubicBezTo>
                <a:close/>
                <a:moveTo>
                  <a:pt x="43" y="54"/>
                </a:moveTo>
                <a:cubicBezTo>
                  <a:pt x="42" y="55"/>
                  <a:pt x="42" y="55"/>
                  <a:pt x="42" y="56"/>
                </a:cubicBezTo>
                <a:cubicBezTo>
                  <a:pt x="35" y="57"/>
                  <a:pt x="28" y="58"/>
                  <a:pt x="22" y="61"/>
                </a:cubicBezTo>
                <a:cubicBezTo>
                  <a:pt x="22" y="62"/>
                  <a:pt x="22" y="63"/>
                  <a:pt x="22" y="64"/>
                </a:cubicBezTo>
                <a:cubicBezTo>
                  <a:pt x="29" y="63"/>
                  <a:pt x="37" y="62"/>
                  <a:pt x="43" y="59"/>
                </a:cubicBezTo>
                <a:cubicBezTo>
                  <a:pt x="44" y="60"/>
                  <a:pt x="45" y="61"/>
                  <a:pt x="46" y="61"/>
                </a:cubicBezTo>
                <a:cubicBezTo>
                  <a:pt x="49" y="62"/>
                  <a:pt x="53" y="61"/>
                  <a:pt x="54" y="58"/>
                </a:cubicBezTo>
                <a:cubicBezTo>
                  <a:pt x="55" y="55"/>
                  <a:pt x="53" y="51"/>
                  <a:pt x="50" y="50"/>
                </a:cubicBezTo>
                <a:cubicBezTo>
                  <a:pt x="50" y="50"/>
                  <a:pt x="49" y="50"/>
                  <a:pt x="49" y="50"/>
                </a:cubicBezTo>
                <a:cubicBezTo>
                  <a:pt x="47" y="46"/>
                  <a:pt x="44" y="41"/>
                  <a:pt x="41" y="37"/>
                </a:cubicBezTo>
                <a:cubicBezTo>
                  <a:pt x="40" y="38"/>
                  <a:pt x="39" y="39"/>
                  <a:pt x="38" y="39"/>
                </a:cubicBezTo>
                <a:cubicBezTo>
                  <a:pt x="39" y="44"/>
                  <a:pt x="41" y="48"/>
                  <a:pt x="44" y="52"/>
                </a:cubicBezTo>
                <a:cubicBezTo>
                  <a:pt x="43" y="52"/>
                  <a:pt x="43" y="53"/>
                  <a:pt x="43" y="54"/>
                </a:cubicBezTo>
                <a:close/>
                <a:moveTo>
                  <a:pt x="18" y="58"/>
                </a:moveTo>
                <a:cubicBezTo>
                  <a:pt x="19" y="65"/>
                  <a:pt x="22" y="72"/>
                  <a:pt x="28" y="78"/>
                </a:cubicBezTo>
                <a:cubicBezTo>
                  <a:pt x="34" y="83"/>
                  <a:pt x="41" y="86"/>
                  <a:pt x="49" y="85"/>
                </a:cubicBezTo>
                <a:cubicBezTo>
                  <a:pt x="56" y="85"/>
                  <a:pt x="63" y="82"/>
                  <a:pt x="69" y="76"/>
                </a:cubicBezTo>
                <a:cubicBezTo>
                  <a:pt x="74" y="70"/>
                  <a:pt x="77" y="62"/>
                  <a:pt x="76" y="55"/>
                </a:cubicBezTo>
                <a:cubicBezTo>
                  <a:pt x="76" y="47"/>
                  <a:pt x="73" y="40"/>
                  <a:pt x="67" y="35"/>
                </a:cubicBezTo>
                <a:cubicBezTo>
                  <a:pt x="61" y="29"/>
                  <a:pt x="53" y="27"/>
                  <a:pt x="46" y="27"/>
                </a:cubicBezTo>
                <a:cubicBezTo>
                  <a:pt x="38" y="28"/>
                  <a:pt x="31" y="31"/>
                  <a:pt x="26" y="37"/>
                </a:cubicBezTo>
                <a:cubicBezTo>
                  <a:pt x="20" y="43"/>
                  <a:pt x="18" y="50"/>
                  <a:pt x="18" y="58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7" name="Freeform 46"/>
          <p:cNvSpPr>
            <a:spLocks noEditPoints="1"/>
          </p:cNvSpPr>
          <p:nvPr/>
        </p:nvSpPr>
        <p:spPr bwMode="auto">
          <a:xfrm>
            <a:off x="6114638" y="5024359"/>
            <a:ext cx="355312" cy="287275"/>
          </a:xfrm>
          <a:custGeom>
            <a:avLst/>
            <a:gdLst>
              <a:gd name="T0" fmla="*/ 86 w 109"/>
              <a:gd name="T1" fmla="*/ 88 h 88"/>
              <a:gd name="T2" fmla="*/ 84 w 109"/>
              <a:gd name="T3" fmla="*/ 44 h 88"/>
              <a:gd name="T4" fmla="*/ 80 w 109"/>
              <a:gd name="T5" fmla="*/ 71 h 88"/>
              <a:gd name="T6" fmla="*/ 109 w 109"/>
              <a:gd name="T7" fmla="*/ 0 h 88"/>
              <a:gd name="T8" fmla="*/ 92 w 109"/>
              <a:gd name="T9" fmla="*/ 33 h 88"/>
              <a:gd name="T10" fmla="*/ 80 w 109"/>
              <a:gd name="T11" fmla="*/ 25 h 88"/>
              <a:gd name="T12" fmla="*/ 67 w 109"/>
              <a:gd name="T13" fmla="*/ 68 h 88"/>
              <a:gd name="T14" fmla="*/ 37 w 109"/>
              <a:gd name="T15" fmla="*/ 73 h 88"/>
              <a:gd name="T16" fmla="*/ 19 w 109"/>
              <a:gd name="T17" fmla="*/ 63 h 88"/>
              <a:gd name="T18" fmla="*/ 0 w 109"/>
              <a:gd name="T19" fmla="*/ 56 h 88"/>
              <a:gd name="T20" fmla="*/ 25 w 109"/>
              <a:gd name="T21" fmla="*/ 48 h 88"/>
              <a:gd name="T22" fmla="*/ 30 w 109"/>
              <a:gd name="T23" fmla="*/ 57 h 88"/>
              <a:gd name="T24" fmla="*/ 44 w 109"/>
              <a:gd name="T25" fmla="*/ 29 h 88"/>
              <a:gd name="T26" fmla="*/ 66 w 109"/>
              <a:gd name="T27" fmla="*/ 50 h 88"/>
              <a:gd name="T28" fmla="*/ 68 w 109"/>
              <a:gd name="T29" fmla="*/ 18 h 88"/>
              <a:gd name="T30" fmla="*/ 78 w 109"/>
              <a:gd name="T31" fmla="*/ 12 h 88"/>
              <a:gd name="T32" fmla="*/ 90 w 109"/>
              <a:gd name="T33" fmla="*/ 1 h 88"/>
              <a:gd name="T34" fmla="*/ 22 w 109"/>
              <a:gd name="T35" fmla="*/ 88 h 88"/>
              <a:gd name="T36" fmla="*/ 29 w 109"/>
              <a:gd name="T37" fmla="*/ 80 h 88"/>
              <a:gd name="T38" fmla="*/ 22 w 109"/>
              <a:gd name="T39" fmla="*/ 79 h 88"/>
              <a:gd name="T40" fmla="*/ 11 w 109"/>
              <a:gd name="T41" fmla="*/ 88 h 88"/>
              <a:gd name="T42" fmla="*/ 17 w 109"/>
              <a:gd name="T43" fmla="*/ 71 h 88"/>
              <a:gd name="T44" fmla="*/ 11 w 109"/>
              <a:gd name="T45" fmla="*/ 73 h 88"/>
              <a:gd name="T46" fmla="*/ 34 w 109"/>
              <a:gd name="T47" fmla="*/ 88 h 88"/>
              <a:gd name="T48" fmla="*/ 40 w 109"/>
              <a:gd name="T49" fmla="*/ 79 h 88"/>
              <a:gd name="T50" fmla="*/ 34 w 109"/>
              <a:gd name="T51" fmla="*/ 80 h 88"/>
              <a:gd name="T52" fmla="*/ 45 w 109"/>
              <a:gd name="T53" fmla="*/ 88 h 88"/>
              <a:gd name="T54" fmla="*/ 52 w 109"/>
              <a:gd name="T55" fmla="*/ 63 h 88"/>
              <a:gd name="T56" fmla="*/ 45 w 109"/>
              <a:gd name="T57" fmla="*/ 69 h 88"/>
              <a:gd name="T58" fmla="*/ 57 w 109"/>
              <a:gd name="T59" fmla="*/ 88 h 88"/>
              <a:gd name="T60" fmla="*/ 63 w 109"/>
              <a:gd name="T61" fmla="*/ 73 h 88"/>
              <a:gd name="T62" fmla="*/ 57 w 109"/>
              <a:gd name="T63" fmla="*/ 88 h 88"/>
              <a:gd name="T64" fmla="*/ 75 w 109"/>
              <a:gd name="T65" fmla="*/ 88 h 88"/>
              <a:gd name="T66" fmla="*/ 68 w 109"/>
              <a:gd name="T67" fmla="*/ 75 h 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109" h="88">
                <a:moveTo>
                  <a:pt x="80" y="88"/>
                </a:moveTo>
                <a:cubicBezTo>
                  <a:pt x="86" y="88"/>
                  <a:pt x="86" y="88"/>
                  <a:pt x="86" y="88"/>
                </a:cubicBezTo>
                <a:cubicBezTo>
                  <a:pt x="86" y="44"/>
                  <a:pt x="86" y="44"/>
                  <a:pt x="86" y="44"/>
                </a:cubicBezTo>
                <a:cubicBezTo>
                  <a:pt x="84" y="44"/>
                  <a:pt x="84" y="44"/>
                  <a:pt x="84" y="44"/>
                </a:cubicBezTo>
                <a:cubicBezTo>
                  <a:pt x="82" y="70"/>
                  <a:pt x="82" y="70"/>
                  <a:pt x="82" y="70"/>
                </a:cubicBezTo>
                <a:cubicBezTo>
                  <a:pt x="80" y="71"/>
                  <a:pt x="80" y="71"/>
                  <a:pt x="80" y="71"/>
                </a:cubicBezTo>
                <a:cubicBezTo>
                  <a:pt x="80" y="88"/>
                  <a:pt x="80" y="88"/>
                  <a:pt x="80" y="88"/>
                </a:cubicBezTo>
                <a:close/>
                <a:moveTo>
                  <a:pt x="109" y="0"/>
                </a:moveTo>
                <a:cubicBezTo>
                  <a:pt x="100" y="17"/>
                  <a:pt x="100" y="17"/>
                  <a:pt x="100" y="17"/>
                </a:cubicBezTo>
                <a:cubicBezTo>
                  <a:pt x="92" y="33"/>
                  <a:pt x="92" y="33"/>
                  <a:pt x="92" y="33"/>
                </a:cubicBezTo>
                <a:cubicBezTo>
                  <a:pt x="84" y="22"/>
                  <a:pt x="84" y="22"/>
                  <a:pt x="84" y="22"/>
                </a:cubicBezTo>
                <a:cubicBezTo>
                  <a:pt x="80" y="25"/>
                  <a:pt x="80" y="25"/>
                  <a:pt x="80" y="25"/>
                </a:cubicBezTo>
                <a:cubicBezTo>
                  <a:pt x="77" y="64"/>
                  <a:pt x="77" y="64"/>
                  <a:pt x="77" y="64"/>
                </a:cubicBezTo>
                <a:cubicBezTo>
                  <a:pt x="67" y="68"/>
                  <a:pt x="67" y="68"/>
                  <a:pt x="67" y="68"/>
                </a:cubicBezTo>
                <a:cubicBezTo>
                  <a:pt x="48" y="50"/>
                  <a:pt x="48" y="50"/>
                  <a:pt x="48" y="50"/>
                </a:cubicBezTo>
                <a:cubicBezTo>
                  <a:pt x="37" y="73"/>
                  <a:pt x="37" y="73"/>
                  <a:pt x="37" y="73"/>
                </a:cubicBezTo>
                <a:cubicBezTo>
                  <a:pt x="26" y="73"/>
                  <a:pt x="26" y="73"/>
                  <a:pt x="26" y="73"/>
                </a:cubicBezTo>
                <a:cubicBezTo>
                  <a:pt x="19" y="63"/>
                  <a:pt x="19" y="63"/>
                  <a:pt x="19" y="63"/>
                </a:cubicBezTo>
                <a:cubicBezTo>
                  <a:pt x="4" y="67"/>
                  <a:pt x="4" y="67"/>
                  <a:pt x="4" y="67"/>
                </a:cubicBezTo>
                <a:cubicBezTo>
                  <a:pt x="0" y="56"/>
                  <a:pt x="0" y="56"/>
                  <a:pt x="0" y="56"/>
                </a:cubicBezTo>
                <a:cubicBezTo>
                  <a:pt x="20" y="50"/>
                  <a:pt x="20" y="50"/>
                  <a:pt x="20" y="50"/>
                </a:cubicBezTo>
                <a:cubicBezTo>
                  <a:pt x="25" y="48"/>
                  <a:pt x="25" y="48"/>
                  <a:pt x="25" y="48"/>
                </a:cubicBezTo>
                <a:cubicBezTo>
                  <a:pt x="27" y="52"/>
                  <a:pt x="27" y="52"/>
                  <a:pt x="27" y="52"/>
                </a:cubicBezTo>
                <a:cubicBezTo>
                  <a:pt x="30" y="57"/>
                  <a:pt x="30" y="57"/>
                  <a:pt x="30" y="57"/>
                </a:cubicBezTo>
                <a:cubicBezTo>
                  <a:pt x="40" y="37"/>
                  <a:pt x="40" y="37"/>
                  <a:pt x="40" y="37"/>
                </a:cubicBezTo>
                <a:cubicBezTo>
                  <a:pt x="44" y="29"/>
                  <a:pt x="44" y="29"/>
                  <a:pt x="44" y="29"/>
                </a:cubicBezTo>
                <a:cubicBezTo>
                  <a:pt x="50" y="35"/>
                  <a:pt x="50" y="35"/>
                  <a:pt x="50" y="35"/>
                </a:cubicBezTo>
                <a:cubicBezTo>
                  <a:pt x="66" y="50"/>
                  <a:pt x="66" y="50"/>
                  <a:pt x="66" y="50"/>
                </a:cubicBezTo>
                <a:cubicBezTo>
                  <a:pt x="68" y="21"/>
                  <a:pt x="68" y="21"/>
                  <a:pt x="68" y="21"/>
                </a:cubicBezTo>
                <a:cubicBezTo>
                  <a:pt x="68" y="18"/>
                  <a:pt x="68" y="18"/>
                  <a:pt x="68" y="18"/>
                </a:cubicBezTo>
                <a:cubicBezTo>
                  <a:pt x="71" y="16"/>
                  <a:pt x="71" y="16"/>
                  <a:pt x="71" y="16"/>
                </a:cubicBezTo>
                <a:cubicBezTo>
                  <a:pt x="78" y="12"/>
                  <a:pt x="78" y="12"/>
                  <a:pt x="78" y="12"/>
                </a:cubicBezTo>
                <a:cubicBezTo>
                  <a:pt x="72" y="2"/>
                  <a:pt x="72" y="2"/>
                  <a:pt x="72" y="2"/>
                </a:cubicBezTo>
                <a:cubicBezTo>
                  <a:pt x="90" y="1"/>
                  <a:pt x="90" y="1"/>
                  <a:pt x="90" y="1"/>
                </a:cubicBezTo>
                <a:cubicBezTo>
                  <a:pt x="109" y="0"/>
                  <a:pt x="109" y="0"/>
                  <a:pt x="109" y="0"/>
                </a:cubicBezTo>
                <a:close/>
                <a:moveTo>
                  <a:pt x="22" y="88"/>
                </a:moveTo>
                <a:cubicBezTo>
                  <a:pt x="24" y="88"/>
                  <a:pt x="27" y="88"/>
                  <a:pt x="29" y="88"/>
                </a:cubicBezTo>
                <a:cubicBezTo>
                  <a:pt x="29" y="80"/>
                  <a:pt x="29" y="80"/>
                  <a:pt x="29" y="80"/>
                </a:cubicBezTo>
                <a:cubicBezTo>
                  <a:pt x="23" y="81"/>
                  <a:pt x="23" y="81"/>
                  <a:pt x="23" y="81"/>
                </a:cubicBezTo>
                <a:cubicBezTo>
                  <a:pt x="22" y="79"/>
                  <a:pt x="22" y="79"/>
                  <a:pt x="22" y="79"/>
                </a:cubicBezTo>
                <a:cubicBezTo>
                  <a:pt x="22" y="88"/>
                  <a:pt x="22" y="88"/>
                  <a:pt x="22" y="88"/>
                </a:cubicBezTo>
                <a:close/>
                <a:moveTo>
                  <a:pt x="11" y="88"/>
                </a:moveTo>
                <a:cubicBezTo>
                  <a:pt x="17" y="88"/>
                  <a:pt x="17" y="88"/>
                  <a:pt x="17" y="88"/>
                </a:cubicBezTo>
                <a:cubicBezTo>
                  <a:pt x="17" y="71"/>
                  <a:pt x="17" y="71"/>
                  <a:pt x="17" y="71"/>
                </a:cubicBezTo>
                <a:cubicBezTo>
                  <a:pt x="17" y="71"/>
                  <a:pt x="17" y="71"/>
                  <a:pt x="17" y="71"/>
                </a:cubicBezTo>
                <a:cubicBezTo>
                  <a:pt x="11" y="73"/>
                  <a:pt x="11" y="73"/>
                  <a:pt x="11" y="73"/>
                </a:cubicBezTo>
                <a:cubicBezTo>
                  <a:pt x="11" y="88"/>
                  <a:pt x="11" y="88"/>
                  <a:pt x="11" y="88"/>
                </a:cubicBezTo>
                <a:close/>
                <a:moveTo>
                  <a:pt x="34" y="88"/>
                </a:moveTo>
                <a:cubicBezTo>
                  <a:pt x="36" y="88"/>
                  <a:pt x="38" y="88"/>
                  <a:pt x="40" y="88"/>
                </a:cubicBezTo>
                <a:cubicBezTo>
                  <a:pt x="40" y="79"/>
                  <a:pt x="40" y="79"/>
                  <a:pt x="40" y="79"/>
                </a:cubicBezTo>
                <a:cubicBezTo>
                  <a:pt x="40" y="80"/>
                  <a:pt x="40" y="80"/>
                  <a:pt x="40" y="80"/>
                </a:cubicBezTo>
                <a:cubicBezTo>
                  <a:pt x="34" y="80"/>
                  <a:pt x="34" y="80"/>
                  <a:pt x="34" y="80"/>
                </a:cubicBezTo>
                <a:cubicBezTo>
                  <a:pt x="34" y="88"/>
                  <a:pt x="34" y="88"/>
                  <a:pt x="34" y="88"/>
                </a:cubicBezTo>
                <a:close/>
                <a:moveTo>
                  <a:pt x="45" y="88"/>
                </a:moveTo>
                <a:cubicBezTo>
                  <a:pt x="47" y="88"/>
                  <a:pt x="50" y="88"/>
                  <a:pt x="52" y="88"/>
                </a:cubicBezTo>
                <a:cubicBezTo>
                  <a:pt x="52" y="63"/>
                  <a:pt x="52" y="63"/>
                  <a:pt x="52" y="63"/>
                </a:cubicBezTo>
                <a:cubicBezTo>
                  <a:pt x="49" y="60"/>
                  <a:pt x="49" y="60"/>
                  <a:pt x="49" y="60"/>
                </a:cubicBezTo>
                <a:cubicBezTo>
                  <a:pt x="45" y="69"/>
                  <a:pt x="45" y="69"/>
                  <a:pt x="45" y="69"/>
                </a:cubicBezTo>
                <a:cubicBezTo>
                  <a:pt x="45" y="88"/>
                  <a:pt x="45" y="88"/>
                  <a:pt x="45" y="88"/>
                </a:cubicBezTo>
                <a:close/>
                <a:moveTo>
                  <a:pt x="57" y="88"/>
                </a:moveTo>
                <a:cubicBezTo>
                  <a:pt x="59" y="88"/>
                  <a:pt x="61" y="88"/>
                  <a:pt x="63" y="88"/>
                </a:cubicBezTo>
                <a:cubicBezTo>
                  <a:pt x="63" y="73"/>
                  <a:pt x="63" y="73"/>
                  <a:pt x="63" y="73"/>
                </a:cubicBezTo>
                <a:cubicBezTo>
                  <a:pt x="57" y="67"/>
                  <a:pt x="57" y="67"/>
                  <a:pt x="57" y="67"/>
                </a:cubicBezTo>
                <a:cubicBezTo>
                  <a:pt x="57" y="88"/>
                  <a:pt x="57" y="88"/>
                  <a:pt x="57" y="88"/>
                </a:cubicBezTo>
                <a:close/>
                <a:moveTo>
                  <a:pt x="68" y="88"/>
                </a:moveTo>
                <a:cubicBezTo>
                  <a:pt x="70" y="88"/>
                  <a:pt x="73" y="88"/>
                  <a:pt x="75" y="88"/>
                </a:cubicBezTo>
                <a:cubicBezTo>
                  <a:pt x="75" y="72"/>
                  <a:pt x="75" y="72"/>
                  <a:pt x="75" y="72"/>
                </a:cubicBezTo>
                <a:cubicBezTo>
                  <a:pt x="68" y="75"/>
                  <a:pt x="68" y="75"/>
                  <a:pt x="68" y="75"/>
                </a:cubicBezTo>
                <a:lnTo>
                  <a:pt x="68" y="88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8" name="Freeform 47"/>
          <p:cNvSpPr>
            <a:spLocks noEditPoints="1"/>
          </p:cNvSpPr>
          <p:nvPr/>
        </p:nvSpPr>
        <p:spPr bwMode="auto">
          <a:xfrm>
            <a:off x="8854192" y="5021839"/>
            <a:ext cx="237380" cy="347754"/>
          </a:xfrm>
          <a:custGeom>
            <a:avLst/>
            <a:gdLst>
              <a:gd name="T0" fmla="*/ 16 w 73"/>
              <a:gd name="T1" fmla="*/ 77 h 107"/>
              <a:gd name="T2" fmla="*/ 57 w 73"/>
              <a:gd name="T3" fmla="*/ 77 h 107"/>
              <a:gd name="T4" fmla="*/ 52 w 73"/>
              <a:gd name="T5" fmla="*/ 101 h 107"/>
              <a:gd name="T6" fmla="*/ 45 w 73"/>
              <a:gd name="T7" fmla="*/ 101 h 107"/>
              <a:gd name="T8" fmla="*/ 37 w 73"/>
              <a:gd name="T9" fmla="*/ 107 h 107"/>
              <a:gd name="T10" fmla="*/ 29 w 73"/>
              <a:gd name="T11" fmla="*/ 101 h 107"/>
              <a:gd name="T12" fmla="*/ 21 w 73"/>
              <a:gd name="T13" fmla="*/ 101 h 107"/>
              <a:gd name="T14" fmla="*/ 16 w 73"/>
              <a:gd name="T15" fmla="*/ 77 h 107"/>
              <a:gd name="T16" fmla="*/ 51 w 73"/>
              <a:gd name="T17" fmla="*/ 29 h 107"/>
              <a:gd name="T18" fmla="*/ 52 w 73"/>
              <a:gd name="T19" fmla="*/ 35 h 107"/>
              <a:gd name="T20" fmla="*/ 51 w 73"/>
              <a:gd name="T21" fmla="*/ 37 h 107"/>
              <a:gd name="T22" fmla="*/ 53 w 73"/>
              <a:gd name="T23" fmla="*/ 38 h 107"/>
              <a:gd name="T24" fmla="*/ 52 w 73"/>
              <a:gd name="T25" fmla="*/ 42 h 107"/>
              <a:gd name="T26" fmla="*/ 50 w 73"/>
              <a:gd name="T27" fmla="*/ 42 h 107"/>
              <a:gd name="T28" fmla="*/ 52 w 73"/>
              <a:gd name="T29" fmla="*/ 44 h 107"/>
              <a:gd name="T30" fmla="*/ 51 w 73"/>
              <a:gd name="T31" fmla="*/ 47 h 107"/>
              <a:gd name="T32" fmla="*/ 50 w 73"/>
              <a:gd name="T33" fmla="*/ 48 h 107"/>
              <a:gd name="T34" fmla="*/ 51 w 73"/>
              <a:gd name="T35" fmla="*/ 49 h 107"/>
              <a:gd name="T36" fmla="*/ 50 w 73"/>
              <a:gd name="T37" fmla="*/ 53 h 107"/>
              <a:gd name="T38" fmla="*/ 47 w 73"/>
              <a:gd name="T39" fmla="*/ 54 h 107"/>
              <a:gd name="T40" fmla="*/ 29 w 73"/>
              <a:gd name="T41" fmla="*/ 49 h 107"/>
              <a:gd name="T42" fmla="*/ 21 w 73"/>
              <a:gd name="T43" fmla="*/ 49 h 107"/>
              <a:gd name="T44" fmla="*/ 21 w 73"/>
              <a:gd name="T45" fmla="*/ 32 h 107"/>
              <a:gd name="T46" fmla="*/ 28 w 73"/>
              <a:gd name="T47" fmla="*/ 31 h 107"/>
              <a:gd name="T48" fmla="*/ 42 w 73"/>
              <a:gd name="T49" fmla="*/ 16 h 107"/>
              <a:gd name="T50" fmla="*/ 38 w 73"/>
              <a:gd name="T51" fmla="*/ 30 h 107"/>
              <a:gd name="T52" fmla="*/ 51 w 73"/>
              <a:gd name="T53" fmla="*/ 29 h 107"/>
              <a:gd name="T54" fmla="*/ 15 w 73"/>
              <a:gd name="T55" fmla="*/ 71 h 107"/>
              <a:gd name="T56" fmla="*/ 25 w 73"/>
              <a:gd name="T57" fmla="*/ 71 h 107"/>
              <a:gd name="T58" fmla="*/ 17 w 73"/>
              <a:gd name="T59" fmla="*/ 48 h 107"/>
              <a:gd name="T60" fmla="*/ 11 w 73"/>
              <a:gd name="T61" fmla="*/ 29 h 107"/>
              <a:gd name="T62" fmla="*/ 23 w 73"/>
              <a:gd name="T63" fmla="*/ 13 h 107"/>
              <a:gd name="T64" fmla="*/ 37 w 73"/>
              <a:gd name="T65" fmla="*/ 11 h 107"/>
              <a:gd name="T66" fmla="*/ 50 w 73"/>
              <a:gd name="T67" fmla="*/ 14 h 107"/>
              <a:gd name="T68" fmla="*/ 62 w 73"/>
              <a:gd name="T69" fmla="*/ 29 h 107"/>
              <a:gd name="T70" fmla="*/ 56 w 73"/>
              <a:gd name="T71" fmla="*/ 48 h 107"/>
              <a:gd name="T72" fmla="*/ 48 w 73"/>
              <a:gd name="T73" fmla="*/ 71 h 107"/>
              <a:gd name="T74" fmla="*/ 58 w 73"/>
              <a:gd name="T75" fmla="*/ 71 h 107"/>
              <a:gd name="T76" fmla="*/ 65 w 73"/>
              <a:gd name="T77" fmla="*/ 52 h 107"/>
              <a:gd name="T78" fmla="*/ 71 w 73"/>
              <a:gd name="T79" fmla="*/ 27 h 107"/>
              <a:gd name="T80" fmla="*/ 55 w 73"/>
              <a:gd name="T81" fmla="*/ 5 h 107"/>
              <a:gd name="T82" fmla="*/ 37 w 73"/>
              <a:gd name="T83" fmla="*/ 1 h 107"/>
              <a:gd name="T84" fmla="*/ 19 w 73"/>
              <a:gd name="T85" fmla="*/ 5 h 107"/>
              <a:gd name="T86" fmla="*/ 2 w 73"/>
              <a:gd name="T87" fmla="*/ 27 h 107"/>
              <a:gd name="T88" fmla="*/ 8 w 73"/>
              <a:gd name="T89" fmla="*/ 53 h 107"/>
              <a:gd name="T90" fmla="*/ 15 w 73"/>
              <a:gd name="T91" fmla="*/ 71 h 10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73" h="107">
                <a:moveTo>
                  <a:pt x="16" y="77"/>
                </a:moveTo>
                <a:cubicBezTo>
                  <a:pt x="57" y="77"/>
                  <a:pt x="57" y="77"/>
                  <a:pt x="57" y="77"/>
                </a:cubicBezTo>
                <a:cubicBezTo>
                  <a:pt x="52" y="101"/>
                  <a:pt x="52" y="101"/>
                  <a:pt x="52" y="101"/>
                </a:cubicBezTo>
                <a:cubicBezTo>
                  <a:pt x="45" y="101"/>
                  <a:pt x="45" y="101"/>
                  <a:pt x="45" y="101"/>
                </a:cubicBezTo>
                <a:cubicBezTo>
                  <a:pt x="44" y="104"/>
                  <a:pt x="41" y="107"/>
                  <a:pt x="37" y="107"/>
                </a:cubicBezTo>
                <a:cubicBezTo>
                  <a:pt x="33" y="107"/>
                  <a:pt x="30" y="104"/>
                  <a:pt x="29" y="101"/>
                </a:cubicBezTo>
                <a:cubicBezTo>
                  <a:pt x="21" y="101"/>
                  <a:pt x="21" y="101"/>
                  <a:pt x="21" y="101"/>
                </a:cubicBezTo>
                <a:cubicBezTo>
                  <a:pt x="16" y="77"/>
                  <a:pt x="16" y="77"/>
                  <a:pt x="16" y="77"/>
                </a:cubicBezTo>
                <a:close/>
                <a:moveTo>
                  <a:pt x="51" y="29"/>
                </a:moveTo>
                <a:cubicBezTo>
                  <a:pt x="52" y="35"/>
                  <a:pt x="52" y="35"/>
                  <a:pt x="52" y="35"/>
                </a:cubicBezTo>
                <a:cubicBezTo>
                  <a:pt x="51" y="37"/>
                  <a:pt x="51" y="37"/>
                  <a:pt x="51" y="37"/>
                </a:cubicBezTo>
                <a:cubicBezTo>
                  <a:pt x="53" y="38"/>
                  <a:pt x="53" y="38"/>
                  <a:pt x="53" y="38"/>
                </a:cubicBezTo>
                <a:cubicBezTo>
                  <a:pt x="52" y="42"/>
                  <a:pt x="52" y="42"/>
                  <a:pt x="52" y="42"/>
                </a:cubicBezTo>
                <a:cubicBezTo>
                  <a:pt x="50" y="42"/>
                  <a:pt x="50" y="42"/>
                  <a:pt x="50" y="42"/>
                </a:cubicBezTo>
                <a:cubicBezTo>
                  <a:pt x="52" y="44"/>
                  <a:pt x="52" y="44"/>
                  <a:pt x="52" y="44"/>
                </a:cubicBezTo>
                <a:cubicBezTo>
                  <a:pt x="51" y="47"/>
                  <a:pt x="51" y="47"/>
                  <a:pt x="51" y="47"/>
                </a:cubicBezTo>
                <a:cubicBezTo>
                  <a:pt x="50" y="48"/>
                  <a:pt x="50" y="48"/>
                  <a:pt x="50" y="48"/>
                </a:cubicBezTo>
                <a:cubicBezTo>
                  <a:pt x="51" y="49"/>
                  <a:pt x="51" y="49"/>
                  <a:pt x="51" y="49"/>
                </a:cubicBezTo>
                <a:cubicBezTo>
                  <a:pt x="50" y="53"/>
                  <a:pt x="50" y="53"/>
                  <a:pt x="50" y="53"/>
                </a:cubicBezTo>
                <a:cubicBezTo>
                  <a:pt x="47" y="54"/>
                  <a:pt x="47" y="54"/>
                  <a:pt x="47" y="54"/>
                </a:cubicBezTo>
                <a:cubicBezTo>
                  <a:pt x="29" y="49"/>
                  <a:pt x="29" y="49"/>
                  <a:pt x="29" y="49"/>
                </a:cubicBezTo>
                <a:cubicBezTo>
                  <a:pt x="21" y="49"/>
                  <a:pt x="21" y="49"/>
                  <a:pt x="21" y="49"/>
                </a:cubicBezTo>
                <a:cubicBezTo>
                  <a:pt x="21" y="32"/>
                  <a:pt x="21" y="32"/>
                  <a:pt x="21" y="32"/>
                </a:cubicBezTo>
                <a:cubicBezTo>
                  <a:pt x="28" y="31"/>
                  <a:pt x="28" y="31"/>
                  <a:pt x="28" y="31"/>
                </a:cubicBezTo>
                <a:cubicBezTo>
                  <a:pt x="42" y="16"/>
                  <a:pt x="42" y="16"/>
                  <a:pt x="42" y="16"/>
                </a:cubicBezTo>
                <a:cubicBezTo>
                  <a:pt x="50" y="21"/>
                  <a:pt x="43" y="27"/>
                  <a:pt x="38" y="30"/>
                </a:cubicBezTo>
                <a:cubicBezTo>
                  <a:pt x="51" y="29"/>
                  <a:pt x="51" y="29"/>
                  <a:pt x="51" y="29"/>
                </a:cubicBezTo>
                <a:close/>
                <a:moveTo>
                  <a:pt x="15" y="71"/>
                </a:moveTo>
                <a:cubicBezTo>
                  <a:pt x="25" y="71"/>
                  <a:pt x="25" y="71"/>
                  <a:pt x="25" y="71"/>
                </a:cubicBezTo>
                <a:cubicBezTo>
                  <a:pt x="24" y="62"/>
                  <a:pt x="20" y="55"/>
                  <a:pt x="17" y="48"/>
                </a:cubicBezTo>
                <a:cubicBezTo>
                  <a:pt x="13" y="41"/>
                  <a:pt x="10" y="34"/>
                  <a:pt x="11" y="29"/>
                </a:cubicBezTo>
                <a:cubicBezTo>
                  <a:pt x="13" y="21"/>
                  <a:pt x="17" y="16"/>
                  <a:pt x="23" y="13"/>
                </a:cubicBezTo>
                <a:cubicBezTo>
                  <a:pt x="27" y="11"/>
                  <a:pt x="32" y="10"/>
                  <a:pt x="37" y="11"/>
                </a:cubicBezTo>
                <a:cubicBezTo>
                  <a:pt x="42" y="11"/>
                  <a:pt x="46" y="12"/>
                  <a:pt x="50" y="14"/>
                </a:cubicBezTo>
                <a:cubicBezTo>
                  <a:pt x="56" y="17"/>
                  <a:pt x="60" y="22"/>
                  <a:pt x="62" y="29"/>
                </a:cubicBezTo>
                <a:cubicBezTo>
                  <a:pt x="63" y="34"/>
                  <a:pt x="59" y="41"/>
                  <a:pt x="56" y="48"/>
                </a:cubicBezTo>
                <a:cubicBezTo>
                  <a:pt x="53" y="55"/>
                  <a:pt x="49" y="62"/>
                  <a:pt x="48" y="71"/>
                </a:cubicBezTo>
                <a:cubicBezTo>
                  <a:pt x="58" y="71"/>
                  <a:pt x="58" y="71"/>
                  <a:pt x="58" y="71"/>
                </a:cubicBezTo>
                <a:cubicBezTo>
                  <a:pt x="59" y="64"/>
                  <a:pt x="62" y="58"/>
                  <a:pt x="65" y="52"/>
                </a:cubicBezTo>
                <a:cubicBezTo>
                  <a:pt x="69" y="44"/>
                  <a:pt x="73" y="36"/>
                  <a:pt x="71" y="27"/>
                </a:cubicBezTo>
                <a:cubicBezTo>
                  <a:pt x="70" y="17"/>
                  <a:pt x="63" y="9"/>
                  <a:pt x="55" y="5"/>
                </a:cubicBezTo>
                <a:cubicBezTo>
                  <a:pt x="49" y="2"/>
                  <a:pt x="43" y="1"/>
                  <a:pt x="37" y="1"/>
                </a:cubicBezTo>
                <a:cubicBezTo>
                  <a:pt x="31" y="0"/>
                  <a:pt x="24" y="2"/>
                  <a:pt x="19" y="5"/>
                </a:cubicBezTo>
                <a:cubicBezTo>
                  <a:pt x="10" y="9"/>
                  <a:pt x="4" y="16"/>
                  <a:pt x="2" y="27"/>
                </a:cubicBezTo>
                <a:cubicBezTo>
                  <a:pt x="0" y="36"/>
                  <a:pt x="4" y="44"/>
                  <a:pt x="8" y="53"/>
                </a:cubicBezTo>
                <a:cubicBezTo>
                  <a:pt x="11" y="58"/>
                  <a:pt x="13" y="64"/>
                  <a:pt x="15" y="7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9" name="Freeform 48"/>
          <p:cNvSpPr>
            <a:spLocks noEditPoints="1"/>
          </p:cNvSpPr>
          <p:nvPr/>
        </p:nvSpPr>
        <p:spPr bwMode="auto">
          <a:xfrm>
            <a:off x="8844060" y="3512070"/>
            <a:ext cx="250987" cy="303906"/>
          </a:xfrm>
          <a:custGeom>
            <a:avLst/>
            <a:gdLst>
              <a:gd name="T0" fmla="*/ 0 w 77"/>
              <a:gd name="T1" fmla="*/ 85 h 93"/>
              <a:gd name="T2" fmla="*/ 30 w 77"/>
              <a:gd name="T3" fmla="*/ 20 h 93"/>
              <a:gd name="T4" fmla="*/ 38 w 77"/>
              <a:gd name="T5" fmla="*/ 26 h 93"/>
              <a:gd name="T6" fmla="*/ 39 w 77"/>
              <a:gd name="T7" fmla="*/ 27 h 93"/>
              <a:gd name="T8" fmla="*/ 39 w 77"/>
              <a:gd name="T9" fmla="*/ 27 h 93"/>
              <a:gd name="T10" fmla="*/ 40 w 77"/>
              <a:gd name="T11" fmla="*/ 27 h 93"/>
              <a:gd name="T12" fmla="*/ 40 w 77"/>
              <a:gd name="T13" fmla="*/ 28 h 93"/>
              <a:gd name="T14" fmla="*/ 40 w 77"/>
              <a:gd name="T15" fmla="*/ 28 h 93"/>
              <a:gd name="T16" fmla="*/ 41 w 77"/>
              <a:gd name="T17" fmla="*/ 28 h 93"/>
              <a:gd name="T18" fmla="*/ 41 w 77"/>
              <a:gd name="T19" fmla="*/ 29 h 93"/>
              <a:gd name="T20" fmla="*/ 42 w 77"/>
              <a:gd name="T21" fmla="*/ 29 h 93"/>
              <a:gd name="T22" fmla="*/ 42 w 77"/>
              <a:gd name="T23" fmla="*/ 29 h 93"/>
              <a:gd name="T24" fmla="*/ 43 w 77"/>
              <a:gd name="T25" fmla="*/ 29 h 93"/>
              <a:gd name="T26" fmla="*/ 43 w 77"/>
              <a:gd name="T27" fmla="*/ 30 h 93"/>
              <a:gd name="T28" fmla="*/ 43 w 77"/>
              <a:gd name="T29" fmla="*/ 30 h 93"/>
              <a:gd name="T30" fmla="*/ 48 w 77"/>
              <a:gd name="T31" fmla="*/ 33 h 93"/>
              <a:gd name="T32" fmla="*/ 48 w 77"/>
              <a:gd name="T33" fmla="*/ 33 h 93"/>
              <a:gd name="T34" fmla="*/ 49 w 77"/>
              <a:gd name="T35" fmla="*/ 34 h 93"/>
              <a:gd name="T36" fmla="*/ 49 w 77"/>
              <a:gd name="T37" fmla="*/ 34 h 93"/>
              <a:gd name="T38" fmla="*/ 50 w 77"/>
              <a:gd name="T39" fmla="*/ 34 h 93"/>
              <a:gd name="T40" fmla="*/ 50 w 77"/>
              <a:gd name="T41" fmla="*/ 35 h 93"/>
              <a:gd name="T42" fmla="*/ 50 w 77"/>
              <a:gd name="T43" fmla="*/ 35 h 93"/>
              <a:gd name="T44" fmla="*/ 51 w 77"/>
              <a:gd name="T45" fmla="*/ 35 h 93"/>
              <a:gd name="T46" fmla="*/ 51 w 77"/>
              <a:gd name="T47" fmla="*/ 36 h 93"/>
              <a:gd name="T48" fmla="*/ 52 w 77"/>
              <a:gd name="T49" fmla="*/ 36 h 93"/>
              <a:gd name="T50" fmla="*/ 52 w 77"/>
              <a:gd name="T51" fmla="*/ 36 h 93"/>
              <a:gd name="T52" fmla="*/ 53 w 77"/>
              <a:gd name="T53" fmla="*/ 37 h 93"/>
              <a:gd name="T54" fmla="*/ 53 w 77"/>
              <a:gd name="T55" fmla="*/ 37 h 93"/>
              <a:gd name="T56" fmla="*/ 48 w 77"/>
              <a:gd name="T57" fmla="*/ 79 h 93"/>
              <a:gd name="T58" fmla="*/ 7 w 77"/>
              <a:gd name="T59" fmla="*/ 91 h 93"/>
              <a:gd name="T60" fmla="*/ 35 w 77"/>
              <a:gd name="T61" fmla="*/ 64 h 93"/>
              <a:gd name="T62" fmla="*/ 19 w 77"/>
              <a:gd name="T63" fmla="*/ 53 h 93"/>
              <a:gd name="T64" fmla="*/ 3 w 77"/>
              <a:gd name="T65" fmla="*/ 88 h 93"/>
              <a:gd name="T66" fmla="*/ 73 w 77"/>
              <a:gd name="T67" fmla="*/ 93 h 93"/>
              <a:gd name="T68" fmla="*/ 54 w 77"/>
              <a:gd name="T69" fmla="*/ 83 h 93"/>
              <a:gd name="T70" fmla="*/ 69 w 77"/>
              <a:gd name="T71" fmla="*/ 42 h 93"/>
              <a:gd name="T72" fmla="*/ 34 w 77"/>
              <a:gd name="T73" fmla="*/ 0 h 93"/>
              <a:gd name="T74" fmla="*/ 69 w 77"/>
              <a:gd name="T75" fmla="*/ 42 h 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77" h="93">
                <a:moveTo>
                  <a:pt x="3" y="88"/>
                </a:moveTo>
                <a:cubicBezTo>
                  <a:pt x="2" y="87"/>
                  <a:pt x="1" y="86"/>
                  <a:pt x="0" y="85"/>
                </a:cubicBezTo>
                <a:cubicBezTo>
                  <a:pt x="0" y="72"/>
                  <a:pt x="0" y="58"/>
                  <a:pt x="0" y="45"/>
                </a:cubicBezTo>
                <a:cubicBezTo>
                  <a:pt x="12" y="40"/>
                  <a:pt x="21" y="32"/>
                  <a:pt x="30" y="20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6"/>
                  <a:pt x="38" y="26"/>
                  <a:pt x="38" y="26"/>
                </a:cubicBezTo>
                <a:cubicBezTo>
                  <a:pt x="38" y="27"/>
                  <a:pt x="38" y="27"/>
                  <a:pt x="38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39" y="27"/>
                  <a:pt x="39" y="27"/>
                  <a:pt x="39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7"/>
                  <a:pt x="40" y="27"/>
                  <a:pt x="40" y="27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0" y="28"/>
                  <a:pt x="40" y="28"/>
                  <a:pt x="40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8"/>
                  <a:pt x="41" y="28"/>
                  <a:pt x="41" y="28"/>
                </a:cubicBezTo>
                <a:cubicBezTo>
                  <a:pt x="41" y="29"/>
                  <a:pt x="41" y="29"/>
                  <a:pt x="41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2" y="29"/>
                  <a:pt x="42" y="29"/>
                  <a:pt x="42" y="29"/>
                </a:cubicBezTo>
                <a:cubicBezTo>
                  <a:pt x="43" y="29"/>
                  <a:pt x="43" y="29"/>
                  <a:pt x="43" y="29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3" y="30"/>
                  <a:pt x="43" y="30"/>
                  <a:pt x="43" y="30"/>
                </a:cubicBezTo>
                <a:cubicBezTo>
                  <a:pt x="44" y="30"/>
                  <a:pt x="44" y="30"/>
                  <a:pt x="44" y="30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3"/>
                  <a:pt x="48" y="33"/>
                  <a:pt x="48" y="33"/>
                </a:cubicBezTo>
                <a:cubicBezTo>
                  <a:pt x="48" y="34"/>
                  <a:pt x="48" y="34"/>
                  <a:pt x="48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49" y="34"/>
                  <a:pt x="49" y="34"/>
                  <a:pt x="49" y="34"/>
                </a:cubicBezTo>
                <a:cubicBezTo>
                  <a:pt x="50" y="34"/>
                  <a:pt x="50" y="34"/>
                  <a:pt x="50" y="34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0" y="35"/>
                  <a:pt x="50" y="35"/>
                  <a:pt x="50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5"/>
                  <a:pt x="51" y="35"/>
                  <a:pt x="51" y="35"/>
                </a:cubicBezTo>
                <a:cubicBezTo>
                  <a:pt x="51" y="36"/>
                  <a:pt x="51" y="36"/>
                  <a:pt x="51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2" y="36"/>
                  <a:pt x="52" y="36"/>
                  <a:pt x="52" y="36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53" y="37"/>
                  <a:pt x="53" y="37"/>
                  <a:pt x="53" y="37"/>
                </a:cubicBezTo>
                <a:cubicBezTo>
                  <a:pt x="62" y="43"/>
                  <a:pt x="62" y="43"/>
                  <a:pt x="62" y="43"/>
                </a:cubicBezTo>
                <a:cubicBezTo>
                  <a:pt x="53" y="55"/>
                  <a:pt x="49" y="67"/>
                  <a:pt x="48" y="79"/>
                </a:cubicBezTo>
                <a:cubicBezTo>
                  <a:pt x="36" y="84"/>
                  <a:pt x="23" y="88"/>
                  <a:pt x="11" y="93"/>
                </a:cubicBezTo>
                <a:cubicBezTo>
                  <a:pt x="9" y="92"/>
                  <a:pt x="8" y="91"/>
                  <a:pt x="7" y="91"/>
                </a:cubicBezTo>
                <a:cubicBezTo>
                  <a:pt x="23" y="68"/>
                  <a:pt x="23" y="68"/>
                  <a:pt x="23" y="68"/>
                </a:cubicBezTo>
                <a:cubicBezTo>
                  <a:pt x="27" y="69"/>
                  <a:pt x="32" y="68"/>
                  <a:pt x="35" y="64"/>
                </a:cubicBezTo>
                <a:cubicBezTo>
                  <a:pt x="38" y="60"/>
                  <a:pt x="37" y="54"/>
                  <a:pt x="32" y="51"/>
                </a:cubicBezTo>
                <a:cubicBezTo>
                  <a:pt x="28" y="47"/>
                  <a:pt x="22" y="49"/>
                  <a:pt x="19" y="53"/>
                </a:cubicBezTo>
                <a:cubicBezTo>
                  <a:pt x="16" y="57"/>
                  <a:pt x="16" y="62"/>
                  <a:pt x="19" y="65"/>
                </a:cubicBezTo>
                <a:cubicBezTo>
                  <a:pt x="3" y="88"/>
                  <a:pt x="3" y="88"/>
                  <a:pt x="3" y="88"/>
                </a:cubicBezTo>
                <a:close/>
                <a:moveTo>
                  <a:pt x="27" y="93"/>
                </a:moveTo>
                <a:cubicBezTo>
                  <a:pt x="73" y="93"/>
                  <a:pt x="73" y="93"/>
                  <a:pt x="73" y="93"/>
                </a:cubicBezTo>
                <a:cubicBezTo>
                  <a:pt x="73" y="83"/>
                  <a:pt x="73" y="83"/>
                  <a:pt x="73" y="83"/>
                </a:cubicBezTo>
                <a:cubicBezTo>
                  <a:pt x="54" y="83"/>
                  <a:pt x="54" y="83"/>
                  <a:pt x="54" y="83"/>
                </a:cubicBezTo>
                <a:cubicBezTo>
                  <a:pt x="27" y="93"/>
                  <a:pt x="27" y="93"/>
                  <a:pt x="27" y="93"/>
                </a:cubicBezTo>
                <a:close/>
                <a:moveTo>
                  <a:pt x="69" y="42"/>
                </a:moveTo>
                <a:cubicBezTo>
                  <a:pt x="77" y="31"/>
                  <a:pt x="77" y="31"/>
                  <a:pt x="77" y="31"/>
                </a:cubicBezTo>
                <a:cubicBezTo>
                  <a:pt x="34" y="0"/>
                  <a:pt x="34" y="0"/>
                  <a:pt x="34" y="0"/>
                </a:cubicBezTo>
                <a:cubicBezTo>
                  <a:pt x="26" y="12"/>
                  <a:pt x="26" y="12"/>
                  <a:pt x="26" y="12"/>
                </a:cubicBezTo>
                <a:lnTo>
                  <a:pt x="69" y="42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vert="horz" wrap="square" lIns="96430" tIns="48216" rIns="96430" bIns="48216" numCol="1" anchor="t" anchorCtr="0" compatLnSpc="1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20000"/>
              </a:lnSpc>
            </a:pPr>
            <a:endParaRPr lang="zh-CN" altLang="en-US" sz="950">
              <a:solidFill>
                <a:prstClr val="black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0" name="Donut 49"/>
          <p:cNvSpPr/>
          <p:nvPr/>
        </p:nvSpPr>
        <p:spPr>
          <a:xfrm>
            <a:off x="8610636" y="4818814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1" name="Donut 50"/>
          <p:cNvSpPr/>
          <p:nvPr/>
        </p:nvSpPr>
        <p:spPr>
          <a:xfrm>
            <a:off x="5931813" y="4818967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2" name="Donut 51"/>
          <p:cNvSpPr/>
          <p:nvPr/>
        </p:nvSpPr>
        <p:spPr>
          <a:xfrm>
            <a:off x="8604931" y="3301776"/>
            <a:ext cx="724494" cy="724494"/>
          </a:xfrm>
          <a:prstGeom prst="donut">
            <a:avLst>
              <a:gd name="adj" fmla="val 6804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lnSpc>
                <a:spcPct val="120000"/>
              </a:lnSpc>
            </a:pPr>
            <a:endParaRPr lang="en-GB" sz="950">
              <a:solidFill>
                <a:schemeClr val="tx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6654485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596777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GB" sz="1400" b="1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83439" y="3609779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82082" y="3340555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60%</a:t>
            </a:r>
            <a:endParaRPr lang="en-GB" sz="1400" b="1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6654485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8" name="TextBox 57"/>
          <p:cNvSpPr txBox="1"/>
          <p:nvPr/>
        </p:nvSpPr>
        <p:spPr>
          <a:xfrm>
            <a:off x="6596777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3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93%</a:t>
            </a:r>
            <a:endParaRPr lang="en-GB" sz="1400" b="1">
              <a:solidFill>
                <a:schemeClr val="accent3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9340944" y="5135727"/>
            <a:ext cx="1441420" cy="328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GB" altLang="zh-CN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0" name="TextBox 59"/>
          <p:cNvSpPr txBox="1"/>
          <p:nvPr/>
        </p:nvSpPr>
        <p:spPr>
          <a:xfrm>
            <a:off x="9284396" y="4849926"/>
            <a:ext cx="543739" cy="3270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sz="1400" b="1">
                <a:solidFill>
                  <a:schemeClr val="accent4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55%</a:t>
            </a:r>
            <a:endParaRPr lang="en-GB" sz="1400" b="1">
              <a:solidFill>
                <a:schemeClr val="accent4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5884114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5884114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8548425" y="4036579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8542297" y="5560125"/>
            <a:ext cx="2400274" cy="5219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65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6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67" name="组合 66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68" name="直接连接符 67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直接连接符 68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0"/>
                            </p:stCondLst>
                            <p:childTnLst>
                              <p:par>
                                <p:cTn id="5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7500"/>
                            </p:stCondLst>
                            <p:childTnLst>
                              <p:par>
                                <p:cTn id="82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8000"/>
                            </p:stCondLst>
                            <p:childTnLst>
                              <p:par>
                                <p:cTn id="8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8500"/>
                            </p:stCondLst>
                            <p:childTnLst>
                              <p:par>
                                <p:cTn id="9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9000"/>
                            </p:stCondLst>
                            <p:childTnLst>
                              <p:par>
                                <p:cTn id="9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9500"/>
                            </p:stCondLst>
                            <p:childTnLst>
                              <p:par>
                                <p:cTn id="103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000"/>
                            </p:stCondLst>
                            <p:childTnLst>
                              <p:par>
                                <p:cTn id="1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000"/>
                            </p:stCondLst>
                            <p:childTnLst>
                              <p:par>
                                <p:cTn id="1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  <p:bldP spid="44" grpId="0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oup 39"/>
          <p:cNvGrpSpPr/>
          <p:nvPr/>
        </p:nvGrpSpPr>
        <p:grpSpPr>
          <a:xfrm>
            <a:off x="6073079" y="2366643"/>
            <a:ext cx="692092" cy="692092"/>
            <a:chOff x="6369311" y="2040370"/>
            <a:chExt cx="755703" cy="755703"/>
          </a:xfrm>
        </p:grpSpPr>
        <p:sp>
          <p:nvSpPr>
            <p:cNvPr id="8" name="Oval 7"/>
            <p:cNvSpPr/>
            <p:nvPr/>
          </p:nvSpPr>
          <p:spPr>
            <a:xfrm>
              <a:off x="6369311" y="2040370"/>
              <a:ext cx="755703" cy="755703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422299" y="220837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93%</a:t>
              </a:r>
              <a:endParaRPr lang="en-GB" sz="1600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1" name="Group 40"/>
          <p:cNvGrpSpPr/>
          <p:nvPr/>
        </p:nvGrpSpPr>
        <p:grpSpPr>
          <a:xfrm>
            <a:off x="6073079" y="3238584"/>
            <a:ext cx="692092" cy="692092"/>
            <a:chOff x="6369311" y="2992454"/>
            <a:chExt cx="755703" cy="755703"/>
          </a:xfrm>
        </p:grpSpPr>
        <p:sp>
          <p:nvSpPr>
            <p:cNvPr id="9" name="Oval 8"/>
            <p:cNvSpPr/>
            <p:nvPr/>
          </p:nvSpPr>
          <p:spPr>
            <a:xfrm>
              <a:off x="6369311" y="2992454"/>
              <a:ext cx="755703" cy="7557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422299" y="3160455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82%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6073079" y="4110525"/>
            <a:ext cx="692092" cy="692092"/>
            <a:chOff x="6369310" y="3944537"/>
            <a:chExt cx="755703" cy="755703"/>
          </a:xfrm>
        </p:grpSpPr>
        <p:sp>
          <p:nvSpPr>
            <p:cNvPr id="11" name="Oval 10"/>
            <p:cNvSpPr/>
            <p:nvPr/>
          </p:nvSpPr>
          <p:spPr>
            <a:xfrm>
              <a:off x="6369310" y="3944537"/>
              <a:ext cx="755703" cy="755703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422298" y="4114593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43" name="Group 42"/>
          <p:cNvGrpSpPr/>
          <p:nvPr/>
        </p:nvGrpSpPr>
        <p:grpSpPr>
          <a:xfrm>
            <a:off x="6073079" y="4986226"/>
            <a:ext cx="692092" cy="692092"/>
            <a:chOff x="6369311" y="4900725"/>
            <a:chExt cx="755703" cy="755703"/>
          </a:xfrm>
        </p:grpSpPr>
        <p:sp>
          <p:nvSpPr>
            <p:cNvPr id="10" name="Oval 9"/>
            <p:cNvSpPr/>
            <p:nvPr/>
          </p:nvSpPr>
          <p:spPr>
            <a:xfrm>
              <a:off x="6369311" y="4900725"/>
              <a:ext cx="755703" cy="755703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16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6422299" y="5068728"/>
              <a:ext cx="649725" cy="42344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en-US" sz="1600" b="1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68%</a:t>
              </a:r>
              <a:endParaRPr lang="en-GB" sz="1600" b="1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7" name="Group 36"/>
          <p:cNvGrpSpPr/>
          <p:nvPr/>
        </p:nvGrpSpPr>
        <p:grpSpPr>
          <a:xfrm>
            <a:off x="6967958" y="3246731"/>
            <a:ext cx="3045194" cy="3532017"/>
            <a:chOff x="7346437" y="3001349"/>
            <a:chExt cx="3325083" cy="3856651"/>
          </a:xfrm>
        </p:grpSpPr>
        <p:sp>
          <p:nvSpPr>
            <p:cNvPr id="6" name="Freeform 5"/>
            <p:cNvSpPr/>
            <p:nvPr/>
          </p:nvSpPr>
          <p:spPr>
            <a:xfrm rot="16200000">
              <a:off x="7080653" y="3267133"/>
              <a:ext cx="3856651" cy="3325083"/>
            </a:xfrm>
            <a:custGeom>
              <a:avLst/>
              <a:gdLst>
                <a:gd name="connsiteX0" fmla="*/ 4242316 w 4242316"/>
                <a:gd name="connsiteY0" fmla="*/ 562708 h 3657591"/>
                <a:gd name="connsiteX1" fmla="*/ 4117817 w 4242316"/>
                <a:gd name="connsiteY1" fmla="*/ 562708 h 3657591"/>
                <a:gd name="connsiteX2" fmla="*/ 4117817 w 4242316"/>
                <a:gd name="connsiteY2" fmla="*/ 3094883 h 3657591"/>
                <a:gd name="connsiteX3" fmla="*/ 3555109 w 4242316"/>
                <a:gd name="connsiteY3" fmla="*/ 3657591 h 3657591"/>
                <a:gd name="connsiteX4" fmla="*/ 0 w 4242316"/>
                <a:gd name="connsiteY4" fmla="*/ 3657591 h 3657591"/>
                <a:gd name="connsiteX5" fmla="*/ 0 w 4242316"/>
                <a:gd name="connsiteY5" fmla="*/ 3094883 h 3657591"/>
                <a:gd name="connsiteX6" fmla="*/ 3555109 w 4242316"/>
                <a:gd name="connsiteY6" fmla="*/ 3094883 h 3657591"/>
                <a:gd name="connsiteX7" fmla="*/ 3555109 w 4242316"/>
                <a:gd name="connsiteY7" fmla="*/ 562708 h 3657591"/>
                <a:gd name="connsiteX8" fmla="*/ 3430609 w 4242316"/>
                <a:gd name="connsiteY8" fmla="*/ 562708 h 3657591"/>
                <a:gd name="connsiteX9" fmla="*/ 3836463 w 4242316"/>
                <a:gd name="connsiteY9" fmla="*/ 0 h 36575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242316" h="3657591">
                  <a:moveTo>
                    <a:pt x="4242316" y="562708"/>
                  </a:moveTo>
                  <a:lnTo>
                    <a:pt x="4117817" y="562708"/>
                  </a:lnTo>
                  <a:lnTo>
                    <a:pt x="4117817" y="3094883"/>
                  </a:lnTo>
                  <a:lnTo>
                    <a:pt x="3555109" y="3657591"/>
                  </a:lnTo>
                  <a:lnTo>
                    <a:pt x="0" y="3657591"/>
                  </a:lnTo>
                  <a:lnTo>
                    <a:pt x="0" y="3094883"/>
                  </a:lnTo>
                  <a:lnTo>
                    <a:pt x="3555109" y="3094883"/>
                  </a:lnTo>
                  <a:lnTo>
                    <a:pt x="3555109" y="562708"/>
                  </a:lnTo>
                  <a:lnTo>
                    <a:pt x="3430609" y="562708"/>
                  </a:lnTo>
                  <a:lnTo>
                    <a:pt x="383646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" name="Freeform 15"/>
            <p:cNvSpPr>
              <a:spLocks noEditPoints="1"/>
            </p:cNvSpPr>
            <p:nvPr/>
          </p:nvSpPr>
          <p:spPr bwMode="auto">
            <a:xfrm>
              <a:off x="8114763" y="3219375"/>
              <a:ext cx="352166" cy="301858"/>
            </a:xfrm>
            <a:custGeom>
              <a:avLst/>
              <a:gdLst>
                <a:gd name="T0" fmla="*/ 4 w 94"/>
                <a:gd name="T1" fmla="*/ 19 h 81"/>
                <a:gd name="T2" fmla="*/ 46 w 94"/>
                <a:gd name="T3" fmla="*/ 19 h 81"/>
                <a:gd name="T4" fmla="*/ 50 w 94"/>
                <a:gd name="T5" fmla="*/ 16 h 81"/>
                <a:gd name="T6" fmla="*/ 73 w 94"/>
                <a:gd name="T7" fmla="*/ 0 h 81"/>
                <a:gd name="T8" fmla="*/ 73 w 94"/>
                <a:gd name="T9" fmla="*/ 33 h 81"/>
                <a:gd name="T10" fmla="*/ 73 w 94"/>
                <a:gd name="T11" fmla="*/ 66 h 81"/>
                <a:gd name="T12" fmla="*/ 50 w 94"/>
                <a:gd name="T13" fmla="*/ 49 h 81"/>
                <a:gd name="T14" fmla="*/ 46 w 94"/>
                <a:gd name="T15" fmla="*/ 47 h 81"/>
                <a:gd name="T16" fmla="*/ 33 w 94"/>
                <a:gd name="T17" fmla="*/ 47 h 81"/>
                <a:gd name="T18" fmla="*/ 40 w 94"/>
                <a:gd name="T19" fmla="*/ 70 h 81"/>
                <a:gd name="T20" fmla="*/ 45 w 94"/>
                <a:gd name="T21" fmla="*/ 70 h 81"/>
                <a:gd name="T22" fmla="*/ 45 w 94"/>
                <a:gd name="T23" fmla="*/ 81 h 81"/>
                <a:gd name="T24" fmla="*/ 43 w 94"/>
                <a:gd name="T25" fmla="*/ 81 h 81"/>
                <a:gd name="T26" fmla="*/ 21 w 94"/>
                <a:gd name="T27" fmla="*/ 81 h 81"/>
                <a:gd name="T28" fmla="*/ 11 w 94"/>
                <a:gd name="T29" fmla="*/ 47 h 81"/>
                <a:gd name="T30" fmla="*/ 4 w 94"/>
                <a:gd name="T31" fmla="*/ 47 h 81"/>
                <a:gd name="T32" fmla="*/ 4 w 94"/>
                <a:gd name="T33" fmla="*/ 19 h 81"/>
                <a:gd name="T34" fmla="*/ 87 w 94"/>
                <a:gd name="T35" fmla="*/ 23 h 81"/>
                <a:gd name="T36" fmla="*/ 94 w 94"/>
                <a:gd name="T37" fmla="*/ 33 h 81"/>
                <a:gd name="T38" fmla="*/ 87 w 94"/>
                <a:gd name="T39" fmla="*/ 43 h 81"/>
                <a:gd name="T40" fmla="*/ 87 w 94"/>
                <a:gd name="T41" fmla="*/ 66 h 81"/>
                <a:gd name="T42" fmla="*/ 78 w 94"/>
                <a:gd name="T43" fmla="*/ 66 h 81"/>
                <a:gd name="T44" fmla="*/ 78 w 94"/>
                <a:gd name="T45" fmla="*/ 0 h 81"/>
                <a:gd name="T46" fmla="*/ 87 w 94"/>
                <a:gd name="T47" fmla="*/ 0 h 81"/>
                <a:gd name="T48" fmla="*/ 87 w 94"/>
                <a:gd name="T49" fmla="*/ 23 h 81"/>
                <a:gd name="T50" fmla="*/ 46 w 94"/>
                <a:gd name="T51" fmla="*/ 49 h 81"/>
                <a:gd name="T52" fmla="*/ 37 w 94"/>
                <a:gd name="T53" fmla="*/ 49 h 81"/>
                <a:gd name="T54" fmla="*/ 40 w 94"/>
                <a:gd name="T55" fmla="*/ 61 h 81"/>
                <a:gd name="T56" fmla="*/ 43 w 94"/>
                <a:gd name="T57" fmla="*/ 61 h 81"/>
                <a:gd name="T58" fmla="*/ 43 w 94"/>
                <a:gd name="T59" fmla="*/ 57 h 81"/>
                <a:gd name="T60" fmla="*/ 46 w 94"/>
                <a:gd name="T61" fmla="*/ 49 h 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94" h="81">
                  <a:moveTo>
                    <a:pt x="4" y="19"/>
                  </a:moveTo>
                  <a:cubicBezTo>
                    <a:pt x="46" y="19"/>
                    <a:pt x="46" y="19"/>
                    <a:pt x="46" y="19"/>
                  </a:cubicBezTo>
                  <a:cubicBezTo>
                    <a:pt x="50" y="16"/>
                    <a:pt x="50" y="16"/>
                    <a:pt x="50" y="16"/>
                  </a:cubicBezTo>
                  <a:cubicBezTo>
                    <a:pt x="73" y="0"/>
                    <a:pt x="73" y="0"/>
                    <a:pt x="73" y="0"/>
                  </a:cubicBezTo>
                  <a:cubicBezTo>
                    <a:pt x="73" y="33"/>
                    <a:pt x="73" y="33"/>
                    <a:pt x="73" y="33"/>
                  </a:cubicBezTo>
                  <a:cubicBezTo>
                    <a:pt x="73" y="66"/>
                    <a:pt x="73" y="66"/>
                    <a:pt x="73" y="66"/>
                  </a:cubicBezTo>
                  <a:cubicBezTo>
                    <a:pt x="50" y="49"/>
                    <a:pt x="50" y="49"/>
                    <a:pt x="50" y="49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3" y="47"/>
                    <a:pt x="33" y="47"/>
                    <a:pt x="33" y="47"/>
                  </a:cubicBezTo>
                  <a:cubicBezTo>
                    <a:pt x="40" y="70"/>
                    <a:pt x="40" y="70"/>
                    <a:pt x="40" y="70"/>
                  </a:cubicBezTo>
                  <a:cubicBezTo>
                    <a:pt x="45" y="70"/>
                    <a:pt x="45" y="70"/>
                    <a:pt x="45" y="70"/>
                  </a:cubicBezTo>
                  <a:cubicBezTo>
                    <a:pt x="45" y="81"/>
                    <a:pt x="45" y="81"/>
                    <a:pt x="45" y="81"/>
                  </a:cubicBezTo>
                  <a:cubicBezTo>
                    <a:pt x="43" y="81"/>
                    <a:pt x="43" y="81"/>
                    <a:pt x="43" y="81"/>
                  </a:cubicBezTo>
                  <a:cubicBezTo>
                    <a:pt x="21" y="81"/>
                    <a:pt x="21" y="81"/>
                    <a:pt x="21" y="81"/>
                  </a:cubicBezTo>
                  <a:cubicBezTo>
                    <a:pt x="11" y="47"/>
                    <a:pt x="11" y="47"/>
                    <a:pt x="11" y="47"/>
                  </a:cubicBezTo>
                  <a:cubicBezTo>
                    <a:pt x="4" y="47"/>
                    <a:pt x="4" y="47"/>
                    <a:pt x="4" y="47"/>
                  </a:cubicBezTo>
                  <a:cubicBezTo>
                    <a:pt x="0" y="37"/>
                    <a:pt x="0" y="28"/>
                    <a:pt x="4" y="19"/>
                  </a:cubicBezTo>
                  <a:close/>
                  <a:moveTo>
                    <a:pt x="87" y="23"/>
                  </a:moveTo>
                  <a:cubicBezTo>
                    <a:pt x="91" y="24"/>
                    <a:pt x="94" y="28"/>
                    <a:pt x="94" y="33"/>
                  </a:cubicBezTo>
                  <a:cubicBezTo>
                    <a:pt x="94" y="38"/>
                    <a:pt x="91" y="42"/>
                    <a:pt x="87" y="43"/>
                  </a:cubicBezTo>
                  <a:cubicBezTo>
                    <a:pt x="87" y="66"/>
                    <a:pt x="87" y="66"/>
                    <a:pt x="87" y="66"/>
                  </a:cubicBezTo>
                  <a:cubicBezTo>
                    <a:pt x="78" y="66"/>
                    <a:pt x="78" y="66"/>
                    <a:pt x="78" y="66"/>
                  </a:cubicBezTo>
                  <a:cubicBezTo>
                    <a:pt x="78" y="0"/>
                    <a:pt x="78" y="0"/>
                    <a:pt x="78" y="0"/>
                  </a:cubicBezTo>
                  <a:cubicBezTo>
                    <a:pt x="87" y="0"/>
                    <a:pt x="87" y="0"/>
                    <a:pt x="87" y="0"/>
                  </a:cubicBezTo>
                  <a:cubicBezTo>
                    <a:pt x="87" y="23"/>
                    <a:pt x="87" y="23"/>
                    <a:pt x="87" y="23"/>
                  </a:cubicBezTo>
                  <a:close/>
                  <a:moveTo>
                    <a:pt x="46" y="49"/>
                  </a:moveTo>
                  <a:cubicBezTo>
                    <a:pt x="37" y="49"/>
                    <a:pt x="37" y="49"/>
                    <a:pt x="37" y="49"/>
                  </a:cubicBezTo>
                  <a:cubicBezTo>
                    <a:pt x="40" y="61"/>
                    <a:pt x="40" y="61"/>
                    <a:pt x="40" y="61"/>
                  </a:cubicBezTo>
                  <a:cubicBezTo>
                    <a:pt x="43" y="61"/>
                    <a:pt x="43" y="61"/>
                    <a:pt x="43" y="61"/>
                  </a:cubicBezTo>
                  <a:cubicBezTo>
                    <a:pt x="43" y="57"/>
                    <a:pt x="43" y="57"/>
                    <a:pt x="43" y="57"/>
                  </a:cubicBezTo>
                  <a:lnTo>
                    <a:pt x="46" y="49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6967954" y="4122762"/>
            <a:ext cx="2401021" cy="2655984"/>
            <a:chOff x="7346434" y="3957897"/>
            <a:chExt cx="2621703" cy="2900101"/>
          </a:xfrm>
        </p:grpSpPr>
        <p:sp>
          <p:nvSpPr>
            <p:cNvPr id="5" name="Freeform 4"/>
            <p:cNvSpPr/>
            <p:nvPr/>
          </p:nvSpPr>
          <p:spPr>
            <a:xfrm rot="16200000">
              <a:off x="7207235" y="4097096"/>
              <a:ext cx="2900101" cy="2621703"/>
            </a:xfrm>
            <a:custGeom>
              <a:avLst/>
              <a:gdLst>
                <a:gd name="connsiteX0" fmla="*/ 2496508 w 3190111"/>
                <a:gd name="connsiteY0" fmla="*/ 2321164 h 2883873"/>
                <a:gd name="connsiteX1" fmla="*/ 2496508 w 3190111"/>
                <a:gd name="connsiteY1" fmla="*/ 2883872 h 2883873"/>
                <a:gd name="connsiteX2" fmla="*/ 0 w 3190111"/>
                <a:gd name="connsiteY2" fmla="*/ 2883872 h 2883873"/>
                <a:gd name="connsiteX3" fmla="*/ 0 w 3190111"/>
                <a:gd name="connsiteY3" fmla="*/ 2321164 h 2883873"/>
                <a:gd name="connsiteX4" fmla="*/ 3190111 w 3190111"/>
                <a:gd name="connsiteY4" fmla="*/ 562708 h 2883873"/>
                <a:gd name="connsiteX5" fmla="*/ 3062414 w 3190111"/>
                <a:gd name="connsiteY5" fmla="*/ 562708 h 2883873"/>
                <a:gd name="connsiteX6" fmla="*/ 3062414 w 3190111"/>
                <a:gd name="connsiteY6" fmla="*/ 2321165 h 2883873"/>
                <a:gd name="connsiteX7" fmla="*/ 3065612 w 3190111"/>
                <a:gd name="connsiteY7" fmla="*/ 2321165 h 2883873"/>
                <a:gd name="connsiteX8" fmla="*/ 2499706 w 3190111"/>
                <a:gd name="connsiteY8" fmla="*/ 2883873 h 2883873"/>
                <a:gd name="connsiteX9" fmla="*/ 2499706 w 3190111"/>
                <a:gd name="connsiteY9" fmla="*/ 2321165 h 2883873"/>
                <a:gd name="connsiteX10" fmla="*/ 2499706 w 3190111"/>
                <a:gd name="connsiteY10" fmla="*/ 562708 h 2883873"/>
                <a:gd name="connsiteX11" fmla="*/ 2378404 w 3190111"/>
                <a:gd name="connsiteY11" fmla="*/ 562708 h 2883873"/>
                <a:gd name="connsiteX12" fmla="*/ 2784258 w 3190111"/>
                <a:gd name="connsiteY12" fmla="*/ 0 h 2883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190111" h="2883873">
                  <a:moveTo>
                    <a:pt x="2496508" y="2321164"/>
                  </a:moveTo>
                  <a:lnTo>
                    <a:pt x="2496508" y="2883872"/>
                  </a:lnTo>
                  <a:lnTo>
                    <a:pt x="0" y="2883872"/>
                  </a:lnTo>
                  <a:lnTo>
                    <a:pt x="0" y="2321164"/>
                  </a:lnTo>
                  <a:close/>
                  <a:moveTo>
                    <a:pt x="3190111" y="562708"/>
                  </a:moveTo>
                  <a:lnTo>
                    <a:pt x="3062414" y="562708"/>
                  </a:lnTo>
                  <a:lnTo>
                    <a:pt x="3062414" y="2321165"/>
                  </a:lnTo>
                  <a:lnTo>
                    <a:pt x="3065612" y="2321165"/>
                  </a:lnTo>
                  <a:lnTo>
                    <a:pt x="2499706" y="2883873"/>
                  </a:lnTo>
                  <a:lnTo>
                    <a:pt x="2499706" y="2321165"/>
                  </a:lnTo>
                  <a:lnTo>
                    <a:pt x="2499706" y="562708"/>
                  </a:lnTo>
                  <a:lnTo>
                    <a:pt x="2378404" y="562708"/>
                  </a:lnTo>
                  <a:lnTo>
                    <a:pt x="27842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" name="Freeform 16"/>
            <p:cNvSpPr>
              <a:spLocks noEditPoints="1"/>
            </p:cNvSpPr>
            <p:nvPr/>
          </p:nvSpPr>
          <p:spPr bwMode="auto">
            <a:xfrm>
              <a:off x="8101752" y="4176428"/>
              <a:ext cx="378190" cy="338289"/>
            </a:xfrm>
            <a:custGeom>
              <a:avLst/>
              <a:gdLst>
                <a:gd name="T0" fmla="*/ 36 w 101"/>
                <a:gd name="T1" fmla="*/ 77 h 90"/>
                <a:gd name="T2" fmla="*/ 39 w 101"/>
                <a:gd name="T3" fmla="*/ 80 h 90"/>
                <a:gd name="T4" fmla="*/ 42 w 101"/>
                <a:gd name="T5" fmla="*/ 80 h 90"/>
                <a:gd name="T6" fmla="*/ 44 w 101"/>
                <a:gd name="T7" fmla="*/ 79 h 90"/>
                <a:gd name="T8" fmla="*/ 46 w 101"/>
                <a:gd name="T9" fmla="*/ 75 h 90"/>
                <a:gd name="T10" fmla="*/ 46 w 101"/>
                <a:gd name="T11" fmla="*/ 75 h 90"/>
                <a:gd name="T12" fmla="*/ 46 w 101"/>
                <a:gd name="T13" fmla="*/ 47 h 90"/>
                <a:gd name="T14" fmla="*/ 30 w 101"/>
                <a:gd name="T15" fmla="*/ 52 h 90"/>
                <a:gd name="T16" fmla="*/ 0 w 101"/>
                <a:gd name="T17" fmla="*/ 52 h 90"/>
                <a:gd name="T18" fmla="*/ 44 w 101"/>
                <a:gd name="T19" fmla="*/ 6 h 90"/>
                <a:gd name="T20" fmla="*/ 46 w 101"/>
                <a:gd name="T21" fmla="*/ 0 h 90"/>
                <a:gd name="T22" fmla="*/ 55 w 101"/>
                <a:gd name="T23" fmla="*/ 0 h 90"/>
                <a:gd name="T24" fmla="*/ 57 w 101"/>
                <a:gd name="T25" fmla="*/ 6 h 90"/>
                <a:gd name="T26" fmla="*/ 101 w 101"/>
                <a:gd name="T27" fmla="*/ 52 h 90"/>
                <a:gd name="T28" fmla="*/ 72 w 101"/>
                <a:gd name="T29" fmla="*/ 52 h 90"/>
                <a:gd name="T30" fmla="*/ 56 w 101"/>
                <a:gd name="T31" fmla="*/ 47 h 90"/>
                <a:gd name="T32" fmla="*/ 56 w 101"/>
                <a:gd name="T33" fmla="*/ 75 h 90"/>
                <a:gd name="T34" fmla="*/ 56 w 101"/>
                <a:gd name="T35" fmla="*/ 75 h 90"/>
                <a:gd name="T36" fmla="*/ 50 w 101"/>
                <a:gd name="T37" fmla="*/ 88 h 90"/>
                <a:gd name="T38" fmla="*/ 43 w 101"/>
                <a:gd name="T39" fmla="*/ 90 h 90"/>
                <a:gd name="T40" fmla="*/ 36 w 101"/>
                <a:gd name="T41" fmla="*/ 89 h 90"/>
                <a:gd name="T42" fmla="*/ 26 w 101"/>
                <a:gd name="T43" fmla="*/ 79 h 90"/>
                <a:gd name="T44" fmla="*/ 36 w 101"/>
                <a:gd name="T45" fmla="*/ 77 h 90"/>
                <a:gd name="T46" fmla="*/ 72 w 101"/>
                <a:gd name="T47" fmla="*/ 43 h 90"/>
                <a:gd name="T48" fmla="*/ 80 w 101"/>
                <a:gd name="T49" fmla="*/ 41 h 90"/>
                <a:gd name="T50" fmla="*/ 57 w 101"/>
                <a:gd name="T51" fmla="*/ 13 h 90"/>
                <a:gd name="T52" fmla="*/ 72 w 101"/>
                <a:gd name="T53" fmla="*/ 43 h 90"/>
                <a:gd name="T54" fmla="*/ 10 w 101"/>
                <a:gd name="T55" fmla="*/ 40 h 90"/>
                <a:gd name="T56" fmla="*/ 20 w 101"/>
                <a:gd name="T57" fmla="*/ 39 h 90"/>
                <a:gd name="T58" fmla="*/ 33 w 101"/>
                <a:gd name="T59" fmla="*/ 16 h 90"/>
                <a:gd name="T60" fmla="*/ 10 w 101"/>
                <a:gd name="T61" fmla="*/ 4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</a:cxnLst>
              <a:rect l="0" t="0" r="r" b="b"/>
              <a:pathLst>
                <a:path w="101" h="90">
                  <a:moveTo>
                    <a:pt x="36" y="77"/>
                  </a:moveTo>
                  <a:cubicBezTo>
                    <a:pt x="36" y="78"/>
                    <a:pt x="37" y="79"/>
                    <a:pt x="39" y="80"/>
                  </a:cubicBezTo>
                  <a:cubicBezTo>
                    <a:pt x="40" y="80"/>
                    <a:pt x="41" y="80"/>
                    <a:pt x="42" y="80"/>
                  </a:cubicBezTo>
                  <a:cubicBezTo>
                    <a:pt x="43" y="80"/>
                    <a:pt x="43" y="79"/>
                    <a:pt x="44" y="79"/>
                  </a:cubicBezTo>
                  <a:cubicBezTo>
                    <a:pt x="45" y="78"/>
                    <a:pt x="46" y="77"/>
                    <a:pt x="46" y="75"/>
                  </a:cubicBezTo>
                  <a:cubicBezTo>
                    <a:pt x="46" y="75"/>
                    <a:pt x="46" y="75"/>
                    <a:pt x="46" y="75"/>
                  </a:cubicBezTo>
                  <a:cubicBezTo>
                    <a:pt x="46" y="47"/>
                    <a:pt x="46" y="47"/>
                    <a:pt x="46" y="47"/>
                  </a:cubicBezTo>
                  <a:cubicBezTo>
                    <a:pt x="39" y="47"/>
                    <a:pt x="34" y="49"/>
                    <a:pt x="30" y="52"/>
                  </a:cubicBezTo>
                  <a:cubicBezTo>
                    <a:pt x="19" y="47"/>
                    <a:pt x="9" y="47"/>
                    <a:pt x="0" y="52"/>
                  </a:cubicBezTo>
                  <a:cubicBezTo>
                    <a:pt x="2" y="26"/>
                    <a:pt x="16" y="9"/>
                    <a:pt x="44" y="6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55" y="0"/>
                    <a:pt x="55" y="0"/>
                    <a:pt x="55" y="0"/>
                  </a:cubicBezTo>
                  <a:cubicBezTo>
                    <a:pt x="57" y="6"/>
                    <a:pt x="57" y="6"/>
                    <a:pt x="57" y="6"/>
                  </a:cubicBezTo>
                  <a:cubicBezTo>
                    <a:pt x="85" y="9"/>
                    <a:pt x="99" y="26"/>
                    <a:pt x="101" y="52"/>
                  </a:cubicBezTo>
                  <a:cubicBezTo>
                    <a:pt x="92" y="47"/>
                    <a:pt x="83" y="47"/>
                    <a:pt x="72" y="52"/>
                  </a:cubicBezTo>
                  <a:cubicBezTo>
                    <a:pt x="67" y="49"/>
                    <a:pt x="63" y="47"/>
                    <a:pt x="56" y="47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75"/>
                    <a:pt x="56" y="75"/>
                    <a:pt x="56" y="75"/>
                  </a:cubicBezTo>
                  <a:cubicBezTo>
                    <a:pt x="56" y="81"/>
                    <a:pt x="54" y="85"/>
                    <a:pt x="50" y="88"/>
                  </a:cubicBezTo>
                  <a:cubicBezTo>
                    <a:pt x="48" y="89"/>
                    <a:pt x="45" y="90"/>
                    <a:pt x="43" y="90"/>
                  </a:cubicBezTo>
                  <a:cubicBezTo>
                    <a:pt x="40" y="90"/>
                    <a:pt x="38" y="90"/>
                    <a:pt x="36" y="89"/>
                  </a:cubicBezTo>
                  <a:cubicBezTo>
                    <a:pt x="31" y="88"/>
                    <a:pt x="27" y="84"/>
                    <a:pt x="26" y="79"/>
                  </a:cubicBezTo>
                  <a:cubicBezTo>
                    <a:pt x="36" y="77"/>
                    <a:pt x="36" y="77"/>
                    <a:pt x="36" y="77"/>
                  </a:cubicBezTo>
                  <a:close/>
                  <a:moveTo>
                    <a:pt x="72" y="43"/>
                  </a:moveTo>
                  <a:cubicBezTo>
                    <a:pt x="75" y="42"/>
                    <a:pt x="77" y="41"/>
                    <a:pt x="80" y="41"/>
                  </a:cubicBezTo>
                  <a:cubicBezTo>
                    <a:pt x="78" y="23"/>
                    <a:pt x="69" y="16"/>
                    <a:pt x="57" y="13"/>
                  </a:cubicBezTo>
                  <a:cubicBezTo>
                    <a:pt x="67" y="20"/>
                    <a:pt x="73" y="29"/>
                    <a:pt x="72" y="43"/>
                  </a:cubicBezTo>
                  <a:close/>
                  <a:moveTo>
                    <a:pt x="10" y="40"/>
                  </a:moveTo>
                  <a:cubicBezTo>
                    <a:pt x="14" y="40"/>
                    <a:pt x="17" y="40"/>
                    <a:pt x="20" y="39"/>
                  </a:cubicBezTo>
                  <a:cubicBezTo>
                    <a:pt x="25" y="31"/>
                    <a:pt x="29" y="23"/>
                    <a:pt x="33" y="16"/>
                  </a:cubicBezTo>
                  <a:cubicBezTo>
                    <a:pt x="20" y="19"/>
                    <a:pt x="13" y="27"/>
                    <a:pt x="10" y="4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5"/>
          <p:cNvGrpSpPr/>
          <p:nvPr/>
        </p:nvGrpSpPr>
        <p:grpSpPr>
          <a:xfrm>
            <a:off x="6967957" y="2374789"/>
            <a:ext cx="3689367" cy="4403959"/>
            <a:chOff x="7346438" y="2049265"/>
            <a:chExt cx="4028463" cy="4808735"/>
          </a:xfrm>
        </p:grpSpPr>
        <p:sp>
          <p:nvSpPr>
            <p:cNvPr id="7" name="Freeform 6"/>
            <p:cNvSpPr/>
            <p:nvPr/>
          </p:nvSpPr>
          <p:spPr>
            <a:xfrm rot="16200000">
              <a:off x="6956302" y="2439401"/>
              <a:ext cx="4808735" cy="4028463"/>
            </a:xfrm>
            <a:custGeom>
              <a:avLst/>
              <a:gdLst>
                <a:gd name="connsiteX0" fmla="*/ 5289608 w 5289608"/>
                <a:gd name="connsiteY0" fmla="*/ 562708 h 4431309"/>
                <a:gd name="connsiteX1" fmla="*/ 5165108 w 5289608"/>
                <a:gd name="connsiteY1" fmla="*/ 562708 h 4431309"/>
                <a:gd name="connsiteX2" fmla="*/ 5165108 w 5289608"/>
                <a:gd name="connsiteY2" fmla="*/ 3868601 h 4431309"/>
                <a:gd name="connsiteX3" fmla="*/ 4602401 w 5289608"/>
                <a:gd name="connsiteY3" fmla="*/ 4431309 h 4431309"/>
                <a:gd name="connsiteX4" fmla="*/ 0 w 5289608"/>
                <a:gd name="connsiteY4" fmla="*/ 4431309 h 4431309"/>
                <a:gd name="connsiteX5" fmla="*/ 0 w 5289608"/>
                <a:gd name="connsiteY5" fmla="*/ 3868601 h 4431309"/>
                <a:gd name="connsiteX6" fmla="*/ 4602401 w 5289608"/>
                <a:gd name="connsiteY6" fmla="*/ 3868601 h 4431309"/>
                <a:gd name="connsiteX7" fmla="*/ 4602401 w 5289608"/>
                <a:gd name="connsiteY7" fmla="*/ 562708 h 4431309"/>
                <a:gd name="connsiteX8" fmla="*/ 4477901 w 5289608"/>
                <a:gd name="connsiteY8" fmla="*/ 562708 h 4431309"/>
                <a:gd name="connsiteX9" fmla="*/ 4883755 w 5289608"/>
                <a:gd name="connsiteY9" fmla="*/ 0 h 44313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289608" h="4431309">
                  <a:moveTo>
                    <a:pt x="5289608" y="562708"/>
                  </a:moveTo>
                  <a:lnTo>
                    <a:pt x="5165108" y="562708"/>
                  </a:lnTo>
                  <a:lnTo>
                    <a:pt x="5165108" y="3868601"/>
                  </a:lnTo>
                  <a:lnTo>
                    <a:pt x="4602401" y="4431309"/>
                  </a:lnTo>
                  <a:lnTo>
                    <a:pt x="0" y="4431309"/>
                  </a:lnTo>
                  <a:lnTo>
                    <a:pt x="0" y="3868601"/>
                  </a:lnTo>
                  <a:lnTo>
                    <a:pt x="4602401" y="3868601"/>
                  </a:lnTo>
                  <a:lnTo>
                    <a:pt x="4602401" y="562708"/>
                  </a:lnTo>
                  <a:lnTo>
                    <a:pt x="4477901" y="562708"/>
                  </a:lnTo>
                  <a:lnTo>
                    <a:pt x="4883755" y="0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Freeform 17"/>
            <p:cNvSpPr>
              <a:spLocks noEditPoints="1"/>
            </p:cNvSpPr>
            <p:nvPr/>
          </p:nvSpPr>
          <p:spPr bwMode="auto">
            <a:xfrm>
              <a:off x="8120836" y="2231727"/>
              <a:ext cx="369515" cy="372985"/>
            </a:xfrm>
            <a:custGeom>
              <a:avLst/>
              <a:gdLst>
                <a:gd name="T0" fmla="*/ 49 w 99"/>
                <a:gd name="T1" fmla="*/ 0 h 100"/>
                <a:gd name="T2" fmla="*/ 99 w 99"/>
                <a:gd name="T3" fmla="*/ 50 h 100"/>
                <a:gd name="T4" fmla="*/ 49 w 99"/>
                <a:gd name="T5" fmla="*/ 100 h 100"/>
                <a:gd name="T6" fmla="*/ 0 w 99"/>
                <a:gd name="T7" fmla="*/ 50 h 100"/>
                <a:gd name="T8" fmla="*/ 49 w 99"/>
                <a:gd name="T9" fmla="*/ 0 h 100"/>
                <a:gd name="T10" fmla="*/ 45 w 99"/>
                <a:gd name="T11" fmla="*/ 15 h 100"/>
                <a:gd name="T12" fmla="*/ 45 w 99"/>
                <a:gd name="T13" fmla="*/ 44 h 100"/>
                <a:gd name="T14" fmla="*/ 54 w 99"/>
                <a:gd name="T15" fmla="*/ 44 h 100"/>
                <a:gd name="T16" fmla="*/ 54 w 99"/>
                <a:gd name="T17" fmla="*/ 15 h 100"/>
                <a:gd name="T18" fmla="*/ 45 w 99"/>
                <a:gd name="T19" fmla="*/ 15 h 100"/>
                <a:gd name="T20" fmla="*/ 67 w 99"/>
                <a:gd name="T21" fmla="*/ 24 h 100"/>
                <a:gd name="T22" fmla="*/ 61 w 99"/>
                <a:gd name="T23" fmla="*/ 32 h 100"/>
                <a:gd name="T24" fmla="*/ 64 w 99"/>
                <a:gd name="T25" fmla="*/ 35 h 100"/>
                <a:gd name="T26" fmla="*/ 70 w 99"/>
                <a:gd name="T27" fmla="*/ 50 h 100"/>
                <a:gd name="T28" fmla="*/ 64 w 99"/>
                <a:gd name="T29" fmla="*/ 65 h 100"/>
                <a:gd name="T30" fmla="*/ 49 w 99"/>
                <a:gd name="T31" fmla="*/ 71 h 100"/>
                <a:gd name="T32" fmla="*/ 35 w 99"/>
                <a:gd name="T33" fmla="*/ 65 h 100"/>
                <a:gd name="T34" fmla="*/ 28 w 99"/>
                <a:gd name="T35" fmla="*/ 50 h 100"/>
                <a:gd name="T36" fmla="*/ 35 w 99"/>
                <a:gd name="T37" fmla="*/ 35 h 100"/>
                <a:gd name="T38" fmla="*/ 37 w 99"/>
                <a:gd name="T39" fmla="*/ 32 h 100"/>
                <a:gd name="T40" fmla="*/ 31 w 99"/>
                <a:gd name="T41" fmla="*/ 24 h 100"/>
                <a:gd name="T42" fmla="*/ 27 w 99"/>
                <a:gd name="T43" fmla="*/ 28 h 100"/>
                <a:gd name="T44" fmla="*/ 18 w 99"/>
                <a:gd name="T45" fmla="*/ 50 h 100"/>
                <a:gd name="T46" fmla="*/ 27 w 99"/>
                <a:gd name="T47" fmla="*/ 72 h 100"/>
                <a:gd name="T48" fmla="*/ 49 w 99"/>
                <a:gd name="T49" fmla="*/ 81 h 100"/>
                <a:gd name="T50" fmla="*/ 72 w 99"/>
                <a:gd name="T51" fmla="*/ 72 h 100"/>
                <a:gd name="T52" fmla="*/ 81 w 99"/>
                <a:gd name="T53" fmla="*/ 50 h 100"/>
                <a:gd name="T54" fmla="*/ 72 w 99"/>
                <a:gd name="T55" fmla="*/ 28 h 100"/>
                <a:gd name="T56" fmla="*/ 67 w 99"/>
                <a:gd name="T57" fmla="*/ 24 h 1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99" h="100">
                  <a:moveTo>
                    <a:pt x="49" y="0"/>
                  </a:moveTo>
                  <a:cubicBezTo>
                    <a:pt x="77" y="0"/>
                    <a:pt x="99" y="22"/>
                    <a:pt x="99" y="50"/>
                  </a:cubicBezTo>
                  <a:cubicBezTo>
                    <a:pt x="99" y="77"/>
                    <a:pt x="77" y="100"/>
                    <a:pt x="49" y="100"/>
                  </a:cubicBezTo>
                  <a:cubicBezTo>
                    <a:pt x="22" y="100"/>
                    <a:pt x="0" y="77"/>
                    <a:pt x="0" y="50"/>
                  </a:cubicBezTo>
                  <a:cubicBezTo>
                    <a:pt x="0" y="22"/>
                    <a:pt x="22" y="0"/>
                    <a:pt x="49" y="0"/>
                  </a:cubicBezTo>
                  <a:close/>
                  <a:moveTo>
                    <a:pt x="45" y="15"/>
                  </a:moveTo>
                  <a:cubicBezTo>
                    <a:pt x="45" y="44"/>
                    <a:pt x="45" y="44"/>
                    <a:pt x="45" y="44"/>
                  </a:cubicBezTo>
                  <a:cubicBezTo>
                    <a:pt x="54" y="44"/>
                    <a:pt x="54" y="44"/>
                    <a:pt x="54" y="44"/>
                  </a:cubicBezTo>
                  <a:cubicBezTo>
                    <a:pt x="54" y="15"/>
                    <a:pt x="54" y="15"/>
                    <a:pt x="54" y="15"/>
                  </a:cubicBezTo>
                  <a:cubicBezTo>
                    <a:pt x="45" y="15"/>
                    <a:pt x="45" y="15"/>
                    <a:pt x="45" y="15"/>
                  </a:cubicBezTo>
                  <a:close/>
                  <a:moveTo>
                    <a:pt x="67" y="24"/>
                  </a:moveTo>
                  <a:cubicBezTo>
                    <a:pt x="61" y="32"/>
                    <a:pt x="61" y="32"/>
                    <a:pt x="61" y="32"/>
                  </a:cubicBezTo>
                  <a:cubicBezTo>
                    <a:pt x="62" y="33"/>
                    <a:pt x="63" y="34"/>
                    <a:pt x="64" y="35"/>
                  </a:cubicBezTo>
                  <a:cubicBezTo>
                    <a:pt x="68" y="39"/>
                    <a:pt x="70" y="44"/>
                    <a:pt x="70" y="50"/>
                  </a:cubicBezTo>
                  <a:cubicBezTo>
                    <a:pt x="70" y="55"/>
                    <a:pt x="68" y="61"/>
                    <a:pt x="64" y="65"/>
                  </a:cubicBezTo>
                  <a:cubicBezTo>
                    <a:pt x="60" y="68"/>
                    <a:pt x="55" y="71"/>
                    <a:pt x="49" y="71"/>
                  </a:cubicBezTo>
                  <a:cubicBezTo>
                    <a:pt x="44" y="71"/>
                    <a:pt x="38" y="68"/>
                    <a:pt x="35" y="65"/>
                  </a:cubicBezTo>
                  <a:cubicBezTo>
                    <a:pt x="31" y="61"/>
                    <a:pt x="28" y="55"/>
                    <a:pt x="28" y="50"/>
                  </a:cubicBezTo>
                  <a:cubicBezTo>
                    <a:pt x="28" y="44"/>
                    <a:pt x="31" y="39"/>
                    <a:pt x="35" y="35"/>
                  </a:cubicBezTo>
                  <a:cubicBezTo>
                    <a:pt x="35" y="34"/>
                    <a:pt x="36" y="33"/>
                    <a:pt x="37" y="32"/>
                  </a:cubicBezTo>
                  <a:cubicBezTo>
                    <a:pt x="31" y="24"/>
                    <a:pt x="31" y="24"/>
                    <a:pt x="31" y="24"/>
                  </a:cubicBezTo>
                  <a:cubicBezTo>
                    <a:pt x="30" y="25"/>
                    <a:pt x="29" y="26"/>
                    <a:pt x="27" y="28"/>
                  </a:cubicBezTo>
                  <a:cubicBezTo>
                    <a:pt x="22" y="33"/>
                    <a:pt x="18" y="41"/>
                    <a:pt x="18" y="50"/>
                  </a:cubicBezTo>
                  <a:cubicBezTo>
                    <a:pt x="18" y="58"/>
                    <a:pt x="22" y="66"/>
                    <a:pt x="27" y="72"/>
                  </a:cubicBezTo>
                  <a:cubicBezTo>
                    <a:pt x="33" y="77"/>
                    <a:pt x="41" y="81"/>
                    <a:pt x="49" y="81"/>
                  </a:cubicBezTo>
                  <a:cubicBezTo>
                    <a:pt x="58" y="81"/>
                    <a:pt x="66" y="77"/>
                    <a:pt x="72" y="72"/>
                  </a:cubicBezTo>
                  <a:cubicBezTo>
                    <a:pt x="77" y="66"/>
                    <a:pt x="81" y="58"/>
                    <a:pt x="81" y="50"/>
                  </a:cubicBezTo>
                  <a:cubicBezTo>
                    <a:pt x="81" y="41"/>
                    <a:pt x="77" y="33"/>
                    <a:pt x="72" y="28"/>
                  </a:cubicBezTo>
                  <a:cubicBezTo>
                    <a:pt x="70" y="26"/>
                    <a:pt x="69" y="25"/>
                    <a:pt x="67" y="2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8"/>
          <p:cNvGrpSpPr/>
          <p:nvPr/>
        </p:nvGrpSpPr>
        <p:grpSpPr>
          <a:xfrm>
            <a:off x="6967955" y="4994373"/>
            <a:ext cx="1756845" cy="1784373"/>
            <a:chOff x="7346434" y="4909620"/>
            <a:chExt cx="1918320" cy="1948378"/>
          </a:xfrm>
        </p:grpSpPr>
        <p:sp>
          <p:nvSpPr>
            <p:cNvPr id="4" name="Freeform 3"/>
            <p:cNvSpPr/>
            <p:nvPr/>
          </p:nvSpPr>
          <p:spPr>
            <a:xfrm rot="16200000">
              <a:off x="7331405" y="4924649"/>
              <a:ext cx="1948378" cy="1918320"/>
            </a:xfrm>
            <a:custGeom>
              <a:avLst/>
              <a:gdLst>
                <a:gd name="connsiteX0" fmla="*/ 2143216 w 2143216"/>
                <a:gd name="connsiteY0" fmla="*/ 562708 h 2110152"/>
                <a:gd name="connsiteX1" fmla="*/ 2018715 w 2143216"/>
                <a:gd name="connsiteY1" fmla="*/ 562708 h 2110152"/>
                <a:gd name="connsiteX2" fmla="*/ 2018715 w 2143216"/>
                <a:gd name="connsiteY2" fmla="*/ 1547444 h 2110152"/>
                <a:gd name="connsiteX3" fmla="*/ 1456007 w 2143216"/>
                <a:gd name="connsiteY3" fmla="*/ 2110152 h 2110152"/>
                <a:gd name="connsiteX4" fmla="*/ 1456007 w 2143216"/>
                <a:gd name="connsiteY4" fmla="*/ 2110151 h 2110152"/>
                <a:gd name="connsiteX5" fmla="*/ 0 w 2143216"/>
                <a:gd name="connsiteY5" fmla="*/ 2110151 h 2110152"/>
                <a:gd name="connsiteX6" fmla="*/ 0 w 2143216"/>
                <a:gd name="connsiteY6" fmla="*/ 1547443 h 2110152"/>
                <a:gd name="connsiteX7" fmla="*/ 1456007 w 2143216"/>
                <a:gd name="connsiteY7" fmla="*/ 1547443 h 2110152"/>
                <a:gd name="connsiteX8" fmla="*/ 1456007 w 2143216"/>
                <a:gd name="connsiteY8" fmla="*/ 562708 h 2110152"/>
                <a:gd name="connsiteX9" fmla="*/ 1331509 w 2143216"/>
                <a:gd name="connsiteY9" fmla="*/ 562708 h 2110152"/>
                <a:gd name="connsiteX10" fmla="*/ 1737363 w 2143216"/>
                <a:gd name="connsiteY10" fmla="*/ 0 h 21101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143216" h="2110152">
                  <a:moveTo>
                    <a:pt x="2143216" y="562708"/>
                  </a:moveTo>
                  <a:lnTo>
                    <a:pt x="2018715" y="562708"/>
                  </a:lnTo>
                  <a:lnTo>
                    <a:pt x="2018715" y="1547444"/>
                  </a:lnTo>
                  <a:lnTo>
                    <a:pt x="1456007" y="2110152"/>
                  </a:lnTo>
                  <a:lnTo>
                    <a:pt x="1456007" y="2110151"/>
                  </a:lnTo>
                  <a:lnTo>
                    <a:pt x="0" y="2110151"/>
                  </a:lnTo>
                  <a:lnTo>
                    <a:pt x="0" y="1547443"/>
                  </a:lnTo>
                  <a:lnTo>
                    <a:pt x="1456007" y="1547443"/>
                  </a:lnTo>
                  <a:lnTo>
                    <a:pt x="1456007" y="562708"/>
                  </a:lnTo>
                  <a:lnTo>
                    <a:pt x="1331509" y="562708"/>
                  </a:lnTo>
                  <a:lnTo>
                    <a:pt x="1737363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Freeform 18"/>
            <p:cNvSpPr>
              <a:spLocks noEditPoints="1"/>
            </p:cNvSpPr>
            <p:nvPr/>
          </p:nvSpPr>
          <p:spPr bwMode="auto">
            <a:xfrm>
              <a:off x="8091344" y="5076469"/>
              <a:ext cx="399007" cy="404213"/>
            </a:xfrm>
            <a:custGeom>
              <a:avLst/>
              <a:gdLst>
                <a:gd name="T0" fmla="*/ 94 w 107"/>
                <a:gd name="T1" fmla="*/ 30 h 108"/>
                <a:gd name="T2" fmla="*/ 77 w 107"/>
                <a:gd name="T3" fmla="*/ 95 h 108"/>
                <a:gd name="T4" fmla="*/ 13 w 107"/>
                <a:gd name="T5" fmla="*/ 77 h 108"/>
                <a:gd name="T6" fmla="*/ 30 w 107"/>
                <a:gd name="T7" fmla="*/ 13 h 108"/>
                <a:gd name="T8" fmla="*/ 94 w 107"/>
                <a:gd name="T9" fmla="*/ 30 h 108"/>
                <a:gd name="T10" fmla="*/ 68 w 107"/>
                <a:gd name="T11" fmla="*/ 46 h 108"/>
                <a:gd name="T12" fmla="*/ 68 w 107"/>
                <a:gd name="T13" fmla="*/ 46 h 108"/>
                <a:gd name="T14" fmla="*/ 58 w 107"/>
                <a:gd name="T15" fmla="*/ 38 h 108"/>
                <a:gd name="T16" fmla="*/ 45 w 107"/>
                <a:gd name="T17" fmla="*/ 40 h 108"/>
                <a:gd name="T18" fmla="*/ 45 w 107"/>
                <a:gd name="T19" fmla="*/ 40 h 108"/>
                <a:gd name="T20" fmla="*/ 38 w 107"/>
                <a:gd name="T21" fmla="*/ 50 h 108"/>
                <a:gd name="T22" fmla="*/ 39 w 107"/>
                <a:gd name="T23" fmla="*/ 62 h 108"/>
                <a:gd name="T24" fmla="*/ 39 w 107"/>
                <a:gd name="T25" fmla="*/ 62 h 108"/>
                <a:gd name="T26" fmla="*/ 49 w 107"/>
                <a:gd name="T27" fmla="*/ 69 h 108"/>
                <a:gd name="T28" fmla="*/ 62 w 107"/>
                <a:gd name="T29" fmla="*/ 68 h 108"/>
                <a:gd name="T30" fmla="*/ 62 w 107"/>
                <a:gd name="T31" fmla="*/ 68 h 108"/>
                <a:gd name="T32" fmla="*/ 69 w 107"/>
                <a:gd name="T33" fmla="*/ 58 h 108"/>
                <a:gd name="T34" fmla="*/ 68 w 107"/>
                <a:gd name="T35" fmla="*/ 46 h 108"/>
                <a:gd name="T36" fmla="*/ 63 w 107"/>
                <a:gd name="T37" fmla="*/ 56 h 108"/>
                <a:gd name="T38" fmla="*/ 62 w 107"/>
                <a:gd name="T39" fmla="*/ 49 h 108"/>
                <a:gd name="T40" fmla="*/ 62 w 107"/>
                <a:gd name="T41" fmla="*/ 49 h 108"/>
                <a:gd name="T42" fmla="*/ 56 w 107"/>
                <a:gd name="T43" fmla="*/ 44 h 108"/>
                <a:gd name="T44" fmla="*/ 48 w 107"/>
                <a:gd name="T45" fmla="*/ 45 h 108"/>
                <a:gd name="T46" fmla="*/ 48 w 107"/>
                <a:gd name="T47" fmla="*/ 45 h 108"/>
                <a:gd name="T48" fmla="*/ 44 w 107"/>
                <a:gd name="T49" fmla="*/ 51 h 108"/>
                <a:gd name="T50" fmla="*/ 45 w 107"/>
                <a:gd name="T51" fmla="*/ 59 h 108"/>
                <a:gd name="T52" fmla="*/ 45 w 107"/>
                <a:gd name="T53" fmla="*/ 59 h 108"/>
                <a:gd name="T54" fmla="*/ 51 w 107"/>
                <a:gd name="T55" fmla="*/ 64 h 108"/>
                <a:gd name="T56" fmla="*/ 59 w 107"/>
                <a:gd name="T57" fmla="*/ 63 h 108"/>
                <a:gd name="T58" fmla="*/ 59 w 107"/>
                <a:gd name="T59" fmla="*/ 63 h 108"/>
                <a:gd name="T60" fmla="*/ 63 w 107"/>
                <a:gd name="T61" fmla="*/ 56 h 108"/>
                <a:gd name="T62" fmla="*/ 29 w 107"/>
                <a:gd name="T63" fmla="*/ 24 h 108"/>
                <a:gd name="T64" fmla="*/ 17 w 107"/>
                <a:gd name="T65" fmla="*/ 65 h 108"/>
                <a:gd name="T66" fmla="*/ 25 w 107"/>
                <a:gd name="T67" fmla="*/ 63 h 108"/>
                <a:gd name="T68" fmla="*/ 29 w 107"/>
                <a:gd name="T69" fmla="*/ 24 h 108"/>
                <a:gd name="T70" fmla="*/ 69 w 107"/>
                <a:gd name="T71" fmla="*/ 37 h 108"/>
                <a:gd name="T72" fmla="*/ 73 w 107"/>
                <a:gd name="T73" fmla="*/ 42 h 108"/>
                <a:gd name="T74" fmla="*/ 74 w 107"/>
                <a:gd name="T75" fmla="*/ 45 h 108"/>
                <a:gd name="T76" fmla="*/ 91 w 107"/>
                <a:gd name="T77" fmla="*/ 38 h 108"/>
                <a:gd name="T78" fmla="*/ 89 w 107"/>
                <a:gd name="T79" fmla="*/ 33 h 108"/>
                <a:gd name="T80" fmla="*/ 82 w 107"/>
                <a:gd name="T81" fmla="*/ 25 h 108"/>
                <a:gd name="T82" fmla="*/ 69 w 107"/>
                <a:gd name="T83" fmla="*/ 37 h 108"/>
                <a:gd name="T84" fmla="*/ 92 w 107"/>
                <a:gd name="T85" fmla="*/ 43 h 108"/>
                <a:gd name="T86" fmla="*/ 75 w 107"/>
                <a:gd name="T87" fmla="*/ 47 h 108"/>
                <a:gd name="T88" fmla="*/ 76 w 107"/>
                <a:gd name="T89" fmla="*/ 53 h 108"/>
                <a:gd name="T90" fmla="*/ 93 w 107"/>
                <a:gd name="T91" fmla="*/ 54 h 108"/>
                <a:gd name="T92" fmla="*/ 92 w 107"/>
                <a:gd name="T93" fmla="*/ 43 h 108"/>
                <a:gd name="T94" fmla="*/ 70 w 107"/>
                <a:gd name="T95" fmla="*/ 44 h 108"/>
                <a:gd name="T96" fmla="*/ 44 w 107"/>
                <a:gd name="T97" fmla="*/ 37 h 108"/>
                <a:gd name="T98" fmla="*/ 37 w 107"/>
                <a:gd name="T99" fmla="*/ 63 h 108"/>
                <a:gd name="T100" fmla="*/ 63 w 107"/>
                <a:gd name="T101" fmla="*/ 70 h 108"/>
                <a:gd name="T102" fmla="*/ 70 w 107"/>
                <a:gd name="T103" fmla="*/ 44 h 1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107" h="108">
                  <a:moveTo>
                    <a:pt x="94" y="30"/>
                  </a:moveTo>
                  <a:cubicBezTo>
                    <a:pt x="107" y="53"/>
                    <a:pt x="100" y="82"/>
                    <a:pt x="77" y="95"/>
                  </a:cubicBezTo>
                  <a:cubicBezTo>
                    <a:pt x="54" y="108"/>
                    <a:pt x="26" y="100"/>
                    <a:pt x="13" y="77"/>
                  </a:cubicBezTo>
                  <a:cubicBezTo>
                    <a:pt x="0" y="55"/>
                    <a:pt x="7" y="26"/>
                    <a:pt x="30" y="13"/>
                  </a:cubicBezTo>
                  <a:cubicBezTo>
                    <a:pt x="52" y="0"/>
                    <a:pt x="81" y="8"/>
                    <a:pt x="94" y="30"/>
                  </a:cubicBezTo>
                  <a:close/>
                  <a:moveTo>
                    <a:pt x="68" y="46"/>
                  </a:moveTo>
                  <a:cubicBezTo>
                    <a:pt x="68" y="46"/>
                    <a:pt x="68" y="46"/>
                    <a:pt x="68" y="46"/>
                  </a:cubicBezTo>
                  <a:cubicBezTo>
                    <a:pt x="65" y="42"/>
                    <a:pt x="62" y="39"/>
                    <a:pt x="58" y="38"/>
                  </a:cubicBezTo>
                  <a:cubicBezTo>
                    <a:pt x="54" y="37"/>
                    <a:pt x="49" y="37"/>
                    <a:pt x="45" y="40"/>
                  </a:cubicBezTo>
                  <a:cubicBezTo>
                    <a:pt x="45" y="40"/>
                    <a:pt x="45" y="40"/>
                    <a:pt x="45" y="40"/>
                  </a:cubicBezTo>
                  <a:cubicBezTo>
                    <a:pt x="41" y="42"/>
                    <a:pt x="39" y="46"/>
                    <a:pt x="38" y="50"/>
                  </a:cubicBezTo>
                  <a:cubicBezTo>
                    <a:pt x="37" y="54"/>
                    <a:pt x="37" y="58"/>
                    <a:pt x="39" y="62"/>
                  </a:cubicBezTo>
                  <a:cubicBezTo>
                    <a:pt x="39" y="62"/>
                    <a:pt x="39" y="62"/>
                    <a:pt x="39" y="62"/>
                  </a:cubicBezTo>
                  <a:cubicBezTo>
                    <a:pt x="42" y="66"/>
                    <a:pt x="45" y="68"/>
                    <a:pt x="49" y="69"/>
                  </a:cubicBezTo>
                  <a:cubicBezTo>
                    <a:pt x="53" y="71"/>
                    <a:pt x="58" y="70"/>
                    <a:pt x="62" y="68"/>
                  </a:cubicBezTo>
                  <a:cubicBezTo>
                    <a:pt x="62" y="68"/>
                    <a:pt x="62" y="68"/>
                    <a:pt x="62" y="68"/>
                  </a:cubicBezTo>
                  <a:cubicBezTo>
                    <a:pt x="65" y="66"/>
                    <a:pt x="68" y="62"/>
                    <a:pt x="69" y="58"/>
                  </a:cubicBezTo>
                  <a:cubicBezTo>
                    <a:pt x="70" y="54"/>
                    <a:pt x="70" y="50"/>
                    <a:pt x="68" y="46"/>
                  </a:cubicBezTo>
                  <a:close/>
                  <a:moveTo>
                    <a:pt x="63" y="56"/>
                  </a:moveTo>
                  <a:cubicBezTo>
                    <a:pt x="64" y="54"/>
                    <a:pt x="64" y="51"/>
                    <a:pt x="62" y="49"/>
                  </a:cubicBezTo>
                  <a:cubicBezTo>
                    <a:pt x="62" y="49"/>
                    <a:pt x="62" y="49"/>
                    <a:pt x="62" y="49"/>
                  </a:cubicBezTo>
                  <a:cubicBezTo>
                    <a:pt x="61" y="46"/>
                    <a:pt x="59" y="45"/>
                    <a:pt x="56" y="44"/>
                  </a:cubicBezTo>
                  <a:cubicBezTo>
                    <a:pt x="54" y="43"/>
                    <a:pt x="51" y="44"/>
                    <a:pt x="48" y="45"/>
                  </a:cubicBezTo>
                  <a:cubicBezTo>
                    <a:pt x="48" y="45"/>
                    <a:pt x="48" y="45"/>
                    <a:pt x="48" y="45"/>
                  </a:cubicBezTo>
                  <a:cubicBezTo>
                    <a:pt x="46" y="46"/>
                    <a:pt x="44" y="49"/>
                    <a:pt x="44" y="51"/>
                  </a:cubicBezTo>
                  <a:cubicBezTo>
                    <a:pt x="43" y="54"/>
                    <a:pt x="43" y="56"/>
                    <a:pt x="45" y="59"/>
                  </a:cubicBezTo>
                  <a:cubicBezTo>
                    <a:pt x="45" y="59"/>
                    <a:pt x="45" y="59"/>
                    <a:pt x="45" y="59"/>
                  </a:cubicBezTo>
                  <a:cubicBezTo>
                    <a:pt x="46" y="61"/>
                    <a:pt x="48" y="63"/>
                    <a:pt x="51" y="64"/>
                  </a:cubicBezTo>
                  <a:cubicBezTo>
                    <a:pt x="53" y="64"/>
                    <a:pt x="56" y="64"/>
                    <a:pt x="59" y="63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61" y="61"/>
                    <a:pt x="63" y="59"/>
                    <a:pt x="63" y="56"/>
                  </a:cubicBezTo>
                  <a:close/>
                  <a:moveTo>
                    <a:pt x="29" y="24"/>
                  </a:moveTo>
                  <a:cubicBezTo>
                    <a:pt x="16" y="36"/>
                    <a:pt x="14" y="50"/>
                    <a:pt x="17" y="65"/>
                  </a:cubicBezTo>
                  <a:cubicBezTo>
                    <a:pt x="20" y="64"/>
                    <a:pt x="23" y="64"/>
                    <a:pt x="25" y="63"/>
                  </a:cubicBezTo>
                  <a:cubicBezTo>
                    <a:pt x="21" y="49"/>
                    <a:pt x="22" y="36"/>
                    <a:pt x="29" y="24"/>
                  </a:cubicBezTo>
                  <a:close/>
                  <a:moveTo>
                    <a:pt x="69" y="37"/>
                  </a:moveTo>
                  <a:cubicBezTo>
                    <a:pt x="70" y="38"/>
                    <a:pt x="72" y="40"/>
                    <a:pt x="73" y="42"/>
                  </a:cubicBezTo>
                  <a:cubicBezTo>
                    <a:pt x="74" y="43"/>
                    <a:pt x="74" y="44"/>
                    <a:pt x="74" y="45"/>
                  </a:cubicBezTo>
                  <a:cubicBezTo>
                    <a:pt x="91" y="38"/>
                    <a:pt x="91" y="38"/>
                    <a:pt x="91" y="38"/>
                  </a:cubicBezTo>
                  <a:cubicBezTo>
                    <a:pt x="90" y="36"/>
                    <a:pt x="89" y="35"/>
                    <a:pt x="89" y="33"/>
                  </a:cubicBezTo>
                  <a:cubicBezTo>
                    <a:pt x="87" y="30"/>
                    <a:pt x="85" y="28"/>
                    <a:pt x="82" y="25"/>
                  </a:cubicBezTo>
                  <a:cubicBezTo>
                    <a:pt x="69" y="37"/>
                    <a:pt x="69" y="37"/>
                    <a:pt x="69" y="37"/>
                  </a:cubicBezTo>
                  <a:close/>
                  <a:moveTo>
                    <a:pt x="92" y="43"/>
                  </a:moveTo>
                  <a:cubicBezTo>
                    <a:pt x="75" y="47"/>
                    <a:pt x="75" y="47"/>
                    <a:pt x="75" y="47"/>
                  </a:cubicBezTo>
                  <a:cubicBezTo>
                    <a:pt x="76" y="49"/>
                    <a:pt x="76" y="51"/>
                    <a:pt x="76" y="53"/>
                  </a:cubicBezTo>
                  <a:cubicBezTo>
                    <a:pt x="93" y="54"/>
                    <a:pt x="93" y="54"/>
                    <a:pt x="93" y="54"/>
                  </a:cubicBezTo>
                  <a:cubicBezTo>
                    <a:pt x="94" y="50"/>
                    <a:pt x="93" y="46"/>
                    <a:pt x="92" y="43"/>
                  </a:cubicBezTo>
                  <a:close/>
                  <a:moveTo>
                    <a:pt x="70" y="44"/>
                  </a:moveTo>
                  <a:cubicBezTo>
                    <a:pt x="65" y="35"/>
                    <a:pt x="53" y="32"/>
                    <a:pt x="44" y="37"/>
                  </a:cubicBezTo>
                  <a:cubicBezTo>
                    <a:pt x="35" y="42"/>
                    <a:pt x="32" y="54"/>
                    <a:pt x="37" y="63"/>
                  </a:cubicBezTo>
                  <a:cubicBezTo>
                    <a:pt x="42" y="72"/>
                    <a:pt x="54" y="76"/>
                    <a:pt x="63" y="70"/>
                  </a:cubicBezTo>
                  <a:cubicBezTo>
                    <a:pt x="72" y="65"/>
                    <a:pt x="75" y="53"/>
                    <a:pt x="70" y="44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83743" tIns="41872" rIns="83743" bIns="41872" numCol="1" anchor="t" anchorCtr="0" compatLnSpc="1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just">
                <a:lnSpc>
                  <a:spcPct val="120000"/>
                </a:lnSpc>
              </a:pPr>
              <a:endParaRPr lang="zh-CN" altLang="en-US" sz="900">
                <a:solidFill>
                  <a:prstClr val="black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2294125" y="2541892"/>
            <a:ext cx="419805" cy="315056"/>
            <a:chOff x="789999" y="2242985"/>
            <a:chExt cx="504229" cy="378415"/>
          </a:xfrm>
        </p:grpSpPr>
        <p:sp>
          <p:nvSpPr>
            <p:cNvPr id="21" name="Rectangle 20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3" name="Rectangle 22"/>
          <p:cNvSpPr/>
          <p:nvPr/>
        </p:nvSpPr>
        <p:spPr>
          <a:xfrm>
            <a:off x="2814293" y="2379944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4" name="Group 23"/>
          <p:cNvGrpSpPr/>
          <p:nvPr/>
        </p:nvGrpSpPr>
        <p:grpSpPr>
          <a:xfrm>
            <a:off x="2294125" y="3501029"/>
            <a:ext cx="419805" cy="315056"/>
            <a:chOff x="789999" y="2242985"/>
            <a:chExt cx="504229" cy="378415"/>
          </a:xfrm>
        </p:grpSpPr>
        <p:sp>
          <p:nvSpPr>
            <p:cNvPr id="25" name="Rectangle 24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6" name="Rectangle 25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27" name="Rectangle 26"/>
          <p:cNvSpPr/>
          <p:nvPr/>
        </p:nvSpPr>
        <p:spPr>
          <a:xfrm>
            <a:off x="2814293" y="3339079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28" name="Group 27"/>
          <p:cNvGrpSpPr/>
          <p:nvPr/>
        </p:nvGrpSpPr>
        <p:grpSpPr>
          <a:xfrm>
            <a:off x="2294125" y="4483521"/>
            <a:ext cx="419805" cy="315056"/>
            <a:chOff x="789999" y="2242985"/>
            <a:chExt cx="504229" cy="378415"/>
          </a:xfrm>
        </p:grpSpPr>
        <p:sp>
          <p:nvSpPr>
            <p:cNvPr id="29" name="Rectangle 28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0" name="Rectangle 29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1" name="Rectangle 30"/>
          <p:cNvSpPr/>
          <p:nvPr/>
        </p:nvSpPr>
        <p:spPr>
          <a:xfrm>
            <a:off x="2814293" y="4321572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32" name="Group 31"/>
          <p:cNvGrpSpPr/>
          <p:nvPr/>
        </p:nvGrpSpPr>
        <p:grpSpPr>
          <a:xfrm>
            <a:off x="2294125" y="5423436"/>
            <a:ext cx="419805" cy="315056"/>
            <a:chOff x="789999" y="2242985"/>
            <a:chExt cx="504229" cy="378415"/>
          </a:xfrm>
        </p:grpSpPr>
        <p:sp>
          <p:nvSpPr>
            <p:cNvPr id="33" name="Rectangle 32"/>
            <p:cNvSpPr/>
            <p:nvPr/>
          </p:nvSpPr>
          <p:spPr>
            <a:xfrm>
              <a:off x="858129" y="2299468"/>
              <a:ext cx="436099" cy="321932"/>
            </a:xfrm>
            <a:prstGeom prst="rect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4" name="Rectangle 33"/>
            <p:cNvSpPr/>
            <p:nvPr/>
          </p:nvSpPr>
          <p:spPr>
            <a:xfrm>
              <a:off x="789999" y="2242985"/>
              <a:ext cx="436099" cy="32193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endParaRPr lang="en-GB" sz="900"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5" name="Rectangle 34"/>
          <p:cNvSpPr/>
          <p:nvPr/>
        </p:nvSpPr>
        <p:spPr>
          <a:xfrm>
            <a:off x="2814293" y="5261487"/>
            <a:ext cx="3026728" cy="374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directly.</a:t>
            </a:r>
            <a:endParaRPr lang="en-GB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4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6" name="组合 4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7" name="直接连接符 4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直接连接符 4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50" advTm="0">
        <p14:flip dir="r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4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7000"/>
                            </p:stCondLst>
                            <p:childTnLst>
                              <p:par>
                                <p:cTn id="6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5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8000"/>
                            </p:stCondLst>
                            <p:childTnLst>
                              <p:par>
                                <p:cTn id="6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5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7" grpId="0"/>
      <p:bldP spid="31" grpId="0"/>
      <p:bldP spid="3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5"/>
          <p:cNvSpPr/>
          <p:nvPr/>
        </p:nvSpPr>
        <p:spPr bwMode="auto">
          <a:xfrm>
            <a:off x="8680915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" name="Freeform 6"/>
          <p:cNvSpPr/>
          <p:nvPr/>
        </p:nvSpPr>
        <p:spPr bwMode="auto">
          <a:xfrm>
            <a:off x="8680915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7" name="Freeform 7"/>
          <p:cNvSpPr/>
          <p:nvPr/>
        </p:nvSpPr>
        <p:spPr bwMode="auto">
          <a:xfrm>
            <a:off x="8680915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8" name="Freeform 8"/>
          <p:cNvSpPr/>
          <p:nvPr/>
        </p:nvSpPr>
        <p:spPr bwMode="auto">
          <a:xfrm>
            <a:off x="7849120" y="-79760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6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6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9" name="Freeform 9"/>
          <p:cNvSpPr/>
          <p:nvPr/>
        </p:nvSpPr>
        <p:spPr bwMode="auto">
          <a:xfrm>
            <a:off x="8680915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D6532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1" name="Freeform 11"/>
          <p:cNvSpPr/>
          <p:nvPr/>
        </p:nvSpPr>
        <p:spPr bwMode="auto">
          <a:xfrm>
            <a:off x="9516675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2" name="Freeform 12"/>
          <p:cNvSpPr/>
          <p:nvPr/>
        </p:nvSpPr>
        <p:spPr bwMode="auto">
          <a:xfrm>
            <a:off x="9516675" y="1377533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3" name="Freeform 13"/>
          <p:cNvSpPr/>
          <p:nvPr/>
        </p:nvSpPr>
        <p:spPr bwMode="auto">
          <a:xfrm>
            <a:off x="9516675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4" name="Freeform 14"/>
          <p:cNvSpPr/>
          <p:nvPr/>
        </p:nvSpPr>
        <p:spPr bwMode="auto">
          <a:xfrm>
            <a:off x="9516675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5" name="Freeform 15"/>
          <p:cNvSpPr/>
          <p:nvPr/>
        </p:nvSpPr>
        <p:spPr bwMode="auto">
          <a:xfrm>
            <a:off x="8680915" y="-79760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6" name="Freeform 16"/>
          <p:cNvSpPr/>
          <p:nvPr/>
        </p:nvSpPr>
        <p:spPr bwMode="auto">
          <a:xfrm>
            <a:off x="9516675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7" name="Freeform 17"/>
          <p:cNvSpPr/>
          <p:nvPr/>
        </p:nvSpPr>
        <p:spPr bwMode="auto">
          <a:xfrm>
            <a:off x="9516675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19" name="Freeform 19"/>
          <p:cNvSpPr/>
          <p:nvPr/>
        </p:nvSpPr>
        <p:spPr bwMode="auto">
          <a:xfrm>
            <a:off x="10352437" y="2837470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" name="Freeform 20"/>
          <p:cNvSpPr/>
          <p:nvPr/>
        </p:nvSpPr>
        <p:spPr bwMode="auto">
          <a:xfrm>
            <a:off x="10352437" y="235346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1" name="Freeform 21"/>
          <p:cNvSpPr/>
          <p:nvPr/>
        </p:nvSpPr>
        <p:spPr bwMode="auto">
          <a:xfrm>
            <a:off x="10352437" y="1865502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2" name="Freeform 22"/>
          <p:cNvSpPr/>
          <p:nvPr/>
        </p:nvSpPr>
        <p:spPr bwMode="auto">
          <a:xfrm>
            <a:off x="10352437" y="1377533"/>
            <a:ext cx="835762" cy="975935"/>
          </a:xfrm>
          <a:custGeom>
            <a:avLst/>
            <a:gdLst>
              <a:gd name="T0" fmla="*/ 632 w 632"/>
              <a:gd name="T1" fmla="*/ 738 h 738"/>
              <a:gd name="T2" fmla="*/ 0 w 632"/>
              <a:gd name="T3" fmla="*/ 369 h 738"/>
              <a:gd name="T4" fmla="*/ 632 w 632"/>
              <a:gd name="T5" fmla="*/ 0 h 738"/>
              <a:gd name="T6" fmla="*/ 632 w 632"/>
              <a:gd name="T7" fmla="*/ 738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632" y="738"/>
                </a:moveTo>
                <a:lnTo>
                  <a:pt x="0" y="369"/>
                </a:lnTo>
                <a:lnTo>
                  <a:pt x="632" y="0"/>
                </a:lnTo>
                <a:lnTo>
                  <a:pt x="632" y="738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3" name="Freeform 23"/>
          <p:cNvSpPr/>
          <p:nvPr/>
        </p:nvSpPr>
        <p:spPr bwMode="auto">
          <a:xfrm>
            <a:off x="10352437" y="892211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4" name="Freeform 24"/>
          <p:cNvSpPr/>
          <p:nvPr/>
        </p:nvSpPr>
        <p:spPr bwMode="auto">
          <a:xfrm>
            <a:off x="10352437" y="404242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5" name="Freeform 25"/>
          <p:cNvSpPr/>
          <p:nvPr/>
        </p:nvSpPr>
        <p:spPr bwMode="auto">
          <a:xfrm>
            <a:off x="10352437" y="-82404"/>
            <a:ext cx="835762" cy="974614"/>
          </a:xfrm>
          <a:custGeom>
            <a:avLst/>
            <a:gdLst>
              <a:gd name="T0" fmla="*/ 0 w 632"/>
              <a:gd name="T1" fmla="*/ 0 h 737"/>
              <a:gd name="T2" fmla="*/ 632 w 632"/>
              <a:gd name="T3" fmla="*/ 368 h 737"/>
              <a:gd name="T4" fmla="*/ 0 w 632"/>
              <a:gd name="T5" fmla="*/ 737 h 737"/>
              <a:gd name="T6" fmla="*/ 0 w 632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0" y="0"/>
                </a:moveTo>
                <a:lnTo>
                  <a:pt x="632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4861A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6" name="Freeform 26"/>
          <p:cNvSpPr/>
          <p:nvPr/>
        </p:nvSpPr>
        <p:spPr bwMode="auto">
          <a:xfrm>
            <a:off x="10352437" y="-567726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7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7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8" name="Freeform 28"/>
          <p:cNvSpPr/>
          <p:nvPr/>
        </p:nvSpPr>
        <p:spPr bwMode="auto">
          <a:xfrm>
            <a:off x="11188197" y="3325437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7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9" name="Freeform 29"/>
          <p:cNvSpPr/>
          <p:nvPr/>
        </p:nvSpPr>
        <p:spPr bwMode="auto">
          <a:xfrm>
            <a:off x="11188197" y="2837470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9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9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0" name="Freeform 30"/>
          <p:cNvSpPr/>
          <p:nvPr/>
        </p:nvSpPr>
        <p:spPr bwMode="auto">
          <a:xfrm>
            <a:off x="11188197" y="235346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1" name="Freeform 31"/>
          <p:cNvSpPr/>
          <p:nvPr/>
        </p:nvSpPr>
        <p:spPr bwMode="auto">
          <a:xfrm>
            <a:off x="10352437" y="4298728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2" name="Freeform 32"/>
          <p:cNvSpPr/>
          <p:nvPr/>
        </p:nvSpPr>
        <p:spPr bwMode="auto">
          <a:xfrm>
            <a:off x="11188197" y="5270698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3" name="Freeform 33"/>
          <p:cNvSpPr/>
          <p:nvPr/>
        </p:nvSpPr>
        <p:spPr bwMode="auto">
          <a:xfrm>
            <a:off x="11188197" y="4786697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6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6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4" name="Freeform 34"/>
          <p:cNvSpPr/>
          <p:nvPr/>
        </p:nvSpPr>
        <p:spPr bwMode="auto">
          <a:xfrm>
            <a:off x="11188197" y="4298728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9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9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5" name="Freeform 35"/>
          <p:cNvSpPr/>
          <p:nvPr/>
        </p:nvSpPr>
        <p:spPr bwMode="auto">
          <a:xfrm>
            <a:off x="11188197" y="6243990"/>
            <a:ext cx="835762" cy="975935"/>
          </a:xfrm>
          <a:custGeom>
            <a:avLst/>
            <a:gdLst>
              <a:gd name="T0" fmla="*/ 0 w 632"/>
              <a:gd name="T1" fmla="*/ 0 h 738"/>
              <a:gd name="T2" fmla="*/ 632 w 632"/>
              <a:gd name="T3" fmla="*/ 369 h 738"/>
              <a:gd name="T4" fmla="*/ 0 w 632"/>
              <a:gd name="T5" fmla="*/ 738 h 738"/>
              <a:gd name="T6" fmla="*/ 0 w 632"/>
              <a:gd name="T7" fmla="*/ 0 h 73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8">
                <a:moveTo>
                  <a:pt x="0" y="0"/>
                </a:moveTo>
                <a:lnTo>
                  <a:pt x="632" y="369"/>
                </a:lnTo>
                <a:lnTo>
                  <a:pt x="0" y="738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6" name="Freeform 36"/>
          <p:cNvSpPr/>
          <p:nvPr/>
        </p:nvSpPr>
        <p:spPr bwMode="auto">
          <a:xfrm>
            <a:off x="10352437" y="4786697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6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6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7" name="Freeform 37"/>
          <p:cNvSpPr/>
          <p:nvPr/>
        </p:nvSpPr>
        <p:spPr bwMode="auto">
          <a:xfrm>
            <a:off x="11188197" y="1865502"/>
            <a:ext cx="835762" cy="971968"/>
          </a:xfrm>
          <a:custGeom>
            <a:avLst/>
            <a:gdLst>
              <a:gd name="T0" fmla="*/ 632 w 632"/>
              <a:gd name="T1" fmla="*/ 735 h 735"/>
              <a:gd name="T2" fmla="*/ 0 w 632"/>
              <a:gd name="T3" fmla="*/ 369 h 735"/>
              <a:gd name="T4" fmla="*/ 632 w 632"/>
              <a:gd name="T5" fmla="*/ 0 h 735"/>
              <a:gd name="T6" fmla="*/ 632 w 632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632" y="735"/>
                </a:moveTo>
                <a:lnTo>
                  <a:pt x="0" y="369"/>
                </a:lnTo>
                <a:lnTo>
                  <a:pt x="632" y="0"/>
                </a:lnTo>
                <a:lnTo>
                  <a:pt x="632" y="735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8" name="Freeform 38"/>
          <p:cNvSpPr/>
          <p:nvPr/>
        </p:nvSpPr>
        <p:spPr bwMode="auto">
          <a:xfrm>
            <a:off x="11188197" y="892211"/>
            <a:ext cx="835762" cy="973291"/>
          </a:xfrm>
          <a:custGeom>
            <a:avLst/>
            <a:gdLst>
              <a:gd name="T0" fmla="*/ 632 w 632"/>
              <a:gd name="T1" fmla="*/ 736 h 736"/>
              <a:gd name="T2" fmla="*/ 0 w 632"/>
              <a:gd name="T3" fmla="*/ 367 h 736"/>
              <a:gd name="T4" fmla="*/ 632 w 632"/>
              <a:gd name="T5" fmla="*/ 0 h 736"/>
              <a:gd name="T6" fmla="*/ 632 w 632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632" y="736"/>
                </a:moveTo>
                <a:lnTo>
                  <a:pt x="0" y="367"/>
                </a:lnTo>
                <a:lnTo>
                  <a:pt x="632" y="0"/>
                </a:lnTo>
                <a:lnTo>
                  <a:pt x="632" y="736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39" name="Freeform 39"/>
          <p:cNvSpPr/>
          <p:nvPr/>
        </p:nvSpPr>
        <p:spPr bwMode="auto">
          <a:xfrm>
            <a:off x="11188197" y="404242"/>
            <a:ext cx="835762" cy="973291"/>
          </a:xfrm>
          <a:custGeom>
            <a:avLst/>
            <a:gdLst>
              <a:gd name="T0" fmla="*/ 0 w 632"/>
              <a:gd name="T1" fmla="*/ 0 h 736"/>
              <a:gd name="T2" fmla="*/ 632 w 632"/>
              <a:gd name="T3" fmla="*/ 369 h 736"/>
              <a:gd name="T4" fmla="*/ 0 w 632"/>
              <a:gd name="T5" fmla="*/ 736 h 736"/>
              <a:gd name="T6" fmla="*/ 0 w 632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6">
                <a:moveTo>
                  <a:pt x="0" y="0"/>
                </a:moveTo>
                <a:lnTo>
                  <a:pt x="632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4EB69D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0" name="Freeform 40"/>
          <p:cNvSpPr/>
          <p:nvPr/>
        </p:nvSpPr>
        <p:spPr bwMode="auto">
          <a:xfrm>
            <a:off x="11188197" y="-82404"/>
            <a:ext cx="835762" cy="974614"/>
          </a:xfrm>
          <a:custGeom>
            <a:avLst/>
            <a:gdLst>
              <a:gd name="T0" fmla="*/ 632 w 632"/>
              <a:gd name="T1" fmla="*/ 737 h 737"/>
              <a:gd name="T2" fmla="*/ 0 w 632"/>
              <a:gd name="T3" fmla="*/ 368 h 737"/>
              <a:gd name="T4" fmla="*/ 632 w 632"/>
              <a:gd name="T5" fmla="*/ 0 h 737"/>
              <a:gd name="T6" fmla="*/ 632 w 632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7">
                <a:moveTo>
                  <a:pt x="632" y="737"/>
                </a:moveTo>
                <a:lnTo>
                  <a:pt x="0" y="368"/>
                </a:lnTo>
                <a:lnTo>
                  <a:pt x="632" y="0"/>
                </a:lnTo>
                <a:lnTo>
                  <a:pt x="632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1" name="Freeform 41"/>
          <p:cNvSpPr/>
          <p:nvPr/>
        </p:nvSpPr>
        <p:spPr bwMode="auto">
          <a:xfrm>
            <a:off x="12023959" y="2837470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E4BE3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2" name="Freeform 42"/>
          <p:cNvSpPr/>
          <p:nvPr/>
        </p:nvSpPr>
        <p:spPr bwMode="auto">
          <a:xfrm>
            <a:off x="12023959" y="2350825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8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8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E4663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3" name="Freeform 43"/>
          <p:cNvSpPr/>
          <p:nvPr/>
        </p:nvSpPr>
        <p:spPr bwMode="auto">
          <a:xfrm>
            <a:off x="12023959" y="1865502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7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61BB46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4" name="Freeform 44"/>
          <p:cNvSpPr/>
          <p:nvPr/>
        </p:nvSpPr>
        <p:spPr bwMode="auto">
          <a:xfrm>
            <a:off x="12023959" y="4784053"/>
            <a:ext cx="831795" cy="974614"/>
          </a:xfrm>
          <a:custGeom>
            <a:avLst/>
            <a:gdLst>
              <a:gd name="T0" fmla="*/ 0 w 629"/>
              <a:gd name="T1" fmla="*/ 0 h 737"/>
              <a:gd name="T2" fmla="*/ 629 w 629"/>
              <a:gd name="T3" fmla="*/ 368 h 737"/>
              <a:gd name="T4" fmla="*/ 0 w 629"/>
              <a:gd name="T5" fmla="*/ 737 h 737"/>
              <a:gd name="T6" fmla="*/ 0 w 629"/>
              <a:gd name="T7" fmla="*/ 0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0" y="0"/>
                </a:moveTo>
                <a:lnTo>
                  <a:pt x="629" y="368"/>
                </a:lnTo>
                <a:lnTo>
                  <a:pt x="0" y="737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5" name="Freeform 45"/>
          <p:cNvSpPr/>
          <p:nvPr/>
        </p:nvSpPr>
        <p:spPr bwMode="auto">
          <a:xfrm>
            <a:off x="12023959" y="4298728"/>
            <a:ext cx="831795" cy="971968"/>
          </a:xfrm>
          <a:custGeom>
            <a:avLst/>
            <a:gdLst>
              <a:gd name="T0" fmla="*/ 629 w 629"/>
              <a:gd name="T1" fmla="*/ 735 h 735"/>
              <a:gd name="T2" fmla="*/ 0 w 629"/>
              <a:gd name="T3" fmla="*/ 367 h 735"/>
              <a:gd name="T4" fmla="*/ 629 w 629"/>
              <a:gd name="T5" fmla="*/ 0 h 735"/>
              <a:gd name="T6" fmla="*/ 629 w 629"/>
              <a:gd name="T7" fmla="*/ 735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629" y="735"/>
                </a:moveTo>
                <a:lnTo>
                  <a:pt x="0" y="367"/>
                </a:lnTo>
                <a:lnTo>
                  <a:pt x="629" y="0"/>
                </a:lnTo>
                <a:lnTo>
                  <a:pt x="629" y="735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6" name="Freeform 46"/>
          <p:cNvSpPr/>
          <p:nvPr/>
        </p:nvSpPr>
        <p:spPr bwMode="auto">
          <a:xfrm>
            <a:off x="12023959" y="3810762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9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9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7" name="Freeform 47"/>
          <p:cNvSpPr/>
          <p:nvPr/>
        </p:nvSpPr>
        <p:spPr bwMode="auto">
          <a:xfrm>
            <a:off x="12023959" y="5758665"/>
            <a:ext cx="831795" cy="973291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8" name="Freeform 48"/>
          <p:cNvSpPr/>
          <p:nvPr/>
        </p:nvSpPr>
        <p:spPr bwMode="auto">
          <a:xfrm>
            <a:off x="12023959" y="1377533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9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9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E5355B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49" name="Freeform 49"/>
          <p:cNvSpPr/>
          <p:nvPr/>
        </p:nvSpPr>
        <p:spPr bwMode="auto">
          <a:xfrm>
            <a:off x="12023959" y="404242"/>
            <a:ext cx="831795" cy="973291"/>
          </a:xfrm>
          <a:custGeom>
            <a:avLst/>
            <a:gdLst>
              <a:gd name="T0" fmla="*/ 629 w 629"/>
              <a:gd name="T1" fmla="*/ 736 h 736"/>
              <a:gd name="T2" fmla="*/ 0 w 629"/>
              <a:gd name="T3" fmla="*/ 367 h 736"/>
              <a:gd name="T4" fmla="*/ 629 w 629"/>
              <a:gd name="T5" fmla="*/ 0 h 736"/>
              <a:gd name="T6" fmla="*/ 629 w 629"/>
              <a:gd name="T7" fmla="*/ 736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629" y="736"/>
                </a:moveTo>
                <a:lnTo>
                  <a:pt x="0" y="367"/>
                </a:lnTo>
                <a:lnTo>
                  <a:pt x="629" y="0"/>
                </a:lnTo>
                <a:lnTo>
                  <a:pt x="629" y="736"/>
                </a:lnTo>
                <a:close/>
              </a:path>
            </a:pathLst>
          </a:custGeom>
          <a:solidFill>
            <a:srgbClr val="6153A3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0" name="Freeform 50"/>
          <p:cNvSpPr/>
          <p:nvPr/>
        </p:nvSpPr>
        <p:spPr bwMode="auto">
          <a:xfrm>
            <a:off x="12023959" y="-82404"/>
            <a:ext cx="831795" cy="971968"/>
          </a:xfrm>
          <a:custGeom>
            <a:avLst/>
            <a:gdLst>
              <a:gd name="T0" fmla="*/ 0 w 629"/>
              <a:gd name="T1" fmla="*/ 0 h 735"/>
              <a:gd name="T2" fmla="*/ 629 w 629"/>
              <a:gd name="T3" fmla="*/ 368 h 735"/>
              <a:gd name="T4" fmla="*/ 0 w 629"/>
              <a:gd name="T5" fmla="*/ 735 h 735"/>
              <a:gd name="T6" fmla="*/ 0 w 629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5">
                <a:moveTo>
                  <a:pt x="0" y="0"/>
                </a:moveTo>
                <a:lnTo>
                  <a:pt x="629" y="368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36B1E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1" name="Freeform 51"/>
          <p:cNvSpPr/>
          <p:nvPr/>
        </p:nvSpPr>
        <p:spPr bwMode="auto">
          <a:xfrm>
            <a:off x="12023959" y="-570372"/>
            <a:ext cx="831795" cy="974614"/>
          </a:xfrm>
          <a:custGeom>
            <a:avLst/>
            <a:gdLst>
              <a:gd name="T0" fmla="*/ 629 w 629"/>
              <a:gd name="T1" fmla="*/ 737 h 737"/>
              <a:gd name="T2" fmla="*/ 0 w 629"/>
              <a:gd name="T3" fmla="*/ 369 h 737"/>
              <a:gd name="T4" fmla="*/ 629 w 629"/>
              <a:gd name="T5" fmla="*/ 0 h 737"/>
              <a:gd name="T6" fmla="*/ 629 w 629"/>
              <a:gd name="T7" fmla="*/ 737 h 7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7">
                <a:moveTo>
                  <a:pt x="629" y="737"/>
                </a:moveTo>
                <a:lnTo>
                  <a:pt x="0" y="369"/>
                </a:lnTo>
                <a:lnTo>
                  <a:pt x="629" y="0"/>
                </a:lnTo>
                <a:lnTo>
                  <a:pt x="629" y="737"/>
                </a:lnTo>
                <a:close/>
              </a:path>
            </a:pathLst>
          </a:custGeom>
          <a:solidFill>
            <a:srgbClr val="52C0A5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2" name="Freeform 52"/>
          <p:cNvSpPr/>
          <p:nvPr/>
        </p:nvSpPr>
        <p:spPr bwMode="auto">
          <a:xfrm>
            <a:off x="11188197" y="-567726"/>
            <a:ext cx="835762" cy="971968"/>
          </a:xfrm>
          <a:custGeom>
            <a:avLst/>
            <a:gdLst>
              <a:gd name="T0" fmla="*/ 0 w 632"/>
              <a:gd name="T1" fmla="*/ 0 h 735"/>
              <a:gd name="T2" fmla="*/ 632 w 632"/>
              <a:gd name="T3" fmla="*/ 367 h 735"/>
              <a:gd name="T4" fmla="*/ 0 w 632"/>
              <a:gd name="T5" fmla="*/ 735 h 735"/>
              <a:gd name="T6" fmla="*/ 0 w 632"/>
              <a:gd name="T7" fmla="*/ 0 h 73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32" h="735">
                <a:moveTo>
                  <a:pt x="0" y="0"/>
                </a:moveTo>
                <a:lnTo>
                  <a:pt x="632" y="367"/>
                </a:lnTo>
                <a:lnTo>
                  <a:pt x="0" y="735"/>
                </a:lnTo>
                <a:lnTo>
                  <a:pt x="0" y="0"/>
                </a:lnTo>
                <a:close/>
              </a:path>
            </a:pathLst>
          </a:custGeom>
          <a:solidFill>
            <a:srgbClr val="283888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56" name="Freeform 56"/>
          <p:cNvSpPr/>
          <p:nvPr/>
        </p:nvSpPr>
        <p:spPr bwMode="auto">
          <a:xfrm>
            <a:off x="10348468" y="-82404"/>
            <a:ext cx="1684746" cy="1959807"/>
          </a:xfrm>
          <a:custGeom>
            <a:avLst/>
            <a:gdLst>
              <a:gd name="T0" fmla="*/ 0 w 1274"/>
              <a:gd name="T1" fmla="*/ 0 h 1482"/>
              <a:gd name="T2" fmla="*/ 0 w 1274"/>
              <a:gd name="T3" fmla="*/ 1482 h 1482"/>
              <a:gd name="T4" fmla="*/ 1274 w 1274"/>
              <a:gd name="T5" fmla="*/ 740 h 1482"/>
              <a:gd name="T6" fmla="*/ 0 w 1274"/>
              <a:gd name="T7" fmla="*/ 0 h 148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4" h="1482">
                <a:moveTo>
                  <a:pt x="0" y="0"/>
                </a:moveTo>
                <a:lnTo>
                  <a:pt x="0" y="1482"/>
                </a:lnTo>
                <a:lnTo>
                  <a:pt x="1274" y="740"/>
                </a:lnTo>
                <a:lnTo>
                  <a:pt x="0" y="0"/>
                </a:lnTo>
                <a:close/>
              </a:path>
            </a:pathLst>
          </a:custGeom>
          <a:solidFill>
            <a:srgbClr val="A3CD39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65" name="矩形 259"/>
          <p:cNvSpPr>
            <a:spLocks noChangeArrowheads="1"/>
          </p:cNvSpPr>
          <p:nvPr/>
        </p:nvSpPr>
        <p:spPr bwMode="auto">
          <a:xfrm>
            <a:off x="1186741" y="3171454"/>
            <a:ext cx="6970826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9600" b="1" spc="-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altLang="zh-CN" sz="9600" b="1" spc="-300" dirty="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US" altLang="zh-CN" sz="9600" b="1" spc="-300" dirty="0">
                <a:solidFill>
                  <a:schemeClr val="accent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altLang="zh-CN" sz="9600" b="1" spc="-300" dirty="0">
                <a:solidFill>
                  <a:schemeClr val="accent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NK</a:t>
            </a:r>
            <a:r>
              <a:rPr lang="en-US" altLang="zh-CN" sz="9600" b="1" spc="-300" dirty="0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9600" b="1" spc="-3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endParaRPr lang="en-US" altLang="zh-CN" sz="6600" spc="-3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矩形 259"/>
          <p:cNvSpPr>
            <a:spLocks noChangeArrowheads="1"/>
          </p:cNvSpPr>
          <p:nvPr/>
        </p:nvSpPr>
        <p:spPr bwMode="auto">
          <a:xfrm>
            <a:off x="1186741" y="4838692"/>
            <a:ext cx="6120680" cy="288147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  <a:effectLst/>
        </p:spPr>
        <p:txBody>
          <a:bodyPr wrap="square" lIns="108000" tIns="36000" rIns="36000" bIns="36000" anchor="t" anchorCtr="0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sz="1400" dirty="0">
                <a:solidFill>
                  <a:schemeClr val="bg1"/>
                </a:solidFill>
                <a:cs typeface="Arial" panose="020B0604020202020204" pitchFamily="34" charset="0"/>
              </a:rPr>
              <a:t>感谢聆听，批评指导</a:t>
            </a:r>
            <a:endParaRPr lang="zh-CN" altLang="en-US" sz="1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fractur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2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2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1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12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1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125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9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25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2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12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25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6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9" fill="hold">
                      <p:stCondLst>
                        <p:cond delay="indefinite"/>
                      </p:stCondLst>
                      <p:childTnLst>
                        <p:par>
                          <p:cTn id="190" fill="hold">
                            <p:stCondLst>
                              <p:cond delay="0"/>
                            </p:stCondLst>
                            <p:childTnLst>
                              <p:par>
                                <p:cTn id="19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7" dur="500" tmFilter="0,0; .5, 1; 1, 1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899"/>
                            </p:stCondLst>
                            <p:childTnLst>
                              <p:par>
                                <p:cTn id="199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00" dur="500" tmFilter="0, 0; .2, .5; .8, .5; 1, 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1" dur="250" autoRev="1" fill="hold"/>
                                        <p:tgtEl>
                                          <p:spTgt spid="6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2" fill="hold">
                            <p:stCondLst>
                              <p:cond delay="1399"/>
                            </p:stCondLst>
                            <p:childTnLst>
                              <p:par>
                                <p:cTn id="20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6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6" grpId="0" animBg="1"/>
      <p:bldP spid="65" grpId="0"/>
      <p:bldP spid="65" grpId="1"/>
      <p:bldP spid="6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" name="矩形 2"/>
          <p:cNvSpPr/>
          <p:nvPr/>
        </p:nvSpPr>
        <p:spPr>
          <a:xfrm>
            <a:off x="10398" y="-38172"/>
            <a:ext cx="12847999" cy="727082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 sz="100"/>
          </a:p>
        </p:txBody>
      </p:sp>
      <p:sp>
        <p:nvSpPr>
          <p:cNvPr id="7" name="矩形 6"/>
          <p:cNvSpPr/>
          <p:nvPr/>
        </p:nvSpPr>
        <p:spPr>
          <a:xfrm>
            <a:off x="1022" y="2728316"/>
            <a:ext cx="12857375" cy="1305225"/>
          </a:xfrm>
          <a:prstGeom prst="rect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anchor="ctr"/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95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10000+套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精品</a:t>
            </a:r>
            <a:r>
              <a:rPr kumimoji="0" lang="en-US" altLang="zh-CN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PPT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模板</a:t>
            </a:r>
            <a:r>
              <a:rPr kumimoji="0" lang="zh-CN" altLang="en-US" sz="2930" b="1" i="0" u="none" strike="noStrike" kern="1200" cap="none" spc="200" normalizeH="0" baseline="0" noProof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全部免费</a:t>
            </a:r>
            <a:r>
              <a:rPr kumimoji="0" lang="zh-CN" altLang="en-US" sz="2925" b="1" i="0" u="none" strike="noStrike" kern="1200" cap="none" spc="200" normalizeH="0" baseline="0" noProof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下载</a:t>
            </a:r>
            <a:endParaRPr kumimoji="0" lang="en-US" altLang="zh-CN" sz="2925" b="1" i="0" u="none" strike="noStrike" kern="1200" cap="none" spc="200" normalizeH="0" baseline="0" noProof="1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pic>
        <p:nvPicPr>
          <p:cNvPr id="4" name="图片 3" descr="logo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108077" y="1476666"/>
            <a:ext cx="2641926" cy="803628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4430351" y="4360350"/>
            <a:ext cx="4008094" cy="1130935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PPT</a:t>
            </a:r>
            <a:r>
              <a:rPr lang="zh-CN" altLang="en-US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营</a:t>
            </a:r>
            <a:endParaRPr lang="zh-CN" altLang="en-US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  <a:p>
            <a:pPr algn="ctr"/>
            <a:r>
              <a:rPr lang="en-US" altLang="zh-CN" sz="3375" b="1">
                <a:solidFill>
                  <a:schemeClr val="accent6"/>
                </a:solidFill>
                <a:hlinkClick r:id="rId2" action="ppaction://hlinkfile">
                  <a:extLst>
                    <a:ext uri="{DAF060AB-1E55-43B9-8AAB-6FB025537F2F}">
                      <wpsdc:hlinkClr xmlns:wpsdc="http://www.wps.cn/officeDocument/2017/drawingmlCustomData" val="E94520"/>
                      <wpsdc:folHlinkClr xmlns:wpsdc="http://www.wps.cn/officeDocument/2017/drawingmlCustomData" val="954D72"/>
                      <wpsdc:hlinkUnderline xmlns:wpsdc="http://www.wps.cn/officeDocument/2017/drawingmlCustomData" val="1"/>
                    </a:ext>
                  </a:extLst>
                </a:hlinkClick>
              </a:rPr>
              <a:t>www.pptying.com</a:t>
            </a:r>
            <a:endParaRPr lang="en-US" altLang="zh-CN" sz="3375" b="1">
              <a:solidFill>
                <a:schemeClr val="accent6"/>
              </a:solidFill>
              <a:hlinkClick r:id="rId2" action="ppaction://hlinkfile">
                <a:extLst>
                  <a:ext uri="{DAF060AB-1E55-43B9-8AAB-6FB025537F2F}">
                    <wpsdc:hlinkClr xmlns:wpsdc="http://www.wps.cn/officeDocument/2017/drawingmlCustomData" val="E94520"/>
                    <wpsdc:folHlinkClr xmlns:wpsdc="http://www.wps.cn/officeDocument/2017/drawingmlCustomData" val="954D72"/>
                    <wpsdc:hlinkUnderline xmlns:wpsdc="http://www.wps.cn/officeDocument/2017/drawingmlCustomData" val="1"/>
                  </a:ext>
                </a:extLst>
              </a:hlinkClick>
            </a:endParaRPr>
          </a:p>
        </p:txBody>
      </p:sp>
    </p:spTree>
  </p:cSld>
  <p:clrMapOvr>
    <a:masterClrMapping/>
  </p:clrMapOvr>
  <p:transition spd="med" advClick="0" advTm="0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01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tx1">
                <a:lumMod val="20000"/>
                <a:lumOff val="80000"/>
              </a:schemeClr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年度工作概述</a:t>
            </a:r>
            <a:endParaRPr lang="zh-CN" altLang="en-US" sz="54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74821" y="1445953"/>
            <a:ext cx="4011895" cy="2450259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374821" y="3946416"/>
            <a:ext cx="4011895" cy="1809089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809658" y="5909406"/>
            <a:ext cx="11236161" cy="0"/>
          </a:xfrm>
          <a:prstGeom prst="line">
            <a:avLst/>
          </a:prstGeom>
          <a:ln w="9525">
            <a:solidFill>
              <a:schemeClr val="bg1">
                <a:lumMod val="75000"/>
              </a:schemeClr>
            </a:solidFill>
            <a:prstDash val="sysDash"/>
            <a:headEnd type="oval" w="sm" len="sm"/>
            <a:tailEnd type="oval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812800" y="5971634"/>
            <a:ext cx="11233150" cy="553998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741691" y="4369404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448819" y="1445953"/>
            <a:ext cx="4011895" cy="2450259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448819" y="3946416"/>
            <a:ext cx="4011895" cy="18090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815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8522818" y="1445953"/>
            <a:ext cx="4011895" cy="2450259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522818" y="3946416"/>
            <a:ext cx="4011895" cy="180908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889693" y="4406338"/>
            <a:ext cx="3273278" cy="954107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/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25" name="直接连接符 24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直接连接符 25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2" presetClass="entr" presetSubtype="4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14" grpId="0"/>
      <p:bldP spid="15" grpId="0"/>
      <p:bldP spid="17" grpId="0" animBg="1"/>
      <p:bldP spid="18" grpId="0" animBg="1"/>
      <p:bldP spid="19" grpId="0"/>
      <p:bldP spid="20" grpId="0" animBg="1"/>
      <p:bldP spid="21" grpId="0" animBg="1"/>
      <p:bldP spid="2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55"/>
          <p:cNvGrpSpPr/>
          <p:nvPr/>
        </p:nvGrpSpPr>
        <p:grpSpPr>
          <a:xfrm>
            <a:off x="1575380" y="2616525"/>
            <a:ext cx="5176130" cy="2982307"/>
            <a:chOff x="803822" y="1016361"/>
            <a:chExt cx="7536357" cy="2044618"/>
          </a:xfrm>
        </p:grpSpPr>
        <p:cxnSp>
          <p:nvCxnSpPr>
            <p:cNvPr id="149" name="Straight Connector 148"/>
            <p:cNvCxnSpPr/>
            <p:nvPr/>
          </p:nvCxnSpPr>
          <p:spPr>
            <a:xfrm>
              <a:off x="803822" y="101636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/>
            <p:cNvCxnSpPr/>
            <p:nvPr/>
          </p:nvCxnSpPr>
          <p:spPr>
            <a:xfrm>
              <a:off x="803822" y="135713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1" name="Straight Connector 150"/>
            <p:cNvCxnSpPr/>
            <p:nvPr/>
          </p:nvCxnSpPr>
          <p:spPr>
            <a:xfrm>
              <a:off x="803822" y="169790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/>
            <p:cNvCxnSpPr/>
            <p:nvPr/>
          </p:nvCxnSpPr>
          <p:spPr>
            <a:xfrm>
              <a:off x="803822" y="203867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>
              <a:off x="803822" y="237944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>
              <a:off x="803822" y="2720211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5" name="Straight Connector 154"/>
            <p:cNvCxnSpPr/>
            <p:nvPr/>
          </p:nvCxnSpPr>
          <p:spPr>
            <a:xfrm>
              <a:off x="803822" y="3060979"/>
              <a:ext cx="7536357" cy="0"/>
            </a:xfrm>
            <a:prstGeom prst="line">
              <a:avLst/>
            </a:prstGeom>
            <a:ln>
              <a:solidFill>
                <a:schemeClr val="bg1">
                  <a:lumMod val="75000"/>
                </a:schemeClr>
              </a:solidFill>
              <a:prstDash val="sysDot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Group 279"/>
          <p:cNvGrpSpPr/>
          <p:nvPr/>
        </p:nvGrpSpPr>
        <p:grpSpPr>
          <a:xfrm>
            <a:off x="2028556" y="3174810"/>
            <a:ext cx="678703" cy="678698"/>
            <a:chOff x="846989" y="1401020"/>
            <a:chExt cx="877416" cy="877416"/>
          </a:xfrm>
          <a:effectLst/>
        </p:grpSpPr>
        <p:sp>
          <p:nvSpPr>
            <p:cNvPr id="102" name="Teardrop 101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1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05" name="Oval 104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90%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6" name="Group 279"/>
          <p:cNvGrpSpPr/>
          <p:nvPr/>
        </p:nvGrpSpPr>
        <p:grpSpPr>
          <a:xfrm>
            <a:off x="2819507" y="2236715"/>
            <a:ext cx="678703" cy="678698"/>
            <a:chOff x="846989" y="1401020"/>
            <a:chExt cx="877416" cy="877416"/>
          </a:xfrm>
          <a:effectLst/>
        </p:grpSpPr>
        <p:sp>
          <p:nvSpPr>
            <p:cNvPr id="109" name="Teardrop 108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2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12" name="Oval 11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80%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7" name="Group 279"/>
          <p:cNvGrpSpPr/>
          <p:nvPr/>
        </p:nvGrpSpPr>
        <p:grpSpPr>
          <a:xfrm>
            <a:off x="3750035" y="1899397"/>
            <a:ext cx="678703" cy="678698"/>
            <a:chOff x="846989" y="1401020"/>
            <a:chExt cx="877416" cy="877416"/>
          </a:xfrm>
          <a:effectLst/>
        </p:grpSpPr>
        <p:sp>
          <p:nvSpPr>
            <p:cNvPr id="118" name="Teardrop 117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3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21" name="Oval 120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65" name="TextBox 64"/>
          <p:cNvSpPr txBox="1"/>
          <p:nvPr/>
        </p:nvSpPr>
        <p:spPr>
          <a:xfrm>
            <a:off x="2064895" y="5741859"/>
            <a:ext cx="615553" cy="221599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2931779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798662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1" name="Freeform 6"/>
          <p:cNvSpPr/>
          <p:nvPr/>
        </p:nvSpPr>
        <p:spPr bwMode="auto">
          <a:xfrm>
            <a:off x="2242485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2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2" name="Freeform 6"/>
          <p:cNvSpPr/>
          <p:nvPr/>
        </p:nvSpPr>
        <p:spPr bwMode="auto">
          <a:xfrm>
            <a:off x="3998369" y="3027263"/>
            <a:ext cx="1822613" cy="255935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4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3" name="Freeform 6"/>
          <p:cNvSpPr/>
          <p:nvPr/>
        </p:nvSpPr>
        <p:spPr bwMode="auto">
          <a:xfrm>
            <a:off x="1678340" y="3987021"/>
            <a:ext cx="1388657" cy="159959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1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4" name="Freeform 6"/>
          <p:cNvSpPr/>
          <p:nvPr/>
        </p:nvSpPr>
        <p:spPr bwMode="auto">
          <a:xfrm>
            <a:off x="3066998" y="2707344"/>
            <a:ext cx="2050439" cy="2879275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3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5" name="Freeform 6"/>
          <p:cNvSpPr/>
          <p:nvPr/>
        </p:nvSpPr>
        <p:spPr bwMode="auto">
          <a:xfrm>
            <a:off x="4928898" y="3471760"/>
            <a:ext cx="1822613" cy="2114858"/>
          </a:xfrm>
          <a:custGeom>
            <a:avLst/>
            <a:gdLst>
              <a:gd name="T0" fmla="*/ 3360 w 3360"/>
              <a:gd name="T1" fmla="*/ 2115 h 2115"/>
              <a:gd name="T2" fmla="*/ 1680 w 3360"/>
              <a:gd name="T3" fmla="*/ 0 h 2115"/>
              <a:gd name="T4" fmla="*/ 0 w 3360"/>
              <a:gd name="T5" fmla="*/ 2115 h 2115"/>
              <a:gd name="T6" fmla="*/ 3360 w 3360"/>
              <a:gd name="T7" fmla="*/ 2115 h 21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360" h="2115">
                <a:moveTo>
                  <a:pt x="3360" y="2115"/>
                </a:moveTo>
                <a:cubicBezTo>
                  <a:pt x="3360" y="2115"/>
                  <a:pt x="1956" y="1734"/>
                  <a:pt x="1680" y="0"/>
                </a:cubicBezTo>
                <a:cubicBezTo>
                  <a:pt x="1404" y="1734"/>
                  <a:pt x="0" y="2115"/>
                  <a:pt x="0" y="2115"/>
                </a:cubicBezTo>
                <a:lnTo>
                  <a:pt x="3360" y="2115"/>
                </a:lnTo>
                <a:close/>
              </a:path>
            </a:pathLst>
          </a:custGeom>
          <a:solidFill>
            <a:schemeClr val="accent5">
              <a:alpha val="90000"/>
            </a:schemeClr>
          </a:solidFill>
          <a:ln>
            <a:noFill/>
          </a:ln>
        </p:spPr>
        <p:txBody>
          <a:bodyPr vert="horz" wrap="square" lIns="111664" tIns="55832" rIns="111664" bIns="55832" numCol="1" anchor="t" anchorCtr="0" compatLnSpc="1"/>
          <a:lstStyle/>
          <a:p>
            <a:pPr algn="ctr">
              <a:lnSpc>
                <a:spcPct val="120000"/>
              </a:lnSpc>
            </a:pPr>
            <a:endParaRPr lang="en-US" sz="8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66" name="Group 279"/>
          <p:cNvGrpSpPr/>
          <p:nvPr/>
        </p:nvGrpSpPr>
        <p:grpSpPr>
          <a:xfrm>
            <a:off x="4577914" y="2232646"/>
            <a:ext cx="678703" cy="678697"/>
            <a:chOff x="846989" y="1401020"/>
            <a:chExt cx="877416" cy="877416"/>
          </a:xfrm>
          <a:effectLst/>
        </p:grpSpPr>
        <p:sp>
          <p:nvSpPr>
            <p:cNvPr id="167" name="Teardrop 166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4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68" name="Oval 167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170" name="Group 279"/>
          <p:cNvGrpSpPr/>
          <p:nvPr/>
        </p:nvGrpSpPr>
        <p:grpSpPr>
          <a:xfrm>
            <a:off x="5506410" y="2639753"/>
            <a:ext cx="678703" cy="678697"/>
            <a:chOff x="846989" y="1401020"/>
            <a:chExt cx="877416" cy="877416"/>
          </a:xfrm>
          <a:effectLst/>
        </p:grpSpPr>
        <p:sp>
          <p:nvSpPr>
            <p:cNvPr id="171" name="Teardrop 170"/>
            <p:cNvSpPr/>
            <p:nvPr/>
          </p:nvSpPr>
          <p:spPr>
            <a:xfrm rot="8100000">
              <a:off x="846989" y="1401020"/>
              <a:ext cx="877416" cy="877416"/>
            </a:xfrm>
            <a:prstGeom prst="teardrop">
              <a:avLst/>
            </a:prstGeom>
            <a:solidFill>
              <a:schemeClr val="accent5"/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72" name="Oval 171"/>
            <p:cNvSpPr/>
            <p:nvPr/>
          </p:nvSpPr>
          <p:spPr>
            <a:xfrm>
              <a:off x="981458" y="1537516"/>
              <a:ext cx="608478" cy="60847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>
                <a:lnSpc>
                  <a:spcPct val="120000"/>
                </a:lnSpc>
              </a:pPr>
              <a:r>
                <a:rPr lang="en-US" sz="12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70%</a:t>
              </a:r>
              <a:endParaRPr 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173" name="TextBox 172"/>
          <p:cNvSpPr txBox="1"/>
          <p:nvPr/>
        </p:nvSpPr>
        <p:spPr>
          <a:xfrm>
            <a:off x="4665545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74" name="TextBox 173"/>
          <p:cNvSpPr txBox="1"/>
          <p:nvPr/>
        </p:nvSpPr>
        <p:spPr>
          <a:xfrm>
            <a:off x="5532430" y="5741859"/>
            <a:ext cx="615553" cy="202491"/>
          </a:xfrm>
          <a:prstGeom prst="rect">
            <a:avLst/>
          </a:prstGeom>
          <a:noFill/>
        </p:spPr>
        <p:txBody>
          <a:bodyPr wrap="none" lIns="0" tIns="0" rIns="0" bIns="0" rtlCol="0" anchor="t">
            <a:sp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文字内容</a:t>
            </a:r>
            <a:endParaRPr lang="en-US" altLang="zh-CN" sz="12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57" name="Rectangle 164"/>
          <p:cNvSpPr/>
          <p:nvPr/>
        </p:nvSpPr>
        <p:spPr>
          <a:xfrm>
            <a:off x="10350845" y="519822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69" name="Rectangle 165"/>
          <p:cNvSpPr/>
          <p:nvPr/>
        </p:nvSpPr>
        <p:spPr>
          <a:xfrm>
            <a:off x="10350845" y="4267697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50%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grpSp>
        <p:nvGrpSpPr>
          <p:cNvPr id="175" name="Group 87"/>
          <p:cNvGrpSpPr/>
          <p:nvPr/>
        </p:nvGrpSpPr>
        <p:grpSpPr>
          <a:xfrm>
            <a:off x="7009043" y="5097283"/>
            <a:ext cx="3133741" cy="659261"/>
            <a:chOff x="609600" y="2841943"/>
            <a:chExt cx="2660838" cy="559774"/>
          </a:xfrm>
        </p:grpSpPr>
        <p:grpSp>
          <p:nvGrpSpPr>
            <p:cNvPr id="176" name="Group 184"/>
            <p:cNvGrpSpPr/>
            <p:nvPr/>
          </p:nvGrpSpPr>
          <p:grpSpPr>
            <a:xfrm>
              <a:off x="609600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7" name="Group 184"/>
            <p:cNvGrpSpPr/>
            <p:nvPr/>
          </p:nvGrpSpPr>
          <p:grpSpPr>
            <a:xfrm>
              <a:off x="876277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8" name="Group 184"/>
            <p:cNvGrpSpPr/>
            <p:nvPr/>
          </p:nvGrpSpPr>
          <p:grpSpPr>
            <a:xfrm>
              <a:off x="1142954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20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0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79" name="Group 184"/>
            <p:cNvGrpSpPr/>
            <p:nvPr/>
          </p:nvGrpSpPr>
          <p:grpSpPr>
            <a:xfrm>
              <a:off x="1409631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0" name="Group 184"/>
            <p:cNvGrpSpPr/>
            <p:nvPr/>
          </p:nvGrpSpPr>
          <p:grpSpPr>
            <a:xfrm>
              <a:off x="1676308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1" name="Group 184"/>
            <p:cNvGrpSpPr/>
            <p:nvPr/>
          </p:nvGrpSpPr>
          <p:grpSpPr>
            <a:xfrm>
              <a:off x="1942985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4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5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2" name="Group 184"/>
            <p:cNvGrpSpPr/>
            <p:nvPr/>
          </p:nvGrpSpPr>
          <p:grpSpPr>
            <a:xfrm>
              <a:off x="2209662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2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3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3" name="Group 184"/>
            <p:cNvGrpSpPr/>
            <p:nvPr/>
          </p:nvGrpSpPr>
          <p:grpSpPr>
            <a:xfrm>
              <a:off x="2476339" y="2841943"/>
              <a:ext cx="260742" cy="559774"/>
              <a:chOff x="6213475" y="1668463"/>
              <a:chExt cx="227013" cy="487362"/>
            </a:xfrm>
            <a:solidFill>
              <a:schemeClr val="accent1"/>
            </a:solidFill>
          </p:grpSpPr>
          <p:sp>
            <p:nvSpPr>
              <p:cNvPr id="190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91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4" name="Group 184"/>
            <p:cNvGrpSpPr/>
            <p:nvPr/>
          </p:nvGrpSpPr>
          <p:grpSpPr>
            <a:xfrm>
              <a:off x="274301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8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9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85" name="Group 184"/>
            <p:cNvGrpSpPr/>
            <p:nvPr/>
          </p:nvGrpSpPr>
          <p:grpSpPr>
            <a:xfrm>
              <a:off x="3009696" y="2841943"/>
              <a:ext cx="260742" cy="559774"/>
              <a:chOff x="6213475" y="1668463"/>
              <a:chExt cx="227013" cy="487362"/>
            </a:xfrm>
            <a:solidFill>
              <a:schemeClr val="bg1">
                <a:lumMod val="75000"/>
              </a:schemeClr>
            </a:solidFill>
          </p:grpSpPr>
          <p:sp>
            <p:nvSpPr>
              <p:cNvPr id="186" name="Oval 98"/>
              <p:cNvSpPr>
                <a:spLocks noChangeArrowheads="1"/>
              </p:cNvSpPr>
              <p:nvPr/>
            </p:nvSpPr>
            <p:spPr bwMode="auto">
              <a:xfrm>
                <a:off x="6291263" y="1668463"/>
                <a:ext cx="73025" cy="73025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187" name="Freeform 99"/>
              <p:cNvSpPr/>
              <p:nvPr/>
            </p:nvSpPr>
            <p:spPr bwMode="auto">
              <a:xfrm>
                <a:off x="6213475" y="1757363"/>
                <a:ext cx="227013" cy="398462"/>
              </a:xfrm>
              <a:custGeom>
                <a:avLst/>
                <a:gdLst/>
                <a:ahLst/>
                <a:cxnLst>
                  <a:cxn ang="0">
                    <a:pos x="87" y="56"/>
                  </a:cxn>
                  <a:cxn ang="0">
                    <a:pos x="71" y="9"/>
                  </a:cxn>
                  <a:cxn ang="0">
                    <a:pos x="61" y="0"/>
                  </a:cxn>
                  <a:cxn ang="0">
                    <a:pos x="26" y="0"/>
                  </a:cxn>
                  <a:cxn ang="0">
                    <a:pos x="18" y="4"/>
                  </a:cxn>
                  <a:cxn ang="0">
                    <a:pos x="17" y="6"/>
                  </a:cxn>
                  <a:cxn ang="0">
                    <a:pos x="17" y="6"/>
                  </a:cxn>
                  <a:cxn ang="0">
                    <a:pos x="16" y="7"/>
                  </a:cxn>
                  <a:cxn ang="0">
                    <a:pos x="1" y="56"/>
                  </a:cxn>
                  <a:cxn ang="0">
                    <a:pos x="5" y="64"/>
                  </a:cxn>
                  <a:cxn ang="0">
                    <a:pos x="13" y="60"/>
                  </a:cxn>
                  <a:cxn ang="0">
                    <a:pos x="25" y="21"/>
                  </a:cxn>
                  <a:cxn ang="0">
                    <a:pos x="26" y="21"/>
                  </a:cxn>
                  <a:cxn ang="0">
                    <a:pos x="27" y="21"/>
                  </a:cxn>
                  <a:cxn ang="0">
                    <a:pos x="9" y="91"/>
                  </a:cxn>
                  <a:cxn ang="0">
                    <a:pos x="28" y="91"/>
                  </a:cxn>
                  <a:cxn ang="0">
                    <a:pos x="28" y="146"/>
                  </a:cxn>
                  <a:cxn ang="0">
                    <a:pos x="35" y="153"/>
                  </a:cxn>
                  <a:cxn ang="0">
                    <a:pos x="42" y="146"/>
                  </a:cxn>
                  <a:cxn ang="0">
                    <a:pos x="42" y="91"/>
                  </a:cxn>
                  <a:cxn ang="0">
                    <a:pos x="46" y="91"/>
                  </a:cxn>
                  <a:cxn ang="0">
                    <a:pos x="46" y="146"/>
                  </a:cxn>
                  <a:cxn ang="0">
                    <a:pos x="54" y="153"/>
                  </a:cxn>
                  <a:cxn ang="0">
                    <a:pos x="61" y="146"/>
                  </a:cxn>
                  <a:cxn ang="0">
                    <a:pos x="61" y="91"/>
                  </a:cxn>
                  <a:cxn ang="0">
                    <a:pos x="80" y="91"/>
                  </a:cxn>
                  <a:cxn ang="0">
                    <a:pos x="60" y="21"/>
                  </a:cxn>
                  <a:cxn ang="0">
                    <a:pos x="61" y="21"/>
                  </a:cxn>
                  <a:cxn ang="0">
                    <a:pos x="62" y="21"/>
                  </a:cxn>
                  <a:cxn ang="0">
                    <a:pos x="75" y="60"/>
                  </a:cxn>
                  <a:cxn ang="0">
                    <a:pos x="83" y="64"/>
                  </a:cxn>
                  <a:cxn ang="0">
                    <a:pos x="87" y="56"/>
                  </a:cxn>
                </a:cxnLst>
                <a:rect l="0" t="0" r="r" b="b"/>
                <a:pathLst>
                  <a:path w="88" h="153">
                    <a:moveTo>
                      <a:pt x="87" y="56"/>
                    </a:moveTo>
                    <a:cubicBezTo>
                      <a:pt x="71" y="9"/>
                      <a:pt x="71" y="9"/>
                      <a:pt x="71" y="9"/>
                    </a:cubicBezTo>
                    <a:cubicBezTo>
                      <a:pt x="71" y="4"/>
                      <a:pt x="67" y="0"/>
                      <a:pt x="61" y="0"/>
                    </a:cubicBezTo>
                    <a:cubicBezTo>
                      <a:pt x="26" y="0"/>
                      <a:pt x="26" y="0"/>
                      <a:pt x="26" y="0"/>
                    </a:cubicBezTo>
                    <a:cubicBezTo>
                      <a:pt x="23" y="0"/>
                      <a:pt x="19" y="1"/>
                      <a:pt x="18" y="4"/>
                    </a:cubicBezTo>
                    <a:cubicBezTo>
                      <a:pt x="17" y="5"/>
                      <a:pt x="17" y="5"/>
                      <a:pt x="17" y="6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7" y="7"/>
                      <a:pt x="16" y="7"/>
                      <a:pt x="16" y="7"/>
                    </a:cubicBezTo>
                    <a:cubicBezTo>
                      <a:pt x="1" y="56"/>
                      <a:pt x="1" y="56"/>
                      <a:pt x="1" y="56"/>
                    </a:cubicBezTo>
                    <a:cubicBezTo>
                      <a:pt x="0" y="60"/>
                      <a:pt x="2" y="63"/>
                      <a:pt x="5" y="64"/>
                    </a:cubicBezTo>
                    <a:cubicBezTo>
                      <a:pt x="8" y="65"/>
                      <a:pt x="12" y="63"/>
                      <a:pt x="13" y="60"/>
                    </a:cubicBezTo>
                    <a:cubicBezTo>
                      <a:pt x="25" y="21"/>
                      <a:pt x="25" y="21"/>
                      <a:pt x="25" y="21"/>
                    </a:cubicBezTo>
                    <a:cubicBezTo>
                      <a:pt x="25" y="21"/>
                      <a:pt x="26" y="21"/>
                      <a:pt x="26" y="21"/>
                    </a:cubicBezTo>
                    <a:cubicBezTo>
                      <a:pt x="27" y="21"/>
                      <a:pt x="27" y="21"/>
                      <a:pt x="27" y="21"/>
                    </a:cubicBezTo>
                    <a:cubicBezTo>
                      <a:pt x="9" y="91"/>
                      <a:pt x="9" y="91"/>
                      <a:pt x="9" y="91"/>
                    </a:cubicBezTo>
                    <a:cubicBezTo>
                      <a:pt x="28" y="91"/>
                      <a:pt x="28" y="91"/>
                      <a:pt x="28" y="91"/>
                    </a:cubicBezTo>
                    <a:cubicBezTo>
                      <a:pt x="28" y="146"/>
                      <a:pt x="28" y="146"/>
                      <a:pt x="28" y="146"/>
                    </a:cubicBezTo>
                    <a:cubicBezTo>
                      <a:pt x="28" y="150"/>
                      <a:pt x="31" y="153"/>
                      <a:pt x="35" y="153"/>
                    </a:cubicBezTo>
                    <a:cubicBezTo>
                      <a:pt x="39" y="153"/>
                      <a:pt x="42" y="150"/>
                      <a:pt x="42" y="146"/>
                    </a:cubicBezTo>
                    <a:cubicBezTo>
                      <a:pt x="42" y="91"/>
                      <a:pt x="42" y="91"/>
                      <a:pt x="42" y="91"/>
                    </a:cubicBezTo>
                    <a:cubicBezTo>
                      <a:pt x="46" y="91"/>
                      <a:pt x="46" y="91"/>
                      <a:pt x="46" y="91"/>
                    </a:cubicBezTo>
                    <a:cubicBezTo>
                      <a:pt x="46" y="146"/>
                      <a:pt x="46" y="146"/>
                      <a:pt x="46" y="146"/>
                    </a:cubicBezTo>
                    <a:cubicBezTo>
                      <a:pt x="46" y="150"/>
                      <a:pt x="50" y="153"/>
                      <a:pt x="54" y="153"/>
                    </a:cubicBezTo>
                    <a:cubicBezTo>
                      <a:pt x="58" y="153"/>
                      <a:pt x="61" y="150"/>
                      <a:pt x="61" y="146"/>
                    </a:cubicBezTo>
                    <a:cubicBezTo>
                      <a:pt x="61" y="91"/>
                      <a:pt x="61" y="91"/>
                      <a:pt x="61" y="91"/>
                    </a:cubicBezTo>
                    <a:cubicBezTo>
                      <a:pt x="80" y="91"/>
                      <a:pt x="80" y="91"/>
                      <a:pt x="80" y="91"/>
                    </a:cubicBezTo>
                    <a:cubicBezTo>
                      <a:pt x="60" y="21"/>
                      <a:pt x="60" y="21"/>
                      <a:pt x="60" y="21"/>
                    </a:cubicBezTo>
                    <a:cubicBezTo>
                      <a:pt x="61" y="21"/>
                      <a:pt x="61" y="21"/>
                      <a:pt x="61" y="21"/>
                    </a:cubicBezTo>
                    <a:cubicBezTo>
                      <a:pt x="62" y="21"/>
                      <a:pt x="62" y="21"/>
                      <a:pt x="62" y="21"/>
                    </a:cubicBezTo>
                    <a:cubicBezTo>
                      <a:pt x="75" y="60"/>
                      <a:pt x="75" y="60"/>
                      <a:pt x="75" y="60"/>
                    </a:cubicBezTo>
                    <a:cubicBezTo>
                      <a:pt x="77" y="63"/>
                      <a:pt x="80" y="65"/>
                      <a:pt x="83" y="64"/>
                    </a:cubicBezTo>
                    <a:cubicBezTo>
                      <a:pt x="87" y="63"/>
                      <a:pt x="88" y="59"/>
                      <a:pt x="87" y="56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grpSp>
        <p:nvGrpSpPr>
          <p:cNvPr id="206" name="Group 212"/>
          <p:cNvGrpSpPr/>
          <p:nvPr/>
        </p:nvGrpSpPr>
        <p:grpSpPr>
          <a:xfrm>
            <a:off x="7054050" y="4174643"/>
            <a:ext cx="3030666" cy="697708"/>
            <a:chOff x="5932686" y="2855964"/>
            <a:chExt cx="2449314" cy="563870"/>
          </a:xfrm>
        </p:grpSpPr>
        <p:grpSp>
          <p:nvGrpSpPr>
            <p:cNvPr id="207" name="Group 179"/>
            <p:cNvGrpSpPr/>
            <p:nvPr/>
          </p:nvGrpSpPr>
          <p:grpSpPr>
            <a:xfrm>
              <a:off x="5932686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8" name="Group 179"/>
            <p:cNvGrpSpPr/>
            <p:nvPr/>
          </p:nvGrpSpPr>
          <p:grpSpPr>
            <a:xfrm>
              <a:off x="6180352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09" name="Group 179"/>
            <p:cNvGrpSpPr/>
            <p:nvPr/>
          </p:nvGrpSpPr>
          <p:grpSpPr>
            <a:xfrm>
              <a:off x="6428018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3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0" name="Group 179"/>
            <p:cNvGrpSpPr/>
            <p:nvPr/>
          </p:nvGrpSpPr>
          <p:grpSpPr>
            <a:xfrm>
              <a:off x="6675684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3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1" name="Group 179"/>
            <p:cNvGrpSpPr/>
            <p:nvPr/>
          </p:nvGrpSpPr>
          <p:grpSpPr>
            <a:xfrm>
              <a:off x="6923350" y="2855964"/>
              <a:ext cx="220321" cy="563870"/>
              <a:chOff x="5054600" y="1652588"/>
              <a:chExt cx="187325" cy="479424"/>
            </a:xfrm>
            <a:solidFill>
              <a:schemeClr val="accent4"/>
            </a:solidFill>
          </p:grpSpPr>
          <p:sp>
            <p:nvSpPr>
              <p:cNvPr id="22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solidFill>
                <a:schemeClr val="accent1"/>
              </a:solidFill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2" name="Group 179"/>
            <p:cNvGrpSpPr/>
            <p:nvPr/>
          </p:nvGrpSpPr>
          <p:grpSpPr>
            <a:xfrm>
              <a:off x="7171017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5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6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3" name="Group 179"/>
            <p:cNvGrpSpPr/>
            <p:nvPr/>
          </p:nvGrpSpPr>
          <p:grpSpPr>
            <a:xfrm>
              <a:off x="7418683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3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4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4" name="Group 179"/>
            <p:cNvGrpSpPr/>
            <p:nvPr/>
          </p:nvGrpSpPr>
          <p:grpSpPr>
            <a:xfrm>
              <a:off x="766634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21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2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5" name="Group 179"/>
            <p:cNvGrpSpPr/>
            <p:nvPr/>
          </p:nvGrpSpPr>
          <p:grpSpPr>
            <a:xfrm>
              <a:off x="7914015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9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0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216" name="Group 179"/>
            <p:cNvGrpSpPr/>
            <p:nvPr/>
          </p:nvGrpSpPr>
          <p:grpSpPr>
            <a:xfrm>
              <a:off x="8161679" y="2855964"/>
              <a:ext cx="220321" cy="563870"/>
              <a:chOff x="5054600" y="1652588"/>
              <a:chExt cx="187325" cy="479424"/>
            </a:xfrm>
            <a:solidFill>
              <a:schemeClr val="bg1">
                <a:lumMod val="75000"/>
              </a:schemeClr>
            </a:solidFill>
          </p:grpSpPr>
          <p:sp>
            <p:nvSpPr>
              <p:cNvPr id="217" name="Freeform 96"/>
              <p:cNvSpPr/>
              <p:nvPr/>
            </p:nvSpPr>
            <p:spPr bwMode="auto">
              <a:xfrm>
                <a:off x="5054600" y="1733550"/>
                <a:ext cx="187325" cy="398462"/>
              </a:xfrm>
              <a:custGeom>
                <a:avLst/>
                <a:gdLst/>
                <a:ahLst/>
                <a:cxnLst>
                  <a:cxn ang="0">
                    <a:pos x="55" y="1"/>
                  </a:cxn>
                  <a:cxn ang="0">
                    <a:pos x="19" y="0"/>
                  </a:cxn>
                  <a:cxn ang="0">
                    <a:pos x="0" y="16"/>
                  </a:cxn>
                  <a:cxn ang="0">
                    <a:pos x="0" y="16"/>
                  </a:cxn>
                  <a:cxn ang="0">
                    <a:pos x="0" y="18"/>
                  </a:cxn>
                  <a:cxn ang="0">
                    <a:pos x="0" y="69"/>
                  </a:cxn>
                  <a:cxn ang="0">
                    <a:pos x="6" y="75"/>
                  </a:cxn>
                  <a:cxn ang="0">
                    <a:pos x="12" y="69"/>
                  </a:cxn>
                  <a:cxn ang="0">
                    <a:pos x="12" y="25"/>
                  </a:cxn>
                  <a:cxn ang="0">
                    <a:pos x="18" y="25"/>
                  </a:cxn>
                  <a:cxn ang="0">
                    <a:pos x="18" y="68"/>
                  </a:cxn>
                  <a:cxn ang="0">
                    <a:pos x="18" y="69"/>
                  </a:cxn>
                  <a:cxn ang="0">
                    <a:pos x="18" y="145"/>
                  </a:cxn>
                  <a:cxn ang="0">
                    <a:pos x="26" y="153"/>
                  </a:cxn>
                  <a:cxn ang="0">
                    <a:pos x="34" y="145"/>
                  </a:cxn>
                  <a:cxn ang="0">
                    <a:pos x="34" y="78"/>
                  </a:cxn>
                  <a:cxn ang="0">
                    <a:pos x="39" y="78"/>
                  </a:cxn>
                  <a:cxn ang="0">
                    <a:pos x="39" y="145"/>
                  </a:cxn>
                  <a:cxn ang="0">
                    <a:pos x="47" y="153"/>
                  </a:cxn>
                  <a:cxn ang="0">
                    <a:pos x="55" y="145"/>
                  </a:cxn>
                  <a:cxn ang="0">
                    <a:pos x="55" y="68"/>
                  </a:cxn>
                  <a:cxn ang="0">
                    <a:pos x="55" y="67"/>
                  </a:cxn>
                  <a:cxn ang="0">
                    <a:pos x="55" y="25"/>
                  </a:cxn>
                  <a:cxn ang="0">
                    <a:pos x="60" y="25"/>
                  </a:cxn>
                  <a:cxn ang="0">
                    <a:pos x="60" y="69"/>
                  </a:cxn>
                  <a:cxn ang="0">
                    <a:pos x="66" y="75"/>
                  </a:cxn>
                  <a:cxn ang="0">
                    <a:pos x="73" y="69"/>
                  </a:cxn>
                  <a:cxn ang="0">
                    <a:pos x="73" y="18"/>
                  </a:cxn>
                  <a:cxn ang="0">
                    <a:pos x="73" y="16"/>
                  </a:cxn>
                  <a:cxn ang="0">
                    <a:pos x="73" y="15"/>
                  </a:cxn>
                  <a:cxn ang="0">
                    <a:pos x="55" y="1"/>
                  </a:cxn>
                </a:cxnLst>
                <a:rect l="0" t="0" r="r" b="b"/>
                <a:pathLst>
                  <a:path w="73" h="153">
                    <a:moveTo>
                      <a:pt x="55" y="1"/>
                    </a:moveTo>
                    <a:cubicBezTo>
                      <a:pt x="19" y="0"/>
                      <a:pt x="19" y="0"/>
                      <a:pt x="19" y="0"/>
                    </a:cubicBezTo>
                    <a:cubicBezTo>
                      <a:pt x="5" y="1"/>
                      <a:pt x="0" y="12"/>
                      <a:pt x="0" y="16"/>
                    </a:cubicBezTo>
                    <a:cubicBezTo>
                      <a:pt x="0" y="16"/>
                      <a:pt x="0" y="16"/>
                      <a:pt x="0" y="16"/>
                    </a:cubicBezTo>
                    <a:cubicBezTo>
                      <a:pt x="0" y="18"/>
                      <a:pt x="0" y="18"/>
                      <a:pt x="0" y="18"/>
                    </a:cubicBezTo>
                    <a:cubicBezTo>
                      <a:pt x="0" y="69"/>
                      <a:pt x="0" y="69"/>
                      <a:pt x="0" y="69"/>
                    </a:cubicBezTo>
                    <a:cubicBezTo>
                      <a:pt x="0" y="73"/>
                      <a:pt x="3" y="75"/>
                      <a:pt x="6" y="75"/>
                    </a:cubicBezTo>
                    <a:cubicBezTo>
                      <a:pt x="10" y="75"/>
                      <a:pt x="12" y="73"/>
                      <a:pt x="12" y="69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8" y="25"/>
                      <a:pt x="18" y="25"/>
                      <a:pt x="18" y="25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8" y="68"/>
                      <a:pt x="18" y="69"/>
                      <a:pt x="18" y="69"/>
                    </a:cubicBezTo>
                    <a:cubicBezTo>
                      <a:pt x="18" y="145"/>
                      <a:pt x="18" y="145"/>
                      <a:pt x="18" y="145"/>
                    </a:cubicBezTo>
                    <a:cubicBezTo>
                      <a:pt x="18" y="150"/>
                      <a:pt x="21" y="153"/>
                      <a:pt x="26" y="153"/>
                    </a:cubicBezTo>
                    <a:cubicBezTo>
                      <a:pt x="31" y="153"/>
                      <a:pt x="34" y="150"/>
                      <a:pt x="34" y="145"/>
                    </a:cubicBezTo>
                    <a:cubicBezTo>
                      <a:pt x="34" y="78"/>
                      <a:pt x="34" y="78"/>
                      <a:pt x="34" y="78"/>
                    </a:cubicBezTo>
                    <a:cubicBezTo>
                      <a:pt x="39" y="78"/>
                      <a:pt x="39" y="78"/>
                      <a:pt x="39" y="78"/>
                    </a:cubicBezTo>
                    <a:cubicBezTo>
                      <a:pt x="39" y="145"/>
                      <a:pt x="39" y="145"/>
                      <a:pt x="39" y="145"/>
                    </a:cubicBezTo>
                    <a:cubicBezTo>
                      <a:pt x="39" y="150"/>
                      <a:pt x="42" y="153"/>
                      <a:pt x="47" y="153"/>
                    </a:cubicBezTo>
                    <a:cubicBezTo>
                      <a:pt x="52" y="153"/>
                      <a:pt x="55" y="150"/>
                      <a:pt x="55" y="145"/>
                    </a:cubicBezTo>
                    <a:cubicBezTo>
                      <a:pt x="55" y="68"/>
                      <a:pt x="55" y="68"/>
                      <a:pt x="55" y="68"/>
                    </a:cubicBezTo>
                    <a:cubicBezTo>
                      <a:pt x="55" y="67"/>
                      <a:pt x="55" y="67"/>
                      <a:pt x="55" y="67"/>
                    </a:cubicBezTo>
                    <a:cubicBezTo>
                      <a:pt x="55" y="25"/>
                      <a:pt x="55" y="25"/>
                      <a:pt x="55" y="25"/>
                    </a:cubicBezTo>
                    <a:cubicBezTo>
                      <a:pt x="60" y="25"/>
                      <a:pt x="60" y="25"/>
                      <a:pt x="60" y="25"/>
                    </a:cubicBezTo>
                    <a:cubicBezTo>
                      <a:pt x="60" y="69"/>
                      <a:pt x="60" y="69"/>
                      <a:pt x="60" y="69"/>
                    </a:cubicBezTo>
                    <a:cubicBezTo>
                      <a:pt x="60" y="73"/>
                      <a:pt x="63" y="75"/>
                      <a:pt x="66" y="75"/>
                    </a:cubicBezTo>
                    <a:cubicBezTo>
                      <a:pt x="70" y="75"/>
                      <a:pt x="73" y="73"/>
                      <a:pt x="73" y="69"/>
                    </a:cubicBezTo>
                    <a:cubicBezTo>
                      <a:pt x="73" y="18"/>
                      <a:pt x="73" y="18"/>
                      <a:pt x="73" y="18"/>
                    </a:cubicBezTo>
                    <a:cubicBezTo>
                      <a:pt x="73" y="16"/>
                      <a:pt x="73" y="16"/>
                      <a:pt x="73" y="16"/>
                    </a:cubicBezTo>
                    <a:cubicBezTo>
                      <a:pt x="73" y="15"/>
                      <a:pt x="73" y="15"/>
                      <a:pt x="73" y="15"/>
                    </a:cubicBezTo>
                    <a:cubicBezTo>
                      <a:pt x="73" y="10"/>
                      <a:pt x="67" y="1"/>
                      <a:pt x="55" y="1"/>
                    </a:cubicBezTo>
                    <a:close/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18" name="Oval 97"/>
              <p:cNvSpPr>
                <a:spLocks noChangeArrowheads="1"/>
              </p:cNvSpPr>
              <p:nvPr/>
            </p:nvSpPr>
            <p:spPr bwMode="auto">
              <a:xfrm>
                <a:off x="5110163" y="1652588"/>
                <a:ext cx="74613" cy="76200"/>
              </a:xfrm>
              <a:prstGeom prst="ellipse">
                <a:avLst/>
              </a:prstGeom>
              <a:grpFill/>
              <a:ln w="9525">
                <a:noFill/>
                <a:round/>
              </a:ln>
            </p:spPr>
            <p:txBody>
              <a:bodyPr vert="horz" wrap="square" lIns="111664" tIns="55832" rIns="111664" bIns="55832" numCol="1" anchor="t" anchorCtr="0" compatLnSpc="1"/>
              <a:lstStyle/>
              <a:p>
                <a:pPr>
                  <a:lnSpc>
                    <a:spcPct val="120000"/>
                  </a:lnSpc>
                </a:pPr>
                <a:endParaRPr lang="en-US" sz="800" dirty="0"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</p:grpSp>
      <p:sp>
        <p:nvSpPr>
          <p:cNvPr id="237" name="TextBox 228"/>
          <p:cNvSpPr txBox="1"/>
          <p:nvPr/>
        </p:nvSpPr>
        <p:spPr>
          <a:xfrm>
            <a:off x="7749855" y="2547483"/>
            <a:ext cx="3527513" cy="4296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8" name="TextBox 229"/>
          <p:cNvSpPr txBox="1"/>
          <p:nvPr/>
        </p:nvSpPr>
        <p:spPr>
          <a:xfrm>
            <a:off x="7033656" y="2196931"/>
            <a:ext cx="1883658" cy="25853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请替换文字内容</a:t>
            </a:r>
            <a:endParaRPr 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39" name="Rectangle 230"/>
          <p:cNvSpPr/>
          <p:nvPr/>
        </p:nvSpPr>
        <p:spPr>
          <a:xfrm>
            <a:off x="7011955" y="2537846"/>
            <a:ext cx="714939" cy="513217"/>
          </a:xfrm>
          <a:prstGeom prst="rect">
            <a:avLst/>
          </a:prstGeom>
        </p:spPr>
        <p:txBody>
          <a:bodyPr wrap="none" lIns="0" tIns="0" rIns="0" bIns="0">
            <a:spAutoFit/>
          </a:bodyPr>
          <a:lstStyle/>
          <a:p>
            <a:pPr>
              <a:lnSpc>
                <a:spcPct val="120000"/>
              </a:lnSpc>
            </a:pPr>
            <a:r>
              <a:rPr lang="en-US" sz="2800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80%</a:t>
            </a:r>
            <a:endParaRPr lang="en-US" sz="2800" dirty="0">
              <a:solidFill>
                <a:schemeClr val="accent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40" name="TextBox 231"/>
          <p:cNvSpPr txBox="1"/>
          <p:nvPr/>
        </p:nvSpPr>
        <p:spPr>
          <a:xfrm>
            <a:off x="7011955" y="3295994"/>
            <a:ext cx="4265413" cy="5782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116330">
              <a:lnSpc>
                <a:spcPct val="120000"/>
              </a:lnSpc>
              <a:spcBef>
                <a:spcPct val="20000"/>
              </a:spcBef>
              <a:defRPr/>
            </a:pP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Please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</a:t>
            </a:r>
            <a:r>
              <a:rPr lang="en-US" altLang="zh-CN" sz="800" dirty="0" err="1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directly.Please</a:t>
            </a:r>
            <a:r>
              <a:rPr lang="en-US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 replace text, click add relevant headline, modify the text content, also can copy your content to this directly.</a:t>
            </a:r>
            <a:endParaRPr lang="en-US" altLang="zh-CN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0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4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06" name="组合 10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07" name="直接连接符 10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接连接符 10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00"/>
                            </p:stCondLst>
                            <p:childTnLst>
                              <p:par>
                                <p:cTn id="69" presetID="2" presetClass="entr" presetSubtype="4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2" presetClass="entr" presetSubtype="1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"/>
                            </p:stCondLst>
                            <p:childTnLst>
                              <p:par>
                                <p:cTn id="8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2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2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2000"/>
                            </p:stCondLst>
                            <p:childTnLst>
                              <p:par>
                                <p:cTn id="9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8" dur="500"/>
                                        <p:tgtEl>
                                          <p:spTgt spid="2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3000"/>
                            </p:stCondLst>
                            <p:childTnLst>
                              <p:par>
                                <p:cTn id="10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3500"/>
                            </p:stCondLst>
                            <p:childTnLst>
                              <p:par>
                                <p:cTn id="10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4000"/>
                            </p:stCondLst>
                            <p:childTnLst>
                              <p:par>
                                <p:cTn id="1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500"/>
                                        <p:tgtEl>
                                          <p:spTgt spid="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73" grpId="0"/>
      <p:bldP spid="77" grpId="0"/>
      <p:bldP spid="161" grpId="0" animBg="1"/>
      <p:bldP spid="162" grpId="0" animBg="1"/>
      <p:bldP spid="163" grpId="0" animBg="1"/>
      <p:bldP spid="164" grpId="0" animBg="1"/>
      <p:bldP spid="165" grpId="0" animBg="1"/>
      <p:bldP spid="173" grpId="0"/>
      <p:bldP spid="174" grpId="0"/>
      <p:bldP spid="157" grpId="0"/>
      <p:bldP spid="169" grpId="0"/>
      <p:bldP spid="237" grpId="0"/>
      <p:bldP spid="238" grpId="0"/>
      <p:bldP spid="239" grpId="0"/>
      <p:bldP spid="24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extBox 15"/>
          <p:cNvSpPr txBox="1"/>
          <p:nvPr/>
        </p:nvSpPr>
        <p:spPr>
          <a:xfrm>
            <a:off x="689805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5" name="TextBox 16"/>
          <p:cNvSpPr txBox="1"/>
          <p:nvPr/>
        </p:nvSpPr>
        <p:spPr>
          <a:xfrm>
            <a:off x="697909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6" name="TextBox 15"/>
          <p:cNvSpPr txBox="1"/>
          <p:nvPr/>
        </p:nvSpPr>
        <p:spPr>
          <a:xfrm>
            <a:off x="6466414" y="165141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7" name="TextBox 16"/>
          <p:cNvSpPr txBox="1"/>
          <p:nvPr/>
        </p:nvSpPr>
        <p:spPr>
          <a:xfrm>
            <a:off x="6474518" y="133068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632995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3536812" y="2574185"/>
            <a:ext cx="2865432" cy="1448778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6" name="矩形 35"/>
          <p:cNvSpPr/>
          <p:nvPr/>
        </p:nvSpPr>
        <p:spPr>
          <a:xfrm>
            <a:off x="6440629" y="2574185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0" name="矩形 39"/>
          <p:cNvSpPr/>
          <p:nvPr/>
        </p:nvSpPr>
        <p:spPr>
          <a:xfrm>
            <a:off x="9344447" y="2574185"/>
            <a:ext cx="2865432" cy="1448778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1" name="矩形 40"/>
          <p:cNvSpPr/>
          <p:nvPr/>
        </p:nvSpPr>
        <p:spPr>
          <a:xfrm>
            <a:off x="632995" y="4088660"/>
            <a:ext cx="2865432" cy="144877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矩形 41"/>
          <p:cNvSpPr/>
          <p:nvPr/>
        </p:nvSpPr>
        <p:spPr>
          <a:xfrm>
            <a:off x="3536812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3" name="矩形 42"/>
          <p:cNvSpPr/>
          <p:nvPr/>
        </p:nvSpPr>
        <p:spPr>
          <a:xfrm>
            <a:off x="6440629" y="4088660"/>
            <a:ext cx="2865432" cy="144877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4" name="矩形 43"/>
          <p:cNvSpPr/>
          <p:nvPr/>
        </p:nvSpPr>
        <p:spPr>
          <a:xfrm>
            <a:off x="9344447" y="4088660"/>
            <a:ext cx="2865432" cy="1448778"/>
          </a:xfrm>
          <a:prstGeom prst="rect">
            <a:avLst/>
          </a:prstGeom>
          <a:blipFill dpi="0" rotWithShape="1">
            <a:blip r:embed="rId1" cstate="print">
              <a:grayscl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kumimoji="1" lang="zh-CN" altLang="en-US" sz="2670">
              <a:solidFill>
                <a:prstClr val="white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5" name="TextBox 15"/>
          <p:cNvSpPr txBox="1"/>
          <p:nvPr/>
        </p:nvSpPr>
        <p:spPr>
          <a:xfrm>
            <a:off x="1028561" y="4761405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6" name="TextBox 16"/>
          <p:cNvSpPr txBox="1"/>
          <p:nvPr/>
        </p:nvSpPr>
        <p:spPr>
          <a:xfrm>
            <a:off x="1022386" y="4440642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995695" y="3333822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989520" y="3013059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8" name="TextBox 15"/>
          <p:cNvSpPr txBox="1"/>
          <p:nvPr/>
        </p:nvSpPr>
        <p:spPr>
          <a:xfrm>
            <a:off x="6897516" y="478939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9" name="TextBox 16"/>
          <p:cNvSpPr txBox="1"/>
          <p:nvPr/>
        </p:nvSpPr>
        <p:spPr>
          <a:xfrm>
            <a:off x="6891341" y="446863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0" name="TextBox 15"/>
          <p:cNvSpPr txBox="1"/>
          <p:nvPr/>
        </p:nvSpPr>
        <p:spPr>
          <a:xfrm>
            <a:off x="9790006" y="3268507"/>
            <a:ext cx="2113134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1" name="TextBox 16"/>
          <p:cNvSpPr txBox="1"/>
          <p:nvPr/>
        </p:nvSpPr>
        <p:spPr>
          <a:xfrm>
            <a:off x="9783831" y="2947744"/>
            <a:ext cx="1633392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2" name="TextBox 15"/>
          <p:cNvSpPr txBox="1"/>
          <p:nvPr/>
        </p:nvSpPr>
        <p:spPr>
          <a:xfrm>
            <a:off x="3566355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3" name="TextBox 16"/>
          <p:cNvSpPr txBox="1"/>
          <p:nvPr/>
        </p:nvSpPr>
        <p:spPr>
          <a:xfrm>
            <a:off x="3574459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29" name="TextBox 15"/>
          <p:cNvSpPr txBox="1"/>
          <p:nvPr/>
        </p:nvSpPr>
        <p:spPr>
          <a:xfrm>
            <a:off x="9342964" y="5937667"/>
            <a:ext cx="258780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TextBox 16"/>
          <p:cNvSpPr txBox="1"/>
          <p:nvPr/>
        </p:nvSpPr>
        <p:spPr>
          <a:xfrm>
            <a:off x="9351068" y="5616935"/>
            <a:ext cx="1875655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4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33" name="直接连接符 32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直接连接符 36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5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550"/>
                            </p:stCondLst>
                            <p:childTnLst>
                              <p:par>
                                <p:cTn id="5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5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599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7099"/>
                            </p:stCondLst>
                            <p:childTnLst>
                              <p:par>
                                <p:cTn id="6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5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149"/>
                            </p:stCondLst>
                            <p:childTnLst>
                              <p:par>
                                <p:cTn id="7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9199"/>
                            </p:stCondLst>
                            <p:childTnLst>
                              <p:par>
                                <p:cTn id="8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0250"/>
                            </p:stCondLst>
                            <p:childTnLst>
                              <p:par>
                                <p:cTn id="9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11300"/>
                            </p:stCondLst>
                            <p:childTnLst>
                              <p:par>
                                <p:cTn id="10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25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2350"/>
                            </p:stCondLst>
                            <p:childTnLst>
                              <p:par>
                                <p:cTn id="11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2850"/>
                            </p:stCondLst>
                            <p:childTnLst>
                              <p:par>
                                <p:cTn id="11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0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5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3900"/>
                            </p:stCondLst>
                            <p:childTnLst>
                              <p:par>
                                <p:cTn id="1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6" grpId="0"/>
      <p:bldP spid="27" grpId="0"/>
      <p:bldP spid="28" grpId="0" animBg="1"/>
      <p:bldP spid="32" grpId="0" animBg="1"/>
      <p:bldP spid="36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/>
      <p:bldP spid="46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9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2840835" y="2344933"/>
            <a:ext cx="3695028" cy="3695028"/>
            <a:chOff x="6240781" y="1363135"/>
            <a:chExt cx="4963584" cy="4963584"/>
          </a:xfrm>
        </p:grpSpPr>
        <p:grpSp>
          <p:nvGrpSpPr>
            <p:cNvPr id="13" name="Group 12"/>
            <p:cNvGrpSpPr/>
            <p:nvPr/>
          </p:nvGrpSpPr>
          <p:grpSpPr>
            <a:xfrm>
              <a:off x="6240781" y="1363135"/>
              <a:ext cx="3255433" cy="2434167"/>
              <a:chOff x="4657725" y="946151"/>
              <a:chExt cx="2441575" cy="1825625"/>
            </a:xfrm>
          </p:grpSpPr>
          <p:sp>
            <p:nvSpPr>
              <p:cNvPr id="27" name="Freeform 26"/>
              <p:cNvSpPr/>
              <p:nvPr/>
            </p:nvSpPr>
            <p:spPr bwMode="auto">
              <a:xfrm>
                <a:off x="5953125" y="2046288"/>
                <a:ext cx="1146175" cy="593725"/>
              </a:xfrm>
              <a:custGeom>
                <a:avLst/>
                <a:gdLst>
                  <a:gd name="T0" fmla="*/ 849 w 904"/>
                  <a:gd name="T1" fmla="*/ 0 h 468"/>
                  <a:gd name="T2" fmla="*/ 873 w 904"/>
                  <a:gd name="T3" fmla="*/ 58 h 468"/>
                  <a:gd name="T4" fmla="*/ 507 w 904"/>
                  <a:gd name="T5" fmla="*/ 436 h 468"/>
                  <a:gd name="T6" fmla="*/ 396 w 904"/>
                  <a:gd name="T7" fmla="*/ 436 h 468"/>
                  <a:gd name="T8" fmla="*/ 30 w 904"/>
                  <a:gd name="T9" fmla="*/ 58 h 468"/>
                  <a:gd name="T10" fmla="*/ 55 w 904"/>
                  <a:gd name="T11" fmla="*/ 0 h 468"/>
                  <a:gd name="T12" fmla="*/ 849 w 904"/>
                  <a:gd name="T13" fmla="*/ 0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849" y="0"/>
                    </a:moveTo>
                    <a:cubicBezTo>
                      <a:pt x="893" y="0"/>
                      <a:pt x="904" y="26"/>
                      <a:pt x="873" y="58"/>
                    </a:cubicBezTo>
                    <a:cubicBezTo>
                      <a:pt x="507" y="436"/>
                      <a:pt x="507" y="436"/>
                      <a:pt x="507" y="436"/>
                    </a:cubicBezTo>
                    <a:cubicBezTo>
                      <a:pt x="477" y="468"/>
                      <a:pt x="427" y="468"/>
                      <a:pt x="396" y="436"/>
                    </a:cubicBezTo>
                    <a:cubicBezTo>
                      <a:pt x="30" y="58"/>
                      <a:pt x="30" y="58"/>
                      <a:pt x="30" y="58"/>
                    </a:cubicBezTo>
                    <a:cubicBezTo>
                      <a:pt x="0" y="26"/>
                      <a:pt x="11" y="0"/>
                      <a:pt x="55" y="0"/>
                    </a:cubicBezTo>
                    <a:lnTo>
                      <a:pt x="849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8" name="Freeform 27"/>
              <p:cNvSpPr/>
              <p:nvPr/>
            </p:nvSpPr>
            <p:spPr bwMode="auto">
              <a:xfrm>
                <a:off x="4657725" y="946151"/>
                <a:ext cx="2151063" cy="1825625"/>
              </a:xfrm>
              <a:custGeom>
                <a:avLst/>
                <a:gdLst>
                  <a:gd name="T0" fmla="*/ 848 w 1696"/>
                  <a:gd name="T1" fmla="*/ 0 h 1440"/>
                  <a:gd name="T2" fmla="*/ 0 w 1696"/>
                  <a:gd name="T3" fmla="*/ 848 h 1440"/>
                  <a:gd name="T4" fmla="*/ 241 w 1696"/>
                  <a:gd name="T5" fmla="*/ 1440 h 1440"/>
                  <a:gd name="T6" fmla="*/ 718 w 1696"/>
                  <a:gd name="T7" fmla="*/ 1209 h 1440"/>
                  <a:gd name="T8" fmla="*/ 464 w 1696"/>
                  <a:gd name="T9" fmla="*/ 848 h 1440"/>
                  <a:gd name="T10" fmla="*/ 848 w 1696"/>
                  <a:gd name="T11" fmla="*/ 464 h 1440"/>
                  <a:gd name="T12" fmla="*/ 1232 w 1696"/>
                  <a:gd name="T13" fmla="*/ 848 h 1440"/>
                  <a:gd name="T14" fmla="*/ 1213 w 1696"/>
                  <a:gd name="T15" fmla="*/ 966 h 1440"/>
                  <a:gd name="T16" fmla="*/ 1293 w 1696"/>
                  <a:gd name="T17" fmla="*/ 966 h 1440"/>
                  <a:gd name="T18" fmla="*/ 1293 w 1696"/>
                  <a:gd name="T19" fmla="*/ 1062 h 1440"/>
                  <a:gd name="T20" fmla="*/ 1669 w 1696"/>
                  <a:gd name="T21" fmla="*/ 1062 h 1440"/>
                  <a:gd name="T22" fmla="*/ 1696 w 1696"/>
                  <a:gd name="T23" fmla="*/ 848 h 1440"/>
                  <a:gd name="T24" fmla="*/ 848 w 1696"/>
                  <a:gd name="T25" fmla="*/ 0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696" h="1440">
                    <a:moveTo>
                      <a:pt x="848" y="0"/>
                    </a:move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078"/>
                      <a:pt x="92" y="1287"/>
                      <a:pt x="241" y="1440"/>
                    </a:cubicBezTo>
                    <a:cubicBezTo>
                      <a:pt x="374" y="1315"/>
                      <a:pt x="540" y="1235"/>
                      <a:pt x="718" y="1209"/>
                    </a:cubicBezTo>
                    <a:cubicBezTo>
                      <a:pt x="570" y="1156"/>
                      <a:pt x="464" y="1014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1060" y="464"/>
                      <a:pt x="1232" y="636"/>
                      <a:pt x="1232" y="848"/>
                    </a:cubicBezTo>
                    <a:cubicBezTo>
                      <a:pt x="1232" y="889"/>
                      <a:pt x="1225" y="929"/>
                      <a:pt x="1213" y="966"/>
                    </a:cubicBezTo>
                    <a:cubicBezTo>
                      <a:pt x="1293" y="966"/>
                      <a:pt x="1293" y="966"/>
                      <a:pt x="1293" y="966"/>
                    </a:cubicBezTo>
                    <a:cubicBezTo>
                      <a:pt x="1293" y="1062"/>
                      <a:pt x="1293" y="1062"/>
                      <a:pt x="1293" y="1062"/>
                    </a:cubicBezTo>
                    <a:cubicBezTo>
                      <a:pt x="1669" y="1062"/>
                      <a:pt x="1669" y="1062"/>
                      <a:pt x="1669" y="1062"/>
                    </a:cubicBezTo>
                    <a:cubicBezTo>
                      <a:pt x="1687" y="994"/>
                      <a:pt x="1696" y="922"/>
                      <a:pt x="1696" y="848"/>
                    </a:cubicBezTo>
                    <a:cubicBezTo>
                      <a:pt x="1696" y="380"/>
                      <a:pt x="1316" y="0"/>
                      <a:pt x="84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4" name="Group 13"/>
            <p:cNvGrpSpPr/>
            <p:nvPr/>
          </p:nvGrpSpPr>
          <p:grpSpPr>
            <a:xfrm>
              <a:off x="6240781" y="3111502"/>
              <a:ext cx="2434167" cy="3215217"/>
              <a:chOff x="4657725" y="2257426"/>
              <a:chExt cx="1825625" cy="2411413"/>
            </a:xfrm>
          </p:grpSpPr>
          <p:sp>
            <p:nvSpPr>
              <p:cNvPr id="25" name="Freeform 24"/>
              <p:cNvSpPr/>
              <p:nvPr/>
            </p:nvSpPr>
            <p:spPr bwMode="auto">
              <a:xfrm>
                <a:off x="5753100" y="2257426"/>
                <a:ext cx="593725" cy="1146175"/>
              </a:xfrm>
              <a:custGeom>
                <a:avLst/>
                <a:gdLst>
                  <a:gd name="T0" fmla="*/ 0 w 468"/>
                  <a:gd name="T1" fmla="*/ 55 h 904"/>
                  <a:gd name="T2" fmla="*/ 57 w 468"/>
                  <a:gd name="T3" fmla="*/ 30 h 904"/>
                  <a:gd name="T4" fmla="*/ 436 w 468"/>
                  <a:gd name="T5" fmla="*/ 397 h 904"/>
                  <a:gd name="T6" fmla="*/ 436 w 468"/>
                  <a:gd name="T7" fmla="*/ 508 h 904"/>
                  <a:gd name="T8" fmla="*/ 57 w 468"/>
                  <a:gd name="T9" fmla="*/ 874 h 904"/>
                  <a:gd name="T10" fmla="*/ 0 w 468"/>
                  <a:gd name="T11" fmla="*/ 849 h 904"/>
                  <a:gd name="T12" fmla="*/ 0 w 468"/>
                  <a:gd name="T13" fmla="*/ 55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0" y="55"/>
                    </a:moveTo>
                    <a:cubicBezTo>
                      <a:pt x="0" y="11"/>
                      <a:pt x="26" y="0"/>
                      <a:pt x="57" y="30"/>
                    </a:cubicBezTo>
                    <a:cubicBezTo>
                      <a:pt x="436" y="397"/>
                      <a:pt x="436" y="397"/>
                      <a:pt x="436" y="397"/>
                    </a:cubicBezTo>
                    <a:cubicBezTo>
                      <a:pt x="468" y="427"/>
                      <a:pt x="468" y="477"/>
                      <a:pt x="436" y="508"/>
                    </a:cubicBezTo>
                    <a:cubicBezTo>
                      <a:pt x="57" y="874"/>
                      <a:pt x="57" y="874"/>
                      <a:pt x="57" y="874"/>
                    </a:cubicBezTo>
                    <a:cubicBezTo>
                      <a:pt x="26" y="904"/>
                      <a:pt x="0" y="893"/>
                      <a:pt x="0" y="849"/>
                    </a:cubicBezTo>
                    <a:lnTo>
                      <a:pt x="0" y="55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6" name="Freeform 25"/>
              <p:cNvSpPr/>
              <p:nvPr/>
            </p:nvSpPr>
            <p:spPr bwMode="auto">
              <a:xfrm>
                <a:off x="4657725" y="2517776"/>
                <a:ext cx="1825625" cy="2151063"/>
              </a:xfrm>
              <a:custGeom>
                <a:avLst/>
                <a:gdLst>
                  <a:gd name="T0" fmla="*/ 1209 w 1440"/>
                  <a:gd name="T1" fmla="*/ 978 h 1696"/>
                  <a:gd name="T2" fmla="*/ 848 w 1440"/>
                  <a:gd name="T3" fmla="*/ 1232 h 1696"/>
                  <a:gd name="T4" fmla="*/ 464 w 1440"/>
                  <a:gd name="T5" fmla="*/ 848 h 1696"/>
                  <a:gd name="T6" fmla="*/ 848 w 1440"/>
                  <a:gd name="T7" fmla="*/ 464 h 1696"/>
                  <a:gd name="T8" fmla="*/ 969 w 1440"/>
                  <a:gd name="T9" fmla="*/ 483 h 1696"/>
                  <a:gd name="T10" fmla="*/ 969 w 1440"/>
                  <a:gd name="T11" fmla="*/ 9 h 1696"/>
                  <a:gd name="T12" fmla="*/ 848 w 1440"/>
                  <a:gd name="T13" fmla="*/ 0 h 1696"/>
                  <a:gd name="T14" fmla="*/ 0 w 1440"/>
                  <a:gd name="T15" fmla="*/ 848 h 1696"/>
                  <a:gd name="T16" fmla="*/ 848 w 1440"/>
                  <a:gd name="T17" fmla="*/ 1696 h 1696"/>
                  <a:gd name="T18" fmla="*/ 1440 w 1440"/>
                  <a:gd name="T19" fmla="*/ 1455 h 1696"/>
                  <a:gd name="T20" fmla="*/ 1209 w 1440"/>
                  <a:gd name="T21" fmla="*/ 978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440" h="1696">
                    <a:moveTo>
                      <a:pt x="1209" y="978"/>
                    </a:moveTo>
                    <a:cubicBezTo>
                      <a:pt x="1156" y="1126"/>
                      <a:pt x="1014" y="1232"/>
                      <a:pt x="848" y="1232"/>
                    </a:cubicBezTo>
                    <a:cubicBezTo>
                      <a:pt x="636" y="1232"/>
                      <a:pt x="464" y="1060"/>
                      <a:pt x="464" y="848"/>
                    </a:cubicBezTo>
                    <a:cubicBezTo>
                      <a:pt x="464" y="636"/>
                      <a:pt x="636" y="464"/>
                      <a:pt x="848" y="464"/>
                    </a:cubicBezTo>
                    <a:cubicBezTo>
                      <a:pt x="890" y="464"/>
                      <a:pt x="931" y="471"/>
                      <a:pt x="969" y="483"/>
                    </a:cubicBezTo>
                    <a:cubicBezTo>
                      <a:pt x="969" y="9"/>
                      <a:pt x="969" y="9"/>
                      <a:pt x="969" y="9"/>
                    </a:cubicBezTo>
                    <a:cubicBezTo>
                      <a:pt x="929" y="3"/>
                      <a:pt x="889" y="0"/>
                      <a:pt x="848" y="0"/>
                    </a:cubicBezTo>
                    <a:cubicBezTo>
                      <a:pt x="380" y="0"/>
                      <a:pt x="0" y="380"/>
                      <a:pt x="0" y="848"/>
                    </a:cubicBezTo>
                    <a:cubicBezTo>
                      <a:pt x="0" y="1316"/>
                      <a:pt x="380" y="1696"/>
                      <a:pt x="848" y="1696"/>
                    </a:cubicBezTo>
                    <a:cubicBezTo>
                      <a:pt x="1078" y="1696"/>
                      <a:pt x="1287" y="1604"/>
                      <a:pt x="1440" y="1455"/>
                    </a:cubicBezTo>
                    <a:cubicBezTo>
                      <a:pt x="1315" y="1322"/>
                      <a:pt x="1235" y="1156"/>
                      <a:pt x="1209" y="978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5" name="Group 14"/>
            <p:cNvGrpSpPr/>
            <p:nvPr/>
          </p:nvGrpSpPr>
          <p:grpSpPr>
            <a:xfrm>
              <a:off x="7967980" y="3892551"/>
              <a:ext cx="3236384" cy="2434167"/>
              <a:chOff x="5953125" y="2843213"/>
              <a:chExt cx="2427288" cy="1825625"/>
            </a:xfrm>
          </p:grpSpPr>
          <p:sp>
            <p:nvSpPr>
              <p:cNvPr id="23" name="Freeform 22"/>
              <p:cNvSpPr/>
              <p:nvPr/>
            </p:nvSpPr>
            <p:spPr bwMode="auto">
              <a:xfrm>
                <a:off x="5953125" y="2989263"/>
                <a:ext cx="1146175" cy="593725"/>
              </a:xfrm>
              <a:custGeom>
                <a:avLst/>
                <a:gdLst>
                  <a:gd name="T0" fmla="*/ 55 w 904"/>
                  <a:gd name="T1" fmla="*/ 468 h 468"/>
                  <a:gd name="T2" fmla="*/ 30 w 904"/>
                  <a:gd name="T3" fmla="*/ 411 h 468"/>
                  <a:gd name="T4" fmla="*/ 396 w 904"/>
                  <a:gd name="T5" fmla="*/ 32 h 468"/>
                  <a:gd name="T6" fmla="*/ 507 w 904"/>
                  <a:gd name="T7" fmla="*/ 32 h 468"/>
                  <a:gd name="T8" fmla="*/ 873 w 904"/>
                  <a:gd name="T9" fmla="*/ 411 h 468"/>
                  <a:gd name="T10" fmla="*/ 849 w 904"/>
                  <a:gd name="T11" fmla="*/ 468 h 468"/>
                  <a:gd name="T12" fmla="*/ 55 w 904"/>
                  <a:gd name="T13" fmla="*/ 468 h 46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904" h="468">
                    <a:moveTo>
                      <a:pt x="55" y="468"/>
                    </a:moveTo>
                    <a:cubicBezTo>
                      <a:pt x="11" y="468"/>
                      <a:pt x="0" y="442"/>
                      <a:pt x="30" y="411"/>
                    </a:cubicBezTo>
                    <a:cubicBezTo>
                      <a:pt x="396" y="32"/>
                      <a:pt x="396" y="32"/>
                      <a:pt x="396" y="32"/>
                    </a:cubicBezTo>
                    <a:cubicBezTo>
                      <a:pt x="427" y="0"/>
                      <a:pt x="477" y="0"/>
                      <a:pt x="507" y="32"/>
                    </a:cubicBezTo>
                    <a:cubicBezTo>
                      <a:pt x="873" y="411"/>
                      <a:pt x="873" y="411"/>
                      <a:pt x="873" y="411"/>
                    </a:cubicBezTo>
                    <a:cubicBezTo>
                      <a:pt x="904" y="442"/>
                      <a:pt x="893" y="468"/>
                      <a:pt x="849" y="468"/>
                    </a:cubicBezTo>
                    <a:lnTo>
                      <a:pt x="55" y="468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4" name="Freeform 23"/>
              <p:cNvSpPr/>
              <p:nvPr/>
            </p:nvSpPr>
            <p:spPr bwMode="auto">
              <a:xfrm>
                <a:off x="6230938" y="2843213"/>
                <a:ext cx="2149475" cy="1825625"/>
              </a:xfrm>
              <a:custGeom>
                <a:avLst/>
                <a:gdLst>
                  <a:gd name="T0" fmla="*/ 978 w 1696"/>
                  <a:gd name="T1" fmla="*/ 231 h 1440"/>
                  <a:gd name="T2" fmla="*/ 1232 w 1696"/>
                  <a:gd name="T3" fmla="*/ 592 h 1440"/>
                  <a:gd name="T4" fmla="*/ 848 w 1696"/>
                  <a:gd name="T5" fmla="*/ 976 h 1440"/>
                  <a:gd name="T6" fmla="*/ 464 w 1696"/>
                  <a:gd name="T7" fmla="*/ 592 h 1440"/>
                  <a:gd name="T8" fmla="*/ 487 w 1696"/>
                  <a:gd name="T9" fmla="*/ 462 h 1440"/>
                  <a:gd name="T10" fmla="*/ 10 w 1696"/>
                  <a:gd name="T11" fmla="*/ 462 h 1440"/>
                  <a:gd name="T12" fmla="*/ 0 w 1696"/>
                  <a:gd name="T13" fmla="*/ 592 h 1440"/>
                  <a:gd name="T14" fmla="*/ 848 w 1696"/>
                  <a:gd name="T15" fmla="*/ 1440 h 1440"/>
                  <a:gd name="T16" fmla="*/ 1696 w 1696"/>
                  <a:gd name="T17" fmla="*/ 592 h 1440"/>
                  <a:gd name="T18" fmla="*/ 1455 w 1696"/>
                  <a:gd name="T19" fmla="*/ 0 h 1440"/>
                  <a:gd name="T20" fmla="*/ 978 w 1696"/>
                  <a:gd name="T21" fmla="*/ 231 h 1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1696" h="1440">
                    <a:moveTo>
                      <a:pt x="978" y="231"/>
                    </a:moveTo>
                    <a:cubicBezTo>
                      <a:pt x="1126" y="284"/>
                      <a:pt x="1232" y="426"/>
                      <a:pt x="1232" y="592"/>
                    </a:cubicBezTo>
                    <a:cubicBezTo>
                      <a:pt x="1232" y="804"/>
                      <a:pt x="1060" y="976"/>
                      <a:pt x="848" y="976"/>
                    </a:cubicBezTo>
                    <a:cubicBezTo>
                      <a:pt x="636" y="976"/>
                      <a:pt x="464" y="804"/>
                      <a:pt x="464" y="592"/>
                    </a:cubicBezTo>
                    <a:cubicBezTo>
                      <a:pt x="464" y="546"/>
                      <a:pt x="472" y="503"/>
                      <a:pt x="487" y="462"/>
                    </a:cubicBezTo>
                    <a:cubicBezTo>
                      <a:pt x="10" y="462"/>
                      <a:pt x="10" y="462"/>
                      <a:pt x="10" y="462"/>
                    </a:cubicBezTo>
                    <a:cubicBezTo>
                      <a:pt x="3" y="504"/>
                      <a:pt x="0" y="548"/>
                      <a:pt x="0" y="592"/>
                    </a:cubicBezTo>
                    <a:cubicBezTo>
                      <a:pt x="0" y="1060"/>
                      <a:pt x="380" y="1440"/>
                      <a:pt x="848" y="1440"/>
                    </a:cubicBezTo>
                    <a:cubicBezTo>
                      <a:pt x="1316" y="1440"/>
                      <a:pt x="1696" y="1060"/>
                      <a:pt x="1696" y="592"/>
                    </a:cubicBezTo>
                    <a:cubicBezTo>
                      <a:pt x="1696" y="362"/>
                      <a:pt x="1604" y="153"/>
                      <a:pt x="1455" y="0"/>
                    </a:cubicBezTo>
                    <a:cubicBezTo>
                      <a:pt x="1322" y="125"/>
                      <a:pt x="1156" y="205"/>
                      <a:pt x="978" y="23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16" name="Group 15"/>
            <p:cNvGrpSpPr/>
            <p:nvPr/>
          </p:nvGrpSpPr>
          <p:grpSpPr>
            <a:xfrm>
              <a:off x="8770198" y="1363135"/>
              <a:ext cx="2434167" cy="3276600"/>
              <a:chOff x="6554788" y="946151"/>
              <a:chExt cx="1825625" cy="2457450"/>
            </a:xfrm>
          </p:grpSpPr>
          <p:sp>
            <p:nvSpPr>
              <p:cNvPr id="21" name="Freeform 20"/>
              <p:cNvSpPr/>
              <p:nvPr/>
            </p:nvSpPr>
            <p:spPr bwMode="auto">
              <a:xfrm>
                <a:off x="6691313" y="2257426"/>
                <a:ext cx="593725" cy="1146175"/>
              </a:xfrm>
              <a:custGeom>
                <a:avLst/>
                <a:gdLst>
                  <a:gd name="T0" fmla="*/ 468 w 468"/>
                  <a:gd name="T1" fmla="*/ 849 h 904"/>
                  <a:gd name="T2" fmla="*/ 410 w 468"/>
                  <a:gd name="T3" fmla="*/ 874 h 904"/>
                  <a:gd name="T4" fmla="*/ 32 w 468"/>
                  <a:gd name="T5" fmla="*/ 508 h 904"/>
                  <a:gd name="T6" fmla="*/ 32 w 468"/>
                  <a:gd name="T7" fmla="*/ 397 h 904"/>
                  <a:gd name="T8" fmla="*/ 410 w 468"/>
                  <a:gd name="T9" fmla="*/ 30 h 904"/>
                  <a:gd name="T10" fmla="*/ 468 w 468"/>
                  <a:gd name="T11" fmla="*/ 55 h 904"/>
                  <a:gd name="T12" fmla="*/ 468 w 468"/>
                  <a:gd name="T13" fmla="*/ 849 h 9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68" h="904">
                    <a:moveTo>
                      <a:pt x="468" y="849"/>
                    </a:moveTo>
                    <a:cubicBezTo>
                      <a:pt x="468" y="893"/>
                      <a:pt x="442" y="904"/>
                      <a:pt x="410" y="874"/>
                    </a:cubicBezTo>
                    <a:cubicBezTo>
                      <a:pt x="32" y="508"/>
                      <a:pt x="32" y="508"/>
                      <a:pt x="32" y="508"/>
                    </a:cubicBezTo>
                    <a:cubicBezTo>
                      <a:pt x="0" y="477"/>
                      <a:pt x="0" y="427"/>
                      <a:pt x="32" y="397"/>
                    </a:cubicBezTo>
                    <a:cubicBezTo>
                      <a:pt x="410" y="30"/>
                      <a:pt x="410" y="30"/>
                      <a:pt x="410" y="30"/>
                    </a:cubicBezTo>
                    <a:cubicBezTo>
                      <a:pt x="442" y="0"/>
                      <a:pt x="468" y="11"/>
                      <a:pt x="468" y="55"/>
                    </a:cubicBezTo>
                    <a:lnTo>
                      <a:pt x="468" y="84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  <p:sp>
            <p:nvSpPr>
              <p:cNvPr id="22" name="Freeform 21"/>
              <p:cNvSpPr/>
              <p:nvPr/>
            </p:nvSpPr>
            <p:spPr bwMode="auto">
              <a:xfrm>
                <a:off x="6554788" y="946151"/>
                <a:ext cx="1825625" cy="2151063"/>
              </a:xfrm>
              <a:custGeom>
                <a:avLst/>
                <a:gdLst>
                  <a:gd name="T0" fmla="*/ 592 w 1440"/>
                  <a:gd name="T1" fmla="*/ 0 h 1696"/>
                  <a:gd name="T2" fmla="*/ 0 w 1440"/>
                  <a:gd name="T3" fmla="*/ 241 h 1696"/>
                  <a:gd name="T4" fmla="*/ 231 w 1440"/>
                  <a:gd name="T5" fmla="*/ 718 h 1696"/>
                  <a:gd name="T6" fmla="*/ 592 w 1440"/>
                  <a:gd name="T7" fmla="*/ 464 h 1696"/>
                  <a:gd name="T8" fmla="*/ 976 w 1440"/>
                  <a:gd name="T9" fmla="*/ 848 h 1696"/>
                  <a:gd name="T10" fmla="*/ 592 w 1440"/>
                  <a:gd name="T11" fmla="*/ 1232 h 1696"/>
                  <a:gd name="T12" fmla="*/ 452 w 1440"/>
                  <a:gd name="T13" fmla="*/ 1206 h 1696"/>
                  <a:gd name="T14" fmla="*/ 452 w 1440"/>
                  <a:gd name="T15" fmla="*/ 1300 h 1696"/>
                  <a:gd name="T16" fmla="*/ 389 w 1440"/>
                  <a:gd name="T17" fmla="*/ 1300 h 1696"/>
                  <a:gd name="T18" fmla="*/ 389 w 1440"/>
                  <a:gd name="T19" fmla="*/ 1671 h 1696"/>
                  <a:gd name="T20" fmla="*/ 592 w 1440"/>
                  <a:gd name="T21" fmla="*/ 1696 h 1696"/>
                  <a:gd name="T22" fmla="*/ 1440 w 1440"/>
                  <a:gd name="T23" fmla="*/ 848 h 1696"/>
                  <a:gd name="T24" fmla="*/ 592 w 1440"/>
                  <a:gd name="T25" fmla="*/ 0 h 16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440" h="1696">
                    <a:moveTo>
                      <a:pt x="592" y="0"/>
                    </a:moveTo>
                    <a:cubicBezTo>
                      <a:pt x="362" y="0"/>
                      <a:pt x="153" y="92"/>
                      <a:pt x="0" y="241"/>
                    </a:cubicBezTo>
                    <a:cubicBezTo>
                      <a:pt x="125" y="374"/>
                      <a:pt x="205" y="540"/>
                      <a:pt x="231" y="718"/>
                    </a:cubicBezTo>
                    <a:cubicBezTo>
                      <a:pt x="284" y="570"/>
                      <a:pt x="426" y="464"/>
                      <a:pt x="592" y="464"/>
                    </a:cubicBezTo>
                    <a:cubicBezTo>
                      <a:pt x="804" y="464"/>
                      <a:pt x="976" y="636"/>
                      <a:pt x="976" y="848"/>
                    </a:cubicBezTo>
                    <a:cubicBezTo>
                      <a:pt x="976" y="1060"/>
                      <a:pt x="804" y="1232"/>
                      <a:pt x="592" y="1232"/>
                    </a:cubicBezTo>
                    <a:cubicBezTo>
                      <a:pt x="543" y="1232"/>
                      <a:pt x="495" y="1223"/>
                      <a:pt x="452" y="1206"/>
                    </a:cubicBezTo>
                    <a:cubicBezTo>
                      <a:pt x="452" y="1300"/>
                      <a:pt x="452" y="1300"/>
                      <a:pt x="452" y="1300"/>
                    </a:cubicBezTo>
                    <a:cubicBezTo>
                      <a:pt x="389" y="1300"/>
                      <a:pt x="389" y="1300"/>
                      <a:pt x="389" y="1300"/>
                    </a:cubicBezTo>
                    <a:cubicBezTo>
                      <a:pt x="389" y="1671"/>
                      <a:pt x="389" y="1671"/>
                      <a:pt x="389" y="1671"/>
                    </a:cubicBezTo>
                    <a:cubicBezTo>
                      <a:pt x="454" y="1687"/>
                      <a:pt x="522" y="1696"/>
                      <a:pt x="592" y="1696"/>
                    </a:cubicBezTo>
                    <a:cubicBezTo>
                      <a:pt x="1060" y="1696"/>
                      <a:pt x="1440" y="1316"/>
                      <a:pt x="1440" y="848"/>
                    </a:cubicBezTo>
                    <a:cubicBezTo>
                      <a:pt x="1440" y="380"/>
                      <a:pt x="1060" y="0"/>
                      <a:pt x="592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vert="horz" wrap="square" lIns="55827" tIns="27914" rIns="55827" bIns="27914" numCol="1" anchor="t" anchorCtr="0" compatLnSpc="1"/>
              <a:lstStyle/>
              <a:p>
                <a:pPr algn="just">
                  <a:lnSpc>
                    <a:spcPct val="120000"/>
                  </a:lnSpc>
                </a:pPr>
                <a:endParaRPr lang="en-US" sz="1735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endParaRPr>
              </a:p>
            </p:txBody>
          </p:sp>
        </p:grpSp>
        <p:sp>
          <p:nvSpPr>
            <p:cNvPr id="17" name="TextBox 16"/>
            <p:cNvSpPr txBox="1"/>
            <p:nvPr/>
          </p:nvSpPr>
          <p:spPr>
            <a:xfrm rot="18920653">
              <a:off x="6614389" y="1959675"/>
              <a:ext cx="1084827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2904439">
              <a:off x="9713530" y="2071950"/>
              <a:ext cx="1348425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Up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3328205">
              <a:off x="6381839" y="5171931"/>
              <a:ext cx="1276620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18872992">
              <a:off x="9524091" y="5259067"/>
              <a:ext cx="1436559" cy="451405"/>
            </a:xfrm>
            <a:prstGeom prst="rect">
              <a:avLst/>
            </a:prstGeom>
            <a:noFill/>
          </p:spPr>
          <p:txBody>
            <a:bodyPr wrap="none" rtlCol="0" anchor="ctr">
              <a:prstTxWarp prst="textArchDown">
                <a:avLst/>
              </a:prstTxWarp>
              <a:spAutoFit/>
            </a:bodyPr>
            <a:lstStyle/>
            <a:p>
              <a:pPr algn="just">
                <a:lnSpc>
                  <a:spcPct val="120000"/>
                </a:lnSpc>
              </a:pPr>
              <a:r>
                <a:rPr lang="zh-CN" altLang="en-US" sz="1735" b="1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文字内容</a:t>
              </a:r>
              <a:endParaRPr lang="id-ID" sz="173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29" name="Group 30"/>
          <p:cNvGrpSpPr/>
          <p:nvPr/>
        </p:nvGrpSpPr>
        <p:grpSpPr>
          <a:xfrm>
            <a:off x="6924671" y="2712385"/>
            <a:ext cx="3609160" cy="572731"/>
            <a:chOff x="8633669" y="2306010"/>
            <a:chExt cx="2990246" cy="625370"/>
          </a:xfrm>
        </p:grpSpPr>
        <p:sp>
          <p:nvSpPr>
            <p:cNvPr id="3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3" name="Group 30"/>
          <p:cNvGrpSpPr/>
          <p:nvPr/>
        </p:nvGrpSpPr>
        <p:grpSpPr>
          <a:xfrm>
            <a:off x="6924671" y="3535890"/>
            <a:ext cx="3609160" cy="572731"/>
            <a:chOff x="8633669" y="2306010"/>
            <a:chExt cx="2990246" cy="625370"/>
          </a:xfrm>
        </p:grpSpPr>
        <p:sp>
          <p:nvSpPr>
            <p:cNvPr id="34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5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6" name="Group 30"/>
          <p:cNvGrpSpPr/>
          <p:nvPr/>
        </p:nvGrpSpPr>
        <p:grpSpPr>
          <a:xfrm>
            <a:off x="6924671" y="4359397"/>
            <a:ext cx="3609160" cy="572731"/>
            <a:chOff x="8633669" y="2306010"/>
            <a:chExt cx="2990246" cy="625370"/>
          </a:xfrm>
        </p:grpSpPr>
        <p:sp>
          <p:nvSpPr>
            <p:cNvPr id="37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38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grpSp>
        <p:nvGrpSpPr>
          <p:cNvPr id="39" name="Group 30"/>
          <p:cNvGrpSpPr/>
          <p:nvPr/>
        </p:nvGrpSpPr>
        <p:grpSpPr>
          <a:xfrm>
            <a:off x="6924671" y="5182902"/>
            <a:ext cx="3609160" cy="572731"/>
            <a:chOff x="8633669" y="2306010"/>
            <a:chExt cx="2990246" cy="625370"/>
          </a:xfrm>
        </p:grpSpPr>
        <p:sp>
          <p:nvSpPr>
            <p:cNvPr id="40" name="Rectangle 28"/>
            <p:cNvSpPr/>
            <p:nvPr/>
          </p:nvSpPr>
          <p:spPr>
            <a:xfrm>
              <a:off x="8633669" y="2623602"/>
              <a:ext cx="2990246" cy="307778"/>
            </a:xfrm>
            <a:prstGeom prst="rect">
              <a:avLst/>
            </a:prstGeom>
          </p:spPr>
          <p:txBody>
            <a:bodyPr wrap="square" lIns="0" tIns="0" rIns="0" bIns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en-US" altLang="zh-CN" sz="800" dirty="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Please replace text, click add relevant headline, modify the text content, also can copy your content to this directly.</a:t>
              </a:r>
              <a:endParaRPr lang="en-GB" altLang="zh-CN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  <p:sp>
          <p:nvSpPr>
            <p:cNvPr id="41" name="TextBox 29"/>
            <p:cNvSpPr txBox="1"/>
            <p:nvPr/>
          </p:nvSpPr>
          <p:spPr>
            <a:xfrm>
              <a:off x="8633669" y="2306010"/>
              <a:ext cx="1279218" cy="28229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400">
                  <a:solidFill>
                    <a:schemeClr val="bg1">
                      <a:lumMod val="6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Arial" panose="020B0604020202020204" pitchFamily="34" charset="0"/>
                </a:rPr>
                <a:t>请替换文字内容</a:t>
              </a:r>
              <a:endParaRPr lang="en-GB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endParaRPr>
            </a:p>
          </p:txBody>
        </p:sp>
      </p:grpSp>
      <p:sp>
        <p:nvSpPr>
          <p:cNvPr id="32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42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43" name="组合 42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44" name="直接连接符 43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直接连接符 44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0">
        <p14:ferris dir="l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41"/>
          <p:cNvSpPr/>
          <p:nvPr/>
        </p:nvSpPr>
        <p:spPr bwMode="auto">
          <a:xfrm>
            <a:off x="230" y="399136"/>
            <a:ext cx="5498954" cy="6434378"/>
          </a:xfrm>
          <a:custGeom>
            <a:avLst/>
            <a:gdLst>
              <a:gd name="T0" fmla="*/ 0 w 629"/>
              <a:gd name="T1" fmla="*/ 0 h 736"/>
              <a:gd name="T2" fmla="*/ 629 w 629"/>
              <a:gd name="T3" fmla="*/ 367 h 736"/>
              <a:gd name="T4" fmla="*/ 0 w 629"/>
              <a:gd name="T5" fmla="*/ 736 h 736"/>
              <a:gd name="T6" fmla="*/ 0 w 629"/>
              <a:gd name="T7" fmla="*/ 0 h 7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629" h="736">
                <a:moveTo>
                  <a:pt x="0" y="0"/>
                </a:moveTo>
                <a:lnTo>
                  <a:pt x="629" y="367"/>
                </a:lnTo>
                <a:lnTo>
                  <a:pt x="0" y="736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/>
          </a:p>
        </p:txBody>
      </p:sp>
      <p:sp>
        <p:nvSpPr>
          <p:cNvPr id="2050" name="文本框 2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68778" y="1955325"/>
            <a:ext cx="4435021" cy="332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/>
            <a:r>
              <a:rPr lang="en-US" altLang="zh-CN" sz="20985" b="1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Times New Roman" panose="02020603050405020304" pitchFamily="18" charset="0"/>
                <a:sym typeface="Arial" panose="020B0604020202020204" pitchFamily="34" charset="0"/>
              </a:rPr>
              <a:t>02</a:t>
            </a:r>
            <a:endParaRPr lang="zh-CN" altLang="en-US" sz="20985" b="1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Times New Roman" panose="02020603050405020304" pitchFamily="18" charset="0"/>
              <a:sym typeface="Arial" panose="020B0604020202020204" pitchFamily="34" charset="0"/>
            </a:endParaRPr>
          </a:p>
        </p:txBody>
      </p:sp>
      <p:cxnSp>
        <p:nvCxnSpPr>
          <p:cNvPr id="7" name="直接连接符 6"/>
          <p:cNvCxnSpPr/>
          <p:nvPr>
            <p:custDataLst>
              <p:tags r:id="rId2"/>
            </p:custDataLst>
          </p:nvPr>
        </p:nvCxnSpPr>
        <p:spPr>
          <a:xfrm>
            <a:off x="5813895" y="3616325"/>
            <a:ext cx="4860273" cy="0"/>
          </a:xfrm>
          <a:prstGeom prst="line">
            <a:avLst/>
          </a:prstGeom>
          <a:ln w="12700">
            <a:solidFill>
              <a:schemeClr val="accent2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矩形 7"/>
          <p:cNvSpPr/>
          <p:nvPr/>
        </p:nvSpPr>
        <p:spPr>
          <a:xfrm>
            <a:off x="6205300" y="2748495"/>
            <a:ext cx="4468868" cy="83099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/>
          <a:p>
            <a:r>
              <a:rPr lang="zh-CN" altLang="en-US" sz="54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工作完成情况</a:t>
            </a:r>
            <a:endParaRPr lang="zh-CN" altLang="en-US" sz="54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6205300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8349707" y="3696145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11"/>
          <p:cNvSpPr txBox="1"/>
          <p:nvPr/>
        </p:nvSpPr>
        <p:spPr>
          <a:xfrm>
            <a:off x="6205300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1"/>
          <p:cNvSpPr txBox="1"/>
          <p:nvPr/>
        </p:nvSpPr>
        <p:spPr>
          <a:xfrm>
            <a:off x="8349707" y="4070577"/>
            <a:ext cx="199926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lvl="1" indent="-171450">
              <a:buFont typeface="Arial" panose="020B0604020202020204" pitchFamily="34" charset="0"/>
              <a:buChar char="•"/>
            </a:pPr>
            <a:r>
              <a:rPr lang="zh-CN" altLang="en-US" sz="1600" dirty="0">
                <a:solidFill>
                  <a:schemeClr val="accent2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添加相关标题文字</a:t>
            </a:r>
            <a:endParaRPr lang="en-US" altLang="zh-CN" sz="1600" dirty="0">
              <a:solidFill>
                <a:schemeClr val="accent2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</p:spTree>
    <p:custDataLst>
      <p:tags r:id="rId3"/>
    </p:custData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000" advTm="0">
        <p15:prstTrans prst="wind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500"/>
                            </p:stCondLst>
                            <p:childTnLst>
                              <p:par>
                                <p:cTn id="3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000"/>
                            </p:stCondLst>
                            <p:childTnLst>
                              <p:par>
                                <p:cTn id="4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2050" grpId="0"/>
      <p:bldP spid="8" grpId="0"/>
      <p:bldP spid="11" grpId="0"/>
      <p:bldP spid="12" grpId="0"/>
      <p:bldP spid="13" grpId="0"/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2800" y="1374769"/>
            <a:ext cx="5579623" cy="3069997"/>
          </a:xfrm>
          <a:prstGeom prst="rect">
            <a:avLst/>
          </a:prstGeom>
          <a:blipFill dpi="0" rotWithShape="1">
            <a:blip r:embed="rId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12800" y="4511230"/>
            <a:ext cx="5579623" cy="12992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6471167" y="1374769"/>
            <a:ext cx="5574784" cy="3069997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64973" y="4511227"/>
            <a:ext cx="5580588" cy="130382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en-US" sz="2080" dirty="0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812800" y="5985566"/>
            <a:ext cx="11233149" cy="369332"/>
          </a:xfrm>
          <a:prstGeom prst="rect">
            <a:avLst/>
          </a:prstGeom>
          <a:noFill/>
        </p:spPr>
        <p:txBody>
          <a:bodyPr wrap="square" lIns="0" tIns="0" rIns="0" bIns="0" numCol="1" spcCol="36000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8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9" name="TextBox 15"/>
          <p:cNvSpPr txBox="1"/>
          <p:nvPr/>
        </p:nvSpPr>
        <p:spPr>
          <a:xfrm>
            <a:off x="1130938" y="5063856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0" name="TextBox 16"/>
          <p:cNvSpPr txBox="1"/>
          <p:nvPr/>
        </p:nvSpPr>
        <p:spPr>
          <a:xfrm>
            <a:off x="1130938" y="4743125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1" name="TextBox 15"/>
          <p:cNvSpPr txBox="1"/>
          <p:nvPr/>
        </p:nvSpPr>
        <p:spPr>
          <a:xfrm>
            <a:off x="6861423" y="5068779"/>
            <a:ext cx="4896544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8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请替换文字内容，添加相关标题，修改文字内容，也可以直接复制你的内容到此。请替换文字内容，添加相关标题，修改文字内容，也可以直接复制你的内容到此。请替换文字内容，添加相关标题，修改文字内容，也可以直接复制你的内容到此。</a:t>
            </a:r>
            <a:endParaRPr lang="zh-CN" altLang="en-US" sz="8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2" name="TextBox 16"/>
          <p:cNvSpPr txBox="1"/>
          <p:nvPr/>
        </p:nvSpPr>
        <p:spPr>
          <a:xfrm>
            <a:off x="6861423" y="4748048"/>
            <a:ext cx="1615827" cy="215444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点击请替换文字内容</a:t>
            </a:r>
            <a:endParaRPr lang="zh-CN" altLang="en-US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3" name="TextBox 8"/>
          <p:cNvSpPr txBox="1"/>
          <p:nvPr/>
        </p:nvSpPr>
        <p:spPr>
          <a:xfrm>
            <a:off x="4454798" y="233568"/>
            <a:ext cx="3949155" cy="49244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</a:t>
            </a:r>
            <a:r>
              <a:rPr lang="zh-CN" altLang="en-US" sz="32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年度工作概述</a:t>
            </a:r>
            <a:endParaRPr lang="zh-CN" altLang="en-US" sz="4000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15" name="TextBox 8"/>
          <p:cNvSpPr txBox="1"/>
          <p:nvPr/>
        </p:nvSpPr>
        <p:spPr>
          <a:xfrm>
            <a:off x="5025515" y="743527"/>
            <a:ext cx="2807720" cy="21544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algn="ctr"/>
            <a:r>
              <a:rPr lang="en-US" altLang="zh-CN" sz="1400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20XX ANNUAL WORK SUMMARY</a:t>
            </a:r>
            <a:endParaRPr lang="zh-CN" altLang="en-US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grpSp>
        <p:nvGrpSpPr>
          <p:cNvPr id="16" name="组合 15"/>
          <p:cNvGrpSpPr/>
          <p:nvPr/>
        </p:nvGrpSpPr>
        <p:grpSpPr>
          <a:xfrm>
            <a:off x="886327" y="591989"/>
            <a:ext cx="11086097" cy="0"/>
            <a:chOff x="1028775" y="591989"/>
            <a:chExt cx="11086097" cy="0"/>
          </a:xfrm>
        </p:grpSpPr>
        <p:cxnSp>
          <p:nvCxnSpPr>
            <p:cNvPr id="17" name="直接连接符 16"/>
            <p:cNvCxnSpPr/>
            <p:nvPr/>
          </p:nvCxnSpPr>
          <p:spPr>
            <a:xfrm>
              <a:off x="10287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>
              <a:off x="8610675" y="591989"/>
              <a:ext cx="3504197" cy="0"/>
            </a:xfrm>
            <a:prstGeom prst="line">
              <a:avLst/>
            </a:prstGeom>
            <a:ln>
              <a:solidFill>
                <a:schemeClr val="bg1">
                  <a:lumMod val="6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600" advTm="0">
        <p14:prism isInverted="1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49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549"/>
                            </p:stCondLst>
                            <p:childTnLst>
                              <p:par>
                                <p:cTn id="38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99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14" grpId="0"/>
      <p:bldP spid="9" grpId="0"/>
      <p:bldP spid="10" grpId="0"/>
      <p:bldP spid="11" grpId="0"/>
      <p:bldP spid="12" grpId="0"/>
    </p:bldLst>
  </p:timing>
</p:sld>
</file>

<file path=ppt/tags/tag1.xml><?xml version="1.0" encoding="utf-8"?>
<p:tagLst xmlns:p="http://schemas.openxmlformats.org/presentationml/2006/main">
  <p:tag name="KSO_WM_TEMPLATE_TOPIC_ID" val="2869567"/>
  <p:tag name="KSO_WM_TEMPLATE_OUTLINE_ID" val="15"/>
  <p:tag name="KSO_WM_TEMPLATE_SCENE_ID" val="1"/>
  <p:tag name="KSO_WM_TEMPLATE_JOB_ID" val="2"/>
  <p:tag name="KSO_WM_TEMPLATE_TOPIC_DEFAULT" val="1"/>
</p:tagLst>
</file>

<file path=ppt/tags/tag10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1.xml><?xml version="1.0" encoding="utf-8"?>
<p:tagLst xmlns:p="http://schemas.openxmlformats.org/presentationml/2006/main">
  <p:tag name="MH" val="20160830110146"/>
  <p:tag name="MH_LIBRARY" val="CONTENTS"/>
  <p:tag name="MH_TYPE" val="OTHERS"/>
  <p:tag name="ID" val="553512"/>
</p:tagLst>
</file>

<file path=ppt/tags/tag12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3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4.xml><?xml version="1.0" encoding="utf-8"?>
<p:tagLst xmlns:p="http://schemas.openxmlformats.org/presentationml/2006/main">
  <p:tag name="MH" val="20161022204031"/>
  <p:tag name="MH_LIBRARY" val="GRAPHIC"/>
</p:tagLst>
</file>

<file path=ppt/tags/tag15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6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17.xml><?xml version="1.0" encoding="utf-8"?>
<p:tagLst xmlns:p="http://schemas.openxmlformats.org/presentationml/2006/main">
  <p:tag name="MH" val="20161022204031"/>
  <p:tag name="MH_LIBRARY" val="GRAPHIC"/>
</p:tagLst>
</file>

<file path=ppt/tags/tag18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19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2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1"/>
</p:tagLst>
</file>

<file path=ppt/tags/tag20.xml><?xml version="1.0" encoding="utf-8"?>
<p:tagLst xmlns:p="http://schemas.openxmlformats.org/presentationml/2006/main">
  <p:tag name="MH" val="20161022204031"/>
  <p:tag name="MH_LIBRARY" val="GRAPHIC"/>
</p:tagLst>
</file>

<file path=ppt/tags/tag21.xml><?xml version="1.0" encoding="utf-8"?>
<p:tagLst xmlns:p="http://schemas.openxmlformats.org/presentationml/2006/main">
  <p:tag name="MH" val="20161022204031"/>
  <p:tag name="MH_LIBRARY" val="GRAPHIC"/>
  <p:tag name="MH_ORDER" val="文本框 2"/>
</p:tagLst>
</file>

<file path=ppt/tags/tag22.xml><?xml version="1.0" encoding="utf-8"?>
<p:tagLst xmlns:p="http://schemas.openxmlformats.org/presentationml/2006/main">
  <p:tag name="MH" val="20161022204031"/>
  <p:tag name="MH_LIBRARY" val="GRAPHIC"/>
  <p:tag name="MH_ORDER" val="Straight Connector 6"/>
</p:tagLst>
</file>

<file path=ppt/tags/tag23.xml><?xml version="1.0" encoding="utf-8"?>
<p:tagLst xmlns:p="http://schemas.openxmlformats.org/presentationml/2006/main">
  <p:tag name="MH" val="20161022204031"/>
  <p:tag name="MH_LIBRARY" val="GRAPHIC"/>
</p:tagLst>
</file>

<file path=ppt/tags/tag24.xml><?xml version="1.0" encoding="utf-8"?>
<p:tagLst xmlns:p="http://schemas.openxmlformats.org/presentationml/2006/main">
  <p:tag name="commondata" val="eyJoZGlkIjoiYTQ3YTc2YjBlNWRhYjQ0NTA0MDBkN2E0YWM4YTZjZGMifQ=="/>
</p:tagLst>
</file>

<file path=ppt/tags/tag3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1"/>
</p:tagLst>
</file>

<file path=ppt/tags/tag4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2"/>
</p:tagLst>
</file>

<file path=ppt/tags/tag5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2"/>
</p:tagLst>
</file>

<file path=ppt/tags/tag6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3"/>
</p:tagLst>
</file>

<file path=ppt/tags/tag7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3"/>
</p:tagLst>
</file>

<file path=ppt/tags/tag8.xml><?xml version="1.0" encoding="utf-8"?>
<p:tagLst xmlns:p="http://schemas.openxmlformats.org/presentationml/2006/main">
  <p:tag name="MH" val="20160830110146"/>
  <p:tag name="MH_LIBRARY" val="CONTENTS"/>
  <p:tag name="MH_TYPE" val="NUMBER"/>
  <p:tag name="ID" val="553512"/>
  <p:tag name="MH_ORDER" val="4"/>
</p:tagLst>
</file>

<file path=ppt/tags/tag9.xml><?xml version="1.0" encoding="utf-8"?>
<p:tagLst xmlns:p="http://schemas.openxmlformats.org/presentationml/2006/main">
  <p:tag name="MH" val="20160830110146"/>
  <p:tag name="MH_LIBRARY" val="CONTENTS"/>
  <p:tag name="MH_TYPE" val="ENTRY"/>
  <p:tag name="ID" val="553512"/>
  <p:tag name="MH_ORDER" val="4"/>
</p:tagLst>
</file>

<file path=ppt/theme/theme1.xml><?xml version="1.0" encoding="utf-8"?>
<a:theme xmlns:a="http://schemas.openxmlformats.org/drawingml/2006/main" name="1_自定义设计方案">
  <a:themeElements>
    <a:clrScheme name="自定义 134">
      <a:dk1>
        <a:sysClr val="windowText" lastClr="000000"/>
      </a:dk1>
      <a:lt1>
        <a:sysClr val="window" lastClr="FFFFFF"/>
      </a:lt1>
      <a:dk2>
        <a:srgbClr val="17406D"/>
      </a:dk2>
      <a:lt2>
        <a:srgbClr val="DBEFF9"/>
      </a:lt2>
      <a:accent1>
        <a:srgbClr val="A3CD39"/>
      </a:accent1>
      <a:accent2>
        <a:srgbClr val="E46633"/>
      </a:accent2>
      <a:accent3>
        <a:srgbClr val="E5355B"/>
      </a:accent3>
      <a:accent4>
        <a:srgbClr val="52C0A5"/>
      </a:accent4>
      <a:accent5>
        <a:srgbClr val="A3CD39"/>
      </a:accent5>
      <a:accent6>
        <a:srgbClr val="E46633"/>
      </a:accent6>
      <a:hlink>
        <a:srgbClr val="E5355B"/>
      </a:hlink>
      <a:folHlink>
        <a:srgbClr val="52C0A5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9682</Words>
  <Application>WPS 演示</Application>
  <PresentationFormat>自定义</PresentationFormat>
  <Paragraphs>561</Paragraphs>
  <Slides>23</Slides>
  <Notes>22</Notes>
  <HiddenSlides>0</HiddenSlides>
  <MMClips>1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6" baseType="lpstr">
      <vt:lpstr>Arial</vt:lpstr>
      <vt:lpstr>宋体</vt:lpstr>
      <vt:lpstr>Wingdings</vt:lpstr>
      <vt:lpstr>Calibri</vt:lpstr>
      <vt:lpstr>微软雅黑</vt:lpstr>
      <vt:lpstr>Times New Roman</vt:lpstr>
      <vt:lpstr>Arial Unicode MS</vt:lpstr>
      <vt:lpstr>Calibri Light</vt:lpstr>
      <vt:lpstr>League Gothic Regular</vt:lpstr>
      <vt:lpstr>Segoe Print</vt:lpstr>
      <vt:lpstr>Lato Regular</vt:lpstr>
      <vt:lpstr>Neris Thin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bt220</dc:title>
  <dc:creator/>
  <cp:lastModifiedBy>Years later</cp:lastModifiedBy>
  <cp:revision>3</cp:revision>
  <dcterms:created xsi:type="dcterms:W3CDTF">2016-11-29T15:39:00Z</dcterms:created>
  <dcterms:modified xsi:type="dcterms:W3CDTF">2024-04-14T18:21:07Z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RubyTemplateID">
    <vt:lpwstr>2</vt:lpwstr>
  </property>
  <property fmtid="{D5CDD505-2E9C-101B-9397-08002B2CF9AE}" pid="3" name="KSOProductBuildVer">
    <vt:lpwstr>2052-12.1.0.16417</vt:lpwstr>
  </property>
  <property fmtid="{D5CDD505-2E9C-101B-9397-08002B2CF9AE}" pid="4" name="ICV">
    <vt:lpwstr>AA91935F242A4CC894083FA07BA00D1E_13</vt:lpwstr>
  </property>
</Properties>
</file>